
<file path=[Content_Types].xml><?xml version="1.0" encoding="utf-8"?>
<Types xmlns="http://schemas.openxmlformats.org/package/2006/content-types">
  <Default Extension="png" ContentType="image/png"/>
  <Default Extension="jpeg" ContentType="image/jpeg"/>
  <Default Extension="JPG" ContentType="image/.jpg"/>
  <Default Extension="tiff" ContentType="image/tif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handoutMasterIdLst>
    <p:handoutMasterId r:id="rId22"/>
  </p:handoutMasterIdLst>
  <p:sldIdLst>
    <p:sldId id="1589" r:id="rId3"/>
    <p:sldId id="258" r:id="rId4"/>
    <p:sldId id="259" r:id="rId5"/>
    <p:sldId id="1590" r:id="rId6"/>
    <p:sldId id="1591" r:id="rId8"/>
    <p:sldId id="261" r:id="rId9"/>
    <p:sldId id="262" r:id="rId10"/>
    <p:sldId id="1200" r:id="rId11"/>
    <p:sldId id="1273" r:id="rId12"/>
    <p:sldId id="1561" r:id="rId13"/>
    <p:sldId id="482" r:id="rId14"/>
    <p:sldId id="1196" r:id="rId15"/>
    <p:sldId id="483" r:id="rId16"/>
    <p:sldId id="257" r:id="rId17"/>
    <p:sldId id="1583" r:id="rId18"/>
    <p:sldId id="1576" r:id="rId19"/>
    <p:sldId id="548" r:id="rId20"/>
    <p:sldId id="1199" r:id="rId21"/>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35" userDrawn="1">
          <p15:clr>
            <a:srgbClr val="A4A3A4"/>
          </p15:clr>
        </p15:guide>
        <p15:guide id="2" pos="379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202" initials="2" lastIdx="8" clrIdx="0"/>
  <p:cmAuthor id="2" name="chuen" initials="chuen"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6454"/>
    <a:srgbClr val="474118"/>
    <a:srgbClr val="4C3C04"/>
    <a:srgbClr val="2F4F36"/>
    <a:srgbClr val="277262"/>
    <a:srgbClr val="EEF0D9"/>
    <a:srgbClr val="538239"/>
    <a:srgbClr val="126554"/>
    <a:srgbClr val="056F0F"/>
    <a:srgbClr val="FF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93" autoAdjust="0"/>
    <p:restoredTop sz="91320" autoAdjust="0"/>
  </p:normalViewPr>
  <p:slideViewPr>
    <p:cSldViewPr snapToGrid="0" showGuides="1">
      <p:cViewPr>
        <p:scale>
          <a:sx n="66" d="100"/>
          <a:sy n="66" d="100"/>
        </p:scale>
        <p:origin x="1037" y="950"/>
      </p:cViewPr>
      <p:guideLst>
        <p:guide orient="horz" pos="2035"/>
        <p:guide pos="3796"/>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gs" Target="tags/tag10.xml"/><Relationship Id="rId26" Type="http://schemas.openxmlformats.org/officeDocument/2006/relationships/commentAuthors" Target="commentAuthors.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handoutMaster" Target="handoutMasters/handoutMaster1.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页">
    <p:bg>
      <p:bgPr>
        <a:solidFill>
          <a:srgbClr val="FFFDFD"/>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bg>
      <p:bgPr>
        <a:solidFill>
          <a:srgbClr val="FFFDFD"/>
        </a:solidFill>
        <a:effectLst/>
      </p:bgPr>
    </p:bg>
    <p:spTree>
      <p:nvGrpSpPr>
        <p:cNvPr id="1" name=""/>
        <p:cNvGrpSpPr/>
        <p:nvPr/>
      </p:nvGrpSpPr>
      <p:grpSpPr>
        <a:xfrm>
          <a:off x="0" y="0"/>
          <a:ext cx="0" cy="0"/>
          <a:chOff x="0" y="0"/>
          <a:chExt cx="0" cy="0"/>
        </a:xfrm>
      </p:grpSpPr>
      <p:sp>
        <p:nvSpPr>
          <p:cNvPr id="6" name="矩形 5"/>
          <p:cNvSpPr/>
          <p:nvPr userDrawn="1"/>
        </p:nvSpPr>
        <p:spPr>
          <a:xfrm>
            <a:off x="7441565" y="210820"/>
            <a:ext cx="4648200" cy="26035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charset="-122"/>
                <a:ea typeface="微软雅黑" panose="020B0503020204020204" charset="-122"/>
              </a:rPr>
              <a:t>第十二讲 建设巩固国防和强大人民军队</a:t>
            </a:r>
            <a:endParaRPr lang="zh-CN" altLang="en-US" sz="1100" spc="120" dirty="0">
              <a:solidFill>
                <a:schemeClr val="bg1">
                  <a:lumMod val="50000"/>
                </a:schemeClr>
              </a:solidFill>
              <a:latin typeface="微软雅黑" panose="020B0503020204020204" charset="-122"/>
              <a:ea typeface="微软雅黑" panose="020B0503020204020204" charset="-122"/>
            </a:endParaRPr>
          </a:p>
        </p:txBody>
      </p:sp>
      <p:sp>
        <p:nvSpPr>
          <p:cNvPr id="7" name="文本框 6"/>
          <p:cNvSpPr txBox="1"/>
          <p:nvPr userDrawn="1"/>
        </p:nvSpPr>
        <p:spPr>
          <a:xfrm>
            <a:off x="45718" y="184281"/>
            <a:ext cx="7098031" cy="294005"/>
          </a:xfrm>
          <a:prstGeom prst="rect">
            <a:avLst/>
          </a:prstGeom>
          <a:noFill/>
        </p:spPr>
        <p:txBody>
          <a:bodyPr wrap="square" rtlCol="0">
            <a:spAutoFit/>
          </a:bodyPr>
          <a:lstStyle/>
          <a:p>
            <a:pPr algn="just">
              <a:lnSpc>
                <a:spcPct val="120000"/>
              </a:lnSpc>
            </a:pPr>
            <a:r>
              <a:rPr sz="1100" dirty="0">
                <a:solidFill>
                  <a:schemeClr val="bg1">
                    <a:lumMod val="50000"/>
                  </a:schemeClr>
                </a:solidFill>
                <a:latin typeface="微软雅黑" panose="020B0503020204020204" charset="-122"/>
                <a:ea typeface="微软雅黑" panose="020B0503020204020204" charset="-122"/>
              </a:rPr>
              <a:t>一、为什么要建设一支强大人民军队</a:t>
            </a:r>
            <a:endParaRPr sz="1100" dirty="0">
              <a:solidFill>
                <a:schemeClr val="bg1">
                  <a:lumMod val="50000"/>
                </a:schemeClr>
              </a:solidFill>
              <a:latin typeface="微软雅黑" panose="020B0503020204020204" charset="-122"/>
              <a:ea typeface="微软雅黑" panose="020B0503020204020204" charset="-122"/>
            </a:endParaRPr>
          </a:p>
        </p:txBody>
      </p:sp>
      <p:sp>
        <p:nvSpPr>
          <p:cNvPr id="8" name="文本框 7"/>
          <p:cNvSpPr txBox="1"/>
          <p:nvPr userDrawn="1"/>
        </p:nvSpPr>
        <p:spPr>
          <a:xfrm>
            <a:off x="8914765" y="6440805"/>
            <a:ext cx="3211830" cy="321945"/>
          </a:xfrm>
          <a:prstGeom prst="rect">
            <a:avLst/>
          </a:prstGeom>
          <a:noFill/>
        </p:spPr>
        <p:txBody>
          <a:bodyPr wrap="square" rtlCol="0">
            <a:spAutoFit/>
          </a:bodyPr>
          <a:lstStyle/>
          <a:p>
            <a:pPr algn="r">
              <a:lnSpc>
                <a:spcPct val="150000"/>
              </a:lnSpc>
            </a:pPr>
            <a:r>
              <a:rPr lang="zh-CN" altLang="en-US" sz="1000" b="1" spc="120" dirty="0">
                <a:solidFill>
                  <a:schemeClr val="bg1">
                    <a:lumMod val="50000"/>
                  </a:schemeClr>
                </a:solidFill>
                <a:latin typeface="微软雅黑" panose="020B0503020204020204" charset="-122"/>
                <a:ea typeface="微软雅黑" panose="020B0503020204020204" charset="-122"/>
              </a:rPr>
              <a:t>习近平新时代中国特色社会主义思想概论</a:t>
            </a:r>
            <a:endParaRPr lang="zh-CN" altLang="en-US" sz="1000" b="1" spc="120" dirty="0">
              <a:solidFill>
                <a:schemeClr val="bg1">
                  <a:lumMod val="50000"/>
                </a:schemeClr>
              </a:solidFill>
              <a:latin typeface="微软雅黑" panose="020B0503020204020204" charset="-122"/>
              <a:ea typeface="微软雅黑" panose="020B0503020204020204" charset="-122"/>
            </a:endParaRPr>
          </a:p>
        </p:txBody>
      </p:sp>
      <p:sp>
        <p:nvSpPr>
          <p:cNvPr id="9" name="矩形 8"/>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p:bg>
      <p:bgPr>
        <a:solidFill>
          <a:srgbClr val="FFFDFD"/>
        </a:solidFill>
        <a:effectLst/>
      </p:bgPr>
    </p:bg>
    <p:spTree>
      <p:nvGrpSpPr>
        <p:cNvPr id="1" name=""/>
        <p:cNvGrpSpPr/>
        <p:nvPr/>
      </p:nvGrpSpPr>
      <p:grpSpPr>
        <a:xfrm>
          <a:off x="0" y="0"/>
          <a:ext cx="0" cy="0"/>
          <a:chOff x="0" y="0"/>
          <a:chExt cx="0" cy="0"/>
        </a:xfrm>
      </p:grpSpPr>
      <p:sp>
        <p:nvSpPr>
          <p:cNvPr id="7" name="文本框 6"/>
          <p:cNvSpPr txBox="1"/>
          <p:nvPr userDrawn="1"/>
        </p:nvSpPr>
        <p:spPr>
          <a:xfrm>
            <a:off x="45719" y="184281"/>
            <a:ext cx="6345556" cy="294005"/>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charset="-122"/>
                <a:ea typeface="微软雅黑" panose="020B0503020204020204" charset="-122"/>
              </a:rPr>
              <a:t>二、</a:t>
            </a:r>
            <a:r>
              <a:rPr sz="1100" dirty="0">
                <a:solidFill>
                  <a:schemeClr val="bg1">
                    <a:lumMod val="50000"/>
                  </a:schemeClr>
                </a:solidFill>
                <a:latin typeface="微软雅黑" panose="020B0503020204020204" charset="-122"/>
                <a:ea typeface="微软雅黑" panose="020B0503020204020204" charset="-122"/>
              </a:rPr>
              <a:t>怎样建设巩固国防和强大人民军队</a:t>
            </a:r>
            <a:r>
              <a:rPr lang="en-US" sz="1100" dirty="0">
                <a:solidFill>
                  <a:schemeClr val="bg1">
                    <a:lumMod val="50000"/>
                  </a:schemeClr>
                </a:solidFill>
                <a:latin typeface="微软雅黑" panose="020B0503020204020204" charset="-122"/>
                <a:ea typeface="微软雅黑" panose="020B0503020204020204" charset="-122"/>
              </a:rPr>
              <a:t> </a:t>
            </a:r>
            <a:endParaRPr sz="1100" dirty="0">
              <a:solidFill>
                <a:schemeClr val="bg1">
                  <a:lumMod val="50000"/>
                </a:schemeClr>
              </a:solidFill>
              <a:latin typeface="微软雅黑" panose="020B0503020204020204" charset="-122"/>
              <a:ea typeface="微软雅黑" panose="020B0503020204020204" charset="-122"/>
            </a:endParaRPr>
          </a:p>
        </p:txBody>
      </p:sp>
      <p:sp>
        <p:nvSpPr>
          <p:cNvPr id="9" name="矩形 8"/>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userDrawn="1"/>
        </p:nvSpPr>
        <p:spPr>
          <a:xfrm>
            <a:off x="8914765" y="6440805"/>
            <a:ext cx="3211830" cy="321945"/>
          </a:xfrm>
          <a:prstGeom prst="rect">
            <a:avLst/>
          </a:prstGeom>
          <a:noFill/>
        </p:spPr>
        <p:txBody>
          <a:bodyPr wrap="square" rtlCol="0">
            <a:spAutoFit/>
          </a:bodyPr>
          <a:lstStyle/>
          <a:p>
            <a:pPr algn="r">
              <a:lnSpc>
                <a:spcPct val="150000"/>
              </a:lnSpc>
            </a:pPr>
            <a:r>
              <a:rPr lang="zh-CN" altLang="en-US" sz="1000" b="1" spc="120" dirty="0">
                <a:solidFill>
                  <a:schemeClr val="bg1">
                    <a:lumMod val="50000"/>
                  </a:schemeClr>
                </a:solidFill>
                <a:latin typeface="微软雅黑" panose="020B0503020204020204" charset="-122"/>
                <a:ea typeface="微软雅黑" panose="020B0503020204020204" charset="-122"/>
              </a:rPr>
              <a:t>习近平新时代中国特色社会主义思想概论</a:t>
            </a:r>
            <a:endParaRPr lang="zh-CN" altLang="en-US" sz="1000" b="1" spc="120" dirty="0">
              <a:solidFill>
                <a:schemeClr val="bg1">
                  <a:lumMod val="50000"/>
                </a:schemeClr>
              </a:solidFill>
              <a:latin typeface="微软雅黑" panose="020B0503020204020204" charset="-122"/>
              <a:ea typeface="微软雅黑" panose="020B0503020204020204" charset="-122"/>
            </a:endParaRPr>
          </a:p>
        </p:txBody>
      </p:sp>
      <p:sp>
        <p:nvSpPr>
          <p:cNvPr id="6" name="矩形 5"/>
          <p:cNvSpPr/>
          <p:nvPr userDrawn="1"/>
        </p:nvSpPr>
        <p:spPr>
          <a:xfrm>
            <a:off x="7441565" y="210820"/>
            <a:ext cx="4648200" cy="26035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charset="-122"/>
                <a:ea typeface="微软雅黑" panose="020B0503020204020204" charset="-122"/>
              </a:rPr>
              <a:t>第十二讲 建设巩固国防和强大人民军队</a:t>
            </a:r>
            <a:endParaRPr lang="zh-CN" altLang="en-US" sz="1100" spc="120" dirty="0">
              <a:solidFill>
                <a:schemeClr val="bg1">
                  <a:lumMod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p:bg>
      <p:bgPr>
        <a:solidFill>
          <a:srgbClr val="FFFDFD"/>
        </a:solidFill>
        <a:effectLst/>
      </p:bgPr>
    </p:bg>
    <p:spTree>
      <p:nvGrpSpPr>
        <p:cNvPr id="1" name=""/>
        <p:cNvGrpSpPr/>
        <p:nvPr/>
      </p:nvGrpSpPr>
      <p:grpSpPr>
        <a:xfrm>
          <a:off x="0" y="0"/>
          <a:ext cx="0" cy="0"/>
          <a:chOff x="0" y="0"/>
          <a:chExt cx="0" cy="0"/>
        </a:xfrm>
      </p:grpSpPr>
      <p:sp>
        <p:nvSpPr>
          <p:cNvPr id="7" name="文本框 6"/>
          <p:cNvSpPr txBox="1"/>
          <p:nvPr userDrawn="1"/>
        </p:nvSpPr>
        <p:spPr>
          <a:xfrm>
            <a:off x="45719" y="184281"/>
            <a:ext cx="6555106" cy="294005"/>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charset="-122"/>
                <a:ea typeface="微软雅黑" panose="020B0503020204020204" charset="-122"/>
              </a:rPr>
              <a:t>三、</a:t>
            </a:r>
            <a:r>
              <a:rPr sz="1100" dirty="0">
                <a:solidFill>
                  <a:schemeClr val="bg1">
                    <a:lumMod val="50000"/>
                  </a:schemeClr>
                </a:solidFill>
                <a:latin typeface="微软雅黑" panose="020B0503020204020204" charset="-122"/>
                <a:ea typeface="微软雅黑" panose="020B0503020204020204" charset="-122"/>
              </a:rPr>
              <a:t>人民军队怎样捍卫国家主权、安全、发展利益</a:t>
            </a:r>
            <a:r>
              <a:rPr lang="en-US" sz="1100" dirty="0">
                <a:solidFill>
                  <a:schemeClr val="bg1">
                    <a:lumMod val="50000"/>
                  </a:schemeClr>
                </a:solidFill>
                <a:latin typeface="微软雅黑" panose="020B0503020204020204" charset="-122"/>
                <a:ea typeface="微软雅黑" panose="020B0503020204020204" charset="-122"/>
              </a:rPr>
              <a:t> </a:t>
            </a:r>
            <a:endParaRPr sz="1100" dirty="0">
              <a:solidFill>
                <a:schemeClr val="bg1">
                  <a:lumMod val="50000"/>
                </a:schemeClr>
              </a:solidFill>
              <a:latin typeface="微软雅黑" panose="020B0503020204020204" charset="-122"/>
              <a:ea typeface="微软雅黑" panose="020B0503020204020204" charset="-122"/>
            </a:endParaRPr>
          </a:p>
        </p:txBody>
      </p:sp>
      <p:sp>
        <p:nvSpPr>
          <p:cNvPr id="9" name="矩形 8"/>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userDrawn="1"/>
        </p:nvSpPr>
        <p:spPr>
          <a:xfrm>
            <a:off x="8914765" y="6440805"/>
            <a:ext cx="3211830" cy="321945"/>
          </a:xfrm>
          <a:prstGeom prst="rect">
            <a:avLst/>
          </a:prstGeom>
          <a:noFill/>
        </p:spPr>
        <p:txBody>
          <a:bodyPr wrap="square" rtlCol="0">
            <a:spAutoFit/>
          </a:bodyPr>
          <a:lstStyle/>
          <a:p>
            <a:pPr algn="r">
              <a:lnSpc>
                <a:spcPct val="150000"/>
              </a:lnSpc>
            </a:pPr>
            <a:r>
              <a:rPr lang="zh-CN" altLang="en-US" sz="1000" b="1" spc="120" dirty="0">
                <a:solidFill>
                  <a:schemeClr val="bg1">
                    <a:lumMod val="50000"/>
                  </a:schemeClr>
                </a:solidFill>
                <a:latin typeface="微软雅黑" panose="020B0503020204020204" charset="-122"/>
                <a:ea typeface="微软雅黑" panose="020B0503020204020204" charset="-122"/>
              </a:rPr>
              <a:t>习近平新时代中国特色社会主义思想概论</a:t>
            </a:r>
            <a:endParaRPr lang="zh-CN" altLang="en-US" sz="1000" b="1" spc="120" dirty="0">
              <a:solidFill>
                <a:schemeClr val="bg1">
                  <a:lumMod val="50000"/>
                </a:schemeClr>
              </a:solidFill>
              <a:latin typeface="微软雅黑" panose="020B0503020204020204" charset="-122"/>
              <a:ea typeface="微软雅黑" panose="020B0503020204020204" charset="-122"/>
            </a:endParaRPr>
          </a:p>
        </p:txBody>
      </p:sp>
      <p:sp>
        <p:nvSpPr>
          <p:cNvPr id="6" name="矩形 5"/>
          <p:cNvSpPr/>
          <p:nvPr userDrawn="1"/>
        </p:nvSpPr>
        <p:spPr>
          <a:xfrm>
            <a:off x="7441565" y="210820"/>
            <a:ext cx="4648200" cy="26035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charset="-122"/>
                <a:ea typeface="微软雅黑" panose="020B0503020204020204" charset="-122"/>
              </a:rPr>
              <a:t>第十二讲 建设巩固国防和强大人民军队</a:t>
            </a:r>
            <a:endParaRPr lang="zh-CN" altLang="en-US" sz="1100" spc="120" dirty="0">
              <a:solidFill>
                <a:schemeClr val="bg1">
                  <a:lumMod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microsoft.com/office/2007/relationships/media" Target="../media/media1.mp4"/><Relationship Id="rId1" Type="http://schemas.openxmlformats.org/officeDocument/2006/relationships/video" Target="../media/media1.mp4"/></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xml"/><Relationship Id="rId4" Type="http://schemas.openxmlformats.org/officeDocument/2006/relationships/tags" Target="../tags/tag1.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tiff"/></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image" Target="../media/image6.png"/><Relationship Id="rId2" Type="http://schemas.openxmlformats.org/officeDocument/2006/relationships/image" Target="../media/image3.tiff"/><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image" Target="../media/image3.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tiff"/></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image" Target="../media/image11.jpeg"/><Relationship Id="rId4" Type="http://schemas.openxmlformats.org/officeDocument/2006/relationships/image" Target="../media/image10.png"/><Relationship Id="rId3" Type="http://schemas.openxmlformats.org/officeDocument/2006/relationships/tags" Target="../tags/tag7.xml"/><Relationship Id="rId2" Type="http://schemas.microsoft.com/office/2007/relationships/hdphoto" Target="../media/image9.wdp"/><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 y="899998"/>
            <a:ext cx="12192002" cy="5958002"/>
            <a:chOff x="-2" y="899998"/>
            <a:chExt cx="12192002" cy="5958002"/>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b="13124"/>
            <a:stretch>
              <a:fillRect/>
            </a:stretch>
          </p:blipFill>
          <p:spPr>
            <a:xfrm>
              <a:off x="-2" y="900000"/>
              <a:ext cx="12192000" cy="5958000"/>
            </a:xfrm>
            <a:prstGeom prst="rect">
              <a:avLst/>
            </a:prstGeom>
          </p:spPr>
        </p:pic>
        <p:sp>
          <p:nvSpPr>
            <p:cNvPr id="61" name="矩形 60"/>
            <p:cNvSpPr/>
            <p:nvPr/>
          </p:nvSpPr>
          <p:spPr>
            <a:xfrm>
              <a:off x="-1" y="899998"/>
              <a:ext cx="12192001" cy="5958001"/>
            </a:xfrm>
            <a:prstGeom prst="rect">
              <a:avLst/>
            </a:prstGeom>
            <a:gradFill>
              <a:gsLst>
                <a:gs pos="50000">
                  <a:srgbClr val="FFFDFD"/>
                </a:gs>
                <a:gs pos="100000">
                  <a:srgbClr val="FFFDFD">
                    <a:alpha val="0"/>
                  </a:srgbClr>
                </a:gs>
                <a:gs pos="0">
                  <a:srgbClr val="FFFDF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4" name="组合 63"/>
          <p:cNvGrpSpPr/>
          <p:nvPr/>
        </p:nvGrpSpPr>
        <p:grpSpPr>
          <a:xfrm>
            <a:off x="-2" y="1"/>
            <a:ext cx="2582820" cy="2280468"/>
            <a:chOff x="426029" y="1"/>
            <a:chExt cx="2582820" cy="2280468"/>
          </a:xfrm>
        </p:grpSpPr>
        <p:cxnSp>
          <p:nvCxnSpPr>
            <p:cNvPr id="41" name="直接连接符 40"/>
            <p:cNvCxnSpPr/>
            <p:nvPr/>
          </p:nvCxnSpPr>
          <p:spPr>
            <a:xfrm flipV="1">
              <a:off x="426029" y="2"/>
              <a:ext cx="2258122" cy="2004563"/>
            </a:xfrm>
            <a:prstGeom prst="line">
              <a:avLst/>
            </a:prstGeom>
            <a:ln w="6350">
              <a:gradFill>
                <a:gsLst>
                  <a:gs pos="0">
                    <a:srgbClr val="FFFDFD"/>
                  </a:gs>
                  <a:gs pos="100000">
                    <a:schemeClr val="accent2">
                      <a:lumMod val="5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V="1">
              <a:off x="426029" y="1"/>
              <a:ext cx="2423216" cy="2139548"/>
            </a:xfrm>
            <a:prstGeom prst="line">
              <a:avLst/>
            </a:prstGeom>
            <a:ln w="6350">
              <a:gradFill>
                <a:gsLst>
                  <a:gs pos="0">
                    <a:srgbClr val="FFFDFD"/>
                  </a:gs>
                  <a:gs pos="100000">
                    <a:schemeClr val="accent2">
                      <a:lumMod val="5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426031" y="1"/>
              <a:ext cx="2582818" cy="2280468"/>
            </a:xfrm>
            <a:prstGeom prst="line">
              <a:avLst/>
            </a:prstGeom>
            <a:ln w="6350">
              <a:gradFill>
                <a:gsLst>
                  <a:gs pos="0">
                    <a:srgbClr val="FFFDFD"/>
                  </a:gs>
                  <a:gs pos="100000">
                    <a:schemeClr val="accent2">
                      <a:lumMod val="50000"/>
                    </a:schemeClr>
                  </a:gs>
                </a:gsLst>
                <a:lin ang="5400000" scaled="0"/>
              </a:gradFill>
            </a:ln>
          </p:spPr>
          <p:style>
            <a:lnRef idx="1">
              <a:schemeClr val="accent1"/>
            </a:lnRef>
            <a:fillRef idx="0">
              <a:schemeClr val="accent1"/>
            </a:fillRef>
            <a:effectRef idx="0">
              <a:schemeClr val="accent1"/>
            </a:effectRef>
            <a:fontRef idx="minor">
              <a:schemeClr val="tx1"/>
            </a:fontRef>
          </p:style>
        </p:cxnSp>
      </p:grpSp>
      <p:pic>
        <p:nvPicPr>
          <p:cNvPr id="63" name="图片 6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0"/>
            <a:ext cx="2114568" cy="1872000"/>
          </a:xfrm>
          <a:prstGeom prst="rect">
            <a:avLst/>
          </a:prstGeom>
        </p:spPr>
      </p:pic>
      <p:sp>
        <p:nvSpPr>
          <p:cNvPr id="22" name="文本框 21"/>
          <p:cNvSpPr txBox="1"/>
          <p:nvPr/>
        </p:nvSpPr>
        <p:spPr>
          <a:xfrm>
            <a:off x="2136000" y="1889297"/>
            <a:ext cx="7920000" cy="1620000"/>
          </a:xfrm>
          <a:prstGeom prst="rect">
            <a:avLst/>
          </a:prstGeom>
          <a:noFill/>
        </p:spPr>
        <p:txBody>
          <a:bodyPr wrap="square" rtlCol="0">
            <a:spAutoFit/>
          </a:bodyPr>
          <a:lstStyle/>
          <a:p>
            <a:pPr marL="0" lvl="1" algn="ctr">
              <a:spcAft>
                <a:spcPts val="1200"/>
              </a:spcAft>
            </a:pPr>
            <a:r>
              <a:rPr lang="zh-CN" altLang="en-US" sz="4400" b="1" spc="300" dirty="0">
                <a:gradFill>
                  <a:gsLst>
                    <a:gs pos="30000">
                      <a:srgbClr val="9E0406"/>
                    </a:gs>
                    <a:gs pos="100000">
                      <a:schemeClr val="accent2">
                        <a:lumMod val="75000"/>
                      </a:schemeClr>
                    </a:gs>
                  </a:gsLst>
                  <a:lin ang="3600000" scaled="0"/>
                </a:gradFill>
                <a:effectLst>
                  <a:outerShdw blurRad="50800" dist="38100" dir="2700000" algn="tl" rotWithShape="0">
                    <a:schemeClr val="accent2">
                      <a:lumMod val="20000"/>
                      <a:lumOff val="80000"/>
                    </a:schemeClr>
                  </a:outerShdw>
                </a:effectLst>
                <a:latin typeface="微软雅黑" panose="020B0503020204020204" charset="-122"/>
                <a:ea typeface="微软雅黑" panose="020B0503020204020204" charset="-122"/>
              </a:rPr>
              <a:t>习近平新时代</a:t>
            </a:r>
            <a:endParaRPr lang="zh-CN" altLang="en-US" sz="4400" b="1" spc="300" dirty="0">
              <a:gradFill>
                <a:gsLst>
                  <a:gs pos="30000">
                    <a:srgbClr val="9E0406"/>
                  </a:gs>
                  <a:gs pos="100000">
                    <a:schemeClr val="accent2">
                      <a:lumMod val="75000"/>
                    </a:schemeClr>
                  </a:gs>
                </a:gsLst>
                <a:lin ang="3600000" scaled="0"/>
              </a:gradFill>
              <a:effectLst>
                <a:outerShdw blurRad="50800" dist="38100" dir="2700000" algn="tl" rotWithShape="0">
                  <a:schemeClr val="accent2">
                    <a:lumMod val="20000"/>
                    <a:lumOff val="80000"/>
                  </a:schemeClr>
                </a:outerShdw>
              </a:effectLst>
              <a:latin typeface="微软雅黑" panose="020B0503020204020204" charset="-122"/>
              <a:ea typeface="微软雅黑" panose="020B0503020204020204" charset="-122"/>
            </a:endParaRPr>
          </a:p>
          <a:p>
            <a:pPr marL="0" lvl="1" algn="ctr">
              <a:spcAft>
                <a:spcPts val="1200"/>
              </a:spcAft>
            </a:pPr>
            <a:r>
              <a:rPr lang="zh-CN" altLang="en-US" sz="4400" b="1" spc="300" dirty="0">
                <a:gradFill>
                  <a:gsLst>
                    <a:gs pos="30000">
                      <a:srgbClr val="9E0406"/>
                    </a:gs>
                    <a:gs pos="100000">
                      <a:schemeClr val="accent2">
                        <a:lumMod val="75000"/>
                      </a:schemeClr>
                    </a:gs>
                  </a:gsLst>
                  <a:lin ang="3600000" scaled="0"/>
                </a:gradFill>
                <a:effectLst>
                  <a:outerShdw blurRad="50800" dist="38100" dir="2700000" algn="tl" rotWithShape="0">
                    <a:schemeClr val="accent2">
                      <a:lumMod val="20000"/>
                      <a:lumOff val="80000"/>
                    </a:schemeClr>
                  </a:outerShdw>
                </a:effectLst>
                <a:latin typeface="微软雅黑" panose="020B0503020204020204" charset="-122"/>
                <a:ea typeface="微软雅黑" panose="020B0503020204020204" charset="-122"/>
              </a:rPr>
              <a:t>中国特色社会主义思想概论</a:t>
            </a:r>
            <a:endParaRPr lang="zh-CN" altLang="en-US" sz="4400" b="1" spc="300" dirty="0">
              <a:gradFill>
                <a:gsLst>
                  <a:gs pos="30000">
                    <a:srgbClr val="9E0406"/>
                  </a:gs>
                  <a:gs pos="100000">
                    <a:schemeClr val="accent2">
                      <a:lumMod val="75000"/>
                    </a:schemeClr>
                  </a:gs>
                </a:gsLst>
                <a:lin ang="3600000" scaled="0"/>
              </a:gradFill>
              <a:effectLst>
                <a:outerShdw blurRad="50800" dist="38100" dir="2700000" algn="tl" rotWithShape="0">
                  <a:schemeClr val="accent2">
                    <a:lumMod val="20000"/>
                    <a:lumOff val="80000"/>
                  </a:schemeClr>
                </a:outerShdw>
              </a:effectLst>
              <a:latin typeface="微软雅黑" panose="020B0503020204020204" charset="-122"/>
              <a:ea typeface="微软雅黑" panose="020B0503020204020204" charset="-122"/>
            </a:endParaRPr>
          </a:p>
        </p:txBody>
      </p:sp>
      <p:grpSp>
        <p:nvGrpSpPr>
          <p:cNvPr id="46" name="组合 45"/>
          <p:cNvGrpSpPr/>
          <p:nvPr/>
        </p:nvGrpSpPr>
        <p:grpSpPr>
          <a:xfrm>
            <a:off x="2855656" y="3672000"/>
            <a:ext cx="6483570" cy="461665"/>
            <a:chOff x="2855656" y="3816000"/>
            <a:chExt cx="6483570" cy="461665"/>
          </a:xfrm>
        </p:grpSpPr>
        <p:sp>
          <p:nvSpPr>
            <p:cNvPr id="23" name="文本框 22"/>
            <p:cNvSpPr txBox="1"/>
            <p:nvPr/>
          </p:nvSpPr>
          <p:spPr>
            <a:xfrm>
              <a:off x="5148000" y="3816000"/>
              <a:ext cx="1944000" cy="461665"/>
            </a:xfrm>
            <a:prstGeom prst="rect">
              <a:avLst/>
            </a:prstGeom>
            <a:noFill/>
          </p:spPr>
          <p:txBody>
            <a:bodyPr wrap="square" rtlCol="0">
              <a:spAutoFit/>
            </a:bodyPr>
            <a:lstStyle/>
            <a:p>
              <a:pPr marL="0" lvl="1" algn="ctr"/>
              <a:r>
                <a:rPr lang="zh-CN" altLang="en-US" sz="2400" b="1" spc="300" dirty="0">
                  <a:solidFill>
                    <a:schemeClr val="tx1">
                      <a:lumMod val="85000"/>
                      <a:lumOff val="15000"/>
                    </a:schemeClr>
                  </a:solidFill>
                  <a:latin typeface="华文中宋" panose="02010600040101010101" pitchFamily="2" charset="-122"/>
                  <a:ea typeface="华文中宋" panose="02010600040101010101" pitchFamily="2" charset="-122"/>
                </a:rPr>
                <a:t>教学课件</a:t>
              </a:r>
              <a:endParaRPr lang="zh-CN" altLang="en-US" sz="2400" b="1" spc="300" dirty="0">
                <a:solidFill>
                  <a:schemeClr val="tx1">
                    <a:lumMod val="85000"/>
                    <a:lumOff val="15000"/>
                  </a:schemeClr>
                </a:solidFill>
                <a:latin typeface="华文中宋" panose="02010600040101010101" pitchFamily="2" charset="-122"/>
                <a:ea typeface="华文中宋" panose="02010600040101010101" pitchFamily="2" charset="-122"/>
              </a:endParaRPr>
            </a:p>
          </p:txBody>
        </p:sp>
        <p:cxnSp>
          <p:nvCxnSpPr>
            <p:cNvPr id="29" name="直接连接符 28"/>
            <p:cNvCxnSpPr/>
            <p:nvPr/>
          </p:nvCxnSpPr>
          <p:spPr>
            <a:xfrm>
              <a:off x="7035226" y="4068000"/>
              <a:ext cx="2304000" cy="0"/>
            </a:xfrm>
            <a:prstGeom prst="line">
              <a:avLst/>
            </a:prstGeom>
            <a:ln w="19050">
              <a:solidFill>
                <a:srgbClr val="D49A78"/>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2855656" y="4068000"/>
              <a:ext cx="2304000" cy="0"/>
            </a:xfrm>
            <a:prstGeom prst="line">
              <a:avLst/>
            </a:prstGeom>
            <a:ln w="19050">
              <a:solidFill>
                <a:srgbClr val="D49A78"/>
              </a:solidFill>
            </a:ln>
          </p:spPr>
          <p:style>
            <a:lnRef idx="1">
              <a:schemeClr val="accent1"/>
            </a:lnRef>
            <a:fillRef idx="0">
              <a:schemeClr val="accent1"/>
            </a:fillRef>
            <a:effectRef idx="0">
              <a:schemeClr val="accent1"/>
            </a:effectRef>
            <a:fontRef idx="minor">
              <a:schemeClr val="tx1"/>
            </a:fontRef>
          </p:style>
        </p:cxnSp>
      </p:grpSp>
      <p:grpSp>
        <p:nvGrpSpPr>
          <p:cNvPr id="60" name="组合 59"/>
          <p:cNvGrpSpPr/>
          <p:nvPr/>
        </p:nvGrpSpPr>
        <p:grpSpPr>
          <a:xfrm>
            <a:off x="0" y="6570000"/>
            <a:ext cx="12192000" cy="288000"/>
            <a:chOff x="0" y="6570000"/>
            <a:chExt cx="12192000" cy="288000"/>
          </a:xfrm>
        </p:grpSpPr>
        <p:sp>
          <p:nvSpPr>
            <p:cNvPr id="34" name="矩形 33"/>
            <p:cNvSpPr/>
            <p:nvPr/>
          </p:nvSpPr>
          <p:spPr>
            <a:xfrm>
              <a:off x="0" y="6570000"/>
              <a:ext cx="12192000" cy="288000"/>
            </a:xfrm>
            <a:prstGeom prst="rect">
              <a:avLst/>
            </a:prstGeom>
            <a:gradFill>
              <a:gsLst>
                <a:gs pos="100000">
                  <a:srgbClr val="FAE7D0"/>
                </a:gs>
                <a:gs pos="0">
                  <a:srgbClr val="FFFDF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900" dirty="0">
                <a:solidFill>
                  <a:srgbClr val="FFFDFD"/>
                </a:solidFill>
                <a:latin typeface="微软雅黑" panose="020B0503020204020204" charset="-122"/>
                <a:ea typeface="微软雅黑" panose="020B0503020204020204" charset="-122"/>
              </a:endParaRPr>
            </a:p>
          </p:txBody>
        </p:sp>
        <p:sp>
          <p:nvSpPr>
            <p:cNvPr id="35" name="文本框 34"/>
            <p:cNvSpPr txBox="1"/>
            <p:nvPr/>
          </p:nvSpPr>
          <p:spPr>
            <a:xfrm>
              <a:off x="336000" y="6598584"/>
              <a:ext cx="11520000" cy="230832"/>
            </a:xfrm>
            <a:prstGeom prst="rect">
              <a:avLst/>
            </a:prstGeom>
            <a:noFill/>
          </p:spPr>
          <p:txBody>
            <a:bodyPr wrap="square" rtlCol="0">
              <a:spAutoFit/>
            </a:bodyPr>
            <a:lstStyle/>
            <a:p>
              <a:pPr algn="ctr"/>
              <a:r>
                <a:rPr lang="zh-CN" altLang="en-US" sz="900">
                  <a:solidFill>
                    <a:schemeClr val="tx1">
                      <a:lumMod val="85000"/>
                      <a:lumOff val="15000"/>
                    </a:schemeClr>
                  </a:solidFill>
                  <a:latin typeface="微软雅黑" panose="020B0503020204020204" charset="-122"/>
                  <a:ea typeface="微软雅黑" panose="020B0503020204020204" charset="-122"/>
                </a:rPr>
                <a:t>全国高校思想政治理论课教学指导委员会　 　高等教育出版社  联合出品    </a:t>
              </a:r>
              <a:r>
                <a:rPr lang="en-US" altLang="zh-CN" sz="900">
                  <a:solidFill>
                    <a:schemeClr val="tx1">
                      <a:lumMod val="85000"/>
                      <a:lumOff val="15000"/>
                    </a:schemeClr>
                  </a:solidFill>
                  <a:latin typeface="微软雅黑" panose="020B0503020204020204" charset="-122"/>
                  <a:ea typeface="微软雅黑" panose="020B0503020204020204" charset="-122"/>
                </a:rPr>
                <a:t>I</a:t>
              </a:r>
              <a:r>
                <a:rPr lang="zh-CN" altLang="en-US" sz="900">
                  <a:solidFill>
                    <a:schemeClr val="tx1">
                      <a:lumMod val="85000"/>
                      <a:lumOff val="15000"/>
                    </a:schemeClr>
                  </a:solidFill>
                  <a:latin typeface="微软雅黑" panose="020B0503020204020204" charset="-122"/>
                  <a:ea typeface="微软雅黑" panose="020B0503020204020204" charset="-122"/>
                </a:rPr>
                <a:t>　全国高校“习近平新时代中国特色社会主义思想概论”教学创新中心（中国人民大学） 监制</a:t>
              </a:r>
              <a:endParaRPr lang="zh-CN" altLang="en-US" sz="900">
                <a:solidFill>
                  <a:schemeClr val="tx1">
                    <a:lumMod val="85000"/>
                    <a:lumOff val="15000"/>
                  </a:schemeClr>
                </a:solidFill>
                <a:latin typeface="微软雅黑" panose="020B0503020204020204" charset="-122"/>
                <a:ea typeface="微软雅黑" panose="020B0503020204020204" charset="-122"/>
              </a:endParaRPr>
            </a:p>
          </p:txBody>
        </p:sp>
      </p:grpSp>
      <p:cxnSp>
        <p:nvCxnSpPr>
          <p:cNvPr id="20" name="直接连接符 19"/>
          <p:cNvCxnSpPr/>
          <p:nvPr/>
        </p:nvCxnSpPr>
        <p:spPr>
          <a:xfrm>
            <a:off x="2112000" y="540000"/>
            <a:ext cx="10080000" cy="0"/>
          </a:xfrm>
          <a:prstGeom prst="line">
            <a:avLst/>
          </a:prstGeom>
          <a:ln w="6350">
            <a:gradFill>
              <a:gsLst>
                <a:gs pos="0">
                  <a:srgbClr val="9E0406">
                    <a:alpha val="0"/>
                  </a:srgbClr>
                </a:gs>
                <a:gs pos="100000">
                  <a:srgbClr val="9E0406"/>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şlídê"/>
          <p:cNvSpPr/>
          <p:nvPr/>
        </p:nvSpPr>
        <p:spPr>
          <a:xfrm>
            <a:off x="2247900" y="2248988"/>
            <a:ext cx="9286203" cy="2945312"/>
          </a:xfrm>
          <a:prstGeom prst="rect">
            <a:avLst/>
          </a:prstGeom>
          <a:solidFill>
            <a:schemeClr val="bg1"/>
          </a:solidFill>
          <a:ln>
            <a:gradFill>
              <a:gsLst>
                <a:gs pos="0">
                  <a:srgbClr val="106454"/>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a:endParaRPr lang="zh-CN" altLang="en-US" sz="2000" b="1" dirty="0">
              <a:solidFill>
                <a:schemeClr val="tx1">
                  <a:lumMod val="75000"/>
                  <a:lumOff val="25000"/>
                </a:schemeClr>
              </a:solidFill>
              <a:latin typeface="微软雅黑" panose="020B0503020204020204" charset="-122"/>
              <a:ea typeface="微软雅黑" panose="020B0503020204020204" charset="-122"/>
            </a:endParaRPr>
          </a:p>
        </p:txBody>
      </p:sp>
      <p:sp>
        <p:nvSpPr>
          <p:cNvPr id="11" name="圆角矩形 10"/>
          <p:cNvSpPr/>
          <p:nvPr/>
        </p:nvSpPr>
        <p:spPr>
          <a:xfrm>
            <a:off x="8809355" y="2025015"/>
            <a:ext cx="3065780" cy="4055110"/>
          </a:xfrm>
          <a:prstGeom prst="roundRect">
            <a:avLst/>
          </a:prstGeom>
          <a:noFill/>
          <a:ln>
            <a:noFill/>
          </a:ln>
          <a:extLst>
            <a:ext uri="{909E8E84-426E-40DD-AFC4-6F175D3DCCD1}">
              <a14:hiddenFill xmlns:a14="http://schemas.microsoft.com/office/drawing/2010/main">
                <a:solidFill>
                  <a:srgbClr val="C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菱形 3"/>
          <p:cNvSpPr/>
          <p:nvPr/>
        </p:nvSpPr>
        <p:spPr>
          <a:xfrm>
            <a:off x="321427" y="1341498"/>
            <a:ext cx="5101177" cy="4555372"/>
          </a:xfrm>
          <a:prstGeom prst="diamond">
            <a:avLst/>
          </a:prstGeom>
          <a:solidFill>
            <a:srgbClr val="106454"/>
          </a:solidFill>
          <a:ln w="76200" cmpd="thinThick">
            <a:solidFill>
              <a:srgbClr val="106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ndParaRPr>
          </a:p>
        </p:txBody>
      </p:sp>
      <p:sp>
        <p:nvSpPr>
          <p:cNvPr id="22" name="对角圆角矩形 1"/>
          <p:cNvSpPr/>
          <p:nvPr/>
        </p:nvSpPr>
        <p:spPr>
          <a:xfrm flipH="1">
            <a:off x="4203065" y="742704"/>
            <a:ext cx="3785870" cy="447040"/>
          </a:xfrm>
          <a:prstGeom prst="round2DiagRect">
            <a:avLst/>
          </a:prstGeom>
          <a:solidFill>
            <a:srgbClr val="106454"/>
          </a:soli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 </a:t>
            </a: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对这个变化怎么看？</a:t>
            </a:r>
            <a:endPar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
        <p:nvSpPr>
          <p:cNvPr id="2" name="箭头: 虚尾 20"/>
          <p:cNvSpPr/>
          <p:nvPr/>
        </p:nvSpPr>
        <p:spPr>
          <a:xfrm>
            <a:off x="5102620" y="3246439"/>
            <a:ext cx="1082357" cy="745490"/>
          </a:xfrm>
          <a:prstGeom prst="rightArrow">
            <a:avLst/>
          </a:prstGeom>
          <a:gradFill>
            <a:gsLst>
              <a:gs pos="0">
                <a:srgbClr val="FFFDFD">
                  <a:alpha val="85000"/>
                </a:srgbClr>
              </a:gs>
              <a:gs pos="100000">
                <a:srgbClr val="106454"/>
              </a:gs>
            </a:gsLst>
            <a:lin ang="0" scaled="0"/>
          </a:gradFill>
          <a:ln>
            <a:noFill/>
          </a:ln>
          <a:effectLst>
            <a:outerShdw blurRad="190500" dist="635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等线" panose="02010600030101010101" charset="-122"/>
              <a:ea typeface="等线" panose="02010600030101010101" charset="-122"/>
              <a:cs typeface="+mn-cs"/>
            </a:endParaRPr>
          </a:p>
        </p:txBody>
      </p:sp>
      <p:sp>
        <p:nvSpPr>
          <p:cNvPr id="6" name="文本框 5"/>
          <p:cNvSpPr txBox="1"/>
          <p:nvPr/>
        </p:nvSpPr>
        <p:spPr>
          <a:xfrm>
            <a:off x="1414477" y="2687572"/>
            <a:ext cx="2991958" cy="1884490"/>
          </a:xfrm>
          <a:prstGeom prst="rect">
            <a:avLst/>
          </a:prstGeom>
          <a:noFill/>
        </p:spPr>
        <p:txBody>
          <a:bodyPr wrap="square" rtlCol="0">
            <a:spAutoFit/>
          </a:bodyPr>
          <a:lstStyle/>
          <a:p>
            <a:pPr algn="ctr">
              <a:lnSpc>
                <a:spcPct val="150000"/>
              </a:lnSpc>
            </a:pPr>
            <a:r>
              <a:rPr lang="zh-CN" altLang="zh-CN" sz="2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世界发展进入新的动荡变革期</a:t>
            </a:r>
            <a:r>
              <a:rPr lang="zh-CN" altLang="en-US" sz="2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a:t>
            </a:r>
            <a:r>
              <a:rPr lang="zh-CN" altLang="zh-CN" sz="2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安全挑战层出不穷</a:t>
            </a:r>
            <a:r>
              <a:rPr lang="zh-CN" altLang="en-US" sz="2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，必须进行具有许多新的历史特点的伟大斗争</a:t>
            </a:r>
            <a:endParaRPr lang="zh-CN" altLang="en-US" sz="2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7" name="文本框 6"/>
          <p:cNvSpPr txBox="1"/>
          <p:nvPr/>
        </p:nvSpPr>
        <p:spPr>
          <a:xfrm>
            <a:off x="6440487" y="2598259"/>
            <a:ext cx="4737735" cy="2246769"/>
          </a:xfrm>
          <a:prstGeom prst="rect">
            <a:avLst/>
          </a:prstGeom>
          <a:noFill/>
        </p:spPr>
        <p:txBody>
          <a:bodyPr wrap="square" rtlCol="0">
            <a:spAutoFit/>
          </a:bodyPr>
          <a:lstStyle>
            <a:defPPr>
              <a:defRPr lang="zh-CN"/>
            </a:defPPr>
            <a:lvl1pPr marL="285750" indent="-285750">
              <a:buClr>
                <a:srgbClr val="106454"/>
              </a:buClr>
              <a:buFont typeface="Wingdings" panose="05000000000000000000" pitchFamily="2" charset="2"/>
              <a:buChar char="u"/>
              <a:defRPr b="1">
                <a:solidFill>
                  <a:schemeClr val="tx1">
                    <a:lumMod val="85000"/>
                    <a:lumOff val="15000"/>
                  </a:schemeClr>
                </a:solidFill>
                <a:effectLst/>
                <a:latin typeface="微软雅黑" panose="020B0503020204020204" charset="-122"/>
                <a:ea typeface="微软雅黑" panose="020B0503020204020204" charset="-122"/>
                <a:cs typeface="+mn-ea"/>
              </a:defRPr>
            </a:lvl1pPr>
          </a:lstStyle>
          <a:p>
            <a:pPr algn="just">
              <a:lnSpc>
                <a:spcPct val="200000"/>
              </a:lnSpc>
              <a:spcAft>
                <a:spcPts val="1200"/>
              </a:spcAft>
              <a:buFont typeface="Wingdings" panose="05000000000000000000" pitchFamily="2" charset="2"/>
              <a:buChar char="n"/>
            </a:pPr>
            <a:r>
              <a:rPr lang="zh-CN" altLang="en-US" sz="2000" b="0" dirty="0">
                <a:sym typeface="+mn-ea"/>
              </a:rPr>
              <a:t>军事斗争是进行伟大斗争的重要方面</a:t>
            </a:r>
            <a:endParaRPr lang="zh-CN" altLang="en-US" sz="2000" b="0" dirty="0">
              <a:sym typeface="+mn-ea"/>
            </a:endParaRPr>
          </a:p>
          <a:p>
            <a:pPr algn="just">
              <a:lnSpc>
                <a:spcPct val="200000"/>
              </a:lnSpc>
              <a:spcAft>
                <a:spcPts val="1200"/>
              </a:spcAft>
              <a:buFont typeface="Wingdings" panose="05000000000000000000" pitchFamily="2" charset="2"/>
              <a:buChar char="n"/>
            </a:pPr>
            <a:r>
              <a:rPr lang="zh-CN" altLang="en-US" sz="2000" b="0" dirty="0">
                <a:sym typeface="+mn-ea"/>
              </a:rPr>
              <a:t>军事手段是实现伟大梦想的保底手段</a:t>
            </a:r>
            <a:endParaRPr lang="zh-CN" altLang="en-US" sz="2000" b="0" dirty="0">
              <a:sym typeface="+mn-ea"/>
            </a:endParaRPr>
          </a:p>
          <a:p>
            <a:pPr algn="just">
              <a:lnSpc>
                <a:spcPct val="200000"/>
              </a:lnSpc>
              <a:spcAft>
                <a:spcPts val="1200"/>
              </a:spcAft>
              <a:buFont typeface="Wingdings" panose="05000000000000000000" pitchFamily="2" charset="2"/>
              <a:buChar char="n"/>
            </a:pPr>
            <a:r>
              <a:rPr lang="zh-CN" altLang="en-US" sz="2000" b="0" dirty="0">
                <a:sym typeface="+mn-ea"/>
              </a:rPr>
              <a:t>打赢能力是维护国家安全的战略能力</a:t>
            </a:r>
            <a:endParaRPr lang="zh-CN" altLang="en-US" sz="2000" b="0" dirty="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774098" y="1643858"/>
            <a:ext cx="10643166" cy="4556077"/>
            <a:chOff x="1627" y="2739"/>
            <a:chExt cx="15605" cy="2952"/>
          </a:xfrm>
        </p:grpSpPr>
        <p:sp>
          <p:nvSpPr>
            <p:cNvPr id="7" name="矩形 6"/>
            <p:cNvSpPr/>
            <p:nvPr/>
          </p:nvSpPr>
          <p:spPr>
            <a:xfrm>
              <a:off x="1627" y="2739"/>
              <a:ext cx="15605" cy="2952"/>
            </a:xfrm>
            <a:prstGeom prst="rect">
              <a:avLst/>
            </a:prstGeom>
            <a:gradFill>
              <a:gsLst>
                <a:gs pos="61000">
                  <a:schemeClr val="accent6">
                    <a:lumMod val="75000"/>
                  </a:schemeClr>
                </a:gs>
                <a:gs pos="0">
                  <a:srgbClr val="106454"/>
                </a:gs>
                <a:gs pos="100000">
                  <a:srgbClr val="106454"/>
                </a:gs>
              </a:gsLst>
              <a:lin ang="17400000" scaled="0"/>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图文框 31"/>
            <p:cNvSpPr/>
            <p:nvPr/>
          </p:nvSpPr>
          <p:spPr>
            <a:xfrm>
              <a:off x="2708" y="2961"/>
              <a:ext cx="13524" cy="2519"/>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1" name="矩形 10"/>
          <p:cNvSpPr/>
          <p:nvPr/>
        </p:nvSpPr>
        <p:spPr>
          <a:xfrm>
            <a:off x="3458845" y="854075"/>
            <a:ext cx="5273675" cy="429895"/>
          </a:xfrm>
          <a:prstGeom prst="rect">
            <a:avLst/>
          </a:prstGeom>
          <a:noFill/>
        </p:spPr>
        <p:txBody>
          <a:bodyPr wrap="square" rtlCol="0">
            <a:spAutoFit/>
          </a:bodyPr>
          <a:lstStyle/>
          <a:p>
            <a:pPr algn="ctr">
              <a:buClr>
                <a:srgbClr val="C00000"/>
              </a:buClr>
              <a:buSzPct val="80000"/>
            </a:pPr>
            <a:r>
              <a:rPr lang="zh-CN" altLang="en-US" sz="2200" b="1" dirty="0">
                <a:solidFill>
                  <a:schemeClr val="tx1">
                    <a:lumMod val="95000"/>
                    <a:lumOff val="5000"/>
                  </a:schemeClr>
                </a:solidFill>
                <a:latin typeface="微软雅黑" panose="020B0503020204020204" charset="-122"/>
                <a:ea typeface="微软雅黑" panose="020B0503020204020204" charset="-122"/>
                <a:sym typeface="+mn-ea"/>
              </a:rPr>
              <a:t>（二）我国处于由大向强发展的关键阶段</a:t>
            </a:r>
            <a:endParaRPr lang="zh-CN" altLang="en-US" sz="2200" b="1" dirty="0">
              <a:solidFill>
                <a:schemeClr val="tx1">
                  <a:lumMod val="95000"/>
                  <a:lumOff val="5000"/>
                </a:schemeClr>
              </a:solidFill>
              <a:latin typeface="微软雅黑" panose="020B0503020204020204" charset="-122"/>
              <a:ea typeface="微软雅黑" panose="020B0503020204020204" charset="-122"/>
            </a:endParaRPr>
          </a:p>
        </p:txBody>
      </p:sp>
      <p:sp>
        <p:nvSpPr>
          <p:cNvPr id="16" name="矩形 15"/>
          <p:cNvSpPr/>
          <p:nvPr/>
        </p:nvSpPr>
        <p:spPr>
          <a:xfrm>
            <a:off x="2294888" y="2645038"/>
            <a:ext cx="7601585" cy="2552174"/>
          </a:xfrm>
          <a:prstGeom prst="rect">
            <a:avLst/>
          </a:prstGeom>
        </p:spPr>
        <p:txBody>
          <a:bodyPr wrap="square">
            <a:spAutoFit/>
          </a:bodyPr>
          <a:lstStyle/>
          <a:p>
            <a:pPr algn="just">
              <a:lnSpc>
                <a:spcPct val="150000"/>
              </a:lnSpc>
            </a:pPr>
            <a:r>
              <a:rPr lang="zh-CN" altLang="en-US" sz="2200"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　　一个国家往往在两个时期面临的外部压力最大，一个是积贫积弱之时，另一个是发展振兴之时。</a:t>
            </a:r>
            <a:endParaRPr lang="en-US" altLang="zh-CN" sz="2200"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endParaRPr>
          </a:p>
          <a:p>
            <a:pPr algn="just">
              <a:lnSpc>
                <a:spcPct val="150000"/>
              </a:lnSpc>
            </a:pPr>
            <a:r>
              <a:rPr lang="en-US" altLang="zh-CN" sz="2200"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    </a:t>
            </a:r>
            <a:r>
              <a:rPr lang="zh-CN" altLang="zh-CN" sz="2200"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今天，我们比历史上任何时期都更接近中华民族伟大复兴的目标，比历史上任何时期都更需要建设一支强大的人民军队。</a:t>
            </a:r>
            <a:endParaRPr lang="zh-CN" altLang="en-US" sz="2200"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对角圆角矩形 51"/>
          <p:cNvSpPr/>
          <p:nvPr/>
        </p:nvSpPr>
        <p:spPr>
          <a:xfrm flipV="1">
            <a:off x="479244" y="5209465"/>
            <a:ext cx="8502196" cy="1346924"/>
          </a:xfrm>
          <a:prstGeom prst="round2DiagRect">
            <a:avLst>
              <a:gd name="adj1" fmla="val 0"/>
              <a:gd name="adj2" fmla="val 0"/>
            </a:avLst>
          </a:prstGeom>
          <a:solidFill>
            <a:schemeClr val="bg1"/>
          </a:solidFill>
          <a:ln>
            <a:gradFill>
              <a:gsLst>
                <a:gs pos="0">
                  <a:srgbClr val="106454">
                    <a:alpha val="34000"/>
                  </a:srgbClr>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a:endParaRPr lang="zh-CN" altLang="en-US" sz="2000" b="1" dirty="0">
              <a:solidFill>
                <a:schemeClr val="tx1">
                  <a:lumMod val="75000"/>
                  <a:lumOff val="25000"/>
                </a:schemeClr>
              </a:solidFill>
              <a:latin typeface="微软雅黑" panose="020B0503020204020204" charset="-122"/>
              <a:ea typeface="微软雅黑" panose="020B0503020204020204" charset="-122"/>
            </a:endParaRPr>
          </a:p>
        </p:txBody>
      </p:sp>
      <p:sp>
        <p:nvSpPr>
          <p:cNvPr id="13" name="对角圆角矩形 51"/>
          <p:cNvSpPr/>
          <p:nvPr/>
        </p:nvSpPr>
        <p:spPr>
          <a:xfrm flipV="1">
            <a:off x="479244" y="1773772"/>
            <a:ext cx="8502196" cy="2633309"/>
          </a:xfrm>
          <a:prstGeom prst="round2DiagRect">
            <a:avLst>
              <a:gd name="adj1" fmla="val 0"/>
              <a:gd name="adj2" fmla="val 0"/>
            </a:avLst>
          </a:prstGeom>
          <a:solidFill>
            <a:schemeClr val="bg1"/>
          </a:solidFill>
          <a:ln>
            <a:gradFill>
              <a:gsLst>
                <a:gs pos="0">
                  <a:srgbClr val="106454">
                    <a:alpha val="34000"/>
                  </a:srgbClr>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a:endParaRPr lang="zh-CN" altLang="en-US" sz="2000" b="1" dirty="0">
              <a:solidFill>
                <a:schemeClr val="tx1">
                  <a:lumMod val="75000"/>
                  <a:lumOff val="25000"/>
                </a:schemeClr>
              </a:solidFill>
              <a:latin typeface="微软雅黑" panose="020B0503020204020204" charset="-122"/>
              <a:ea typeface="微软雅黑" panose="020B0503020204020204" charset="-122"/>
            </a:endParaRPr>
          </a:p>
        </p:txBody>
      </p:sp>
      <p:grpSp>
        <p:nvGrpSpPr>
          <p:cNvPr id="9" name="组合 8"/>
          <p:cNvGrpSpPr/>
          <p:nvPr/>
        </p:nvGrpSpPr>
        <p:grpSpPr>
          <a:xfrm>
            <a:off x="8981440" y="0"/>
            <a:ext cx="3211195" cy="6857999"/>
            <a:chOff x="1255" y="2865"/>
            <a:chExt cx="16349" cy="2699"/>
          </a:xfrm>
        </p:grpSpPr>
        <p:sp>
          <p:nvSpPr>
            <p:cNvPr id="11" name="矩形 10"/>
            <p:cNvSpPr/>
            <p:nvPr/>
          </p:nvSpPr>
          <p:spPr>
            <a:xfrm>
              <a:off x="1255" y="2865"/>
              <a:ext cx="16349" cy="2699"/>
            </a:xfrm>
            <a:prstGeom prst="rect">
              <a:avLst/>
            </a:prstGeom>
            <a:gradFill>
              <a:gsLst>
                <a:gs pos="61000">
                  <a:schemeClr val="accent6">
                    <a:lumMod val="75000"/>
                  </a:schemeClr>
                </a:gs>
                <a:gs pos="0">
                  <a:srgbClr val="106454"/>
                </a:gs>
                <a:gs pos="100000">
                  <a:srgbClr val="106454"/>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图文框 31"/>
            <p:cNvSpPr/>
            <p:nvPr/>
          </p:nvSpPr>
          <p:spPr>
            <a:xfrm>
              <a:off x="2708" y="2961"/>
              <a:ext cx="13524" cy="2519"/>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5" name="矩形 34"/>
          <p:cNvSpPr/>
          <p:nvPr/>
        </p:nvSpPr>
        <p:spPr>
          <a:xfrm>
            <a:off x="9476870" y="873652"/>
            <a:ext cx="2330432" cy="5110694"/>
          </a:xfrm>
          <a:prstGeom prst="rect">
            <a:avLst/>
          </a:prstGeom>
        </p:spPr>
        <p:txBody>
          <a:bodyPr wrap="square">
            <a:spAutoFit/>
          </a:bodyPr>
          <a:lstStyle/>
          <a:p>
            <a:pPr algn="ctr">
              <a:lnSpc>
                <a:spcPct val="150000"/>
              </a:lnSpc>
            </a:pPr>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rPr>
              <a:t>我国国家安全形势不稳定性不确定性增大</a:t>
            </a:r>
            <a:endParaRPr lang="en-US" altLang="zh-CN"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endParaRPr>
          </a:p>
          <a:p>
            <a:pPr algn="ctr">
              <a:lnSpc>
                <a:spcPct val="150000"/>
              </a:lnSpc>
            </a:pPr>
            <a:endParaRPr lang="en-US" altLang="zh-CN"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endParaRPr>
          </a:p>
          <a:p>
            <a:pPr algn="ctr">
              <a:lnSpc>
                <a:spcPct val="150000"/>
              </a:lnSpc>
            </a:pPr>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rPr>
              <a:t>必须建立强大的人民军队</a:t>
            </a:r>
            <a:endParaRPr lang="en-US" altLang="zh-CN"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endParaRPr>
          </a:p>
          <a:p>
            <a:pPr algn="ctr">
              <a:lnSpc>
                <a:spcPct val="150000"/>
              </a:lnSpc>
            </a:pPr>
            <a:endPar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endParaRPr>
          </a:p>
          <a:p>
            <a:pPr algn="ctr">
              <a:lnSpc>
                <a:spcPct val="150000"/>
              </a:lnSpc>
            </a:pPr>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rPr>
              <a:t>人民军队必须时刻绷紧备战打仗这根弦</a:t>
            </a:r>
            <a:endPar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endParaRPr>
          </a:p>
        </p:txBody>
      </p:sp>
      <p:sp>
        <p:nvSpPr>
          <p:cNvPr id="28" name="文本框 27"/>
          <p:cNvSpPr txBox="1"/>
          <p:nvPr/>
        </p:nvSpPr>
        <p:spPr>
          <a:xfrm>
            <a:off x="846593" y="1776725"/>
            <a:ext cx="7223977" cy="2394502"/>
          </a:xfrm>
          <a:prstGeom prst="rect">
            <a:avLst/>
          </a:prstGeom>
          <a:noFill/>
        </p:spPr>
        <p:txBody>
          <a:bodyPr wrap="square" rtlCol="0">
            <a:spAutoFit/>
          </a:bodyPr>
          <a:lstStyle>
            <a:defPPr>
              <a:defRPr lang="zh-CN"/>
            </a:defPPr>
            <a:lvl1pPr marL="285750" indent="-285750" algn="just">
              <a:lnSpc>
                <a:spcPct val="130000"/>
              </a:lnSpc>
              <a:spcAft>
                <a:spcPts val="1200"/>
              </a:spcAft>
              <a:buClr>
                <a:srgbClr val="106454"/>
              </a:buClr>
              <a:buFont typeface="Wingdings" panose="05000000000000000000" pitchFamily="2" charset="2"/>
              <a:buChar char="u"/>
              <a:defRPr b="1">
                <a:solidFill>
                  <a:schemeClr val="tx1">
                    <a:lumMod val="85000"/>
                    <a:lumOff val="15000"/>
                  </a:schemeClr>
                </a:solidFill>
                <a:effectLst/>
                <a:latin typeface="微软雅黑" panose="020B0503020204020204" charset="-122"/>
                <a:ea typeface="微软雅黑" panose="020B0503020204020204" charset="-122"/>
                <a:cs typeface="+mn-ea"/>
              </a:defRPr>
            </a:lvl1pPr>
          </a:lstStyle>
          <a:p>
            <a:pPr>
              <a:lnSpc>
                <a:spcPct val="120000"/>
              </a:lnSpc>
              <a:spcAft>
                <a:spcPts val="600"/>
              </a:spcAft>
              <a:buFont typeface="Wingdings" panose="05000000000000000000" charset="0"/>
              <a:buChar char="u"/>
            </a:pPr>
            <a:r>
              <a:rPr b="0" dirty="0" err="1"/>
              <a:t>经济压制</a:t>
            </a:r>
            <a:r>
              <a:rPr lang="en-US" b="0" dirty="0"/>
              <a:t> </a:t>
            </a:r>
            <a:r>
              <a:rPr lang="zh-CN" altLang="en-US" b="0" dirty="0"/>
              <a:t>（贸易战）</a:t>
            </a:r>
            <a:r>
              <a:rPr lang="en-US" b="0" dirty="0"/>
              <a:t>       </a:t>
            </a:r>
            <a:endParaRPr lang="en-US" b="0" dirty="0"/>
          </a:p>
          <a:p>
            <a:pPr>
              <a:lnSpc>
                <a:spcPct val="120000"/>
              </a:lnSpc>
              <a:spcAft>
                <a:spcPts val="600"/>
              </a:spcAft>
              <a:buFont typeface="Wingdings" panose="05000000000000000000" charset="0"/>
              <a:buChar char="u"/>
            </a:pPr>
            <a:r>
              <a:rPr lang="zh-CN" altLang="en-US" b="0" dirty="0"/>
              <a:t>高科技封锁（</a:t>
            </a:r>
            <a:r>
              <a:rPr lang="zh-CN" altLang="en-US" b="0" i="0" dirty="0">
                <a:solidFill>
                  <a:srgbClr val="222222"/>
                </a:solidFill>
                <a:effectLst/>
                <a:latin typeface="Arial" panose="020B0604020202020204" pitchFamily="34" charset="0"/>
              </a:rPr>
              <a:t>芯片新规</a:t>
            </a:r>
            <a:r>
              <a:rPr lang="zh-CN" altLang="en-US" b="0" dirty="0"/>
              <a:t>）</a:t>
            </a:r>
            <a:endParaRPr b="0" dirty="0"/>
          </a:p>
          <a:p>
            <a:pPr>
              <a:lnSpc>
                <a:spcPct val="120000"/>
              </a:lnSpc>
              <a:spcAft>
                <a:spcPts val="600"/>
              </a:spcAft>
              <a:buFont typeface="Wingdings" panose="05000000000000000000" charset="0"/>
              <a:buChar char="u"/>
            </a:pPr>
            <a:r>
              <a:rPr b="0" dirty="0" err="1"/>
              <a:t>疫情溯源</a:t>
            </a:r>
            <a:r>
              <a:rPr lang="zh-CN" altLang="en-US" b="0" dirty="0"/>
              <a:t>（“甩锅”中国）</a:t>
            </a:r>
            <a:endParaRPr b="0" dirty="0"/>
          </a:p>
          <a:p>
            <a:pPr>
              <a:lnSpc>
                <a:spcPct val="120000"/>
              </a:lnSpc>
              <a:spcAft>
                <a:spcPts val="600"/>
              </a:spcAft>
              <a:buFont typeface="Wingdings" panose="05000000000000000000" charset="0"/>
              <a:buChar char="u"/>
            </a:pPr>
            <a:r>
              <a:rPr b="0" dirty="0" err="1"/>
              <a:t>印太战略</a:t>
            </a:r>
            <a:r>
              <a:rPr lang="zh-CN" altLang="en-US" b="0" dirty="0"/>
              <a:t>（</a:t>
            </a:r>
            <a:r>
              <a:rPr b="0" dirty="0" err="1"/>
              <a:t>印太版的“北约</a:t>
            </a:r>
            <a:r>
              <a:rPr b="0" dirty="0"/>
              <a:t>”</a:t>
            </a:r>
            <a:r>
              <a:rPr lang="zh-CN" altLang="en-US" b="0" dirty="0"/>
              <a:t> ）</a:t>
            </a:r>
            <a:endParaRPr b="0" dirty="0"/>
          </a:p>
          <a:p>
            <a:pPr>
              <a:lnSpc>
                <a:spcPct val="120000"/>
              </a:lnSpc>
              <a:spcAft>
                <a:spcPts val="600"/>
              </a:spcAft>
              <a:buFont typeface="Wingdings" panose="05000000000000000000" charset="0"/>
              <a:buChar char="u"/>
            </a:pPr>
            <a:r>
              <a:rPr b="0" dirty="0" err="1"/>
              <a:t>所谓“五四三二”的遏制阵势</a:t>
            </a:r>
            <a:r>
              <a:rPr lang="zh-CN" altLang="en-US" b="0" dirty="0"/>
              <a:t>（强化“五眼联盟”、兜售“四边机制”、拼凑三边安全伙伴关系、收紧双边军事同盟）</a:t>
            </a:r>
            <a:endParaRPr lang="zh-CN" altLang="en-US" b="0" dirty="0"/>
          </a:p>
        </p:txBody>
      </p:sp>
      <p:sp>
        <p:nvSpPr>
          <p:cNvPr id="29" name="文本框 28"/>
          <p:cNvSpPr txBox="1"/>
          <p:nvPr/>
        </p:nvSpPr>
        <p:spPr>
          <a:xfrm>
            <a:off x="846593" y="5256380"/>
            <a:ext cx="5374640" cy="1215269"/>
          </a:xfrm>
          <a:prstGeom prst="rect">
            <a:avLst/>
          </a:prstGeom>
          <a:noFill/>
        </p:spPr>
        <p:txBody>
          <a:bodyPr wrap="square" rtlCol="0">
            <a:spAutoFit/>
          </a:bodyPr>
          <a:lstStyle>
            <a:defPPr>
              <a:defRPr lang="zh-CN"/>
            </a:defPPr>
            <a:lvl1pPr marL="285750" indent="-285750" algn="just">
              <a:lnSpc>
                <a:spcPct val="130000"/>
              </a:lnSpc>
              <a:spcAft>
                <a:spcPts val="600"/>
              </a:spcAft>
              <a:buClr>
                <a:srgbClr val="106454"/>
              </a:buClr>
              <a:buFont typeface="Wingdings" panose="05000000000000000000" pitchFamily="2" charset="2"/>
              <a:buChar char="u"/>
              <a:defRPr b="0">
                <a:solidFill>
                  <a:schemeClr val="tx1">
                    <a:lumMod val="85000"/>
                    <a:lumOff val="15000"/>
                  </a:schemeClr>
                </a:solidFill>
                <a:effectLst/>
                <a:latin typeface="微软雅黑" panose="020B0503020204020204" charset="-122"/>
                <a:ea typeface="微软雅黑" panose="020B0503020204020204" charset="-122"/>
                <a:cs typeface="+mn-ea"/>
              </a:defRPr>
            </a:lvl1pPr>
          </a:lstStyle>
          <a:p>
            <a:pPr>
              <a:lnSpc>
                <a:spcPct val="120000"/>
              </a:lnSpc>
              <a:buFont typeface="Wingdings" panose="05000000000000000000" charset="0"/>
              <a:buChar char="u"/>
            </a:pPr>
            <a:r>
              <a:rPr lang="zh-CN" altLang="en-US" dirty="0">
                <a:sym typeface="+mn-ea"/>
              </a:rPr>
              <a:t>“三股势力”威胁西北边境地区安全稳定</a:t>
            </a:r>
            <a:endParaRPr lang="zh-CN" altLang="en-US" dirty="0">
              <a:sym typeface="+mn-ea"/>
            </a:endParaRPr>
          </a:p>
          <a:p>
            <a:pPr>
              <a:lnSpc>
                <a:spcPct val="120000"/>
              </a:lnSpc>
              <a:buFont typeface="Wingdings" panose="05000000000000000000" charset="0"/>
              <a:buChar char="u"/>
            </a:pPr>
            <a:r>
              <a:rPr lang="zh-CN" altLang="en-US" dirty="0">
                <a:sym typeface="+mn-ea"/>
              </a:rPr>
              <a:t>海上安全环境更趋复杂</a:t>
            </a:r>
            <a:endParaRPr lang="zh-CN" altLang="en-US" dirty="0">
              <a:sym typeface="+mn-ea"/>
            </a:endParaRPr>
          </a:p>
          <a:p>
            <a:pPr>
              <a:lnSpc>
                <a:spcPct val="120000"/>
              </a:lnSpc>
              <a:buFont typeface="Wingdings" panose="05000000000000000000" charset="0"/>
              <a:buChar char="u"/>
            </a:pPr>
            <a:r>
              <a:rPr lang="zh-CN" altLang="en-US" dirty="0">
                <a:sym typeface="+mn-ea"/>
              </a:rPr>
              <a:t>陆上部分边境地区可能爆发冲突</a:t>
            </a:r>
            <a:endParaRPr lang="zh-CN" altLang="en-US" dirty="0">
              <a:sym typeface="+mn-ea"/>
            </a:endParaRPr>
          </a:p>
        </p:txBody>
      </p:sp>
      <p:sp>
        <p:nvSpPr>
          <p:cNvPr id="2" name="对角圆角矩形 1"/>
          <p:cNvSpPr/>
          <p:nvPr/>
        </p:nvSpPr>
        <p:spPr>
          <a:xfrm flipH="1">
            <a:off x="2787015" y="508000"/>
            <a:ext cx="5723255" cy="467995"/>
          </a:xfrm>
          <a:prstGeom prst="round2DiagRect">
            <a:avLst/>
          </a:prstGeom>
          <a:solidFill>
            <a:srgbClr val="106454"/>
          </a:soli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由大向强、将强未强之际是国家安全的高风险期</a:t>
            </a:r>
            <a:endParaRPr kumimoji="1" lang="zh-CN" altLang="en-US" sz="2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52" name="对角圆角矩形 51"/>
          <p:cNvSpPr/>
          <p:nvPr/>
        </p:nvSpPr>
        <p:spPr>
          <a:xfrm>
            <a:off x="479244" y="1214891"/>
            <a:ext cx="5565775" cy="467995"/>
          </a:xfrm>
          <a:prstGeom prst="round2DiagRect">
            <a:avLst/>
          </a:prstGeom>
          <a:solidFill>
            <a:schemeClr val="bg1"/>
          </a:solidFill>
          <a:ln>
            <a:gradFill>
              <a:gsLst>
                <a:gs pos="0">
                  <a:srgbClr val="106454"/>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a:r>
              <a:rPr lang="zh-CN" altLang="en-US" sz="2000" b="1" dirty="0">
                <a:solidFill>
                  <a:schemeClr val="tx1">
                    <a:lumMod val="75000"/>
                    <a:lumOff val="25000"/>
                  </a:schemeClr>
                </a:solidFill>
                <a:latin typeface="微软雅黑" panose="020B0503020204020204" charset="-122"/>
                <a:ea typeface="微软雅黑" panose="020B0503020204020204" charset="-122"/>
              </a:rPr>
              <a:t>某些西方大国不甘心让中国“赢得21世纪”</a:t>
            </a:r>
            <a:endParaRPr lang="zh-CN" altLang="en-US" sz="2000" b="1" dirty="0">
              <a:solidFill>
                <a:schemeClr val="tx1">
                  <a:lumMod val="75000"/>
                  <a:lumOff val="25000"/>
                </a:schemeClr>
              </a:solidFill>
              <a:latin typeface="微软雅黑" panose="020B0503020204020204" charset="-122"/>
              <a:ea typeface="微软雅黑" panose="020B0503020204020204" charset="-122"/>
            </a:endParaRPr>
          </a:p>
        </p:txBody>
      </p:sp>
      <p:sp>
        <p:nvSpPr>
          <p:cNvPr id="54" name="对角圆角矩形 53"/>
          <p:cNvSpPr/>
          <p:nvPr/>
        </p:nvSpPr>
        <p:spPr>
          <a:xfrm flipH="1">
            <a:off x="664986" y="1376888"/>
            <a:ext cx="144000" cy="144000"/>
          </a:xfrm>
          <a:prstGeom prst="round2DiagRect">
            <a:avLst>
              <a:gd name="adj1" fmla="val 0"/>
              <a:gd name="adj2" fmla="val 29765"/>
            </a:avLst>
          </a:prstGeom>
          <a:gradFill>
            <a:gsLst>
              <a:gs pos="0">
                <a:srgbClr val="106454"/>
              </a:gs>
              <a:gs pos="100000">
                <a:schemeClr val="accent6">
                  <a:lumMod val="75000"/>
                </a:schemeClr>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4" name="对角圆角矩形 3"/>
          <p:cNvSpPr/>
          <p:nvPr/>
        </p:nvSpPr>
        <p:spPr>
          <a:xfrm>
            <a:off x="479244" y="4558797"/>
            <a:ext cx="5565775" cy="467995"/>
          </a:xfrm>
          <a:prstGeom prst="round2DiagRect">
            <a:avLst/>
          </a:prstGeom>
          <a:solidFill>
            <a:schemeClr val="bg1"/>
          </a:solidFill>
          <a:ln>
            <a:gradFill>
              <a:gsLst>
                <a:gs pos="0">
                  <a:srgbClr val="106454"/>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a:r>
              <a:rPr lang="zh-CN" altLang="en-US" sz="2000" b="1" dirty="0">
                <a:solidFill>
                  <a:schemeClr val="tx1">
                    <a:lumMod val="75000"/>
                    <a:lumOff val="25000"/>
                  </a:schemeClr>
                </a:solidFill>
                <a:latin typeface="微软雅黑" panose="020B0503020204020204" charset="-122"/>
                <a:ea typeface="微软雅黑" panose="020B0503020204020204" charset="-122"/>
              </a:rPr>
              <a:t>我国周边热点地区局势充满变数</a:t>
            </a:r>
            <a:endParaRPr lang="zh-CN" altLang="en-US" sz="2000" b="1" dirty="0">
              <a:solidFill>
                <a:schemeClr val="tx1">
                  <a:lumMod val="75000"/>
                  <a:lumOff val="25000"/>
                </a:schemeClr>
              </a:solidFill>
              <a:latin typeface="微软雅黑" panose="020B0503020204020204" charset="-122"/>
              <a:ea typeface="微软雅黑" panose="020B0503020204020204" charset="-122"/>
            </a:endParaRPr>
          </a:p>
        </p:txBody>
      </p:sp>
      <p:sp>
        <p:nvSpPr>
          <p:cNvPr id="5" name="对角圆角矩形 4"/>
          <p:cNvSpPr/>
          <p:nvPr/>
        </p:nvSpPr>
        <p:spPr>
          <a:xfrm flipH="1">
            <a:off x="664986" y="4720794"/>
            <a:ext cx="144000" cy="144000"/>
          </a:xfrm>
          <a:prstGeom prst="round2DiagRect">
            <a:avLst>
              <a:gd name="adj1" fmla="val 0"/>
              <a:gd name="adj2" fmla="val 29765"/>
            </a:avLst>
          </a:prstGeom>
          <a:gradFill>
            <a:gsLst>
              <a:gs pos="0">
                <a:srgbClr val="106454"/>
              </a:gs>
              <a:gs pos="100000">
                <a:schemeClr val="accent6">
                  <a:lumMod val="75000"/>
                </a:schemeClr>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774098" y="1643858"/>
            <a:ext cx="10643166" cy="4556077"/>
            <a:chOff x="1627" y="2739"/>
            <a:chExt cx="15605" cy="2952"/>
          </a:xfrm>
        </p:grpSpPr>
        <p:sp>
          <p:nvSpPr>
            <p:cNvPr id="7" name="矩形 6"/>
            <p:cNvSpPr/>
            <p:nvPr/>
          </p:nvSpPr>
          <p:spPr>
            <a:xfrm>
              <a:off x="1627" y="2739"/>
              <a:ext cx="15605" cy="2952"/>
            </a:xfrm>
            <a:prstGeom prst="rect">
              <a:avLst/>
            </a:prstGeom>
            <a:gradFill>
              <a:gsLst>
                <a:gs pos="61000">
                  <a:schemeClr val="accent6">
                    <a:lumMod val="75000"/>
                  </a:schemeClr>
                </a:gs>
                <a:gs pos="0">
                  <a:srgbClr val="106454"/>
                </a:gs>
                <a:gs pos="100000">
                  <a:srgbClr val="106454"/>
                </a:gs>
              </a:gsLst>
              <a:lin ang="17400000" scaled="0"/>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图文框 31"/>
            <p:cNvSpPr/>
            <p:nvPr/>
          </p:nvSpPr>
          <p:spPr>
            <a:xfrm>
              <a:off x="2708" y="2961"/>
              <a:ext cx="13524" cy="2519"/>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1" name="矩形 10"/>
          <p:cNvSpPr/>
          <p:nvPr/>
        </p:nvSpPr>
        <p:spPr>
          <a:xfrm>
            <a:off x="3197225" y="831850"/>
            <a:ext cx="5796280" cy="429895"/>
          </a:xfrm>
          <a:prstGeom prst="rect">
            <a:avLst/>
          </a:prstGeom>
          <a:noFill/>
        </p:spPr>
        <p:txBody>
          <a:bodyPr wrap="square" rtlCol="0">
            <a:spAutoFit/>
          </a:bodyPr>
          <a:lstStyle/>
          <a:p>
            <a:pPr algn="ctr">
              <a:buClr>
                <a:srgbClr val="C00000"/>
              </a:buClr>
              <a:buSzPct val="80000"/>
            </a:pPr>
            <a:r>
              <a:rPr lang="zh-CN" altLang="en-US" sz="2200" b="1" dirty="0">
                <a:solidFill>
                  <a:schemeClr val="tx1">
                    <a:lumMod val="95000"/>
                    <a:lumOff val="5000"/>
                  </a:schemeClr>
                </a:solidFill>
                <a:latin typeface="微软雅黑" panose="020B0503020204020204" charset="-122"/>
                <a:ea typeface="微软雅黑" panose="020B0503020204020204" charset="-122"/>
                <a:sym typeface="+mn-ea"/>
              </a:rPr>
              <a:t>（三）国际军事竞争日趋激烈</a:t>
            </a:r>
            <a:endParaRPr lang="zh-CN" altLang="en-US" sz="2200" b="1" dirty="0">
              <a:solidFill>
                <a:schemeClr val="tx1">
                  <a:lumMod val="95000"/>
                  <a:lumOff val="5000"/>
                </a:schemeClr>
              </a:solidFill>
              <a:latin typeface="微软雅黑" panose="020B0503020204020204" charset="-122"/>
              <a:ea typeface="微软雅黑" panose="020B0503020204020204" charset="-122"/>
            </a:endParaRPr>
          </a:p>
        </p:txBody>
      </p:sp>
      <p:sp>
        <p:nvSpPr>
          <p:cNvPr id="16" name="矩形 15"/>
          <p:cNvSpPr/>
          <p:nvPr/>
        </p:nvSpPr>
        <p:spPr>
          <a:xfrm>
            <a:off x="1932622" y="2606811"/>
            <a:ext cx="8325485" cy="2630170"/>
          </a:xfrm>
          <a:prstGeom prst="rect">
            <a:avLst/>
          </a:prstGeom>
        </p:spPr>
        <p:txBody>
          <a:bodyPr wrap="square">
            <a:spAutoFit/>
          </a:bodyPr>
          <a:lstStyle/>
          <a:p>
            <a:pPr algn="just">
              <a:lnSpc>
                <a:spcPct val="150000"/>
              </a:lnSpc>
            </a:pPr>
            <a:r>
              <a:rPr lang="zh-CN" altLang="en-US" sz="2200"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    世界新军事革命加速发展，军事技术和战争形态发生革命性变化，军事竞争战略主动权的争夺更加激烈。</a:t>
            </a:r>
            <a:r>
              <a:rPr lang="en-US" altLang="zh-CN" sz="2200"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 </a:t>
            </a:r>
            <a:endParaRPr lang="en-US" altLang="zh-CN" sz="2200"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endParaRPr>
          </a:p>
          <a:p>
            <a:pPr algn="just">
              <a:lnSpc>
                <a:spcPct val="150000"/>
              </a:lnSpc>
            </a:pPr>
            <a:r>
              <a:rPr lang="zh-CN" altLang="en-US" sz="2200"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    这场世界新军事革命给我军提供了难得的历史机遇，同时也提出了严峻挑战。机遇稍纵即逝，抓住了就能乘势而上，抓不住就可能错过整整一个时代。</a:t>
            </a:r>
            <a:endParaRPr lang="zh-CN" altLang="en-US"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635" y="794929"/>
            <a:ext cx="12192000" cy="6062980"/>
            <a:chOff x="133" y="955"/>
            <a:chExt cx="19200" cy="9548"/>
          </a:xfrm>
        </p:grpSpPr>
        <p:pic>
          <p:nvPicPr>
            <p:cNvPr id="21" name="图片 20"/>
            <p:cNvPicPr>
              <a:picLocks noChangeAspect="1"/>
            </p:cNvPicPr>
            <p:nvPr/>
          </p:nvPicPr>
          <p:blipFill rotWithShape="1">
            <a:blip r:embed="rId1">
              <a:extLst>
                <a:ext uri="{28A0092B-C50C-407E-A947-70E740481C1C}">
                  <a14:useLocalDpi xmlns:a14="http://schemas.microsoft.com/office/drawing/2010/main" val="0"/>
                </a:ext>
              </a:extLst>
            </a:blip>
            <a:srcRect t="14066" b="12152"/>
            <a:stretch>
              <a:fillRect/>
            </a:stretch>
          </p:blipFill>
          <p:spPr>
            <a:xfrm>
              <a:off x="138" y="1065"/>
              <a:ext cx="19194" cy="9438"/>
            </a:xfrm>
            <a:prstGeom prst="rect">
              <a:avLst/>
            </a:prstGeom>
          </p:spPr>
        </p:pic>
        <p:sp>
          <p:nvSpPr>
            <p:cNvPr id="22" name="矩形 21"/>
            <p:cNvSpPr/>
            <p:nvPr/>
          </p:nvSpPr>
          <p:spPr>
            <a:xfrm rot="16200000">
              <a:off x="6300" y="-5212"/>
              <a:ext cx="6865" cy="19200"/>
            </a:xfrm>
            <a:prstGeom prst="rect">
              <a:avLst/>
            </a:prstGeom>
            <a:gradFill>
              <a:gsLst>
                <a:gs pos="0">
                  <a:schemeClr val="accent4">
                    <a:lumMod val="5000"/>
                    <a:lumOff val="95000"/>
                    <a:alpha val="0"/>
                  </a:schemeClr>
                </a:gs>
                <a:gs pos="39650">
                  <a:srgbClr val="FFFDF6">
                    <a:alpha val="69000"/>
                  </a:srgbClr>
                </a:gs>
                <a:gs pos="65000">
                  <a:srgbClr val="FFFDF8">
                    <a:alpha val="86000"/>
                  </a:srgbClr>
                </a:gs>
                <a:gs pos="100000">
                  <a:srgbClr val="FFFDFD"/>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8" name="组合 87"/>
          <p:cNvGrpSpPr/>
          <p:nvPr/>
        </p:nvGrpSpPr>
        <p:grpSpPr>
          <a:xfrm>
            <a:off x="0" y="5312593"/>
            <a:ext cx="12192635" cy="1545407"/>
            <a:chOff x="-63" y="6415"/>
            <a:chExt cx="19312" cy="1916"/>
          </a:xfrm>
        </p:grpSpPr>
        <p:grpSp>
          <p:nvGrpSpPr>
            <p:cNvPr id="89" name="组合 88"/>
            <p:cNvGrpSpPr/>
            <p:nvPr/>
          </p:nvGrpSpPr>
          <p:grpSpPr>
            <a:xfrm>
              <a:off x="-63" y="6415"/>
              <a:ext cx="19312" cy="1916"/>
              <a:chOff x="1255" y="2865"/>
              <a:chExt cx="16349" cy="2699"/>
            </a:xfrm>
          </p:grpSpPr>
          <p:sp>
            <p:nvSpPr>
              <p:cNvPr id="15" name="矩形 14"/>
              <p:cNvSpPr/>
              <p:nvPr/>
            </p:nvSpPr>
            <p:spPr>
              <a:xfrm>
                <a:off x="1255" y="2865"/>
                <a:ext cx="16349" cy="2699"/>
              </a:xfrm>
              <a:prstGeom prst="rect">
                <a:avLst/>
              </a:prstGeom>
              <a:gradFill>
                <a:gsLst>
                  <a:gs pos="61000">
                    <a:schemeClr val="accent6">
                      <a:lumMod val="75000"/>
                    </a:schemeClr>
                  </a:gs>
                  <a:gs pos="0">
                    <a:srgbClr val="106454"/>
                  </a:gs>
                  <a:gs pos="100000">
                    <a:srgbClr val="106454"/>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1" name="图文框 31"/>
              <p:cNvSpPr/>
              <p:nvPr/>
            </p:nvSpPr>
            <p:spPr>
              <a:xfrm>
                <a:off x="1363" y="3017"/>
                <a:ext cx="16138" cy="2388"/>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92" name="矩形 91"/>
            <p:cNvSpPr/>
            <p:nvPr/>
          </p:nvSpPr>
          <p:spPr>
            <a:xfrm>
              <a:off x="1202" y="6696"/>
              <a:ext cx="16225" cy="1568"/>
            </a:xfrm>
            <a:prstGeom prst="rect">
              <a:avLst/>
            </a:prstGeom>
          </p:spPr>
          <p:txBody>
            <a:bodyPr wrap="square">
              <a:spAutoFit/>
            </a:bodyPr>
            <a:lstStyle/>
            <a:p>
              <a:pPr marR="0" lvl="0" indent="457200" algn="ctr" fontAlgn="auto">
                <a:lnSpc>
                  <a:spcPct val="150000"/>
                </a:lnSpc>
                <a:spcBef>
                  <a:spcPts val="0"/>
                </a:spcBef>
                <a:spcAft>
                  <a:spcPts val="0"/>
                </a:spcAft>
              </a:pPr>
              <a:r>
                <a:rPr lang="zh-CN" altLang="en-US" sz="2000" b="1" kern="1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宋体" panose="02010600030101010101" pitchFamily="2" charset="-122"/>
                </a:rPr>
                <a:t> </a:t>
              </a:r>
              <a:r>
                <a:rPr lang="en-US" altLang="zh-CN" sz="2000" b="1" kern="1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宋体" panose="02010600030101010101" pitchFamily="2" charset="-122"/>
                </a:rPr>
                <a:t>      </a:t>
              </a:r>
              <a:r>
                <a:rPr lang="zh-CN" altLang="en-US" sz="2000" b="1" kern="1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宋体" panose="02010600030101010101" pitchFamily="2" charset="-122"/>
                </a:rPr>
                <a:t>我军必须加快推进中国特色军事变革，缩小同世界强国在军事实力上的差距，  </a:t>
              </a:r>
              <a:endParaRPr lang="en-US" altLang="zh-CN" sz="2000" b="1" kern="1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宋体" panose="02010600030101010101" pitchFamily="2" charset="-122"/>
              </a:endParaRPr>
            </a:p>
            <a:p>
              <a:pPr marR="0" lvl="0" indent="457200" algn="ctr" fontAlgn="auto">
                <a:lnSpc>
                  <a:spcPct val="150000"/>
                </a:lnSpc>
                <a:spcBef>
                  <a:spcPts val="0"/>
                </a:spcBef>
                <a:spcAft>
                  <a:spcPts val="0"/>
                </a:spcAft>
              </a:pPr>
              <a:r>
                <a:rPr lang="zh-CN" altLang="en-US" sz="2000" b="1" kern="1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宋体" panose="02010600030101010101" pitchFamily="2" charset="-122"/>
                </a:rPr>
                <a:t>掌握军事竞争战略主动权。</a:t>
              </a:r>
              <a:endParaRPr lang="zh-CN" altLang="en-US" sz="2000" b="1" kern="1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宋体" panose="02010600030101010101" pitchFamily="2" charset="-122"/>
              </a:endParaRPr>
            </a:p>
          </p:txBody>
        </p:sp>
      </p:grpSp>
      <p:sp>
        <p:nvSpPr>
          <p:cNvPr id="28" name="对角圆角矩形 27"/>
          <p:cNvSpPr/>
          <p:nvPr/>
        </p:nvSpPr>
        <p:spPr>
          <a:xfrm flipH="1">
            <a:off x="4446270" y="817880"/>
            <a:ext cx="3287395" cy="467995"/>
          </a:xfrm>
          <a:prstGeom prst="round2DiagRect">
            <a:avLst/>
          </a:prstGeom>
          <a:solidFill>
            <a:srgbClr val="106454"/>
          </a:soli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世界新军事革命正加速推进</a:t>
            </a:r>
            <a:endParaRPr kumimoji="1" lang="zh-CN" altLang="en-US" sz="2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9" name="iśľiḍè"/>
          <p:cNvSpPr txBox="1"/>
          <p:nvPr/>
        </p:nvSpPr>
        <p:spPr>
          <a:xfrm>
            <a:off x="1875580" y="1371374"/>
            <a:ext cx="8441473" cy="2807948"/>
          </a:xfrm>
          <a:prstGeom prst="rect">
            <a:avLst/>
          </a:prstGeom>
          <a:noFill/>
        </p:spPr>
        <p:txBody>
          <a:bodyPr wrap="square" rtlCol="0">
            <a:spAutoFit/>
          </a:bodyPr>
          <a:lstStyle/>
          <a:p>
            <a:pPr indent="457200" algn="just">
              <a:lnSpc>
                <a:spcPct val="150000"/>
              </a:lnSpc>
            </a:pPr>
            <a:r>
              <a:rPr lang="zh-CN" altLang="en-US" sz="2000">
                <a:solidFill>
                  <a:schemeClr val="tx1">
                    <a:lumMod val="85000"/>
                    <a:lumOff val="15000"/>
                  </a:schemeClr>
                </a:solidFill>
                <a:latin typeface="微软雅黑" panose="020B0503020204020204" charset="-122"/>
                <a:ea typeface="微软雅黑" panose="020B0503020204020204" charset="-122"/>
              </a:rPr>
              <a:t> 这</a:t>
            </a:r>
            <a:r>
              <a:rPr lang="zh-CN" altLang="en-US" sz="2000" dirty="0">
                <a:solidFill>
                  <a:schemeClr val="tx1">
                    <a:lumMod val="85000"/>
                    <a:lumOff val="15000"/>
                  </a:schemeClr>
                </a:solidFill>
                <a:latin typeface="微软雅黑" panose="020B0503020204020204" charset="-122"/>
                <a:ea typeface="微软雅黑" panose="020B0503020204020204" charset="-122"/>
              </a:rPr>
              <a:t>场军事领域的变革以信息化为核心，以军事战略、军事技术、作战思想、作战力量、组织体制和军事管理创新为基本内容，以重塑军事体系为主要目标，其速度之快、范围之广、程度之深、影响之大，为第二次世界大战结束以来所罕见。</a:t>
            </a:r>
            <a:endParaRPr lang="en-US" altLang="zh-CN" sz="2000" dirty="0">
              <a:solidFill>
                <a:schemeClr val="tx1">
                  <a:lumMod val="85000"/>
                  <a:lumOff val="15000"/>
                </a:schemeClr>
              </a:solidFill>
              <a:latin typeface="微软雅黑" panose="020B0503020204020204" charset="-122"/>
              <a:ea typeface="微软雅黑" panose="020B0503020204020204" charset="-122"/>
            </a:endParaRPr>
          </a:p>
          <a:p>
            <a:pPr indent="457200" algn="just">
              <a:lnSpc>
                <a:spcPct val="150000"/>
              </a:lnSpc>
            </a:pPr>
            <a:r>
              <a:rPr lang="zh-CN" altLang="en-US" sz="2000">
                <a:solidFill>
                  <a:schemeClr val="tx1">
                    <a:lumMod val="85000"/>
                    <a:lumOff val="15000"/>
                  </a:schemeClr>
                </a:solidFill>
                <a:latin typeface="微软雅黑" panose="020B0503020204020204" charset="-122"/>
                <a:ea typeface="微软雅黑" panose="020B0503020204020204" charset="-122"/>
              </a:rPr>
              <a:t> 武器</a:t>
            </a:r>
            <a:r>
              <a:rPr lang="zh-CN" altLang="en-US" sz="2000" dirty="0">
                <a:solidFill>
                  <a:schemeClr val="tx1">
                    <a:lumMod val="85000"/>
                    <a:lumOff val="15000"/>
                  </a:schemeClr>
                </a:solidFill>
                <a:latin typeface="微软雅黑" panose="020B0503020204020204" charset="-122"/>
                <a:ea typeface="微软雅黑" panose="020B0503020204020204" charset="-122"/>
              </a:rPr>
              <a:t>装备远程精确化、智能化、隐身化、无人化趋势更加明显，战争形态加速向信息化战争演变，智能化战争初现端倪。</a:t>
            </a:r>
            <a:endParaRPr lang="zh-CN" altLang="en-US" sz="2000" dirty="0">
              <a:solidFill>
                <a:schemeClr val="tx1">
                  <a:lumMod val="85000"/>
                  <a:lumOff val="1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39910" y="851063"/>
            <a:ext cx="7397590" cy="5676737"/>
          </a:xfrm>
          <a:prstGeom prst="rect">
            <a:avLst/>
          </a:prstGeom>
          <a:solidFill>
            <a:srgbClr val="EEF0D9">
              <a:alpha val="0"/>
            </a:srgbClr>
          </a:solidFill>
          <a:ln w="19050">
            <a:gradFill>
              <a:gsLst>
                <a:gs pos="0">
                  <a:srgbClr val="106454"/>
                </a:gs>
                <a:gs pos="35398">
                  <a:srgbClr val="E55003">
                    <a:alpha val="0"/>
                    <a:lumMod val="0"/>
                    <a:lumOff val="100000"/>
                  </a:srgbClr>
                </a:gs>
                <a:gs pos="70000">
                  <a:srgbClr val="E55003">
                    <a:alpha val="0"/>
                    <a:lumMod val="0"/>
                    <a:lumOff val="100000"/>
                  </a:srgbClr>
                </a:gs>
                <a:gs pos="100000">
                  <a:srgbClr val="106454"/>
                </a:gs>
              </a:gsLst>
              <a:lin ang="3600000" scaled="0"/>
            </a:gradFill>
          </a:ln>
          <a:effectLst>
            <a:outerShdw blurRad="101600" dist="127000" dir="2700000" algn="tl" rotWithShape="0">
              <a:srgbClr val="53823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889006" y="1566289"/>
            <a:ext cx="6643370" cy="4859279"/>
          </a:xfrm>
          <a:prstGeom prst="rect">
            <a:avLst/>
          </a:prstGeom>
          <a:noFill/>
        </p:spPr>
        <p:txBody>
          <a:bodyPr wrap="square" rtlCol="0">
            <a:spAutoFit/>
          </a:bodyPr>
          <a:lstStyle/>
          <a:p>
            <a:pPr marL="342900" indent="-342900" algn="just">
              <a:lnSpc>
                <a:spcPct val="150000"/>
              </a:lnSpc>
              <a:spcAft>
                <a:spcPts val="800"/>
              </a:spcAft>
              <a:buClr>
                <a:srgbClr val="106454"/>
              </a:buClr>
              <a:buSzTx/>
              <a:buFont typeface="Wingdings" panose="05000000000000000000" pitchFamily="2" charset="2"/>
              <a:buChar char="n"/>
            </a:pPr>
            <a:r>
              <a:rPr lang="zh-CN" altLang="en-US" sz="2000" b="1" i="0" dirty="0">
                <a:solidFill>
                  <a:srgbClr val="000000"/>
                </a:solidFill>
                <a:latin typeface="微软雅黑" panose="020B0503020204020204" charset="-122"/>
                <a:ea typeface="微软雅黑" panose="020B0503020204020204" charset="-122"/>
                <a:cs typeface="黑体" panose="02010609060101010101" charset="-122"/>
              </a:rPr>
              <a:t>智能化作战体系成为主要力量形态。</a:t>
            </a:r>
            <a:r>
              <a:rPr lang="zh-CN" altLang="en-US" sz="2000" b="0" i="0" dirty="0">
                <a:solidFill>
                  <a:srgbClr val="000000"/>
                </a:solidFill>
                <a:latin typeface="微软雅黑" panose="020B0503020204020204" charset="-122"/>
                <a:ea typeface="微软雅黑" panose="020B0503020204020204" charset="-122"/>
                <a:cs typeface="黑体" panose="02010609060101010101" charset="-122"/>
              </a:rPr>
              <a:t>人的智能移植到了武器上。人与武器实现高度一体化，智能化作战体系的核心要义在于“人类指挥、机器自主、网络支撑”。</a:t>
            </a:r>
            <a:endParaRPr lang="zh-CN" altLang="en-US" sz="2000" b="0" i="0" dirty="0">
              <a:solidFill>
                <a:srgbClr val="000000"/>
              </a:solidFill>
              <a:latin typeface="微软雅黑" panose="020B0503020204020204" charset="-122"/>
              <a:ea typeface="微软雅黑" panose="020B0503020204020204" charset="-122"/>
              <a:cs typeface="黑体" panose="02010609060101010101" charset="-122"/>
            </a:endParaRPr>
          </a:p>
          <a:p>
            <a:pPr marL="342900" indent="-342900" algn="just">
              <a:lnSpc>
                <a:spcPct val="150000"/>
              </a:lnSpc>
              <a:spcAft>
                <a:spcPts val="800"/>
              </a:spcAft>
              <a:buClr>
                <a:srgbClr val="106454"/>
              </a:buClr>
              <a:buSzTx/>
              <a:buFont typeface="Wingdings" panose="05000000000000000000" pitchFamily="2" charset="2"/>
              <a:buChar char="n"/>
            </a:pPr>
            <a:r>
              <a:rPr lang="zh-CN" altLang="en-US" sz="2000" b="1" i="0" dirty="0">
                <a:solidFill>
                  <a:srgbClr val="000000"/>
                </a:solidFill>
                <a:latin typeface="微软雅黑" panose="020B0503020204020204" charset="-122"/>
                <a:ea typeface="微软雅黑" panose="020B0503020204020204" charset="-122"/>
                <a:cs typeface="黑体" panose="02010609060101010101" charset="-122"/>
              </a:rPr>
              <a:t>自主作战成为主要作战方式。</a:t>
            </a:r>
            <a:r>
              <a:rPr lang="zh-CN" altLang="en-US" sz="2000" b="0" i="0" dirty="0">
                <a:solidFill>
                  <a:srgbClr val="000000"/>
                </a:solidFill>
                <a:latin typeface="微软雅黑" panose="020B0503020204020204" charset="-122"/>
                <a:ea typeface="微软雅黑" panose="020B0503020204020204" charset="-122"/>
                <a:cs typeface="黑体" panose="02010609060101010101" charset="-122"/>
              </a:rPr>
              <a:t>智能化作战系统广泛应用于装备部队，并逐渐成为战场的主要作战力量，自主作战上升为主要作战方式，从自主、规模、弹性、认知等方面深刻改变着作战样式。</a:t>
            </a:r>
            <a:endParaRPr lang="en-US" altLang="zh-CN" sz="2000" b="0" i="0" dirty="0">
              <a:solidFill>
                <a:srgbClr val="222222"/>
              </a:solidFill>
              <a:effectLst/>
              <a:latin typeface="微软雅黑" panose="020B0503020204020204" charset="-122"/>
              <a:ea typeface="微软雅黑" panose="020B0503020204020204" charset="-122"/>
              <a:cs typeface="黑体" panose="02010609060101010101" charset="-122"/>
            </a:endParaRPr>
          </a:p>
          <a:p>
            <a:pPr marL="342900" indent="-342900" algn="just">
              <a:lnSpc>
                <a:spcPct val="150000"/>
              </a:lnSpc>
              <a:spcAft>
                <a:spcPts val="800"/>
              </a:spcAft>
              <a:buClr>
                <a:srgbClr val="106454"/>
              </a:buClr>
              <a:buSzTx/>
              <a:buFont typeface="Wingdings" panose="05000000000000000000" pitchFamily="2" charset="2"/>
              <a:buChar char="n"/>
            </a:pPr>
            <a:r>
              <a:rPr lang="zh-CN" altLang="en-US" sz="2000" b="1" i="0" dirty="0">
                <a:solidFill>
                  <a:srgbClr val="000000"/>
                </a:solidFill>
                <a:latin typeface="微软雅黑" panose="020B0503020204020204" charset="-122"/>
                <a:ea typeface="微软雅黑" panose="020B0503020204020204" charset="-122"/>
                <a:cs typeface="黑体" panose="02010609060101010101" charset="-122"/>
              </a:rPr>
              <a:t>“制智权”成为战争核心制权。</a:t>
            </a:r>
            <a:r>
              <a:rPr lang="zh-CN" altLang="en-US" sz="2000" b="0" i="0" dirty="0">
                <a:solidFill>
                  <a:srgbClr val="000000"/>
                </a:solidFill>
                <a:latin typeface="微软雅黑" panose="020B0503020204020204" charset="-122"/>
                <a:ea typeface="微软雅黑" panose="020B0503020204020204" charset="-122"/>
                <a:cs typeface="黑体" panose="02010609060101010101" charset="-122"/>
              </a:rPr>
              <a:t>“制智权”成为战争制权争夺的核心，智能主导、自主驭能、以智谋胜将成为智能化战争的基本法则。</a:t>
            </a:r>
            <a:endParaRPr lang="en-US" altLang="zh-CN" sz="2000" b="1" i="0" dirty="0">
              <a:solidFill>
                <a:srgbClr val="222222"/>
              </a:solidFill>
              <a:effectLst/>
              <a:latin typeface="Arial" panose="020B0604020202020204" pitchFamily="34" charset="0"/>
            </a:endParaRPr>
          </a:p>
        </p:txBody>
      </p:sp>
      <p:pic>
        <p:nvPicPr>
          <p:cNvPr id="2" name="图片 8"/>
          <p:cNvPicPr>
            <a:picLocks noChangeAspect="1"/>
          </p:cNvPicPr>
          <p:nvPr/>
        </p:nvPicPr>
        <p:blipFill>
          <a:blip r:embed="rId1"/>
          <a:stretch>
            <a:fillRect/>
          </a:stretch>
        </p:blipFill>
        <p:spPr>
          <a:xfrm>
            <a:off x="8258971" y="1397610"/>
            <a:ext cx="3393119" cy="1924814"/>
          </a:xfrm>
          <a:prstGeom prst="rect">
            <a:avLst/>
          </a:prstGeom>
          <a:noFill/>
          <a:ln w="9525">
            <a:noFill/>
          </a:ln>
        </p:spPr>
      </p:pic>
      <p:pic>
        <p:nvPicPr>
          <p:cNvPr id="9" name="图片 9"/>
          <p:cNvPicPr>
            <a:picLocks noChangeAspect="1"/>
          </p:cNvPicPr>
          <p:nvPr/>
        </p:nvPicPr>
        <p:blipFill>
          <a:blip r:embed="rId2"/>
          <a:stretch>
            <a:fillRect/>
          </a:stretch>
        </p:blipFill>
        <p:spPr>
          <a:xfrm>
            <a:off x="8258971" y="3391635"/>
            <a:ext cx="3393119" cy="1818320"/>
          </a:xfrm>
          <a:prstGeom prst="rect">
            <a:avLst/>
          </a:prstGeom>
          <a:noFill/>
          <a:ln w="9525">
            <a:noFill/>
          </a:ln>
        </p:spPr>
      </p:pic>
      <p:sp>
        <p:nvSpPr>
          <p:cNvPr id="3" name="矩形 2"/>
          <p:cNvSpPr/>
          <p:nvPr/>
        </p:nvSpPr>
        <p:spPr>
          <a:xfrm>
            <a:off x="8523772" y="5329966"/>
            <a:ext cx="2863516" cy="978729"/>
          </a:xfrm>
          <a:prstGeom prst="rect">
            <a:avLst/>
          </a:prstGeom>
          <a:noFill/>
          <a:extLst>
            <a:ext uri="{909E8E84-426E-40DD-AFC4-6F175D3DCCD1}">
              <a14:hiddenFill xmlns:a14="http://schemas.microsoft.com/office/drawing/2010/main">
                <a:solidFill>
                  <a:srgbClr val="FDF8F1">
                    <a:alpha val="10000"/>
                  </a:srgbClr>
                </a:solidFill>
              </a14:hiddenFill>
            </a:ext>
          </a:extLst>
        </p:spPr>
        <p:txBody>
          <a:bodyPr wrap="square" rtlCol="0">
            <a:spAutoFit/>
          </a:bodyPr>
          <a:lstStyle/>
          <a:p>
            <a:pPr lvl="0" algn="just">
              <a:lnSpc>
                <a:spcPct val="120000"/>
              </a:lnSpc>
              <a:buClrTx/>
              <a:buSzTx/>
              <a:buFontTx/>
            </a:pPr>
            <a:r>
              <a:rPr lang="en-US" sz="1200" dirty="0">
                <a:solidFill>
                  <a:schemeClr val="tx1">
                    <a:lumMod val="50000"/>
                    <a:lumOff val="50000"/>
                  </a:schemeClr>
                </a:solidFill>
                <a:latin typeface="微软雅黑" panose="020B0503020204020204" charset="-122"/>
                <a:ea typeface="微软雅黑" panose="020B0503020204020204" charset="-122"/>
                <a:sym typeface="+mn-ea"/>
              </a:rPr>
              <a:t>       </a:t>
            </a:r>
            <a:r>
              <a:rPr sz="1200" dirty="0">
                <a:solidFill>
                  <a:schemeClr val="tx1">
                    <a:lumMod val="50000"/>
                    <a:lumOff val="50000"/>
                  </a:schemeClr>
                </a:solidFill>
                <a:latin typeface="微软雅黑" panose="020B0503020204020204" charset="-122"/>
                <a:ea typeface="微软雅黑" panose="020B0503020204020204" charset="-122"/>
                <a:sym typeface="+mn-ea"/>
              </a:rPr>
              <a:t>2020年，阿塞拜疆与亚美尼亚</a:t>
            </a:r>
            <a:r>
              <a:rPr lang="zh-CN" altLang="en-US" sz="1200" dirty="0">
                <a:solidFill>
                  <a:schemeClr val="tx1">
                    <a:lumMod val="50000"/>
                    <a:lumOff val="50000"/>
                  </a:schemeClr>
                </a:solidFill>
                <a:latin typeface="微软雅黑" panose="020B0503020204020204" charset="-122"/>
                <a:ea typeface="微软雅黑" panose="020B0503020204020204" charset="-122"/>
                <a:sym typeface="+mn-ea"/>
              </a:rPr>
              <a:t>发生</a:t>
            </a:r>
            <a:r>
              <a:rPr sz="1200" dirty="0">
                <a:solidFill>
                  <a:schemeClr val="tx1">
                    <a:lumMod val="50000"/>
                    <a:lumOff val="50000"/>
                  </a:schemeClr>
                </a:solidFill>
                <a:latin typeface="微软雅黑" panose="020B0503020204020204" charset="-122"/>
                <a:ea typeface="微软雅黑" panose="020B0503020204020204" charset="-122"/>
                <a:sym typeface="+mn-ea"/>
              </a:rPr>
              <a:t>“纳卡冲突”，</a:t>
            </a:r>
            <a:r>
              <a:rPr sz="1200" dirty="0" err="1">
                <a:solidFill>
                  <a:schemeClr val="tx1">
                    <a:lumMod val="50000"/>
                    <a:lumOff val="50000"/>
                  </a:schemeClr>
                </a:solidFill>
                <a:latin typeface="微软雅黑" panose="020B0503020204020204" charset="-122"/>
                <a:ea typeface="微软雅黑" panose="020B0503020204020204" charset="-122"/>
                <a:sym typeface="+mn-ea"/>
              </a:rPr>
              <a:t>双方大范围使用无人机和反无人机作战，为打击</a:t>
            </a:r>
            <a:r>
              <a:rPr lang="zh-CN" altLang="en-US" sz="1200" dirty="0">
                <a:solidFill>
                  <a:schemeClr val="tx1">
                    <a:lumMod val="50000"/>
                    <a:lumOff val="50000"/>
                  </a:schemeClr>
                </a:solidFill>
                <a:latin typeface="微软雅黑" panose="020B0503020204020204" charset="-122"/>
                <a:ea typeface="微软雅黑" panose="020B0503020204020204" charset="-122"/>
                <a:sym typeface="+mn-ea"/>
              </a:rPr>
              <a:t>对方</a:t>
            </a:r>
            <a:r>
              <a:rPr sz="1200" dirty="0" err="1">
                <a:solidFill>
                  <a:schemeClr val="tx1">
                    <a:lumMod val="50000"/>
                    <a:lumOff val="50000"/>
                  </a:schemeClr>
                </a:solidFill>
                <a:latin typeface="微软雅黑" panose="020B0503020204020204" charset="-122"/>
                <a:ea typeface="微软雅黑" panose="020B0503020204020204" charset="-122"/>
                <a:sym typeface="+mn-ea"/>
              </a:rPr>
              <a:t>提供高精度的目标位置信息和战斗毁伤评估信息</a:t>
            </a:r>
            <a:endParaRPr sz="1200" dirty="0">
              <a:solidFill>
                <a:schemeClr val="tx1">
                  <a:lumMod val="50000"/>
                  <a:lumOff val="50000"/>
                </a:schemeClr>
              </a:solidFill>
              <a:latin typeface="微软雅黑" panose="020B0503020204020204" charset="-122"/>
              <a:ea typeface="微软雅黑" panose="020B0503020204020204" charset="-122"/>
              <a:sym typeface="+mn-ea"/>
            </a:endParaRPr>
          </a:p>
        </p:txBody>
      </p:sp>
      <p:sp>
        <p:nvSpPr>
          <p:cNvPr id="5" name="文本框 4"/>
          <p:cNvSpPr txBox="1"/>
          <p:nvPr/>
        </p:nvSpPr>
        <p:spPr>
          <a:xfrm>
            <a:off x="7733665" y="851063"/>
            <a:ext cx="4443730" cy="458908"/>
          </a:xfrm>
          <a:prstGeom prst="rect">
            <a:avLst/>
          </a:prstGeom>
          <a:noFill/>
        </p:spPr>
        <p:txBody>
          <a:bodyPr wrap="square" rtlCol="0" anchor="t">
            <a:spAutoFit/>
          </a:bodyPr>
          <a:lstStyle/>
          <a:p>
            <a:pPr algn="ctr">
              <a:lnSpc>
                <a:spcPct val="150000"/>
              </a:lnSpc>
              <a:buClr>
                <a:srgbClr val="106454"/>
              </a:buClr>
            </a:pPr>
            <a:r>
              <a:rPr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“纳卡冲突”打开了智能化战争的大门</a:t>
            </a:r>
            <a:endParaRPr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nvSpPr>
        <p:spPr>
          <a:xfrm>
            <a:off x="1162691" y="981514"/>
            <a:ext cx="6096000" cy="584775"/>
          </a:xfrm>
          <a:prstGeom prst="rect">
            <a:avLst/>
          </a:prstGeom>
          <a:noFill/>
        </p:spPr>
        <p:txBody>
          <a:bodyPr wrap="square">
            <a:spAutoFit/>
          </a:bodyPr>
          <a:lstStyle/>
          <a:p>
            <a:pPr algn="ctr"/>
            <a:r>
              <a:rPr lang="zh-CN" altLang="en-US" sz="3200" b="1" dirty="0">
                <a:solidFill>
                  <a:srgbClr val="106454"/>
                </a:solidFill>
                <a:latin typeface="华文新魏" panose="02010800040101010101" pitchFamily="2" charset="-122"/>
                <a:ea typeface="华文新魏" panose="02010800040101010101" pitchFamily="2" charset="-122"/>
              </a:rPr>
              <a:t>未来智能化战争的场景</a:t>
            </a:r>
            <a:endParaRPr lang="en-US" altLang="zh-CN" sz="3200" b="1" dirty="0">
              <a:solidFill>
                <a:srgbClr val="106454"/>
              </a:solidFill>
              <a:latin typeface="华文新魏" panose="02010800040101010101" pitchFamily="2" charset="-122"/>
              <a:ea typeface="华文新魏" panose="020108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组合 87"/>
          <p:cNvGrpSpPr/>
          <p:nvPr/>
        </p:nvGrpSpPr>
        <p:grpSpPr>
          <a:xfrm>
            <a:off x="0" y="5430183"/>
            <a:ext cx="12192635" cy="1427818"/>
            <a:chOff x="-63" y="6415"/>
            <a:chExt cx="19312" cy="1916"/>
          </a:xfrm>
        </p:grpSpPr>
        <p:grpSp>
          <p:nvGrpSpPr>
            <p:cNvPr id="89" name="组合 88"/>
            <p:cNvGrpSpPr/>
            <p:nvPr/>
          </p:nvGrpSpPr>
          <p:grpSpPr>
            <a:xfrm>
              <a:off x="-63" y="6415"/>
              <a:ext cx="19312" cy="1916"/>
              <a:chOff x="1255" y="2865"/>
              <a:chExt cx="16349" cy="2699"/>
            </a:xfrm>
          </p:grpSpPr>
          <p:sp>
            <p:nvSpPr>
              <p:cNvPr id="15" name="矩形 14"/>
              <p:cNvSpPr/>
              <p:nvPr/>
            </p:nvSpPr>
            <p:spPr>
              <a:xfrm>
                <a:off x="1255" y="2865"/>
                <a:ext cx="16349" cy="2699"/>
              </a:xfrm>
              <a:prstGeom prst="rect">
                <a:avLst/>
              </a:prstGeom>
              <a:gradFill>
                <a:gsLst>
                  <a:gs pos="61000">
                    <a:schemeClr val="accent6">
                      <a:lumMod val="75000"/>
                    </a:schemeClr>
                  </a:gs>
                  <a:gs pos="0">
                    <a:srgbClr val="106454"/>
                  </a:gs>
                  <a:gs pos="100000">
                    <a:srgbClr val="106454"/>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1" name="图文框 31"/>
              <p:cNvSpPr/>
              <p:nvPr/>
            </p:nvSpPr>
            <p:spPr>
              <a:xfrm>
                <a:off x="1363" y="3017"/>
                <a:ext cx="16138" cy="2388"/>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92" name="矩形 91"/>
            <p:cNvSpPr/>
            <p:nvPr/>
          </p:nvSpPr>
          <p:spPr>
            <a:xfrm>
              <a:off x="728" y="6826"/>
              <a:ext cx="16225" cy="725"/>
            </a:xfrm>
            <a:prstGeom prst="rect">
              <a:avLst/>
            </a:prstGeom>
          </p:spPr>
          <p:txBody>
            <a:bodyPr wrap="square">
              <a:spAutoFit/>
            </a:bodyPr>
            <a:lstStyle/>
            <a:p>
              <a:pPr marR="0" lvl="0" indent="457200" algn="ctr" fontAlgn="auto">
                <a:lnSpc>
                  <a:spcPct val="150000"/>
                </a:lnSpc>
                <a:spcBef>
                  <a:spcPts val="0"/>
                </a:spcBef>
                <a:spcAft>
                  <a:spcPts val="0"/>
                </a:spcAft>
              </a:pPr>
              <a:r>
                <a:rPr lang="zh-CN" altLang="en-US" sz="2200" b="1" kern="1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宋体" panose="02010600030101010101" pitchFamily="2" charset="-122"/>
                </a:rPr>
                <a:t> </a:t>
              </a:r>
              <a:r>
                <a:rPr lang="en-US" altLang="zh-CN" sz="2200" b="1" kern="1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宋体" panose="02010600030101010101" pitchFamily="2" charset="-122"/>
                </a:rPr>
                <a:t>      </a:t>
              </a:r>
              <a:r>
                <a:rPr lang="zh-CN" altLang="en-US" sz="2200" b="1" kern="1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宋体" panose="02010600030101010101" pitchFamily="2" charset="-122"/>
                </a:rPr>
                <a:t>我军不仅要赶上潮流、赶上时代，还要力争走在时代前列。</a:t>
              </a:r>
              <a:endParaRPr lang="zh-CN" altLang="en-US" sz="2200" b="1" kern="1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宋体" panose="02010600030101010101" pitchFamily="2" charset="-122"/>
              </a:endParaRPr>
            </a:p>
          </p:txBody>
        </p:sp>
      </p:grpSp>
      <p:sp>
        <p:nvSpPr>
          <p:cNvPr id="29" name="对角圆角矩形 28"/>
          <p:cNvSpPr/>
          <p:nvPr/>
        </p:nvSpPr>
        <p:spPr>
          <a:xfrm flipH="1">
            <a:off x="4399891" y="680480"/>
            <a:ext cx="3572510" cy="467995"/>
          </a:xfrm>
          <a:prstGeom prst="round2DiagRect">
            <a:avLst/>
          </a:prstGeom>
          <a:solidFill>
            <a:srgbClr val="106454"/>
          </a:soli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各主要国家纷纷加快军事变革</a:t>
            </a:r>
            <a:endParaRPr kumimoji="1" lang="zh-CN" altLang="en-US" sz="2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11" name="iśľiḍè"/>
          <p:cNvSpPr txBox="1"/>
          <p:nvPr/>
        </p:nvSpPr>
        <p:spPr>
          <a:xfrm>
            <a:off x="1921136" y="2285146"/>
            <a:ext cx="8530019" cy="3046988"/>
          </a:xfrm>
          <a:prstGeom prst="rect">
            <a:avLst/>
          </a:prstGeom>
          <a:noFill/>
        </p:spPr>
        <p:txBody>
          <a:bodyPr wrap="square" rtlCol="0">
            <a:spAutoFit/>
          </a:bodyPr>
          <a:lstStyle/>
          <a:p>
            <a:pPr marL="342900" indent="-342900" algn="just">
              <a:lnSpc>
                <a:spcPct val="150000"/>
              </a:lnSpc>
              <a:buClr>
                <a:srgbClr val="106454"/>
              </a:buClr>
              <a:buFont typeface="Wingdings" panose="05000000000000000000" pitchFamily="2" charset="2"/>
              <a:buChar char="n"/>
            </a:pPr>
            <a:r>
              <a:rPr lang="zh-CN" altLang="zh-CN" sz="2400" dirty="0">
                <a:solidFill>
                  <a:srgbClr val="106454"/>
                </a:solidFill>
                <a:latin typeface="华文行楷" panose="02010800040101010101" pitchFamily="2" charset="-122"/>
                <a:ea typeface="华文行楷" panose="02010800040101010101" pitchFamily="2" charset="-122"/>
              </a:rPr>
              <a:t>美国</a:t>
            </a:r>
            <a:r>
              <a:rPr lang="en-US" altLang="zh-CN" sz="2400" dirty="0">
                <a:solidFill>
                  <a:srgbClr val="106454"/>
                </a:solidFill>
                <a:latin typeface="华文行楷" panose="02010800040101010101" pitchFamily="2" charset="-122"/>
                <a:ea typeface="华文行楷" panose="02010800040101010101" pitchFamily="2" charset="-122"/>
              </a:rPr>
              <a:t>——</a:t>
            </a:r>
            <a:r>
              <a:rPr lang="zh-CN" altLang="zh-CN" sz="2400" dirty="0">
                <a:solidFill>
                  <a:srgbClr val="106454"/>
                </a:solidFill>
                <a:latin typeface="华文行楷" panose="02010800040101010101" pitchFamily="2" charset="-122"/>
                <a:ea typeface="华文行楷" panose="02010800040101010101" pitchFamily="2" charset="-122"/>
              </a:rPr>
              <a:t>第三次</a:t>
            </a:r>
            <a:r>
              <a:rPr lang="zh-CN" altLang="zh-CN" sz="2400" dirty="0">
                <a:solidFill>
                  <a:srgbClr val="106454"/>
                </a:solidFill>
                <a:latin typeface="华文行楷" panose="02010800040101010101" pitchFamily="2" charset="-122"/>
                <a:ea typeface="华文行楷" panose="02010800040101010101" pitchFamily="2" charset="-122"/>
                <a:sym typeface="+mn-ea"/>
              </a:rPr>
              <a:t>“</a:t>
            </a:r>
            <a:r>
              <a:rPr lang="zh-CN" altLang="zh-CN" sz="2400" dirty="0">
                <a:solidFill>
                  <a:srgbClr val="106454"/>
                </a:solidFill>
                <a:latin typeface="华文行楷" panose="02010800040101010101" pitchFamily="2" charset="-122"/>
                <a:ea typeface="华文行楷" panose="02010800040101010101" pitchFamily="2" charset="-122"/>
              </a:rPr>
              <a:t>抵消战略”</a:t>
            </a:r>
            <a:endParaRPr lang="en-US" altLang="zh-CN" sz="2400" dirty="0">
              <a:solidFill>
                <a:srgbClr val="106454"/>
              </a:solidFill>
              <a:latin typeface="华文行楷" panose="02010800040101010101" pitchFamily="2" charset="-122"/>
              <a:ea typeface="华文行楷" panose="02010800040101010101" pitchFamily="2" charset="-122"/>
            </a:endParaRPr>
          </a:p>
          <a:p>
            <a:pPr indent="457200" algn="just">
              <a:lnSpc>
                <a:spcPct val="150000"/>
              </a:lnSpc>
              <a:buClr>
                <a:srgbClr val="106454"/>
              </a:buClr>
            </a:pPr>
            <a:r>
              <a:rPr lang="zh-CN" altLang="en-US" sz="2000" dirty="0">
                <a:solidFill>
                  <a:schemeClr val="tx1">
                    <a:lumMod val="85000"/>
                    <a:lumOff val="15000"/>
                  </a:schemeClr>
                </a:solidFill>
                <a:latin typeface="微软雅黑" panose="020B0503020204020204" charset="-122"/>
                <a:ea typeface="微软雅黑" panose="020B0503020204020204" charset="-122"/>
              </a:rPr>
              <a:t> </a:t>
            </a:r>
            <a:r>
              <a:rPr lang="zh-CN" altLang="en-US" sz="2000" dirty="0">
                <a:latin typeface="微软雅黑" panose="020B0503020204020204" charset="-122"/>
                <a:ea typeface="微软雅黑" panose="020B0503020204020204" charset="-122"/>
              </a:rPr>
              <a:t>此轮“抵消战略”的五个关键技术领域包括：具有自主学习能力的机器、人机协作、人类作战行动辅助系统、先进有人</a:t>
            </a:r>
            <a:r>
              <a:rPr lang="en-US" altLang="zh-CN" sz="2000" dirty="0">
                <a:latin typeface="微软雅黑" panose="020B0503020204020204" charset="-122"/>
                <a:ea typeface="微软雅黑" panose="020B0503020204020204" charset="-122"/>
              </a:rPr>
              <a:t>/</a:t>
            </a:r>
            <a:r>
              <a:rPr lang="zh-CN" altLang="en-US" sz="2000" dirty="0">
                <a:latin typeface="微软雅黑" panose="020B0503020204020204" charset="-122"/>
                <a:ea typeface="微软雅黑" panose="020B0503020204020204" charset="-122"/>
              </a:rPr>
              <a:t>无人作战编组、针对网络（攻击）和电子战环境进行加固的网络赋能自主武器等。</a:t>
            </a:r>
            <a:endParaRPr lang="en-US" altLang="zh-CN" sz="2000" dirty="0">
              <a:solidFill>
                <a:schemeClr val="tx1">
                  <a:lumMod val="85000"/>
                  <a:lumOff val="15000"/>
                </a:schemeClr>
              </a:solidFill>
              <a:latin typeface="微软雅黑" panose="020B0503020204020204" charset="-122"/>
              <a:ea typeface="微软雅黑" panose="020B0503020204020204" charset="-122"/>
            </a:endParaRPr>
          </a:p>
          <a:p>
            <a:pPr marL="342900" indent="-342900" algn="just">
              <a:lnSpc>
                <a:spcPct val="150000"/>
              </a:lnSpc>
              <a:buClr>
                <a:srgbClr val="106454"/>
              </a:buClr>
              <a:buFont typeface="Wingdings" panose="05000000000000000000" pitchFamily="2" charset="2"/>
              <a:buChar char="n"/>
            </a:pPr>
            <a:r>
              <a:rPr lang="zh-CN" altLang="zh-CN" sz="2400" dirty="0">
                <a:solidFill>
                  <a:srgbClr val="106454"/>
                </a:solidFill>
                <a:latin typeface="华文行楷" panose="02010800040101010101" pitchFamily="2" charset="-122"/>
                <a:ea typeface="华文行楷" panose="02010800040101010101" pitchFamily="2" charset="-122"/>
              </a:rPr>
              <a:t>俄罗斯</a:t>
            </a:r>
            <a:r>
              <a:rPr lang="en-US" altLang="zh-CN" sz="2400" dirty="0">
                <a:solidFill>
                  <a:srgbClr val="106454"/>
                </a:solidFill>
                <a:latin typeface="华文行楷" panose="02010800040101010101" pitchFamily="2" charset="-122"/>
                <a:ea typeface="华文行楷" panose="02010800040101010101" pitchFamily="2" charset="-122"/>
              </a:rPr>
              <a:t>——</a:t>
            </a:r>
            <a:r>
              <a:rPr lang="zh-CN" altLang="zh-CN" sz="2400" dirty="0">
                <a:solidFill>
                  <a:srgbClr val="106454"/>
                </a:solidFill>
                <a:latin typeface="华文行楷" panose="02010800040101010101" pitchFamily="2" charset="-122"/>
                <a:ea typeface="华文行楷" panose="02010800040101010101" pitchFamily="2" charset="-122"/>
              </a:rPr>
              <a:t>“新面貌”军事改革</a:t>
            </a:r>
            <a:endParaRPr lang="en-US" altLang="zh-CN" sz="2400" dirty="0">
              <a:solidFill>
                <a:srgbClr val="106454"/>
              </a:solidFill>
              <a:latin typeface="华文行楷" panose="02010800040101010101" pitchFamily="2" charset="-122"/>
              <a:ea typeface="华文行楷" panose="02010800040101010101" pitchFamily="2" charset="-122"/>
            </a:endParaRPr>
          </a:p>
          <a:p>
            <a:pPr indent="457200" algn="just">
              <a:lnSpc>
                <a:spcPct val="150000"/>
              </a:lnSpc>
              <a:buClr>
                <a:srgbClr val="106454"/>
              </a:buClr>
            </a:pPr>
            <a:r>
              <a:rPr lang="zh-CN" altLang="en-US" sz="2000" dirty="0">
                <a:latin typeface="微软雅黑" panose="020B0503020204020204" charset="-122"/>
                <a:ea typeface="微软雅黑" panose="020B0503020204020204" charset="-122"/>
              </a:rPr>
              <a:t> 建设“职业化、常备化、精干化”军队。</a:t>
            </a:r>
            <a:endParaRPr lang="zh-CN" altLang="en-US" sz="1900" dirty="0">
              <a:latin typeface="微软雅黑" panose="020B0503020204020204" charset="-122"/>
              <a:ea typeface="微软雅黑" panose="020B0503020204020204" charset="-122"/>
            </a:endParaRPr>
          </a:p>
        </p:txBody>
      </p:sp>
      <p:sp>
        <p:nvSpPr>
          <p:cNvPr id="13" name="文本框 12"/>
          <p:cNvSpPr txBox="1"/>
          <p:nvPr/>
        </p:nvSpPr>
        <p:spPr>
          <a:xfrm>
            <a:off x="1921136" y="1427818"/>
            <a:ext cx="8530018" cy="961289"/>
          </a:xfrm>
          <a:prstGeom prst="rect">
            <a:avLst/>
          </a:prstGeom>
          <a:noFill/>
        </p:spPr>
        <p:txBody>
          <a:bodyPr wrap="square">
            <a:spAutoFit/>
          </a:bodyPr>
          <a:lstStyle/>
          <a:p>
            <a:pPr indent="457200" algn="just">
              <a:lnSpc>
                <a:spcPct val="150000"/>
              </a:lnSpc>
            </a:pPr>
            <a:r>
              <a:rPr lang="zh-CN" altLang="en-US" sz="2000">
                <a:solidFill>
                  <a:schemeClr val="tx1">
                    <a:lumMod val="85000"/>
                    <a:lumOff val="15000"/>
                  </a:schemeClr>
                </a:solidFill>
                <a:latin typeface="微软雅黑" panose="020B0503020204020204" charset="-122"/>
                <a:ea typeface="微软雅黑" panose="020B0503020204020204" charset="-122"/>
              </a:rPr>
              <a:t> 美国</a:t>
            </a:r>
            <a:r>
              <a:rPr lang="zh-CN" altLang="en-US" sz="2000" dirty="0">
                <a:solidFill>
                  <a:schemeClr val="tx1">
                    <a:lumMod val="85000"/>
                    <a:lumOff val="15000"/>
                  </a:schemeClr>
                </a:solidFill>
                <a:latin typeface="微软雅黑" panose="020B0503020204020204" charset="-122"/>
                <a:ea typeface="微软雅黑" panose="020B0503020204020204" charset="-122"/>
              </a:rPr>
              <a:t>、俄罗斯、英国、法国、德国、</a:t>
            </a:r>
            <a:r>
              <a:rPr lang="zh-CN" altLang="en-US" sz="2000" dirty="0">
                <a:solidFill>
                  <a:schemeClr val="tx1">
                    <a:lumMod val="85000"/>
                    <a:lumOff val="15000"/>
                  </a:schemeClr>
                </a:solidFill>
                <a:latin typeface="微软雅黑" panose="020B0503020204020204" charset="-122"/>
                <a:ea typeface="微软雅黑" panose="020B0503020204020204" charset="-122"/>
                <a:sym typeface="+mn-ea"/>
              </a:rPr>
              <a:t>日本、</a:t>
            </a:r>
            <a:r>
              <a:rPr lang="zh-CN" altLang="en-US" sz="2000" dirty="0">
                <a:solidFill>
                  <a:schemeClr val="tx1">
                    <a:lumMod val="85000"/>
                    <a:lumOff val="15000"/>
                  </a:schemeClr>
                </a:solidFill>
                <a:latin typeface="微软雅黑" panose="020B0503020204020204" charset="-122"/>
                <a:ea typeface="微软雅黑" panose="020B0503020204020204" charset="-122"/>
              </a:rPr>
              <a:t>印度等国家纷纷采取新的重大军事举措，加紧推进军事转型。</a:t>
            </a:r>
            <a:endParaRPr lang="en-US" altLang="zh-CN" sz="2000" dirty="0">
              <a:solidFill>
                <a:schemeClr val="tx1">
                  <a:lumMod val="85000"/>
                  <a:lumOff val="15000"/>
                </a:schemeClr>
              </a:solidFill>
              <a:latin typeface="微软雅黑" panose="020B0503020204020204" charset="-122"/>
              <a:ea typeface="微软雅黑" panose="020B0503020204020204" charset="-122"/>
            </a:endParaRPr>
          </a:p>
        </p:txBody>
      </p:sp>
      <p:sp>
        <p:nvSpPr>
          <p:cNvPr id="16" name="矩形 15"/>
          <p:cNvSpPr/>
          <p:nvPr/>
        </p:nvSpPr>
        <p:spPr>
          <a:xfrm>
            <a:off x="1000682" y="1334245"/>
            <a:ext cx="10190637" cy="4176349"/>
          </a:xfrm>
          <a:prstGeom prst="rect">
            <a:avLst/>
          </a:prstGeom>
          <a:noFill/>
          <a:ln w="19050">
            <a:gradFill>
              <a:gsLst>
                <a:gs pos="0">
                  <a:srgbClr val="106454"/>
                </a:gs>
                <a:gs pos="35398">
                  <a:srgbClr val="E55003">
                    <a:alpha val="0"/>
                    <a:lumMod val="0"/>
                    <a:lumOff val="100000"/>
                  </a:srgbClr>
                </a:gs>
                <a:gs pos="70000">
                  <a:srgbClr val="E55003">
                    <a:alpha val="0"/>
                    <a:lumMod val="0"/>
                    <a:lumOff val="100000"/>
                  </a:srgbClr>
                </a:gs>
                <a:gs pos="100000">
                  <a:srgbClr val="106454"/>
                </a:gs>
              </a:gsLst>
              <a:lin ang="3600000" scaled="0"/>
            </a:gradFill>
          </a:ln>
          <a:effectLst>
            <a:outerShdw blurRad="101600" dist="127000" dir="2700000" algn="tl" rotWithShape="0">
              <a:srgbClr val="53823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774417" y="1961359"/>
            <a:ext cx="10643166" cy="3575842"/>
            <a:chOff x="1627" y="2739"/>
            <a:chExt cx="15605" cy="2952"/>
          </a:xfrm>
        </p:grpSpPr>
        <p:sp>
          <p:nvSpPr>
            <p:cNvPr id="7" name="矩形 6"/>
            <p:cNvSpPr/>
            <p:nvPr/>
          </p:nvSpPr>
          <p:spPr>
            <a:xfrm>
              <a:off x="1627" y="2739"/>
              <a:ext cx="15605" cy="2952"/>
            </a:xfrm>
            <a:prstGeom prst="rect">
              <a:avLst/>
            </a:prstGeom>
            <a:gradFill>
              <a:gsLst>
                <a:gs pos="61000">
                  <a:schemeClr val="accent6">
                    <a:lumMod val="75000"/>
                  </a:schemeClr>
                </a:gs>
                <a:gs pos="0">
                  <a:srgbClr val="106454"/>
                </a:gs>
                <a:gs pos="100000">
                  <a:srgbClr val="106454"/>
                </a:gs>
              </a:gsLst>
              <a:lin ang="17400000" scaled="0"/>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图文框 31"/>
            <p:cNvSpPr/>
            <p:nvPr/>
          </p:nvSpPr>
          <p:spPr>
            <a:xfrm>
              <a:off x="2708" y="2961"/>
              <a:ext cx="13524" cy="2519"/>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1" name="矩形 10"/>
          <p:cNvSpPr/>
          <p:nvPr/>
        </p:nvSpPr>
        <p:spPr>
          <a:xfrm>
            <a:off x="3197860" y="844550"/>
            <a:ext cx="5796280" cy="429895"/>
          </a:xfrm>
          <a:prstGeom prst="rect">
            <a:avLst/>
          </a:prstGeom>
          <a:noFill/>
        </p:spPr>
        <p:txBody>
          <a:bodyPr wrap="square" rtlCol="0">
            <a:spAutoFit/>
          </a:bodyPr>
          <a:lstStyle/>
          <a:p>
            <a:pPr algn="ctr">
              <a:buClr>
                <a:srgbClr val="C00000"/>
              </a:buClr>
              <a:buSzPct val="80000"/>
            </a:pPr>
            <a:r>
              <a:rPr lang="zh-CN" altLang="en-US" sz="2200" b="1" dirty="0">
                <a:solidFill>
                  <a:schemeClr val="tx1">
                    <a:lumMod val="95000"/>
                    <a:lumOff val="5000"/>
                  </a:schemeClr>
                </a:solidFill>
                <a:latin typeface="微软雅黑" panose="020B0503020204020204" charset="-122"/>
                <a:ea typeface="微软雅黑" panose="020B0503020204020204" charset="-122"/>
                <a:sym typeface="+mn-ea"/>
              </a:rPr>
              <a:t>（四）我军需要一场革命性变革</a:t>
            </a:r>
            <a:endParaRPr lang="zh-CN" altLang="en-US" sz="2200" b="1" dirty="0">
              <a:solidFill>
                <a:schemeClr val="tx1">
                  <a:lumMod val="95000"/>
                  <a:lumOff val="5000"/>
                </a:schemeClr>
              </a:solidFill>
              <a:latin typeface="微软雅黑" panose="020B0503020204020204" charset="-122"/>
              <a:ea typeface="微软雅黑" panose="020B0503020204020204" charset="-122"/>
              <a:sym typeface="+mn-ea"/>
            </a:endParaRPr>
          </a:p>
        </p:txBody>
      </p:sp>
      <p:sp>
        <p:nvSpPr>
          <p:cNvPr id="2" name="矩形 1"/>
          <p:cNvSpPr/>
          <p:nvPr/>
        </p:nvSpPr>
        <p:spPr>
          <a:xfrm>
            <a:off x="2380457" y="2990783"/>
            <a:ext cx="7431086" cy="1536511"/>
          </a:xfrm>
          <a:prstGeom prst="rect">
            <a:avLst/>
          </a:prstGeom>
        </p:spPr>
        <p:txBody>
          <a:bodyPr wrap="square">
            <a:spAutoFit/>
          </a:bodyPr>
          <a:lstStyle/>
          <a:p>
            <a:pPr algn="just">
              <a:lnSpc>
                <a:spcPct val="150000"/>
              </a:lnSpc>
              <a:buClrTx/>
              <a:buSzTx/>
              <a:buFontTx/>
            </a:pPr>
            <a:r>
              <a:rPr lang="zh-CN" altLang="en-US" sz="2200"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　</a:t>
            </a:r>
            <a:r>
              <a:rPr lang="en-US" altLang="zh-CN" sz="2200"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  </a:t>
            </a:r>
            <a:r>
              <a:rPr lang="zh-CN" altLang="en-US" sz="2200"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我军许多年没有打过仗了，打现代化战争能力不够，各级干部指挥现代化战争能力不够，这两个问题依然很现实地摆在我们面前。</a:t>
            </a:r>
            <a:endParaRPr lang="zh-CN" altLang="en-US"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989000"/>
            <a:ext cx="12192000" cy="2880000"/>
          </a:xfrm>
          <a:prstGeom prst="rect">
            <a:avLst/>
          </a:prstGeom>
          <a:solidFill>
            <a:schemeClr val="bg1"/>
          </a:solidFill>
          <a:ln>
            <a:noFill/>
          </a:ln>
          <a:effectLst>
            <a:outerShdw blurRad="355600" algn="ctr"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dirty="0"/>
          </a:p>
        </p:txBody>
      </p:sp>
      <p:sp>
        <p:nvSpPr>
          <p:cNvPr id="3" name="文本框 2"/>
          <p:cNvSpPr txBox="1"/>
          <p:nvPr/>
        </p:nvSpPr>
        <p:spPr>
          <a:xfrm>
            <a:off x="8226008" y="2727654"/>
            <a:ext cx="3528531" cy="701346"/>
          </a:xfrm>
          <a:prstGeom prst="rect">
            <a:avLst/>
          </a:prstGeom>
        </p:spPr>
        <p:txBody>
          <a:bodyPr wrap="none">
            <a:spAutoFit/>
          </a:bodyPr>
          <a:lstStyle>
            <a:defPPr>
              <a:defRPr lang="zh-CN"/>
            </a:defPPr>
            <a:lvl1pPr algn="ctr">
              <a:defRPr sz="1200">
                <a:solidFill>
                  <a:schemeClr val="tx1">
                    <a:lumMod val="50000"/>
                    <a:lumOff val="50000"/>
                  </a:schemeClr>
                </a:solidFill>
                <a:latin typeface="微软雅黑" panose="020B0503020204020204" charset="-122"/>
                <a:ea typeface="微软雅黑" panose="020B0503020204020204" charset="-122"/>
              </a:defRPr>
            </a:lvl1pPr>
          </a:lstStyle>
          <a:p>
            <a:pPr>
              <a:lnSpc>
                <a:spcPct val="130000"/>
              </a:lnSpc>
            </a:pPr>
            <a:r>
              <a:rPr lang="zh-CN" altLang="en-US" sz="1600" dirty="0">
                <a:solidFill>
                  <a:schemeClr val="tx1">
                    <a:lumMod val="85000"/>
                    <a:lumOff val="15000"/>
                  </a:schemeClr>
                </a:solidFill>
              </a:rPr>
              <a:t>大型文献专题片</a:t>
            </a:r>
            <a:r>
              <a:rPr lang="en-US" altLang="zh-CN" sz="1600" dirty="0">
                <a:solidFill>
                  <a:schemeClr val="tx1">
                    <a:lumMod val="85000"/>
                    <a:lumOff val="15000"/>
                  </a:schemeClr>
                </a:solidFill>
              </a:rPr>
              <a:t>《</a:t>
            </a:r>
            <a:r>
              <a:rPr lang="zh-CN" altLang="en-US" sz="1600" dirty="0">
                <a:solidFill>
                  <a:schemeClr val="tx1">
                    <a:lumMod val="85000"/>
                    <a:lumOff val="15000"/>
                  </a:schemeClr>
                </a:solidFill>
              </a:rPr>
              <a:t>我们走在大路上</a:t>
            </a:r>
            <a:r>
              <a:rPr lang="en-US" altLang="zh-CN" sz="1600" dirty="0">
                <a:solidFill>
                  <a:schemeClr val="tx1">
                    <a:lumMod val="85000"/>
                    <a:lumOff val="15000"/>
                  </a:schemeClr>
                </a:solidFill>
              </a:rPr>
              <a:t>》 </a:t>
            </a:r>
            <a:endParaRPr lang="en-US" altLang="zh-CN" sz="1600" dirty="0">
              <a:solidFill>
                <a:schemeClr val="tx1">
                  <a:lumMod val="85000"/>
                  <a:lumOff val="15000"/>
                </a:schemeClr>
              </a:solidFill>
            </a:endParaRPr>
          </a:p>
          <a:p>
            <a:pPr>
              <a:lnSpc>
                <a:spcPct val="130000"/>
              </a:lnSpc>
            </a:pPr>
            <a:r>
              <a:rPr lang="zh-CN" altLang="en-US" sz="1600" dirty="0">
                <a:solidFill>
                  <a:schemeClr val="tx1">
                    <a:lumMod val="85000"/>
                    <a:lumOff val="15000"/>
                  </a:schemeClr>
                </a:solidFill>
              </a:rPr>
              <a:t>第二十一集 强军战歌</a:t>
            </a:r>
            <a:endParaRPr lang="zh-CN" altLang="en-US" sz="1600" dirty="0">
              <a:solidFill>
                <a:schemeClr val="tx1">
                  <a:lumMod val="85000"/>
                  <a:lumOff val="15000"/>
                </a:schemeClr>
              </a:solidFill>
            </a:endParaRPr>
          </a:p>
        </p:txBody>
      </p:sp>
      <p:grpSp>
        <p:nvGrpSpPr>
          <p:cNvPr id="7" name="组合 6"/>
          <p:cNvGrpSpPr/>
          <p:nvPr/>
        </p:nvGrpSpPr>
        <p:grpSpPr>
          <a:xfrm>
            <a:off x="9683526" y="3675028"/>
            <a:ext cx="613495" cy="612622"/>
            <a:chOff x="10027920" y="1418508"/>
            <a:chExt cx="613495" cy="612622"/>
          </a:xfrm>
        </p:grpSpPr>
        <p:sp>
          <p:nvSpPr>
            <p:cNvPr id="10" name="椭圆 9"/>
            <p:cNvSpPr/>
            <p:nvPr/>
          </p:nvSpPr>
          <p:spPr>
            <a:xfrm>
              <a:off x="10027920" y="1418508"/>
              <a:ext cx="609685" cy="609685"/>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iconfont-10043-4933224"/>
            <p:cNvSpPr/>
            <p:nvPr/>
          </p:nvSpPr>
          <p:spPr>
            <a:xfrm>
              <a:off x="10031730" y="1421445"/>
              <a:ext cx="609685" cy="609685"/>
            </a:xfrm>
            <a:custGeom>
              <a:avLst/>
              <a:gdLst>
                <a:gd name="T0" fmla="*/ 5600 w 11200"/>
                <a:gd name="T1" fmla="*/ 11200 h 11200"/>
                <a:gd name="T2" fmla="*/ 0 w 11200"/>
                <a:gd name="T3" fmla="*/ 5600 h 11200"/>
                <a:gd name="T4" fmla="*/ 5600 w 11200"/>
                <a:gd name="T5" fmla="*/ 0 h 11200"/>
                <a:gd name="T6" fmla="*/ 11200 w 11200"/>
                <a:gd name="T7" fmla="*/ 5600 h 11200"/>
                <a:gd name="T8" fmla="*/ 5600 w 11200"/>
                <a:gd name="T9" fmla="*/ 11200 h 11200"/>
                <a:gd name="T10" fmla="*/ 5600 w 11200"/>
                <a:gd name="T11" fmla="*/ 800 h 11200"/>
                <a:gd name="T12" fmla="*/ 800 w 11200"/>
                <a:gd name="T13" fmla="*/ 5600 h 11200"/>
                <a:gd name="T14" fmla="*/ 5600 w 11200"/>
                <a:gd name="T15" fmla="*/ 10400 h 11200"/>
                <a:gd name="T16" fmla="*/ 10400 w 11200"/>
                <a:gd name="T17" fmla="*/ 5600 h 11200"/>
                <a:gd name="T18" fmla="*/ 5600 w 11200"/>
                <a:gd name="T19" fmla="*/ 800 h 11200"/>
                <a:gd name="T20" fmla="*/ 4620 w 11200"/>
                <a:gd name="T21" fmla="*/ 7600 h 11200"/>
                <a:gd name="T22" fmla="*/ 4420 w 11200"/>
                <a:gd name="T23" fmla="*/ 7540 h 11200"/>
                <a:gd name="T24" fmla="*/ 4220 w 11200"/>
                <a:gd name="T25" fmla="*/ 7200 h 11200"/>
                <a:gd name="T26" fmla="*/ 4220 w 11200"/>
                <a:gd name="T27" fmla="*/ 4000 h 11200"/>
                <a:gd name="T28" fmla="*/ 4420 w 11200"/>
                <a:gd name="T29" fmla="*/ 3660 h 11200"/>
                <a:gd name="T30" fmla="*/ 4820 w 11200"/>
                <a:gd name="T31" fmla="*/ 3660 h 11200"/>
                <a:gd name="T32" fmla="*/ 7600 w 11200"/>
                <a:gd name="T33" fmla="*/ 5260 h 11200"/>
                <a:gd name="T34" fmla="*/ 7800 w 11200"/>
                <a:gd name="T35" fmla="*/ 5600 h 11200"/>
                <a:gd name="T36" fmla="*/ 7600 w 11200"/>
                <a:gd name="T37" fmla="*/ 5940 h 11200"/>
                <a:gd name="T38" fmla="*/ 4820 w 11200"/>
                <a:gd name="T39" fmla="*/ 7540 h 11200"/>
                <a:gd name="T40" fmla="*/ 4620 w 11200"/>
                <a:gd name="T41" fmla="*/ 7600 h 11200"/>
                <a:gd name="T42" fmla="*/ 5020 w 11200"/>
                <a:gd name="T43" fmla="*/ 4700 h 11200"/>
                <a:gd name="T44" fmla="*/ 5020 w 11200"/>
                <a:gd name="T45" fmla="*/ 6520 h 11200"/>
                <a:gd name="T46" fmla="*/ 6600 w 11200"/>
                <a:gd name="T47" fmla="*/ 5620 h 11200"/>
                <a:gd name="T48" fmla="*/ 5020 w 11200"/>
                <a:gd name="T49" fmla="*/ 4700 h 1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00" h="11200">
                  <a:moveTo>
                    <a:pt x="5600" y="11200"/>
                  </a:moveTo>
                  <a:cubicBezTo>
                    <a:pt x="2520" y="11200"/>
                    <a:pt x="0" y="8680"/>
                    <a:pt x="0" y="5600"/>
                  </a:cubicBezTo>
                  <a:cubicBezTo>
                    <a:pt x="0" y="2520"/>
                    <a:pt x="2520" y="0"/>
                    <a:pt x="5600" y="0"/>
                  </a:cubicBezTo>
                  <a:cubicBezTo>
                    <a:pt x="8680" y="0"/>
                    <a:pt x="11200" y="2520"/>
                    <a:pt x="11200" y="5600"/>
                  </a:cubicBezTo>
                  <a:cubicBezTo>
                    <a:pt x="11200" y="8680"/>
                    <a:pt x="8680" y="11200"/>
                    <a:pt x="5600" y="11200"/>
                  </a:cubicBezTo>
                  <a:close/>
                  <a:moveTo>
                    <a:pt x="5600" y="800"/>
                  </a:moveTo>
                  <a:cubicBezTo>
                    <a:pt x="2960" y="800"/>
                    <a:pt x="800" y="2960"/>
                    <a:pt x="800" y="5600"/>
                  </a:cubicBezTo>
                  <a:cubicBezTo>
                    <a:pt x="800" y="8240"/>
                    <a:pt x="2960" y="10400"/>
                    <a:pt x="5600" y="10400"/>
                  </a:cubicBezTo>
                  <a:cubicBezTo>
                    <a:pt x="8240" y="10400"/>
                    <a:pt x="10400" y="8240"/>
                    <a:pt x="10400" y="5600"/>
                  </a:cubicBezTo>
                  <a:cubicBezTo>
                    <a:pt x="10400" y="2960"/>
                    <a:pt x="8240" y="800"/>
                    <a:pt x="5600" y="800"/>
                  </a:cubicBezTo>
                  <a:close/>
                  <a:moveTo>
                    <a:pt x="4620" y="7600"/>
                  </a:moveTo>
                  <a:cubicBezTo>
                    <a:pt x="4560" y="7600"/>
                    <a:pt x="4480" y="7580"/>
                    <a:pt x="4420" y="7540"/>
                  </a:cubicBezTo>
                  <a:cubicBezTo>
                    <a:pt x="4300" y="7460"/>
                    <a:pt x="4220" y="7340"/>
                    <a:pt x="4220" y="7200"/>
                  </a:cubicBezTo>
                  <a:lnTo>
                    <a:pt x="4220" y="4000"/>
                  </a:lnTo>
                  <a:cubicBezTo>
                    <a:pt x="4220" y="3860"/>
                    <a:pt x="4300" y="3720"/>
                    <a:pt x="4420" y="3660"/>
                  </a:cubicBezTo>
                  <a:cubicBezTo>
                    <a:pt x="4540" y="3580"/>
                    <a:pt x="4700" y="3580"/>
                    <a:pt x="4820" y="3660"/>
                  </a:cubicBezTo>
                  <a:lnTo>
                    <a:pt x="7600" y="5260"/>
                  </a:lnTo>
                  <a:cubicBezTo>
                    <a:pt x="7720" y="5340"/>
                    <a:pt x="7800" y="5460"/>
                    <a:pt x="7800" y="5600"/>
                  </a:cubicBezTo>
                  <a:cubicBezTo>
                    <a:pt x="7800" y="5740"/>
                    <a:pt x="7720" y="5880"/>
                    <a:pt x="7600" y="5940"/>
                  </a:cubicBezTo>
                  <a:lnTo>
                    <a:pt x="4820" y="7540"/>
                  </a:lnTo>
                  <a:cubicBezTo>
                    <a:pt x="4760" y="7580"/>
                    <a:pt x="4680" y="7600"/>
                    <a:pt x="4620" y="7600"/>
                  </a:cubicBezTo>
                  <a:close/>
                  <a:moveTo>
                    <a:pt x="5020" y="4700"/>
                  </a:moveTo>
                  <a:lnTo>
                    <a:pt x="5020" y="6520"/>
                  </a:lnTo>
                  <a:lnTo>
                    <a:pt x="6600" y="5620"/>
                  </a:lnTo>
                  <a:lnTo>
                    <a:pt x="5020" y="4700"/>
                  </a:lnTo>
                  <a:close/>
                </a:path>
              </a:pathLst>
            </a:custGeom>
            <a:gradFill>
              <a:gsLst>
                <a:gs pos="0">
                  <a:srgbClr val="FF9000"/>
                </a:gs>
                <a:gs pos="100000">
                  <a:srgbClr val="C00000"/>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 name="直接连接符 12"/>
          <p:cNvCxnSpPr/>
          <p:nvPr/>
        </p:nvCxnSpPr>
        <p:spPr>
          <a:xfrm>
            <a:off x="8323787" y="3441408"/>
            <a:ext cx="3332973" cy="0"/>
          </a:xfrm>
          <a:prstGeom prst="line">
            <a:avLst/>
          </a:prstGeom>
          <a:ln w="12700">
            <a:gradFill flip="none" rotWithShape="1">
              <a:gsLst>
                <a:gs pos="51700">
                  <a:srgbClr val="C00000"/>
                </a:gs>
                <a:gs pos="66963">
                  <a:srgbClr val="FF9000"/>
                </a:gs>
                <a:gs pos="34691">
                  <a:srgbClr val="FF9000"/>
                </a:gs>
                <a:gs pos="0">
                  <a:schemeClr val="bg1">
                    <a:alpha val="0"/>
                  </a:scheme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4" name="îṥḻïḋè"/>
          <p:cNvSpPr/>
          <p:nvPr/>
        </p:nvSpPr>
        <p:spPr bwMode="auto">
          <a:xfrm>
            <a:off x="292597" y="5067924"/>
            <a:ext cx="7933412" cy="609685"/>
          </a:xfrm>
          <a:prstGeom prst="ellipse">
            <a:avLst/>
          </a:prstGeom>
          <a:gradFill>
            <a:gsLst>
              <a:gs pos="22000">
                <a:schemeClr val="bg1">
                  <a:lumMod val="75000"/>
                </a:schemeClr>
              </a:gs>
              <a:gs pos="100000">
                <a:schemeClr val="bg1">
                  <a:lumMod val="85000"/>
                </a:schemeClr>
              </a:gs>
            </a:gsLst>
            <a:lin ang="0" scaled="0"/>
          </a:gradFill>
          <a:ln>
            <a:noFill/>
          </a:ln>
          <a:effectLst>
            <a:outerShdw blurRad="50800" dist="38100" dir="2700000" algn="tl" rotWithShape="0">
              <a:prstClr val="black">
                <a:alpha val="23000"/>
              </a:prstClr>
            </a:outerShdw>
          </a:effectLst>
        </p:spPr>
        <p:txBody>
          <a:bodyPr anchor="ctr"/>
          <a:lstStyle/>
          <a:p>
            <a:pPr algn="ctr"/>
            <a:endParaRPr dirty="0"/>
          </a:p>
        </p:txBody>
      </p:sp>
      <p:pic>
        <p:nvPicPr>
          <p:cNvPr id="5" name="第一个视频">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750930" y="1408649"/>
            <a:ext cx="7016745" cy="3946919"/>
          </a:xfrm>
          <a:prstGeom prst="rect">
            <a:avLst/>
          </a:prstGeom>
          <a:ln w="38100">
            <a:solidFill>
              <a:schemeClr val="bg1"/>
            </a:solid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7"/>
                                        </p:tgtEl>
                                      </p:cBhvr>
                                    </p:animEffect>
                                    <p:animScale>
                                      <p:cBhvr>
                                        <p:cTn id="7" dur="50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 y="0"/>
            <a:ext cx="12192001" cy="6858000"/>
            <a:chOff x="0" y="0"/>
            <a:chExt cx="12192001" cy="6858000"/>
          </a:xfrm>
        </p:grpSpPr>
        <p:pic>
          <p:nvPicPr>
            <p:cNvPr id="6" name="图片 5"/>
            <p:cNvPicPr>
              <a:picLocks noChangeAspect="1"/>
            </p:cNvPicPr>
            <p:nvPr/>
          </p:nvPicPr>
          <p:blipFill>
            <a:blip r:embed="rId1"/>
            <a:stretch>
              <a:fillRect/>
            </a:stretch>
          </p:blipFill>
          <p:spPr>
            <a:xfrm>
              <a:off x="1" y="0"/>
              <a:ext cx="12192000" cy="6858000"/>
            </a:xfrm>
            <a:prstGeom prst="rect">
              <a:avLst/>
            </a:prstGeom>
            <a:noFill/>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6000" y="0"/>
              <a:ext cx="6480000" cy="3240000"/>
            </a:xfrm>
            <a:prstGeom prst="rect">
              <a:avLst/>
            </a:prstGeom>
          </p:spPr>
        </p:pic>
        <p:pic>
          <p:nvPicPr>
            <p:cNvPr id="7" name="图片 6"/>
            <p:cNvPicPr>
              <a:picLocks noChangeAspect="1"/>
            </p:cNvPicPr>
            <p:nvPr/>
          </p:nvPicPr>
          <p:blipFill rotWithShape="1">
            <a:blip r:embed="rId3"/>
            <a:srcRect b="37589"/>
            <a:stretch>
              <a:fillRect/>
            </a:stretch>
          </p:blipFill>
          <p:spPr>
            <a:xfrm>
              <a:off x="0" y="4694174"/>
              <a:ext cx="12192000" cy="2163826"/>
            </a:xfrm>
            <a:prstGeom prst="rect">
              <a:avLst/>
            </a:prstGeom>
          </p:spPr>
        </p:pic>
      </p:grpSp>
      <p:sp>
        <p:nvSpPr>
          <p:cNvPr id="3" name="文本框 2"/>
          <p:cNvSpPr txBox="1"/>
          <p:nvPr/>
        </p:nvSpPr>
        <p:spPr>
          <a:xfrm>
            <a:off x="435841" y="3182257"/>
            <a:ext cx="11388065" cy="830997"/>
          </a:xfrm>
          <a:prstGeom prst="rect">
            <a:avLst/>
          </a:prstGeom>
          <a:noFill/>
        </p:spPr>
        <p:txBody>
          <a:bodyPr wrap="square" rtlCol="0">
            <a:spAutoFit/>
          </a:bodyPr>
          <a:lstStyle/>
          <a:p>
            <a:pPr algn="ctr"/>
            <a:r>
              <a:rPr lang="zh-CN" altLang="en-US" sz="4800" b="1" dirty="0">
                <a:solidFill>
                  <a:schemeClr val="lt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建设巩固国防和强大人民军队</a:t>
            </a:r>
            <a:endParaRPr lang="zh-CN" altLang="zh-CN" sz="4800" b="1" dirty="0">
              <a:solidFill>
                <a:schemeClr val="lt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4" name="文本框 3"/>
          <p:cNvSpPr txBox="1"/>
          <p:nvPr>
            <p:custDataLst>
              <p:tags r:id="rId4"/>
            </p:custDataLst>
          </p:nvPr>
        </p:nvSpPr>
        <p:spPr>
          <a:xfrm>
            <a:off x="3962400" y="2088000"/>
            <a:ext cx="4267200" cy="830997"/>
          </a:xfrm>
          <a:prstGeom prst="rect">
            <a:avLst/>
          </a:prstGeom>
          <a:noFill/>
        </p:spPr>
        <p:txBody>
          <a:bodyPr wrap="square" rtlCol="0">
            <a:spAutoFit/>
          </a:bodyPr>
          <a:lstStyle/>
          <a:p>
            <a:pPr algn="ctr"/>
            <a:r>
              <a:rPr lang="zh-CN" altLang="en-US" sz="4800" dirty="0">
                <a:solidFill>
                  <a:schemeClr val="lt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第十二讲</a:t>
            </a:r>
            <a:endParaRPr lang="zh-CN" altLang="en-US" sz="4800" dirty="0">
              <a:solidFill>
                <a:schemeClr val="lt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cxnSp>
        <p:nvCxnSpPr>
          <p:cNvPr id="5" name="直接连接符 4"/>
          <p:cNvCxnSpPr/>
          <p:nvPr>
            <p:custDataLst>
              <p:tags r:id="rId5"/>
            </p:custDataLst>
          </p:nvPr>
        </p:nvCxnSpPr>
        <p:spPr>
          <a:xfrm>
            <a:off x="1416000" y="3060000"/>
            <a:ext cx="9360000" cy="0"/>
          </a:xfrm>
          <a:prstGeom prst="line">
            <a:avLst/>
          </a:prstGeom>
          <a:ln w="12700">
            <a:gradFill>
              <a:gsLst>
                <a:gs pos="0">
                  <a:srgbClr val="F5E1DA">
                    <a:lumMod val="20000"/>
                    <a:lumOff val="80000"/>
                    <a:alpha val="0"/>
                  </a:srgbClr>
                </a:gs>
                <a:gs pos="50000">
                  <a:srgbClr val="F5E1DA">
                    <a:lumMod val="20000"/>
                    <a:lumOff val="80000"/>
                  </a:srgbClr>
                </a:gs>
                <a:gs pos="100000">
                  <a:srgbClr val="F5E1DA">
                    <a:lumMod val="20000"/>
                    <a:lumOff val="80000"/>
                    <a:alpha val="0"/>
                  </a:srgbClr>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0" y="0"/>
            <a:ext cx="12192001" cy="6857999"/>
          </a:xfrm>
          <a:prstGeom prst="rect">
            <a:avLst/>
          </a:prstGeom>
          <a:gradFill>
            <a:gsLst>
              <a:gs pos="61000">
                <a:srgbClr val="D04D3A"/>
              </a:gs>
              <a:gs pos="0">
                <a:srgbClr val="B00000"/>
              </a:gs>
              <a:gs pos="100000">
                <a:srgbClr val="9E0406"/>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endParaRPr>
          </a:p>
        </p:txBody>
      </p:sp>
      <p:pic>
        <p:nvPicPr>
          <p:cNvPr id="15" name="图片 14"/>
          <p:cNvPicPr>
            <a:picLocks noChangeAspect="1"/>
          </p:cNvPicPr>
          <p:nvPr/>
        </p:nvPicPr>
        <p:blipFill rotWithShape="1">
          <a:blip r:embed="rId2"/>
          <a:srcRect b="8243"/>
          <a:stretch>
            <a:fillRect/>
          </a:stretch>
        </p:blipFill>
        <p:spPr>
          <a:xfrm>
            <a:off x="516001" y="552893"/>
            <a:ext cx="11159999" cy="5760000"/>
          </a:xfrm>
          <a:prstGeom prst="rect">
            <a:avLst/>
          </a:prstGeom>
          <a:noFill/>
          <a:effectLst>
            <a:outerShdw blurRad="381000" dist="127000" dir="2700000" algn="tl" rotWithShape="0">
              <a:prstClr val="black">
                <a:alpha val="30000"/>
              </a:prstClr>
            </a:outerShdw>
          </a:effectLst>
        </p:spPr>
      </p:pic>
      <p:pic>
        <p:nvPicPr>
          <p:cNvPr id="6" name="图片 5" descr="图片包含 游戏机, 食物&#10;&#10;描述已自动生成"/>
          <p:cNvPicPr preferRelativeResize="0"/>
          <p:nvPr/>
        </p:nvPicPr>
        <p:blipFill>
          <a:blip r:embed="rId3">
            <a:duotone>
              <a:schemeClr val="accent2">
                <a:shade val="45000"/>
                <a:satMod val="135000"/>
              </a:schemeClr>
              <a:prstClr val="white"/>
            </a:duotone>
          </a:blip>
          <a:stretch>
            <a:fillRect/>
          </a:stretch>
        </p:blipFill>
        <p:spPr>
          <a:xfrm>
            <a:off x="516000" y="3522893"/>
            <a:ext cx="11160000" cy="2790000"/>
          </a:xfrm>
          <a:prstGeom prst="rect">
            <a:avLst/>
          </a:prstGeom>
        </p:spPr>
      </p:pic>
      <p:sp>
        <p:nvSpPr>
          <p:cNvPr id="5" name="图文框 4"/>
          <p:cNvSpPr/>
          <p:nvPr>
            <p:custDataLst>
              <p:tags r:id="rId4"/>
            </p:custDataLst>
          </p:nvPr>
        </p:nvSpPr>
        <p:spPr>
          <a:xfrm>
            <a:off x="516000" y="552893"/>
            <a:ext cx="11160000" cy="5760000"/>
          </a:xfrm>
          <a:prstGeom prst="frame">
            <a:avLst>
              <a:gd name="adj1" fmla="val 3681"/>
            </a:avLst>
          </a:prstGeom>
          <a:gradFill flip="none" rotWithShape="1">
            <a:gsLst>
              <a:gs pos="35000">
                <a:srgbClr val="FAE7D0"/>
              </a:gs>
              <a:gs pos="0">
                <a:srgbClr val="FFFDEB"/>
              </a:gs>
              <a:gs pos="100000">
                <a:srgbClr val="FFFDFD">
                  <a:alpha val="0"/>
                </a:srgbClr>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endParaRPr>
          </a:p>
        </p:txBody>
      </p:sp>
      <p:sp>
        <p:nvSpPr>
          <p:cNvPr id="2" name="文本框 1"/>
          <p:cNvSpPr txBox="1"/>
          <p:nvPr>
            <p:custDataLst>
              <p:tags r:id="rId5"/>
            </p:custDataLst>
          </p:nvPr>
        </p:nvSpPr>
        <p:spPr>
          <a:xfrm>
            <a:off x="-173620" y="5359078"/>
            <a:ext cx="184731" cy="369332"/>
          </a:xfrm>
          <a:prstGeom prst="rect">
            <a:avLst/>
          </a:prstGeom>
          <a:noFill/>
        </p:spPr>
        <p:txBody>
          <a:bodyPr wrap="none" rtlCol="0">
            <a:spAutoFit/>
          </a:bodyPr>
          <a:lstStyle/>
          <a:p>
            <a:endParaRPr kumimoji="1" lang="zh-CN" altLang="en-US" sz="1800" dirty="0">
              <a:solidFill>
                <a:schemeClr val="dk1"/>
              </a:solidFill>
            </a:endParaRPr>
          </a:p>
        </p:txBody>
      </p:sp>
      <p:sp>
        <p:nvSpPr>
          <p:cNvPr id="3" name="矩形 2"/>
          <p:cNvSpPr/>
          <p:nvPr>
            <p:custDataLst>
              <p:tags r:id="rId6"/>
            </p:custDataLst>
          </p:nvPr>
        </p:nvSpPr>
        <p:spPr>
          <a:xfrm>
            <a:off x="2347090" y="4620984"/>
            <a:ext cx="8017790" cy="761427"/>
          </a:xfrm>
          <a:prstGeom prst="rect">
            <a:avLst/>
          </a:prstGeom>
        </p:spPr>
        <p:txBody>
          <a:bodyPr wrap="square">
            <a:spAutoFit/>
          </a:bodyPr>
          <a:lstStyle/>
          <a:p>
            <a:pPr algn="r">
              <a:lnSpc>
                <a:spcPct val="130000"/>
              </a:lnSpc>
            </a:pPr>
            <a:r>
              <a:rPr lang="en-US" altLang="zh-CN" b="1" dirty="0">
                <a:solidFill>
                  <a:schemeClr val="lt1"/>
                </a:solidFill>
                <a:effectLst>
                  <a:outerShdw blurRad="38100" dist="38100" dir="2700000" algn="tl">
                    <a:srgbClr val="000000">
                      <a:alpha val="43137"/>
                    </a:srgbClr>
                  </a:outerShdw>
                </a:effectLst>
                <a:latin typeface="楷体" panose="02010609060101010101" charset="-122"/>
                <a:ea typeface="楷体" panose="02010609060101010101" charset="-122"/>
              </a:rPr>
              <a:t>——</a:t>
            </a:r>
            <a:r>
              <a:rPr lang="zh-CN" altLang="en-US" b="1" dirty="0">
                <a:solidFill>
                  <a:schemeClr val="lt1"/>
                </a:solidFill>
                <a:effectLst>
                  <a:outerShdw blurRad="38100" dist="38100" dir="2700000" algn="tl">
                    <a:srgbClr val="000000">
                      <a:alpha val="43137"/>
                    </a:srgbClr>
                  </a:outerShdw>
                </a:effectLst>
                <a:latin typeface="楷体" panose="02010609060101010101" charset="-122"/>
                <a:ea typeface="楷体" panose="02010609060101010101" charset="-122"/>
              </a:rPr>
              <a:t>习近平在庆祝中国人民解放军建军</a:t>
            </a:r>
            <a:r>
              <a:rPr lang="en-US" altLang="zh-CN" b="1" dirty="0">
                <a:solidFill>
                  <a:schemeClr val="lt1"/>
                </a:solidFill>
                <a:effectLst>
                  <a:outerShdw blurRad="38100" dist="38100" dir="2700000" algn="tl">
                    <a:srgbClr val="000000">
                      <a:alpha val="43137"/>
                    </a:srgbClr>
                  </a:outerShdw>
                </a:effectLst>
                <a:latin typeface="楷体" panose="02010609060101010101" charset="-122"/>
                <a:ea typeface="楷体" panose="02010609060101010101" charset="-122"/>
              </a:rPr>
              <a:t>90</a:t>
            </a:r>
            <a:r>
              <a:rPr lang="zh-CN" altLang="en-US" b="1" dirty="0">
                <a:solidFill>
                  <a:schemeClr val="lt1"/>
                </a:solidFill>
                <a:effectLst>
                  <a:outerShdw blurRad="38100" dist="38100" dir="2700000" algn="tl">
                    <a:srgbClr val="000000">
                      <a:alpha val="43137"/>
                    </a:srgbClr>
                  </a:outerShdw>
                </a:effectLst>
                <a:latin typeface="楷体" panose="02010609060101010101" charset="-122"/>
                <a:ea typeface="楷体" panose="02010609060101010101" charset="-122"/>
              </a:rPr>
              <a:t>周年大会上的讲话</a:t>
            </a:r>
            <a:endParaRPr lang="en-US" altLang="zh-CN" b="1" dirty="0">
              <a:solidFill>
                <a:schemeClr val="lt1"/>
              </a:solidFill>
              <a:effectLst>
                <a:outerShdw blurRad="38100" dist="38100" dir="2700000" algn="tl">
                  <a:srgbClr val="000000">
                    <a:alpha val="43137"/>
                  </a:srgbClr>
                </a:outerShdw>
              </a:effectLst>
              <a:latin typeface="楷体" panose="02010609060101010101" charset="-122"/>
              <a:ea typeface="楷体" panose="02010609060101010101" charset="-122"/>
            </a:endParaRPr>
          </a:p>
          <a:p>
            <a:pPr algn="r">
              <a:lnSpc>
                <a:spcPct val="130000"/>
              </a:lnSpc>
            </a:pPr>
            <a:r>
              <a:rPr lang="zh-CN" altLang="en-US" b="1" dirty="0">
                <a:solidFill>
                  <a:schemeClr val="lt1"/>
                </a:solidFill>
                <a:effectLst>
                  <a:outerShdw blurRad="38100" dist="38100" dir="2700000" algn="tl">
                    <a:srgbClr val="000000">
                      <a:alpha val="43137"/>
                    </a:srgbClr>
                  </a:outerShdw>
                </a:effectLst>
                <a:latin typeface="楷体" panose="02010609060101010101" charset="-122"/>
                <a:ea typeface="楷体" panose="02010609060101010101" charset="-122"/>
              </a:rPr>
              <a:t>（</a:t>
            </a:r>
            <a:r>
              <a:rPr lang="en-US" altLang="zh-CN" b="1" dirty="0">
                <a:solidFill>
                  <a:schemeClr val="lt1"/>
                </a:solidFill>
                <a:effectLst>
                  <a:outerShdw blurRad="38100" dist="38100" dir="2700000" algn="tl">
                    <a:srgbClr val="000000">
                      <a:alpha val="43137"/>
                    </a:srgbClr>
                  </a:outerShdw>
                </a:effectLst>
                <a:latin typeface="楷体" panose="02010609060101010101" charset="-122"/>
                <a:ea typeface="楷体" panose="02010609060101010101" charset="-122"/>
              </a:rPr>
              <a:t>2017</a:t>
            </a:r>
            <a:r>
              <a:rPr lang="zh-CN" altLang="en-US" b="1" dirty="0">
                <a:solidFill>
                  <a:schemeClr val="lt1"/>
                </a:solidFill>
                <a:effectLst>
                  <a:outerShdw blurRad="38100" dist="38100" dir="2700000" algn="tl">
                    <a:srgbClr val="000000">
                      <a:alpha val="43137"/>
                    </a:srgbClr>
                  </a:outerShdw>
                </a:effectLst>
                <a:latin typeface="楷体" panose="02010609060101010101" charset="-122"/>
                <a:ea typeface="楷体" panose="02010609060101010101" charset="-122"/>
              </a:rPr>
              <a:t>年</a:t>
            </a:r>
            <a:r>
              <a:rPr lang="en-US" altLang="zh-CN" b="1" dirty="0">
                <a:solidFill>
                  <a:schemeClr val="lt1"/>
                </a:solidFill>
                <a:effectLst>
                  <a:outerShdw blurRad="38100" dist="38100" dir="2700000" algn="tl">
                    <a:srgbClr val="000000">
                      <a:alpha val="43137"/>
                    </a:srgbClr>
                  </a:outerShdw>
                </a:effectLst>
                <a:latin typeface="楷体" panose="02010609060101010101" charset="-122"/>
                <a:ea typeface="楷体" panose="02010609060101010101" charset="-122"/>
              </a:rPr>
              <a:t>8</a:t>
            </a:r>
            <a:r>
              <a:rPr lang="zh-CN" altLang="en-US" b="1" dirty="0">
                <a:solidFill>
                  <a:schemeClr val="lt1"/>
                </a:solidFill>
                <a:effectLst>
                  <a:outerShdw blurRad="38100" dist="38100" dir="2700000" algn="tl">
                    <a:srgbClr val="000000">
                      <a:alpha val="43137"/>
                    </a:srgbClr>
                  </a:outerShdw>
                </a:effectLst>
                <a:latin typeface="楷体" panose="02010609060101010101" charset="-122"/>
                <a:ea typeface="楷体" panose="02010609060101010101" charset="-122"/>
              </a:rPr>
              <a:t>月</a:t>
            </a:r>
            <a:r>
              <a:rPr lang="en-US" altLang="zh-CN" b="1" dirty="0">
                <a:solidFill>
                  <a:schemeClr val="lt1"/>
                </a:solidFill>
                <a:effectLst>
                  <a:outerShdw blurRad="38100" dist="38100" dir="2700000" algn="tl">
                    <a:srgbClr val="000000">
                      <a:alpha val="43137"/>
                    </a:srgbClr>
                  </a:outerShdw>
                </a:effectLst>
                <a:latin typeface="楷体" panose="02010609060101010101" charset="-122"/>
                <a:ea typeface="楷体" panose="02010609060101010101" charset="-122"/>
              </a:rPr>
              <a:t>1</a:t>
            </a:r>
            <a:r>
              <a:rPr lang="zh-CN" altLang="en-US" b="1" dirty="0">
                <a:solidFill>
                  <a:schemeClr val="lt1"/>
                </a:solidFill>
                <a:effectLst>
                  <a:outerShdw blurRad="38100" dist="38100" dir="2700000" algn="tl">
                    <a:srgbClr val="000000">
                      <a:alpha val="43137"/>
                    </a:srgbClr>
                  </a:outerShdw>
                </a:effectLst>
                <a:latin typeface="楷体" panose="02010609060101010101" charset="-122"/>
                <a:ea typeface="楷体" panose="02010609060101010101" charset="-122"/>
              </a:rPr>
              <a:t>日）</a:t>
            </a:r>
            <a:endParaRPr lang="zh-CN" altLang="en-US" b="1" dirty="0">
              <a:solidFill>
                <a:schemeClr val="lt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11" name="任意多边形: 形状 10"/>
          <p:cNvSpPr/>
          <p:nvPr/>
        </p:nvSpPr>
        <p:spPr>
          <a:xfrm>
            <a:off x="1790311" y="1589047"/>
            <a:ext cx="8611378" cy="2879079"/>
          </a:xfrm>
          <a:custGeom>
            <a:avLst/>
            <a:gdLst/>
            <a:ahLst/>
            <a:cxnLst/>
            <a:rect l="l" t="t" r="r" b="b"/>
            <a:pathLst>
              <a:path w="8611378" h="2879079">
                <a:moveTo>
                  <a:pt x="2065686" y="2807456"/>
                </a:moveTo>
                <a:cubicBezTo>
                  <a:pt x="2051796" y="2807456"/>
                  <a:pt x="2044416" y="2812231"/>
                  <a:pt x="2043548" y="2821780"/>
                </a:cubicBezTo>
                <a:cubicBezTo>
                  <a:pt x="2043548" y="2826990"/>
                  <a:pt x="2045719" y="2830028"/>
                  <a:pt x="2050059" y="2830896"/>
                </a:cubicBezTo>
                <a:cubicBezTo>
                  <a:pt x="2052664" y="2833501"/>
                  <a:pt x="2053966" y="2835671"/>
                  <a:pt x="2053966" y="2837408"/>
                </a:cubicBezTo>
                <a:cubicBezTo>
                  <a:pt x="2056571" y="2838276"/>
                  <a:pt x="2058741" y="2838710"/>
                  <a:pt x="2060477" y="2838710"/>
                </a:cubicBezTo>
                <a:cubicBezTo>
                  <a:pt x="2076104" y="2838710"/>
                  <a:pt x="2083918" y="2833501"/>
                  <a:pt x="2083918" y="2823083"/>
                </a:cubicBezTo>
                <a:cubicBezTo>
                  <a:pt x="2083050" y="2813533"/>
                  <a:pt x="2076972" y="2808324"/>
                  <a:pt x="2065686" y="2807456"/>
                </a:cubicBezTo>
                <a:close/>
                <a:moveTo>
                  <a:pt x="710699" y="2807130"/>
                </a:moveTo>
                <a:cubicBezTo>
                  <a:pt x="709831" y="2806913"/>
                  <a:pt x="710916" y="2807022"/>
                  <a:pt x="713955" y="2807456"/>
                </a:cubicBezTo>
                <a:lnTo>
                  <a:pt x="711351" y="2807256"/>
                </a:lnTo>
                <a:close/>
                <a:moveTo>
                  <a:pt x="2065686" y="2787922"/>
                </a:moveTo>
                <a:cubicBezTo>
                  <a:pt x="2095204" y="2789658"/>
                  <a:pt x="2110831" y="2801379"/>
                  <a:pt x="2112567" y="2823083"/>
                </a:cubicBezTo>
                <a:cubicBezTo>
                  <a:pt x="2110831" y="2843051"/>
                  <a:pt x="2098243" y="2854336"/>
                  <a:pt x="2074802" y="2856941"/>
                </a:cubicBezTo>
                <a:cubicBezTo>
                  <a:pt x="2064384" y="2856941"/>
                  <a:pt x="2053966" y="2854336"/>
                  <a:pt x="2043548" y="2849128"/>
                </a:cubicBezTo>
                <a:cubicBezTo>
                  <a:pt x="2041812" y="2850864"/>
                  <a:pt x="2039207" y="2851732"/>
                  <a:pt x="2035735" y="2851732"/>
                </a:cubicBezTo>
                <a:cubicBezTo>
                  <a:pt x="2022712" y="2851732"/>
                  <a:pt x="2016201" y="2843918"/>
                  <a:pt x="2016201" y="2828292"/>
                </a:cubicBezTo>
                <a:cubicBezTo>
                  <a:pt x="2018806" y="2803983"/>
                  <a:pt x="2035301" y="2790526"/>
                  <a:pt x="2065686" y="2787922"/>
                </a:cubicBezTo>
                <a:close/>
                <a:moveTo>
                  <a:pt x="836366" y="2765784"/>
                </a:moveTo>
                <a:lnTo>
                  <a:pt x="836366" y="2798340"/>
                </a:lnTo>
                <a:cubicBezTo>
                  <a:pt x="844180" y="2796604"/>
                  <a:pt x="852861" y="2795302"/>
                  <a:pt x="862411" y="2794433"/>
                </a:cubicBezTo>
                <a:cubicBezTo>
                  <a:pt x="865016" y="2794433"/>
                  <a:pt x="867620" y="2794433"/>
                  <a:pt x="870225" y="2794433"/>
                </a:cubicBezTo>
                <a:lnTo>
                  <a:pt x="870225" y="2773597"/>
                </a:lnTo>
                <a:lnTo>
                  <a:pt x="868922" y="2773597"/>
                </a:lnTo>
                <a:cubicBezTo>
                  <a:pt x="852427" y="2775334"/>
                  <a:pt x="841575" y="2772729"/>
                  <a:pt x="836366" y="2765784"/>
                </a:cubicBezTo>
                <a:close/>
                <a:moveTo>
                  <a:pt x="1443213" y="2752762"/>
                </a:moveTo>
                <a:cubicBezTo>
                  <a:pt x="1438004" y="2754498"/>
                  <a:pt x="1429756" y="2755800"/>
                  <a:pt x="1418470" y="2756668"/>
                </a:cubicBezTo>
                <a:cubicBezTo>
                  <a:pt x="1415866" y="2757536"/>
                  <a:pt x="1414129" y="2757970"/>
                  <a:pt x="1413261" y="2757970"/>
                </a:cubicBezTo>
                <a:cubicBezTo>
                  <a:pt x="1413261" y="2758839"/>
                  <a:pt x="1413261" y="2761009"/>
                  <a:pt x="1413261" y="2764482"/>
                </a:cubicBezTo>
                <a:cubicBezTo>
                  <a:pt x="1412393" y="2767086"/>
                  <a:pt x="1411959" y="2769256"/>
                  <a:pt x="1411959" y="2770993"/>
                </a:cubicBezTo>
                <a:cubicBezTo>
                  <a:pt x="1418036" y="2770125"/>
                  <a:pt x="1424113" y="2768388"/>
                  <a:pt x="1430190" y="2765784"/>
                </a:cubicBezTo>
                <a:cubicBezTo>
                  <a:pt x="1434531" y="2764916"/>
                  <a:pt x="1439306" y="2765350"/>
                  <a:pt x="1444515" y="2767086"/>
                </a:cubicBezTo>
                <a:cubicBezTo>
                  <a:pt x="1444515" y="2766218"/>
                  <a:pt x="1444515" y="2764048"/>
                  <a:pt x="1444515" y="2760575"/>
                </a:cubicBezTo>
                <a:cubicBezTo>
                  <a:pt x="1443647" y="2757102"/>
                  <a:pt x="1443213" y="2754498"/>
                  <a:pt x="1443213" y="2752762"/>
                </a:cubicBezTo>
                <a:close/>
                <a:moveTo>
                  <a:pt x="1144998" y="2742344"/>
                </a:moveTo>
                <a:cubicBezTo>
                  <a:pt x="1137185" y="2743212"/>
                  <a:pt x="1127636" y="2744514"/>
                  <a:pt x="1116349" y="2746250"/>
                </a:cubicBezTo>
                <a:cubicBezTo>
                  <a:pt x="1117218" y="2748855"/>
                  <a:pt x="1117652" y="2753630"/>
                  <a:pt x="1117652" y="2760575"/>
                </a:cubicBezTo>
                <a:cubicBezTo>
                  <a:pt x="1118519" y="2766652"/>
                  <a:pt x="1118953" y="2771427"/>
                  <a:pt x="1118953" y="2774900"/>
                </a:cubicBezTo>
                <a:cubicBezTo>
                  <a:pt x="1123295" y="2774032"/>
                  <a:pt x="1129805" y="2772729"/>
                  <a:pt x="1138488" y="2770993"/>
                </a:cubicBezTo>
                <a:cubicBezTo>
                  <a:pt x="1141092" y="2770125"/>
                  <a:pt x="1143262" y="2769690"/>
                  <a:pt x="1144998" y="2769690"/>
                </a:cubicBezTo>
                <a:cubicBezTo>
                  <a:pt x="1145867" y="2766218"/>
                  <a:pt x="1147169" y="2761009"/>
                  <a:pt x="1148905" y="2754064"/>
                </a:cubicBezTo>
                <a:cubicBezTo>
                  <a:pt x="1149774" y="2749723"/>
                  <a:pt x="1150207" y="2746684"/>
                  <a:pt x="1150207" y="2744948"/>
                </a:cubicBezTo>
                <a:cubicBezTo>
                  <a:pt x="1150207" y="2742344"/>
                  <a:pt x="1148471" y="2741476"/>
                  <a:pt x="1144998" y="2742344"/>
                </a:cubicBezTo>
                <a:close/>
                <a:moveTo>
                  <a:pt x="427461" y="2738437"/>
                </a:moveTo>
                <a:cubicBezTo>
                  <a:pt x="417911" y="2749723"/>
                  <a:pt x="406625" y="2759273"/>
                  <a:pt x="393602" y="2767086"/>
                </a:cubicBezTo>
                <a:cubicBezTo>
                  <a:pt x="393602" y="2769690"/>
                  <a:pt x="393602" y="2773163"/>
                  <a:pt x="393602" y="2777504"/>
                </a:cubicBezTo>
                <a:cubicBezTo>
                  <a:pt x="392734" y="2781845"/>
                  <a:pt x="392300" y="2785318"/>
                  <a:pt x="392300" y="2787922"/>
                </a:cubicBezTo>
                <a:cubicBezTo>
                  <a:pt x="405323" y="2785318"/>
                  <a:pt x="418345" y="2783147"/>
                  <a:pt x="431368" y="2781411"/>
                </a:cubicBezTo>
                <a:cubicBezTo>
                  <a:pt x="431368" y="2780543"/>
                  <a:pt x="430933" y="2779240"/>
                  <a:pt x="430066" y="2777504"/>
                </a:cubicBezTo>
                <a:cubicBezTo>
                  <a:pt x="429197" y="2776636"/>
                  <a:pt x="428329" y="2775768"/>
                  <a:pt x="427461" y="2774900"/>
                </a:cubicBezTo>
                <a:cubicBezTo>
                  <a:pt x="426593" y="2774032"/>
                  <a:pt x="426159" y="2769256"/>
                  <a:pt x="426159" y="2760575"/>
                </a:cubicBezTo>
                <a:cubicBezTo>
                  <a:pt x="427027" y="2756234"/>
                  <a:pt x="427461" y="2748855"/>
                  <a:pt x="427461" y="2738437"/>
                </a:cubicBezTo>
                <a:close/>
                <a:moveTo>
                  <a:pt x="836366" y="2728019"/>
                </a:moveTo>
                <a:lnTo>
                  <a:pt x="836366" y="2754064"/>
                </a:lnTo>
                <a:cubicBezTo>
                  <a:pt x="837234" y="2754064"/>
                  <a:pt x="837668" y="2754064"/>
                  <a:pt x="837668" y="2754064"/>
                </a:cubicBezTo>
                <a:cubicBezTo>
                  <a:pt x="848086" y="2753196"/>
                  <a:pt x="858938" y="2751459"/>
                  <a:pt x="870225" y="2748855"/>
                </a:cubicBezTo>
                <a:cubicBezTo>
                  <a:pt x="870225" y="2743646"/>
                  <a:pt x="870225" y="2738871"/>
                  <a:pt x="870225" y="2734530"/>
                </a:cubicBezTo>
                <a:cubicBezTo>
                  <a:pt x="868488" y="2734530"/>
                  <a:pt x="866318" y="2734964"/>
                  <a:pt x="863713" y="2735832"/>
                </a:cubicBezTo>
                <a:cubicBezTo>
                  <a:pt x="851559" y="2737569"/>
                  <a:pt x="842443" y="2734964"/>
                  <a:pt x="836366" y="2728019"/>
                </a:cubicBezTo>
                <a:close/>
                <a:moveTo>
                  <a:pt x="1747938" y="2721508"/>
                </a:moveTo>
                <a:cubicBezTo>
                  <a:pt x="1741862" y="2727585"/>
                  <a:pt x="1738389" y="2731492"/>
                  <a:pt x="1737520" y="2733228"/>
                </a:cubicBezTo>
                <a:cubicBezTo>
                  <a:pt x="1732311" y="2738437"/>
                  <a:pt x="1733614" y="2744948"/>
                  <a:pt x="1741427" y="2752762"/>
                </a:cubicBezTo>
                <a:cubicBezTo>
                  <a:pt x="1746637" y="2759707"/>
                  <a:pt x="1745768" y="2768388"/>
                  <a:pt x="1738823" y="2778806"/>
                </a:cubicBezTo>
                <a:cubicBezTo>
                  <a:pt x="1736219" y="2781411"/>
                  <a:pt x="1733180" y="2784450"/>
                  <a:pt x="1729707" y="2787922"/>
                </a:cubicBezTo>
                <a:cubicBezTo>
                  <a:pt x="1732311" y="2787922"/>
                  <a:pt x="1737954" y="2789224"/>
                  <a:pt x="1746637" y="2791829"/>
                </a:cubicBezTo>
                <a:cubicBezTo>
                  <a:pt x="1752713" y="2793565"/>
                  <a:pt x="1756620" y="2794433"/>
                  <a:pt x="1758356" y="2794433"/>
                </a:cubicBezTo>
                <a:cubicBezTo>
                  <a:pt x="1774851" y="2778806"/>
                  <a:pt x="1785269" y="2757536"/>
                  <a:pt x="1789610" y="2730623"/>
                </a:cubicBezTo>
                <a:cubicBezTo>
                  <a:pt x="1782665" y="2731492"/>
                  <a:pt x="1776588" y="2732794"/>
                  <a:pt x="1771379" y="2734530"/>
                </a:cubicBezTo>
                <a:cubicBezTo>
                  <a:pt x="1767038" y="2735398"/>
                  <a:pt x="1763131" y="2734964"/>
                  <a:pt x="1759659" y="2733228"/>
                </a:cubicBezTo>
                <a:cubicBezTo>
                  <a:pt x="1758790" y="2732360"/>
                  <a:pt x="1757489" y="2731058"/>
                  <a:pt x="1755752" y="2729321"/>
                </a:cubicBezTo>
                <a:cubicBezTo>
                  <a:pt x="1751411" y="2725848"/>
                  <a:pt x="1748807" y="2723244"/>
                  <a:pt x="1747938" y="2721508"/>
                </a:cubicBezTo>
                <a:close/>
                <a:moveTo>
                  <a:pt x="1441260" y="2714671"/>
                </a:moveTo>
                <a:cubicBezTo>
                  <a:pt x="1439957" y="2714020"/>
                  <a:pt x="1438004" y="2714128"/>
                  <a:pt x="1435400" y="2714996"/>
                </a:cubicBezTo>
                <a:cubicBezTo>
                  <a:pt x="1431059" y="2716733"/>
                  <a:pt x="1425850" y="2718035"/>
                  <a:pt x="1419773" y="2718903"/>
                </a:cubicBezTo>
                <a:cubicBezTo>
                  <a:pt x="1418036" y="2719771"/>
                  <a:pt x="1416734" y="2720205"/>
                  <a:pt x="1415866" y="2720205"/>
                </a:cubicBezTo>
                <a:cubicBezTo>
                  <a:pt x="1415866" y="2725414"/>
                  <a:pt x="1415431" y="2730189"/>
                  <a:pt x="1414564" y="2734530"/>
                </a:cubicBezTo>
                <a:cubicBezTo>
                  <a:pt x="1418904" y="2733662"/>
                  <a:pt x="1421509" y="2732794"/>
                  <a:pt x="1422377" y="2731926"/>
                </a:cubicBezTo>
                <a:cubicBezTo>
                  <a:pt x="1422377" y="2732794"/>
                  <a:pt x="1422811" y="2732794"/>
                  <a:pt x="1423679" y="2731926"/>
                </a:cubicBezTo>
                <a:cubicBezTo>
                  <a:pt x="1428020" y="2730189"/>
                  <a:pt x="1431927" y="2729755"/>
                  <a:pt x="1435400" y="2730623"/>
                </a:cubicBezTo>
                <a:cubicBezTo>
                  <a:pt x="1436268" y="2730623"/>
                  <a:pt x="1437570" y="2730623"/>
                  <a:pt x="1439306" y="2730623"/>
                </a:cubicBezTo>
                <a:cubicBezTo>
                  <a:pt x="1441043" y="2731492"/>
                  <a:pt x="1442345" y="2731926"/>
                  <a:pt x="1443213" y="2731926"/>
                </a:cubicBezTo>
                <a:lnTo>
                  <a:pt x="1443213" y="2718903"/>
                </a:lnTo>
                <a:cubicBezTo>
                  <a:pt x="1443213" y="2716733"/>
                  <a:pt x="1442561" y="2715322"/>
                  <a:pt x="1441260" y="2714671"/>
                </a:cubicBezTo>
                <a:close/>
                <a:moveTo>
                  <a:pt x="1159649" y="2712717"/>
                </a:moveTo>
                <a:cubicBezTo>
                  <a:pt x="1163339" y="2712500"/>
                  <a:pt x="1167137" y="2712826"/>
                  <a:pt x="1171043" y="2713694"/>
                </a:cubicBezTo>
                <a:cubicBezTo>
                  <a:pt x="1171912" y="2714562"/>
                  <a:pt x="1173214" y="2715430"/>
                  <a:pt x="1174951" y="2716298"/>
                </a:cubicBezTo>
                <a:cubicBezTo>
                  <a:pt x="1184500" y="2722376"/>
                  <a:pt x="1191011" y="2727585"/>
                  <a:pt x="1194484" y="2731926"/>
                </a:cubicBezTo>
                <a:cubicBezTo>
                  <a:pt x="1197956" y="2736266"/>
                  <a:pt x="1197956" y="2740607"/>
                  <a:pt x="1194484" y="2744948"/>
                </a:cubicBezTo>
                <a:cubicBezTo>
                  <a:pt x="1193616" y="2746684"/>
                  <a:pt x="1192313" y="2749289"/>
                  <a:pt x="1190577" y="2752762"/>
                </a:cubicBezTo>
                <a:cubicBezTo>
                  <a:pt x="1185368" y="2761443"/>
                  <a:pt x="1181895" y="2768388"/>
                  <a:pt x="1180159" y="2773597"/>
                </a:cubicBezTo>
                <a:cubicBezTo>
                  <a:pt x="1181028" y="2774466"/>
                  <a:pt x="1182330" y="2775768"/>
                  <a:pt x="1184066" y="2777504"/>
                </a:cubicBezTo>
                <a:cubicBezTo>
                  <a:pt x="1184934" y="2778372"/>
                  <a:pt x="1185368" y="2778806"/>
                  <a:pt x="1185368" y="2778806"/>
                </a:cubicBezTo>
                <a:cubicBezTo>
                  <a:pt x="1188841" y="2785752"/>
                  <a:pt x="1187538" y="2790092"/>
                  <a:pt x="1181461" y="2791829"/>
                </a:cubicBezTo>
                <a:cubicBezTo>
                  <a:pt x="1171912" y="2792697"/>
                  <a:pt x="1154982" y="2793565"/>
                  <a:pt x="1130674" y="2794433"/>
                </a:cubicBezTo>
                <a:cubicBezTo>
                  <a:pt x="1134146" y="2794433"/>
                  <a:pt x="1130240" y="2794868"/>
                  <a:pt x="1118953" y="2795736"/>
                </a:cubicBezTo>
                <a:lnTo>
                  <a:pt x="1118953" y="2806154"/>
                </a:lnTo>
                <a:cubicBezTo>
                  <a:pt x="1118086" y="2812231"/>
                  <a:pt x="1114179" y="2814835"/>
                  <a:pt x="1107234" y="2813967"/>
                </a:cubicBezTo>
                <a:cubicBezTo>
                  <a:pt x="1098552" y="2811362"/>
                  <a:pt x="1093777" y="2804417"/>
                  <a:pt x="1092908" y="2793131"/>
                </a:cubicBezTo>
                <a:cubicBezTo>
                  <a:pt x="1092908" y="2787922"/>
                  <a:pt x="1092040" y="2777504"/>
                  <a:pt x="1090304" y="2761877"/>
                </a:cubicBezTo>
                <a:cubicBezTo>
                  <a:pt x="1089436" y="2758405"/>
                  <a:pt x="1089002" y="2756234"/>
                  <a:pt x="1089002" y="2755366"/>
                </a:cubicBezTo>
                <a:cubicBezTo>
                  <a:pt x="1088134" y="2746684"/>
                  <a:pt x="1085529" y="2738871"/>
                  <a:pt x="1081188" y="2731926"/>
                </a:cubicBezTo>
                <a:cubicBezTo>
                  <a:pt x="1079452" y="2724112"/>
                  <a:pt x="1081188" y="2720640"/>
                  <a:pt x="1086397" y="2721508"/>
                </a:cubicBezTo>
                <a:cubicBezTo>
                  <a:pt x="1091607" y="2722376"/>
                  <a:pt x="1096382" y="2723678"/>
                  <a:pt x="1100722" y="2725414"/>
                </a:cubicBezTo>
                <a:cubicBezTo>
                  <a:pt x="1107667" y="2724546"/>
                  <a:pt x="1116783" y="2722810"/>
                  <a:pt x="1128070" y="2720205"/>
                </a:cubicBezTo>
                <a:cubicBezTo>
                  <a:pt x="1128937" y="2720205"/>
                  <a:pt x="1131108" y="2719771"/>
                  <a:pt x="1134580" y="2718903"/>
                </a:cubicBezTo>
                <a:cubicBezTo>
                  <a:pt x="1141526" y="2717167"/>
                  <a:pt x="1146301" y="2715864"/>
                  <a:pt x="1148905" y="2714996"/>
                </a:cubicBezTo>
                <a:cubicBezTo>
                  <a:pt x="1152378" y="2713694"/>
                  <a:pt x="1155959" y="2712934"/>
                  <a:pt x="1159649" y="2712717"/>
                </a:cubicBezTo>
                <a:close/>
                <a:moveTo>
                  <a:pt x="398811" y="2712392"/>
                </a:moveTo>
                <a:cubicBezTo>
                  <a:pt x="398811" y="2716733"/>
                  <a:pt x="398377" y="2723678"/>
                  <a:pt x="397509" y="2733228"/>
                </a:cubicBezTo>
                <a:cubicBezTo>
                  <a:pt x="396641" y="2741910"/>
                  <a:pt x="395773" y="2748855"/>
                  <a:pt x="394905" y="2754064"/>
                </a:cubicBezTo>
                <a:cubicBezTo>
                  <a:pt x="402718" y="2742778"/>
                  <a:pt x="410098" y="2730623"/>
                  <a:pt x="417043" y="2717601"/>
                </a:cubicBezTo>
                <a:cubicBezTo>
                  <a:pt x="415307" y="2717601"/>
                  <a:pt x="413570" y="2717601"/>
                  <a:pt x="411834" y="2717601"/>
                </a:cubicBezTo>
                <a:cubicBezTo>
                  <a:pt x="406625" y="2719337"/>
                  <a:pt x="402284" y="2717601"/>
                  <a:pt x="398811" y="2712392"/>
                </a:cubicBezTo>
                <a:close/>
                <a:moveTo>
                  <a:pt x="174825" y="2705880"/>
                </a:moveTo>
                <a:cubicBezTo>
                  <a:pt x="200870" y="2708485"/>
                  <a:pt x="225613" y="2714128"/>
                  <a:pt x="249053" y="2722810"/>
                </a:cubicBezTo>
                <a:cubicBezTo>
                  <a:pt x="267285" y="2729755"/>
                  <a:pt x="275532" y="2743212"/>
                  <a:pt x="273796" y="2763179"/>
                </a:cubicBezTo>
                <a:cubicBezTo>
                  <a:pt x="272060" y="2772729"/>
                  <a:pt x="268587" y="2778372"/>
                  <a:pt x="263378" y="2780108"/>
                </a:cubicBezTo>
                <a:cubicBezTo>
                  <a:pt x="255564" y="2780108"/>
                  <a:pt x="246015" y="2775768"/>
                  <a:pt x="234728" y="2767086"/>
                </a:cubicBezTo>
                <a:cubicBezTo>
                  <a:pt x="206079" y="2743646"/>
                  <a:pt x="185243" y="2724980"/>
                  <a:pt x="172221" y="2711090"/>
                </a:cubicBezTo>
                <a:cubicBezTo>
                  <a:pt x="171352" y="2709353"/>
                  <a:pt x="170918" y="2708051"/>
                  <a:pt x="170918" y="2707183"/>
                </a:cubicBezTo>
                <a:cubicBezTo>
                  <a:pt x="171787" y="2706315"/>
                  <a:pt x="173089" y="2705880"/>
                  <a:pt x="174825" y="2705880"/>
                </a:cubicBezTo>
                <a:close/>
                <a:moveTo>
                  <a:pt x="495178" y="2704578"/>
                </a:moveTo>
                <a:cubicBezTo>
                  <a:pt x="494309" y="2705446"/>
                  <a:pt x="493007" y="2705880"/>
                  <a:pt x="491271" y="2705880"/>
                </a:cubicBezTo>
                <a:cubicBezTo>
                  <a:pt x="487798" y="2706749"/>
                  <a:pt x="482589" y="2707617"/>
                  <a:pt x="475644" y="2708485"/>
                </a:cubicBezTo>
                <a:cubicBezTo>
                  <a:pt x="466963" y="2710222"/>
                  <a:pt x="460451" y="2711524"/>
                  <a:pt x="456110" y="2712392"/>
                </a:cubicBezTo>
                <a:lnTo>
                  <a:pt x="456110" y="2718903"/>
                </a:lnTo>
                <a:cubicBezTo>
                  <a:pt x="463924" y="2718903"/>
                  <a:pt x="470001" y="2720205"/>
                  <a:pt x="474342" y="2722810"/>
                </a:cubicBezTo>
                <a:cubicBezTo>
                  <a:pt x="479551" y="2724546"/>
                  <a:pt x="483024" y="2728453"/>
                  <a:pt x="484760" y="2734530"/>
                </a:cubicBezTo>
                <a:cubicBezTo>
                  <a:pt x="486496" y="2748421"/>
                  <a:pt x="483457" y="2754932"/>
                  <a:pt x="475644" y="2754064"/>
                </a:cubicBezTo>
                <a:cubicBezTo>
                  <a:pt x="473039" y="2754064"/>
                  <a:pt x="469133" y="2751894"/>
                  <a:pt x="463924" y="2747552"/>
                </a:cubicBezTo>
                <a:cubicBezTo>
                  <a:pt x="461319" y="2743212"/>
                  <a:pt x="458715" y="2739305"/>
                  <a:pt x="456110" y="2735832"/>
                </a:cubicBezTo>
                <a:cubicBezTo>
                  <a:pt x="456110" y="2744514"/>
                  <a:pt x="455676" y="2752328"/>
                  <a:pt x="454808" y="2759273"/>
                </a:cubicBezTo>
                <a:cubicBezTo>
                  <a:pt x="454808" y="2767954"/>
                  <a:pt x="453940" y="2774032"/>
                  <a:pt x="452204" y="2777504"/>
                </a:cubicBezTo>
                <a:cubicBezTo>
                  <a:pt x="453072" y="2777504"/>
                  <a:pt x="454808" y="2777504"/>
                  <a:pt x="457412" y="2777504"/>
                </a:cubicBezTo>
                <a:cubicBezTo>
                  <a:pt x="465226" y="2775768"/>
                  <a:pt x="470869" y="2776202"/>
                  <a:pt x="474342" y="2778806"/>
                </a:cubicBezTo>
                <a:cubicBezTo>
                  <a:pt x="475210" y="2779674"/>
                  <a:pt x="476078" y="2780543"/>
                  <a:pt x="476946" y="2781411"/>
                </a:cubicBezTo>
                <a:cubicBezTo>
                  <a:pt x="478683" y="2782279"/>
                  <a:pt x="480853" y="2784450"/>
                  <a:pt x="483457" y="2787922"/>
                </a:cubicBezTo>
                <a:cubicBezTo>
                  <a:pt x="490403" y="2769690"/>
                  <a:pt x="494309" y="2741910"/>
                  <a:pt x="495178" y="2704578"/>
                </a:cubicBezTo>
                <a:close/>
                <a:moveTo>
                  <a:pt x="1491885" y="2699125"/>
                </a:moveTo>
                <a:cubicBezTo>
                  <a:pt x="1493512" y="2698854"/>
                  <a:pt x="1495520" y="2698935"/>
                  <a:pt x="1497907" y="2699369"/>
                </a:cubicBezTo>
                <a:cubicBezTo>
                  <a:pt x="1509194" y="2702842"/>
                  <a:pt x="1517441" y="2708485"/>
                  <a:pt x="1522650" y="2716298"/>
                </a:cubicBezTo>
                <a:cubicBezTo>
                  <a:pt x="1524386" y="2718903"/>
                  <a:pt x="1524386" y="2721508"/>
                  <a:pt x="1522650" y="2724112"/>
                </a:cubicBezTo>
                <a:cubicBezTo>
                  <a:pt x="1520914" y="2727585"/>
                  <a:pt x="1520046" y="2736700"/>
                  <a:pt x="1520046" y="2751459"/>
                </a:cubicBezTo>
                <a:cubicBezTo>
                  <a:pt x="1520046" y="2754064"/>
                  <a:pt x="1520480" y="2757970"/>
                  <a:pt x="1521347" y="2763179"/>
                </a:cubicBezTo>
                <a:cubicBezTo>
                  <a:pt x="1521347" y="2769256"/>
                  <a:pt x="1521347" y="2773597"/>
                  <a:pt x="1521347" y="2776202"/>
                </a:cubicBezTo>
                <a:cubicBezTo>
                  <a:pt x="1521347" y="2785752"/>
                  <a:pt x="1517441" y="2792263"/>
                  <a:pt x="1509628" y="2795736"/>
                </a:cubicBezTo>
                <a:cubicBezTo>
                  <a:pt x="1500946" y="2793999"/>
                  <a:pt x="1494868" y="2789224"/>
                  <a:pt x="1491396" y="2781411"/>
                </a:cubicBezTo>
                <a:cubicBezTo>
                  <a:pt x="1492264" y="2777070"/>
                  <a:pt x="1492698" y="2766652"/>
                  <a:pt x="1492698" y="2750157"/>
                </a:cubicBezTo>
                <a:cubicBezTo>
                  <a:pt x="1493567" y="2740607"/>
                  <a:pt x="1491830" y="2727585"/>
                  <a:pt x="1487489" y="2711090"/>
                </a:cubicBezTo>
                <a:cubicBezTo>
                  <a:pt x="1485536" y="2703927"/>
                  <a:pt x="1487001" y="2699939"/>
                  <a:pt x="1491885" y="2699125"/>
                </a:cubicBezTo>
                <a:close/>
                <a:moveTo>
                  <a:pt x="832460" y="2690254"/>
                </a:moveTo>
                <a:cubicBezTo>
                  <a:pt x="835064" y="2695462"/>
                  <a:pt x="836366" y="2704578"/>
                  <a:pt x="836366" y="2717601"/>
                </a:cubicBezTo>
                <a:cubicBezTo>
                  <a:pt x="838102" y="2716733"/>
                  <a:pt x="839405" y="2716298"/>
                  <a:pt x="840273" y="2716298"/>
                </a:cubicBezTo>
                <a:cubicBezTo>
                  <a:pt x="842009" y="2715430"/>
                  <a:pt x="845916" y="2714562"/>
                  <a:pt x="851993" y="2713694"/>
                </a:cubicBezTo>
                <a:cubicBezTo>
                  <a:pt x="858938" y="2712826"/>
                  <a:pt x="864582" y="2711958"/>
                  <a:pt x="868922" y="2711090"/>
                </a:cubicBezTo>
                <a:cubicBezTo>
                  <a:pt x="868922" y="2709353"/>
                  <a:pt x="868488" y="2706749"/>
                  <a:pt x="867620" y="2703276"/>
                </a:cubicBezTo>
                <a:cubicBezTo>
                  <a:pt x="867620" y="2700672"/>
                  <a:pt x="867186" y="2698501"/>
                  <a:pt x="866318" y="2696765"/>
                </a:cubicBezTo>
                <a:cubicBezTo>
                  <a:pt x="866318" y="2696765"/>
                  <a:pt x="865884" y="2696765"/>
                  <a:pt x="865016" y="2696765"/>
                </a:cubicBezTo>
                <a:cubicBezTo>
                  <a:pt x="865016" y="2697633"/>
                  <a:pt x="864582" y="2698067"/>
                  <a:pt x="863713" y="2698067"/>
                </a:cubicBezTo>
                <a:cubicBezTo>
                  <a:pt x="851559" y="2700672"/>
                  <a:pt x="841141" y="2698067"/>
                  <a:pt x="832460" y="2690254"/>
                </a:cubicBezTo>
                <a:close/>
                <a:moveTo>
                  <a:pt x="1450701" y="2685044"/>
                </a:moveTo>
                <a:cubicBezTo>
                  <a:pt x="1453089" y="2685044"/>
                  <a:pt x="1455801" y="2685479"/>
                  <a:pt x="1458840" y="2686347"/>
                </a:cubicBezTo>
                <a:cubicBezTo>
                  <a:pt x="1468390" y="2691556"/>
                  <a:pt x="1476203" y="2697633"/>
                  <a:pt x="1482280" y="2704578"/>
                </a:cubicBezTo>
                <a:cubicBezTo>
                  <a:pt x="1484017" y="2707183"/>
                  <a:pt x="1484017" y="2710656"/>
                  <a:pt x="1482280" y="2714996"/>
                </a:cubicBezTo>
                <a:cubicBezTo>
                  <a:pt x="1479676" y="2719337"/>
                  <a:pt x="1478374" y="2727151"/>
                  <a:pt x="1478374" y="2738437"/>
                </a:cubicBezTo>
                <a:cubicBezTo>
                  <a:pt x="1478374" y="2764482"/>
                  <a:pt x="1478374" y="2790961"/>
                  <a:pt x="1478374" y="2817874"/>
                </a:cubicBezTo>
                <a:cubicBezTo>
                  <a:pt x="1477505" y="2840446"/>
                  <a:pt x="1468824" y="2853468"/>
                  <a:pt x="1452328" y="2856941"/>
                </a:cubicBezTo>
                <a:cubicBezTo>
                  <a:pt x="1447987" y="2856941"/>
                  <a:pt x="1444949" y="2854771"/>
                  <a:pt x="1443213" y="2850430"/>
                </a:cubicBezTo>
                <a:cubicBezTo>
                  <a:pt x="1438004" y="2835671"/>
                  <a:pt x="1430190" y="2823517"/>
                  <a:pt x="1419773" y="2813967"/>
                </a:cubicBezTo>
                <a:cubicBezTo>
                  <a:pt x="1418036" y="2812231"/>
                  <a:pt x="1417602" y="2811362"/>
                  <a:pt x="1418470" y="2811362"/>
                </a:cubicBezTo>
                <a:cubicBezTo>
                  <a:pt x="1418470" y="2810494"/>
                  <a:pt x="1419339" y="2810060"/>
                  <a:pt x="1421075" y="2810060"/>
                </a:cubicBezTo>
                <a:cubicBezTo>
                  <a:pt x="1428020" y="2810060"/>
                  <a:pt x="1434097" y="2810494"/>
                  <a:pt x="1439306" y="2811362"/>
                </a:cubicBezTo>
                <a:cubicBezTo>
                  <a:pt x="1442779" y="2811362"/>
                  <a:pt x="1444081" y="2810060"/>
                  <a:pt x="1443213" y="2807456"/>
                </a:cubicBezTo>
                <a:cubicBezTo>
                  <a:pt x="1444081" y="2803983"/>
                  <a:pt x="1444515" y="2797472"/>
                  <a:pt x="1444515" y="2787922"/>
                </a:cubicBezTo>
                <a:cubicBezTo>
                  <a:pt x="1432361" y="2788790"/>
                  <a:pt x="1421075" y="2790092"/>
                  <a:pt x="1410656" y="2791829"/>
                </a:cubicBezTo>
                <a:cubicBezTo>
                  <a:pt x="1409789" y="2804851"/>
                  <a:pt x="1409355" y="2818308"/>
                  <a:pt x="1409355" y="2832198"/>
                </a:cubicBezTo>
                <a:cubicBezTo>
                  <a:pt x="1409355" y="2838276"/>
                  <a:pt x="1407618" y="2843051"/>
                  <a:pt x="1404146" y="2846523"/>
                </a:cubicBezTo>
                <a:cubicBezTo>
                  <a:pt x="1401541" y="2849996"/>
                  <a:pt x="1398937" y="2850430"/>
                  <a:pt x="1396332" y="2847825"/>
                </a:cubicBezTo>
                <a:cubicBezTo>
                  <a:pt x="1390255" y="2843485"/>
                  <a:pt x="1385046" y="2837408"/>
                  <a:pt x="1380705" y="2829594"/>
                </a:cubicBezTo>
                <a:cubicBezTo>
                  <a:pt x="1379837" y="2826122"/>
                  <a:pt x="1379837" y="2822215"/>
                  <a:pt x="1380705" y="2817874"/>
                </a:cubicBezTo>
                <a:cubicBezTo>
                  <a:pt x="1384178" y="2797906"/>
                  <a:pt x="1386348" y="2776202"/>
                  <a:pt x="1387216" y="2752762"/>
                </a:cubicBezTo>
                <a:cubicBezTo>
                  <a:pt x="1389821" y="2730189"/>
                  <a:pt x="1388519" y="2713694"/>
                  <a:pt x="1383310" y="2703276"/>
                </a:cubicBezTo>
                <a:cubicBezTo>
                  <a:pt x="1382442" y="2700672"/>
                  <a:pt x="1384612" y="2698935"/>
                  <a:pt x="1389821" y="2698067"/>
                </a:cubicBezTo>
                <a:cubicBezTo>
                  <a:pt x="1393293" y="2698067"/>
                  <a:pt x="1397634" y="2698935"/>
                  <a:pt x="1402843" y="2700672"/>
                </a:cubicBezTo>
                <a:cubicBezTo>
                  <a:pt x="1411525" y="2698067"/>
                  <a:pt x="1420207" y="2695897"/>
                  <a:pt x="1428888" y="2694160"/>
                </a:cubicBezTo>
                <a:cubicBezTo>
                  <a:pt x="1434097" y="2692424"/>
                  <a:pt x="1439306" y="2689820"/>
                  <a:pt x="1444515" y="2686347"/>
                </a:cubicBezTo>
                <a:cubicBezTo>
                  <a:pt x="1446252" y="2685479"/>
                  <a:pt x="1448314" y="2685044"/>
                  <a:pt x="1450701" y="2685044"/>
                </a:cubicBezTo>
                <a:close/>
                <a:moveTo>
                  <a:pt x="1840398" y="2681138"/>
                </a:moveTo>
                <a:cubicBezTo>
                  <a:pt x="1838662" y="2681138"/>
                  <a:pt x="1836057" y="2681572"/>
                  <a:pt x="1832584" y="2682440"/>
                </a:cubicBezTo>
                <a:cubicBezTo>
                  <a:pt x="1829112" y="2682440"/>
                  <a:pt x="1826507" y="2682874"/>
                  <a:pt x="1824771" y="2683742"/>
                </a:cubicBezTo>
                <a:cubicBezTo>
                  <a:pt x="1824771" y="2689820"/>
                  <a:pt x="1824337" y="2695897"/>
                  <a:pt x="1823469" y="2701974"/>
                </a:cubicBezTo>
                <a:cubicBezTo>
                  <a:pt x="1831282" y="2701974"/>
                  <a:pt x="1838228" y="2701540"/>
                  <a:pt x="1844305" y="2700672"/>
                </a:cubicBezTo>
                <a:lnTo>
                  <a:pt x="1844305" y="2681138"/>
                </a:lnTo>
                <a:cubicBezTo>
                  <a:pt x="1843437" y="2681138"/>
                  <a:pt x="1842135" y="2681138"/>
                  <a:pt x="1840398" y="2681138"/>
                </a:cubicBezTo>
                <a:close/>
                <a:moveTo>
                  <a:pt x="1534370" y="2670720"/>
                </a:moveTo>
                <a:cubicBezTo>
                  <a:pt x="1550865" y="2674193"/>
                  <a:pt x="1563454" y="2682006"/>
                  <a:pt x="1572135" y="2694160"/>
                </a:cubicBezTo>
                <a:cubicBezTo>
                  <a:pt x="1574740" y="2695897"/>
                  <a:pt x="1575174" y="2699804"/>
                  <a:pt x="1573437" y="2705880"/>
                </a:cubicBezTo>
                <a:cubicBezTo>
                  <a:pt x="1570833" y="2713694"/>
                  <a:pt x="1569531" y="2727585"/>
                  <a:pt x="1569531" y="2747552"/>
                </a:cubicBezTo>
                <a:cubicBezTo>
                  <a:pt x="1570399" y="2755366"/>
                  <a:pt x="1570833" y="2767086"/>
                  <a:pt x="1570833" y="2782713"/>
                </a:cubicBezTo>
                <a:cubicBezTo>
                  <a:pt x="1571701" y="2799208"/>
                  <a:pt x="1572135" y="2811362"/>
                  <a:pt x="1572135" y="2819176"/>
                </a:cubicBezTo>
                <a:cubicBezTo>
                  <a:pt x="1573871" y="2829594"/>
                  <a:pt x="1572570" y="2838276"/>
                  <a:pt x="1568229" y="2845221"/>
                </a:cubicBezTo>
                <a:cubicBezTo>
                  <a:pt x="1561283" y="2858243"/>
                  <a:pt x="1553470" y="2865189"/>
                  <a:pt x="1544788" y="2866057"/>
                </a:cubicBezTo>
                <a:cubicBezTo>
                  <a:pt x="1539579" y="2866925"/>
                  <a:pt x="1536107" y="2864754"/>
                  <a:pt x="1534370" y="2859546"/>
                </a:cubicBezTo>
                <a:cubicBezTo>
                  <a:pt x="1529161" y="2843918"/>
                  <a:pt x="1518743" y="2831764"/>
                  <a:pt x="1503116" y="2823083"/>
                </a:cubicBezTo>
                <a:cubicBezTo>
                  <a:pt x="1501380" y="2821346"/>
                  <a:pt x="1500511" y="2820044"/>
                  <a:pt x="1500511" y="2819176"/>
                </a:cubicBezTo>
                <a:cubicBezTo>
                  <a:pt x="1501380" y="2817440"/>
                  <a:pt x="1503116" y="2817006"/>
                  <a:pt x="1505721" y="2817874"/>
                </a:cubicBezTo>
                <a:cubicBezTo>
                  <a:pt x="1513534" y="2817874"/>
                  <a:pt x="1521347" y="2817874"/>
                  <a:pt x="1529161" y="2817874"/>
                </a:cubicBezTo>
                <a:cubicBezTo>
                  <a:pt x="1534370" y="2818742"/>
                  <a:pt x="1536974" y="2817440"/>
                  <a:pt x="1536974" y="2813967"/>
                </a:cubicBezTo>
                <a:cubicBezTo>
                  <a:pt x="1538711" y="2790526"/>
                  <a:pt x="1539145" y="2767086"/>
                  <a:pt x="1538277" y="2743646"/>
                </a:cubicBezTo>
                <a:cubicBezTo>
                  <a:pt x="1537408" y="2712392"/>
                  <a:pt x="1533936" y="2692424"/>
                  <a:pt x="1527859" y="2683742"/>
                </a:cubicBezTo>
                <a:cubicBezTo>
                  <a:pt x="1524386" y="2675061"/>
                  <a:pt x="1526556" y="2670720"/>
                  <a:pt x="1534370" y="2670720"/>
                </a:cubicBezTo>
                <a:close/>
                <a:moveTo>
                  <a:pt x="1697151" y="2606910"/>
                </a:moveTo>
                <a:cubicBezTo>
                  <a:pt x="1717119" y="2610382"/>
                  <a:pt x="1731444" y="2614289"/>
                  <a:pt x="1740125" y="2618630"/>
                </a:cubicBezTo>
                <a:cubicBezTo>
                  <a:pt x="1753147" y="2622971"/>
                  <a:pt x="1754450" y="2634257"/>
                  <a:pt x="1744032" y="2652488"/>
                </a:cubicBezTo>
                <a:cubicBezTo>
                  <a:pt x="1737954" y="2660302"/>
                  <a:pt x="1730575" y="2660736"/>
                  <a:pt x="1721893" y="2653791"/>
                </a:cubicBezTo>
                <a:cubicBezTo>
                  <a:pt x="1708003" y="2633823"/>
                  <a:pt x="1698887" y="2619498"/>
                  <a:pt x="1694547" y="2610816"/>
                </a:cubicBezTo>
                <a:cubicBezTo>
                  <a:pt x="1693679" y="2608212"/>
                  <a:pt x="1694547" y="2606910"/>
                  <a:pt x="1697151" y="2606910"/>
                </a:cubicBezTo>
                <a:close/>
                <a:moveTo>
                  <a:pt x="1406750" y="2600398"/>
                </a:moveTo>
                <a:cubicBezTo>
                  <a:pt x="1424982" y="2603003"/>
                  <a:pt x="1438438" y="2605174"/>
                  <a:pt x="1447120" y="2606910"/>
                </a:cubicBezTo>
                <a:cubicBezTo>
                  <a:pt x="1464483" y="2611251"/>
                  <a:pt x="1469692" y="2624273"/>
                  <a:pt x="1462747" y="2645977"/>
                </a:cubicBezTo>
                <a:cubicBezTo>
                  <a:pt x="1457538" y="2655527"/>
                  <a:pt x="1448422" y="2654659"/>
                  <a:pt x="1435400" y="2643373"/>
                </a:cubicBezTo>
                <a:cubicBezTo>
                  <a:pt x="1427586" y="2635559"/>
                  <a:pt x="1416734" y="2622971"/>
                  <a:pt x="1402843" y="2605608"/>
                </a:cubicBezTo>
                <a:cubicBezTo>
                  <a:pt x="1401107" y="2603003"/>
                  <a:pt x="1400673" y="2601701"/>
                  <a:pt x="1401541" y="2601701"/>
                </a:cubicBezTo>
                <a:cubicBezTo>
                  <a:pt x="1401541" y="2600833"/>
                  <a:pt x="1403277" y="2600398"/>
                  <a:pt x="1406750" y="2600398"/>
                </a:cubicBezTo>
                <a:close/>
                <a:moveTo>
                  <a:pt x="235380" y="2600073"/>
                </a:moveTo>
                <a:cubicBezTo>
                  <a:pt x="238852" y="2599856"/>
                  <a:pt x="242108" y="2600398"/>
                  <a:pt x="245146" y="2601701"/>
                </a:cubicBezTo>
                <a:cubicBezTo>
                  <a:pt x="257301" y="2606910"/>
                  <a:pt x="266851" y="2614723"/>
                  <a:pt x="273796" y="2625141"/>
                </a:cubicBezTo>
                <a:cubicBezTo>
                  <a:pt x="276400" y="2630350"/>
                  <a:pt x="274664" y="2633389"/>
                  <a:pt x="268587" y="2634257"/>
                </a:cubicBezTo>
                <a:cubicBezTo>
                  <a:pt x="258169" y="2635994"/>
                  <a:pt x="247317" y="2636862"/>
                  <a:pt x="236031" y="2636862"/>
                </a:cubicBezTo>
                <a:cubicBezTo>
                  <a:pt x="217799" y="2636862"/>
                  <a:pt x="200002" y="2637730"/>
                  <a:pt x="182639" y="2639466"/>
                </a:cubicBezTo>
                <a:cubicBezTo>
                  <a:pt x="183507" y="2640334"/>
                  <a:pt x="185243" y="2641636"/>
                  <a:pt x="187848" y="2643373"/>
                </a:cubicBezTo>
                <a:cubicBezTo>
                  <a:pt x="191320" y="2645977"/>
                  <a:pt x="194359" y="2648582"/>
                  <a:pt x="196963" y="2651186"/>
                </a:cubicBezTo>
                <a:cubicBezTo>
                  <a:pt x="199568" y="2653791"/>
                  <a:pt x="199134" y="2657264"/>
                  <a:pt x="195661" y="2661604"/>
                </a:cubicBezTo>
                <a:cubicBezTo>
                  <a:pt x="193057" y="2664209"/>
                  <a:pt x="188282" y="2668984"/>
                  <a:pt x="181336" y="2675929"/>
                </a:cubicBezTo>
                <a:cubicBezTo>
                  <a:pt x="178732" y="2678533"/>
                  <a:pt x="176996" y="2680270"/>
                  <a:pt x="176127" y="2681138"/>
                </a:cubicBezTo>
                <a:cubicBezTo>
                  <a:pt x="173523" y="2684610"/>
                  <a:pt x="170918" y="2687649"/>
                  <a:pt x="168314" y="2690254"/>
                </a:cubicBezTo>
                <a:cubicBezTo>
                  <a:pt x="169182" y="2691122"/>
                  <a:pt x="169616" y="2692424"/>
                  <a:pt x="169616" y="2694160"/>
                </a:cubicBezTo>
                <a:cubicBezTo>
                  <a:pt x="167880" y="2706315"/>
                  <a:pt x="167012" y="2718903"/>
                  <a:pt x="167012" y="2731926"/>
                </a:cubicBezTo>
                <a:lnTo>
                  <a:pt x="167012" y="2819176"/>
                </a:lnTo>
                <a:cubicBezTo>
                  <a:pt x="167012" y="2836540"/>
                  <a:pt x="161369" y="2845655"/>
                  <a:pt x="150083" y="2846523"/>
                </a:cubicBezTo>
                <a:cubicBezTo>
                  <a:pt x="140533" y="2844787"/>
                  <a:pt x="132285" y="2836974"/>
                  <a:pt x="125340" y="2823083"/>
                </a:cubicBezTo>
                <a:cubicBezTo>
                  <a:pt x="123604" y="2817874"/>
                  <a:pt x="124038" y="2811797"/>
                  <a:pt x="126642" y="2804851"/>
                </a:cubicBezTo>
                <a:cubicBezTo>
                  <a:pt x="131851" y="2783147"/>
                  <a:pt x="134456" y="2757536"/>
                  <a:pt x="134456" y="2728019"/>
                </a:cubicBezTo>
                <a:cubicBezTo>
                  <a:pt x="125774" y="2735832"/>
                  <a:pt x="116224" y="2743212"/>
                  <a:pt x="105806" y="2750157"/>
                </a:cubicBezTo>
                <a:cubicBezTo>
                  <a:pt x="75420" y="2772729"/>
                  <a:pt x="48507" y="2786186"/>
                  <a:pt x="25067" y="2790526"/>
                </a:cubicBezTo>
                <a:cubicBezTo>
                  <a:pt x="20726" y="2791395"/>
                  <a:pt x="19858" y="2790526"/>
                  <a:pt x="22462" y="2787922"/>
                </a:cubicBezTo>
                <a:cubicBezTo>
                  <a:pt x="58925" y="2762746"/>
                  <a:pt x="93218" y="2728453"/>
                  <a:pt x="125340" y="2685044"/>
                </a:cubicBezTo>
                <a:cubicBezTo>
                  <a:pt x="125340" y="2683308"/>
                  <a:pt x="124472" y="2681138"/>
                  <a:pt x="122735" y="2678533"/>
                </a:cubicBezTo>
                <a:cubicBezTo>
                  <a:pt x="121867" y="2677666"/>
                  <a:pt x="121433" y="2676797"/>
                  <a:pt x="121433" y="2675929"/>
                </a:cubicBezTo>
                <a:cubicBezTo>
                  <a:pt x="120565" y="2671588"/>
                  <a:pt x="122301" y="2669418"/>
                  <a:pt x="126642" y="2669418"/>
                </a:cubicBezTo>
                <a:cubicBezTo>
                  <a:pt x="129247" y="2669418"/>
                  <a:pt x="132285" y="2669418"/>
                  <a:pt x="135758" y="2669418"/>
                </a:cubicBezTo>
                <a:cubicBezTo>
                  <a:pt x="136626" y="2666813"/>
                  <a:pt x="138362" y="2663775"/>
                  <a:pt x="140967" y="2660302"/>
                </a:cubicBezTo>
                <a:cubicBezTo>
                  <a:pt x="142703" y="2657698"/>
                  <a:pt x="144439" y="2652923"/>
                  <a:pt x="146176" y="2645977"/>
                </a:cubicBezTo>
                <a:cubicBezTo>
                  <a:pt x="146176" y="2645109"/>
                  <a:pt x="146176" y="2644241"/>
                  <a:pt x="146176" y="2643373"/>
                </a:cubicBezTo>
                <a:cubicBezTo>
                  <a:pt x="121867" y="2646846"/>
                  <a:pt x="97993" y="2651186"/>
                  <a:pt x="74552" y="2656395"/>
                </a:cubicBezTo>
                <a:cubicBezTo>
                  <a:pt x="71080" y="2658132"/>
                  <a:pt x="67607" y="2658132"/>
                  <a:pt x="64134" y="2656395"/>
                </a:cubicBezTo>
                <a:cubicBezTo>
                  <a:pt x="64134" y="2656395"/>
                  <a:pt x="63700" y="2656395"/>
                  <a:pt x="62832" y="2656395"/>
                </a:cubicBezTo>
                <a:cubicBezTo>
                  <a:pt x="55887" y="2652054"/>
                  <a:pt x="48073" y="2645543"/>
                  <a:pt x="39392" y="2636862"/>
                </a:cubicBezTo>
                <a:cubicBezTo>
                  <a:pt x="36787" y="2633389"/>
                  <a:pt x="37655" y="2631218"/>
                  <a:pt x="41996" y="2630350"/>
                </a:cubicBezTo>
                <a:cubicBezTo>
                  <a:pt x="58491" y="2629482"/>
                  <a:pt x="74552" y="2627746"/>
                  <a:pt x="90179" y="2625141"/>
                </a:cubicBezTo>
                <a:cubicBezTo>
                  <a:pt x="92784" y="2625141"/>
                  <a:pt x="96690" y="2624707"/>
                  <a:pt x="101899" y="2623839"/>
                </a:cubicBezTo>
                <a:cubicBezTo>
                  <a:pt x="126208" y="2619498"/>
                  <a:pt x="154423" y="2615158"/>
                  <a:pt x="186545" y="2610816"/>
                </a:cubicBezTo>
                <a:cubicBezTo>
                  <a:pt x="198700" y="2609948"/>
                  <a:pt x="211288" y="2607344"/>
                  <a:pt x="224310" y="2603003"/>
                </a:cubicBezTo>
                <a:cubicBezTo>
                  <a:pt x="228217" y="2601267"/>
                  <a:pt x="231907" y="2600290"/>
                  <a:pt x="235380" y="2600073"/>
                </a:cubicBezTo>
                <a:close/>
                <a:moveTo>
                  <a:pt x="423229" y="2590957"/>
                </a:moveTo>
                <a:cubicBezTo>
                  <a:pt x="424748" y="2590740"/>
                  <a:pt x="426593" y="2590849"/>
                  <a:pt x="428763" y="2591283"/>
                </a:cubicBezTo>
                <a:cubicBezTo>
                  <a:pt x="429631" y="2591283"/>
                  <a:pt x="430933" y="2591717"/>
                  <a:pt x="432670" y="2592585"/>
                </a:cubicBezTo>
                <a:cubicBezTo>
                  <a:pt x="446560" y="2595190"/>
                  <a:pt x="455242" y="2599964"/>
                  <a:pt x="458715" y="2606910"/>
                </a:cubicBezTo>
                <a:cubicBezTo>
                  <a:pt x="462187" y="2612987"/>
                  <a:pt x="462621" y="2618630"/>
                  <a:pt x="460017" y="2623839"/>
                </a:cubicBezTo>
                <a:cubicBezTo>
                  <a:pt x="459149" y="2628180"/>
                  <a:pt x="458281" y="2637296"/>
                  <a:pt x="457412" y="2651186"/>
                </a:cubicBezTo>
                <a:cubicBezTo>
                  <a:pt x="456545" y="2657264"/>
                  <a:pt x="456110" y="2662038"/>
                  <a:pt x="456110" y="2665511"/>
                </a:cubicBezTo>
                <a:cubicBezTo>
                  <a:pt x="456110" y="2673324"/>
                  <a:pt x="456110" y="2681138"/>
                  <a:pt x="456110" y="2688951"/>
                </a:cubicBezTo>
                <a:cubicBezTo>
                  <a:pt x="458715" y="2688083"/>
                  <a:pt x="461753" y="2687215"/>
                  <a:pt x="465226" y="2686347"/>
                </a:cubicBezTo>
                <a:cubicBezTo>
                  <a:pt x="469567" y="2685479"/>
                  <a:pt x="473039" y="2684610"/>
                  <a:pt x="475644" y="2683742"/>
                </a:cubicBezTo>
                <a:cubicBezTo>
                  <a:pt x="482589" y="2682006"/>
                  <a:pt x="489100" y="2685479"/>
                  <a:pt x="495178" y="2694160"/>
                </a:cubicBezTo>
                <a:lnTo>
                  <a:pt x="495178" y="2686347"/>
                </a:lnTo>
                <a:cubicBezTo>
                  <a:pt x="495178" y="2674193"/>
                  <a:pt x="494309" y="2664209"/>
                  <a:pt x="492573" y="2656395"/>
                </a:cubicBezTo>
                <a:cubicBezTo>
                  <a:pt x="484760" y="2664209"/>
                  <a:pt x="474342" y="2672456"/>
                  <a:pt x="461319" y="2681138"/>
                </a:cubicBezTo>
                <a:cubicBezTo>
                  <a:pt x="459583" y="2682874"/>
                  <a:pt x="458281" y="2683308"/>
                  <a:pt x="457412" y="2682440"/>
                </a:cubicBezTo>
                <a:cubicBezTo>
                  <a:pt x="456545" y="2681572"/>
                  <a:pt x="456545" y="2679836"/>
                  <a:pt x="457412" y="2677231"/>
                </a:cubicBezTo>
                <a:cubicBezTo>
                  <a:pt x="461753" y="2670286"/>
                  <a:pt x="464792" y="2662906"/>
                  <a:pt x="466528" y="2655093"/>
                </a:cubicBezTo>
                <a:cubicBezTo>
                  <a:pt x="468265" y="2651620"/>
                  <a:pt x="469133" y="2647714"/>
                  <a:pt x="469133" y="2643373"/>
                </a:cubicBezTo>
                <a:cubicBezTo>
                  <a:pt x="469133" y="2640768"/>
                  <a:pt x="470435" y="2639032"/>
                  <a:pt x="473039" y="2638164"/>
                </a:cubicBezTo>
                <a:cubicBezTo>
                  <a:pt x="479985" y="2639032"/>
                  <a:pt x="485194" y="2640768"/>
                  <a:pt x="488666" y="2643373"/>
                </a:cubicBezTo>
                <a:cubicBezTo>
                  <a:pt x="490403" y="2639900"/>
                  <a:pt x="493441" y="2638598"/>
                  <a:pt x="497782" y="2639466"/>
                </a:cubicBezTo>
                <a:cubicBezTo>
                  <a:pt x="508200" y="2641202"/>
                  <a:pt x="515579" y="2643373"/>
                  <a:pt x="519920" y="2645977"/>
                </a:cubicBezTo>
                <a:cubicBezTo>
                  <a:pt x="528602" y="2639900"/>
                  <a:pt x="535982" y="2634257"/>
                  <a:pt x="542058" y="2629048"/>
                </a:cubicBezTo>
                <a:cubicBezTo>
                  <a:pt x="546400" y="2625576"/>
                  <a:pt x="550306" y="2621234"/>
                  <a:pt x="553779" y="2616026"/>
                </a:cubicBezTo>
                <a:cubicBezTo>
                  <a:pt x="555515" y="2612553"/>
                  <a:pt x="559422" y="2611251"/>
                  <a:pt x="565499" y="2612119"/>
                </a:cubicBezTo>
                <a:cubicBezTo>
                  <a:pt x="578521" y="2616460"/>
                  <a:pt x="588939" y="2622537"/>
                  <a:pt x="596753" y="2630350"/>
                </a:cubicBezTo>
                <a:cubicBezTo>
                  <a:pt x="598489" y="2632955"/>
                  <a:pt x="597621" y="2635994"/>
                  <a:pt x="594148" y="2639466"/>
                </a:cubicBezTo>
                <a:cubicBezTo>
                  <a:pt x="593280" y="2639466"/>
                  <a:pt x="591978" y="2639900"/>
                  <a:pt x="590242" y="2640768"/>
                </a:cubicBezTo>
                <a:cubicBezTo>
                  <a:pt x="580692" y="2643373"/>
                  <a:pt x="574181" y="2645977"/>
                  <a:pt x="570708" y="2648582"/>
                </a:cubicBezTo>
                <a:cubicBezTo>
                  <a:pt x="568972" y="2649450"/>
                  <a:pt x="566367" y="2650318"/>
                  <a:pt x="562894" y="2651186"/>
                </a:cubicBezTo>
                <a:cubicBezTo>
                  <a:pt x="549872" y="2655527"/>
                  <a:pt x="538586" y="2658566"/>
                  <a:pt x="529036" y="2660302"/>
                </a:cubicBezTo>
                <a:cubicBezTo>
                  <a:pt x="529036" y="2672456"/>
                  <a:pt x="529036" y="2685044"/>
                  <a:pt x="529036" y="2698067"/>
                </a:cubicBezTo>
                <a:cubicBezTo>
                  <a:pt x="534245" y="2698067"/>
                  <a:pt x="541190" y="2697199"/>
                  <a:pt x="549872" y="2695462"/>
                </a:cubicBezTo>
                <a:cubicBezTo>
                  <a:pt x="549004" y="2696331"/>
                  <a:pt x="549872" y="2696331"/>
                  <a:pt x="552476" y="2695462"/>
                </a:cubicBezTo>
                <a:cubicBezTo>
                  <a:pt x="555081" y="2694594"/>
                  <a:pt x="558554" y="2693726"/>
                  <a:pt x="562894" y="2692858"/>
                </a:cubicBezTo>
                <a:cubicBezTo>
                  <a:pt x="573312" y="2690254"/>
                  <a:pt x="580258" y="2688517"/>
                  <a:pt x="583730" y="2687649"/>
                </a:cubicBezTo>
                <a:cubicBezTo>
                  <a:pt x="590676" y="2685913"/>
                  <a:pt x="597187" y="2685913"/>
                  <a:pt x="603264" y="2687649"/>
                </a:cubicBezTo>
                <a:cubicBezTo>
                  <a:pt x="604132" y="2687649"/>
                  <a:pt x="605000" y="2688083"/>
                  <a:pt x="605869" y="2688951"/>
                </a:cubicBezTo>
                <a:cubicBezTo>
                  <a:pt x="613682" y="2692424"/>
                  <a:pt x="618891" y="2696331"/>
                  <a:pt x="621495" y="2700672"/>
                </a:cubicBezTo>
                <a:cubicBezTo>
                  <a:pt x="625837" y="2708485"/>
                  <a:pt x="624968" y="2712826"/>
                  <a:pt x="618891" y="2713694"/>
                </a:cubicBezTo>
                <a:cubicBezTo>
                  <a:pt x="606737" y="2716298"/>
                  <a:pt x="590676" y="2718035"/>
                  <a:pt x="570708" y="2718903"/>
                </a:cubicBezTo>
                <a:cubicBezTo>
                  <a:pt x="574181" y="2719771"/>
                  <a:pt x="577219" y="2721074"/>
                  <a:pt x="579824" y="2722810"/>
                </a:cubicBezTo>
                <a:cubicBezTo>
                  <a:pt x="583296" y="2725414"/>
                  <a:pt x="584164" y="2729755"/>
                  <a:pt x="582428" y="2735832"/>
                </a:cubicBezTo>
                <a:cubicBezTo>
                  <a:pt x="579824" y="2740173"/>
                  <a:pt x="578521" y="2745382"/>
                  <a:pt x="578521" y="2751459"/>
                </a:cubicBezTo>
                <a:cubicBezTo>
                  <a:pt x="578521" y="2773163"/>
                  <a:pt x="578087" y="2790961"/>
                  <a:pt x="577219" y="2804851"/>
                </a:cubicBezTo>
                <a:cubicBezTo>
                  <a:pt x="575483" y="2837842"/>
                  <a:pt x="571142" y="2861716"/>
                  <a:pt x="564197" y="2876475"/>
                </a:cubicBezTo>
                <a:cubicBezTo>
                  <a:pt x="562461" y="2878211"/>
                  <a:pt x="561592" y="2879079"/>
                  <a:pt x="561592" y="2879079"/>
                </a:cubicBezTo>
                <a:cubicBezTo>
                  <a:pt x="560724" y="2879079"/>
                  <a:pt x="559856" y="2878211"/>
                  <a:pt x="558988" y="2876475"/>
                </a:cubicBezTo>
                <a:cubicBezTo>
                  <a:pt x="554647" y="2862584"/>
                  <a:pt x="551174" y="2842182"/>
                  <a:pt x="548570" y="2815269"/>
                </a:cubicBezTo>
                <a:cubicBezTo>
                  <a:pt x="546833" y="2785752"/>
                  <a:pt x="545965" y="2764048"/>
                  <a:pt x="545965" y="2750157"/>
                </a:cubicBezTo>
                <a:cubicBezTo>
                  <a:pt x="545965" y="2738871"/>
                  <a:pt x="544663" y="2729321"/>
                  <a:pt x="542058" y="2721508"/>
                </a:cubicBezTo>
                <a:cubicBezTo>
                  <a:pt x="540322" y="2721508"/>
                  <a:pt x="537718" y="2721942"/>
                  <a:pt x="534245" y="2722810"/>
                </a:cubicBezTo>
                <a:cubicBezTo>
                  <a:pt x="530772" y="2722810"/>
                  <a:pt x="528602" y="2722810"/>
                  <a:pt x="527734" y="2722810"/>
                </a:cubicBezTo>
                <a:cubicBezTo>
                  <a:pt x="526866" y="2725414"/>
                  <a:pt x="526432" y="2728453"/>
                  <a:pt x="526432" y="2731926"/>
                </a:cubicBezTo>
                <a:cubicBezTo>
                  <a:pt x="521223" y="2792697"/>
                  <a:pt x="493875" y="2833067"/>
                  <a:pt x="444390" y="2853034"/>
                </a:cubicBezTo>
                <a:cubicBezTo>
                  <a:pt x="441786" y="2853902"/>
                  <a:pt x="440049" y="2853902"/>
                  <a:pt x="439181" y="2853034"/>
                </a:cubicBezTo>
                <a:cubicBezTo>
                  <a:pt x="438313" y="2852166"/>
                  <a:pt x="438747" y="2850864"/>
                  <a:pt x="440483" y="2849128"/>
                </a:cubicBezTo>
                <a:cubicBezTo>
                  <a:pt x="454374" y="2835237"/>
                  <a:pt x="465226" y="2821346"/>
                  <a:pt x="473039" y="2807456"/>
                </a:cubicBezTo>
                <a:cubicBezTo>
                  <a:pt x="460017" y="2806588"/>
                  <a:pt x="443088" y="2807456"/>
                  <a:pt x="422252" y="2810060"/>
                </a:cubicBezTo>
                <a:cubicBezTo>
                  <a:pt x="408361" y="2810928"/>
                  <a:pt x="394037" y="2814401"/>
                  <a:pt x="379278" y="2820478"/>
                </a:cubicBezTo>
                <a:cubicBezTo>
                  <a:pt x="374069" y="2823083"/>
                  <a:pt x="370162" y="2823951"/>
                  <a:pt x="367558" y="2823083"/>
                </a:cubicBezTo>
                <a:cubicBezTo>
                  <a:pt x="362349" y="2818742"/>
                  <a:pt x="358008" y="2812665"/>
                  <a:pt x="354535" y="2804851"/>
                </a:cubicBezTo>
                <a:cubicBezTo>
                  <a:pt x="352799" y="2800510"/>
                  <a:pt x="354101" y="2796170"/>
                  <a:pt x="358442" y="2791829"/>
                </a:cubicBezTo>
                <a:cubicBezTo>
                  <a:pt x="361046" y="2786620"/>
                  <a:pt x="363217" y="2777504"/>
                  <a:pt x="364953" y="2764482"/>
                </a:cubicBezTo>
                <a:cubicBezTo>
                  <a:pt x="364953" y="2760141"/>
                  <a:pt x="365387" y="2753196"/>
                  <a:pt x="366255" y="2743646"/>
                </a:cubicBezTo>
                <a:cubicBezTo>
                  <a:pt x="367992" y="2707183"/>
                  <a:pt x="368426" y="2681572"/>
                  <a:pt x="367558" y="2666813"/>
                </a:cubicBezTo>
                <a:cubicBezTo>
                  <a:pt x="367558" y="2653791"/>
                  <a:pt x="365387" y="2642070"/>
                  <a:pt x="361046" y="2631652"/>
                </a:cubicBezTo>
                <a:cubicBezTo>
                  <a:pt x="358442" y="2626444"/>
                  <a:pt x="361046" y="2623839"/>
                  <a:pt x="368860" y="2623839"/>
                </a:cubicBezTo>
                <a:cubicBezTo>
                  <a:pt x="381014" y="2626444"/>
                  <a:pt x="391432" y="2632087"/>
                  <a:pt x="400114" y="2640768"/>
                </a:cubicBezTo>
                <a:cubicBezTo>
                  <a:pt x="401850" y="2643373"/>
                  <a:pt x="402718" y="2646412"/>
                  <a:pt x="402718" y="2649884"/>
                </a:cubicBezTo>
                <a:cubicBezTo>
                  <a:pt x="410532" y="2650752"/>
                  <a:pt x="416609" y="2652923"/>
                  <a:pt x="420950" y="2656395"/>
                </a:cubicBezTo>
                <a:cubicBezTo>
                  <a:pt x="427895" y="2658132"/>
                  <a:pt x="430499" y="2661604"/>
                  <a:pt x="428763" y="2666813"/>
                </a:cubicBezTo>
                <a:cubicBezTo>
                  <a:pt x="428763" y="2678100"/>
                  <a:pt x="425724" y="2684610"/>
                  <a:pt x="419648" y="2686347"/>
                </a:cubicBezTo>
                <a:cubicBezTo>
                  <a:pt x="416175" y="2684610"/>
                  <a:pt x="413136" y="2682006"/>
                  <a:pt x="410532" y="2678533"/>
                </a:cubicBezTo>
                <a:cubicBezTo>
                  <a:pt x="410532" y="2677666"/>
                  <a:pt x="410098" y="2675929"/>
                  <a:pt x="409229" y="2673324"/>
                </a:cubicBezTo>
                <a:cubicBezTo>
                  <a:pt x="406625" y="2668116"/>
                  <a:pt x="404455" y="2662906"/>
                  <a:pt x="402718" y="2657698"/>
                </a:cubicBezTo>
                <a:cubicBezTo>
                  <a:pt x="401850" y="2670720"/>
                  <a:pt x="400548" y="2683742"/>
                  <a:pt x="398811" y="2696765"/>
                </a:cubicBezTo>
                <a:cubicBezTo>
                  <a:pt x="403152" y="2696765"/>
                  <a:pt x="409664" y="2695897"/>
                  <a:pt x="418345" y="2694160"/>
                </a:cubicBezTo>
                <a:cubicBezTo>
                  <a:pt x="422686" y="2693292"/>
                  <a:pt x="426159" y="2692858"/>
                  <a:pt x="428763" y="2692858"/>
                </a:cubicBezTo>
                <a:cubicBezTo>
                  <a:pt x="429631" y="2678100"/>
                  <a:pt x="430066" y="2664643"/>
                  <a:pt x="430066" y="2652488"/>
                </a:cubicBezTo>
                <a:cubicBezTo>
                  <a:pt x="430066" y="2630784"/>
                  <a:pt x="427027" y="2614289"/>
                  <a:pt x="420950" y="2603003"/>
                </a:cubicBezTo>
                <a:cubicBezTo>
                  <a:pt x="419213" y="2598662"/>
                  <a:pt x="418779" y="2595190"/>
                  <a:pt x="419648" y="2592585"/>
                </a:cubicBezTo>
                <a:cubicBezTo>
                  <a:pt x="420516" y="2591717"/>
                  <a:pt x="421709" y="2591174"/>
                  <a:pt x="423229" y="2590957"/>
                </a:cubicBezTo>
                <a:close/>
                <a:moveTo>
                  <a:pt x="1125465" y="2587376"/>
                </a:moveTo>
                <a:cubicBezTo>
                  <a:pt x="1141092" y="2591717"/>
                  <a:pt x="1154115" y="2600398"/>
                  <a:pt x="1164533" y="2613421"/>
                </a:cubicBezTo>
                <a:cubicBezTo>
                  <a:pt x="1168005" y="2618630"/>
                  <a:pt x="1167571" y="2623405"/>
                  <a:pt x="1163230" y="2627746"/>
                </a:cubicBezTo>
                <a:cubicBezTo>
                  <a:pt x="1145867" y="2643373"/>
                  <a:pt x="1125465" y="2660736"/>
                  <a:pt x="1102025" y="2679836"/>
                </a:cubicBezTo>
                <a:cubicBezTo>
                  <a:pt x="1109838" y="2678968"/>
                  <a:pt x="1121992" y="2677231"/>
                  <a:pt x="1138488" y="2674627"/>
                </a:cubicBezTo>
                <a:cubicBezTo>
                  <a:pt x="1164533" y="2671154"/>
                  <a:pt x="1183632" y="2668984"/>
                  <a:pt x="1195786" y="2668116"/>
                </a:cubicBezTo>
                <a:cubicBezTo>
                  <a:pt x="1199259" y="2667248"/>
                  <a:pt x="1204034" y="2666379"/>
                  <a:pt x="1210111" y="2665511"/>
                </a:cubicBezTo>
                <a:cubicBezTo>
                  <a:pt x="1217056" y="2664643"/>
                  <a:pt x="1222265" y="2663775"/>
                  <a:pt x="1225738" y="2662906"/>
                </a:cubicBezTo>
                <a:cubicBezTo>
                  <a:pt x="1233552" y="2660302"/>
                  <a:pt x="1240496" y="2661604"/>
                  <a:pt x="1246574" y="2666813"/>
                </a:cubicBezTo>
                <a:cubicBezTo>
                  <a:pt x="1257860" y="2678100"/>
                  <a:pt x="1265240" y="2687215"/>
                  <a:pt x="1268712" y="2694160"/>
                </a:cubicBezTo>
                <a:cubicBezTo>
                  <a:pt x="1271316" y="2698501"/>
                  <a:pt x="1271316" y="2703276"/>
                  <a:pt x="1268712" y="2708485"/>
                </a:cubicBezTo>
                <a:cubicBezTo>
                  <a:pt x="1265240" y="2714562"/>
                  <a:pt x="1263069" y="2721942"/>
                  <a:pt x="1262201" y="2730623"/>
                </a:cubicBezTo>
                <a:cubicBezTo>
                  <a:pt x="1258728" y="2757536"/>
                  <a:pt x="1253519" y="2787488"/>
                  <a:pt x="1246574" y="2820478"/>
                </a:cubicBezTo>
                <a:cubicBezTo>
                  <a:pt x="1239628" y="2844787"/>
                  <a:pt x="1226172" y="2857809"/>
                  <a:pt x="1206204" y="2859546"/>
                </a:cubicBezTo>
                <a:cubicBezTo>
                  <a:pt x="1200995" y="2860414"/>
                  <a:pt x="1197089" y="2857809"/>
                  <a:pt x="1194484" y="2851732"/>
                </a:cubicBezTo>
                <a:cubicBezTo>
                  <a:pt x="1187538" y="2835237"/>
                  <a:pt x="1177989" y="2820912"/>
                  <a:pt x="1165834" y="2808758"/>
                </a:cubicBezTo>
                <a:cubicBezTo>
                  <a:pt x="1164098" y="2807022"/>
                  <a:pt x="1163230" y="2805720"/>
                  <a:pt x="1163230" y="2804851"/>
                </a:cubicBezTo>
                <a:cubicBezTo>
                  <a:pt x="1164098" y="2803983"/>
                  <a:pt x="1165834" y="2803983"/>
                  <a:pt x="1168439" y="2804851"/>
                </a:cubicBezTo>
                <a:cubicBezTo>
                  <a:pt x="1178857" y="2805720"/>
                  <a:pt x="1189709" y="2807022"/>
                  <a:pt x="1200995" y="2808758"/>
                </a:cubicBezTo>
                <a:cubicBezTo>
                  <a:pt x="1205336" y="2809626"/>
                  <a:pt x="1207940" y="2807890"/>
                  <a:pt x="1208809" y="2803549"/>
                </a:cubicBezTo>
                <a:cubicBezTo>
                  <a:pt x="1214886" y="2778372"/>
                  <a:pt x="1219227" y="2743646"/>
                  <a:pt x="1221831" y="2699369"/>
                </a:cubicBezTo>
                <a:cubicBezTo>
                  <a:pt x="1221831" y="2694160"/>
                  <a:pt x="1218792" y="2691990"/>
                  <a:pt x="1212716" y="2692858"/>
                </a:cubicBezTo>
                <a:cubicBezTo>
                  <a:pt x="1177120" y="2695462"/>
                  <a:pt x="1128504" y="2701540"/>
                  <a:pt x="1066864" y="2711090"/>
                </a:cubicBezTo>
                <a:cubicBezTo>
                  <a:pt x="1071204" y="2744948"/>
                  <a:pt x="1074243" y="2779240"/>
                  <a:pt x="1075979" y="2813967"/>
                </a:cubicBezTo>
                <a:cubicBezTo>
                  <a:pt x="1075979" y="2824385"/>
                  <a:pt x="1071639" y="2830896"/>
                  <a:pt x="1062957" y="2833501"/>
                </a:cubicBezTo>
                <a:cubicBezTo>
                  <a:pt x="1056880" y="2833501"/>
                  <a:pt x="1049935" y="2827858"/>
                  <a:pt x="1042121" y="2816572"/>
                </a:cubicBezTo>
                <a:cubicBezTo>
                  <a:pt x="1041253" y="2814835"/>
                  <a:pt x="1040819" y="2811362"/>
                  <a:pt x="1040819" y="2806154"/>
                </a:cubicBezTo>
                <a:cubicBezTo>
                  <a:pt x="1042555" y="2794868"/>
                  <a:pt x="1042121" y="2777938"/>
                  <a:pt x="1039517" y="2755366"/>
                </a:cubicBezTo>
                <a:cubicBezTo>
                  <a:pt x="1039517" y="2751894"/>
                  <a:pt x="1039517" y="2749289"/>
                  <a:pt x="1039517" y="2747552"/>
                </a:cubicBezTo>
                <a:cubicBezTo>
                  <a:pt x="1037780" y="2731926"/>
                  <a:pt x="1033873" y="2715864"/>
                  <a:pt x="1027796" y="2699369"/>
                </a:cubicBezTo>
                <a:cubicBezTo>
                  <a:pt x="1026928" y="2695897"/>
                  <a:pt x="1026060" y="2692858"/>
                  <a:pt x="1025192" y="2690254"/>
                </a:cubicBezTo>
                <a:cubicBezTo>
                  <a:pt x="1023455" y="2685913"/>
                  <a:pt x="1025192" y="2683308"/>
                  <a:pt x="1030401" y="2682440"/>
                </a:cubicBezTo>
                <a:cubicBezTo>
                  <a:pt x="1039951" y="2683308"/>
                  <a:pt x="1047764" y="2685044"/>
                  <a:pt x="1053841" y="2687649"/>
                </a:cubicBezTo>
                <a:cubicBezTo>
                  <a:pt x="1059050" y="2685913"/>
                  <a:pt x="1065127" y="2685044"/>
                  <a:pt x="1072073" y="2685044"/>
                </a:cubicBezTo>
                <a:cubicBezTo>
                  <a:pt x="1091173" y="2659868"/>
                  <a:pt x="1105497" y="2635559"/>
                  <a:pt x="1115047" y="2612119"/>
                </a:cubicBezTo>
                <a:cubicBezTo>
                  <a:pt x="1115047" y="2611251"/>
                  <a:pt x="1115481" y="2609514"/>
                  <a:pt x="1116349" y="2606910"/>
                </a:cubicBezTo>
                <a:cubicBezTo>
                  <a:pt x="1118086" y="2601701"/>
                  <a:pt x="1118519" y="2597360"/>
                  <a:pt x="1117652" y="2593887"/>
                </a:cubicBezTo>
                <a:cubicBezTo>
                  <a:pt x="1117652" y="2589547"/>
                  <a:pt x="1120256" y="2587376"/>
                  <a:pt x="1125465" y="2587376"/>
                </a:cubicBezTo>
                <a:close/>
                <a:moveTo>
                  <a:pt x="1839096" y="2580865"/>
                </a:moveTo>
                <a:cubicBezTo>
                  <a:pt x="1851250" y="2582602"/>
                  <a:pt x="1864273" y="2589113"/>
                  <a:pt x="1878163" y="2600398"/>
                </a:cubicBezTo>
                <a:cubicBezTo>
                  <a:pt x="1882504" y="2604740"/>
                  <a:pt x="1883372" y="2609514"/>
                  <a:pt x="1880768" y="2614723"/>
                </a:cubicBezTo>
                <a:cubicBezTo>
                  <a:pt x="1878163" y="2618196"/>
                  <a:pt x="1876426" y="2626444"/>
                  <a:pt x="1875559" y="2639466"/>
                </a:cubicBezTo>
                <a:cubicBezTo>
                  <a:pt x="1875559" y="2641202"/>
                  <a:pt x="1875559" y="2642939"/>
                  <a:pt x="1875559" y="2644675"/>
                </a:cubicBezTo>
                <a:cubicBezTo>
                  <a:pt x="1875559" y="2645543"/>
                  <a:pt x="1875559" y="2646846"/>
                  <a:pt x="1875559" y="2648582"/>
                </a:cubicBezTo>
                <a:lnTo>
                  <a:pt x="1883372" y="2647280"/>
                </a:lnTo>
                <a:lnTo>
                  <a:pt x="1885977" y="2645977"/>
                </a:lnTo>
                <a:cubicBezTo>
                  <a:pt x="1892054" y="2644241"/>
                  <a:pt x="1896395" y="2644241"/>
                  <a:pt x="1898999" y="2645977"/>
                </a:cubicBezTo>
                <a:cubicBezTo>
                  <a:pt x="1905944" y="2647714"/>
                  <a:pt x="1912456" y="2652923"/>
                  <a:pt x="1918533" y="2661604"/>
                </a:cubicBezTo>
                <a:cubicBezTo>
                  <a:pt x="1920269" y="2669418"/>
                  <a:pt x="1917231" y="2673759"/>
                  <a:pt x="1909417" y="2674627"/>
                </a:cubicBezTo>
                <a:cubicBezTo>
                  <a:pt x="1905944" y="2674627"/>
                  <a:pt x="1901604" y="2675061"/>
                  <a:pt x="1896395" y="2675929"/>
                </a:cubicBezTo>
                <a:cubicBezTo>
                  <a:pt x="1887713" y="2676797"/>
                  <a:pt x="1880768" y="2677666"/>
                  <a:pt x="1875559" y="2678533"/>
                </a:cubicBezTo>
                <a:lnTo>
                  <a:pt x="1875559" y="2696765"/>
                </a:lnTo>
                <a:cubicBezTo>
                  <a:pt x="1878163" y="2696765"/>
                  <a:pt x="1881636" y="2696331"/>
                  <a:pt x="1885977" y="2695462"/>
                </a:cubicBezTo>
                <a:cubicBezTo>
                  <a:pt x="1891186" y="2695462"/>
                  <a:pt x="1894225" y="2695028"/>
                  <a:pt x="1895092" y="2694160"/>
                </a:cubicBezTo>
                <a:cubicBezTo>
                  <a:pt x="1902038" y="2692424"/>
                  <a:pt x="1908549" y="2692858"/>
                  <a:pt x="1914626" y="2695462"/>
                </a:cubicBezTo>
                <a:cubicBezTo>
                  <a:pt x="1918099" y="2697199"/>
                  <a:pt x="1922439" y="2700238"/>
                  <a:pt x="1927649" y="2704578"/>
                </a:cubicBezTo>
                <a:cubicBezTo>
                  <a:pt x="1930253" y="2706315"/>
                  <a:pt x="1931989" y="2707617"/>
                  <a:pt x="1932857" y="2708485"/>
                </a:cubicBezTo>
                <a:cubicBezTo>
                  <a:pt x="1936330" y="2715430"/>
                  <a:pt x="1933726" y="2720205"/>
                  <a:pt x="1925044" y="2722810"/>
                </a:cubicBezTo>
                <a:cubicBezTo>
                  <a:pt x="1915494" y="2721942"/>
                  <a:pt x="1898999" y="2721508"/>
                  <a:pt x="1875559" y="2721508"/>
                </a:cubicBezTo>
                <a:cubicBezTo>
                  <a:pt x="1875559" y="2736266"/>
                  <a:pt x="1876426" y="2756668"/>
                  <a:pt x="1878163" y="2782713"/>
                </a:cubicBezTo>
                <a:lnTo>
                  <a:pt x="1878163" y="2785318"/>
                </a:lnTo>
                <a:cubicBezTo>
                  <a:pt x="1879899" y="2794868"/>
                  <a:pt x="1877729" y="2802681"/>
                  <a:pt x="1871652" y="2808758"/>
                </a:cubicBezTo>
                <a:cubicBezTo>
                  <a:pt x="1865575" y="2813967"/>
                  <a:pt x="1860366" y="2814401"/>
                  <a:pt x="1856025" y="2810060"/>
                </a:cubicBezTo>
                <a:cubicBezTo>
                  <a:pt x="1851684" y="2807456"/>
                  <a:pt x="1848212" y="2803549"/>
                  <a:pt x="1845607" y="2798340"/>
                </a:cubicBezTo>
                <a:cubicBezTo>
                  <a:pt x="1843002" y="2795736"/>
                  <a:pt x="1842135" y="2790092"/>
                  <a:pt x="1843002" y="2781411"/>
                </a:cubicBezTo>
                <a:cubicBezTo>
                  <a:pt x="1843871" y="2771861"/>
                  <a:pt x="1844305" y="2752762"/>
                  <a:pt x="1844305" y="2724112"/>
                </a:cubicBezTo>
                <a:cubicBezTo>
                  <a:pt x="1841700" y="2724112"/>
                  <a:pt x="1839530" y="2724112"/>
                  <a:pt x="1837794" y="2724112"/>
                </a:cubicBezTo>
                <a:cubicBezTo>
                  <a:pt x="1832584" y="2724980"/>
                  <a:pt x="1827376" y="2725414"/>
                  <a:pt x="1822166" y="2725414"/>
                </a:cubicBezTo>
                <a:cubicBezTo>
                  <a:pt x="1822166" y="2727151"/>
                  <a:pt x="1821732" y="2729755"/>
                  <a:pt x="1820864" y="2733228"/>
                </a:cubicBezTo>
                <a:cubicBezTo>
                  <a:pt x="1820864" y="2734964"/>
                  <a:pt x="1820430" y="2737134"/>
                  <a:pt x="1819562" y="2739739"/>
                </a:cubicBezTo>
                <a:cubicBezTo>
                  <a:pt x="1812617" y="2766652"/>
                  <a:pt x="1795687" y="2786186"/>
                  <a:pt x="1768774" y="2798340"/>
                </a:cubicBezTo>
                <a:cubicBezTo>
                  <a:pt x="1831282" y="2814835"/>
                  <a:pt x="1893790" y="2822649"/>
                  <a:pt x="1956298" y="2821780"/>
                </a:cubicBezTo>
                <a:cubicBezTo>
                  <a:pt x="1959771" y="2821780"/>
                  <a:pt x="1961941" y="2822649"/>
                  <a:pt x="1962809" y="2824385"/>
                </a:cubicBezTo>
                <a:cubicBezTo>
                  <a:pt x="1962809" y="2825253"/>
                  <a:pt x="1961073" y="2826990"/>
                  <a:pt x="1957600" y="2829594"/>
                </a:cubicBezTo>
                <a:cubicBezTo>
                  <a:pt x="1929819" y="2845221"/>
                  <a:pt x="1907247" y="2856507"/>
                  <a:pt x="1889883" y="2863452"/>
                </a:cubicBezTo>
                <a:cubicBezTo>
                  <a:pt x="1885542" y="2865189"/>
                  <a:pt x="1879465" y="2865623"/>
                  <a:pt x="1871652" y="2864754"/>
                </a:cubicBezTo>
                <a:cubicBezTo>
                  <a:pt x="1825639" y="2855205"/>
                  <a:pt x="1787440" y="2841314"/>
                  <a:pt x="1757055" y="2823083"/>
                </a:cubicBezTo>
                <a:cubicBezTo>
                  <a:pt x="1743164" y="2815269"/>
                  <a:pt x="1731444" y="2810928"/>
                  <a:pt x="1721893" y="2810060"/>
                </a:cubicBezTo>
                <a:cubicBezTo>
                  <a:pt x="1713212" y="2810060"/>
                  <a:pt x="1704097" y="2813099"/>
                  <a:pt x="1694547" y="2819176"/>
                </a:cubicBezTo>
                <a:cubicBezTo>
                  <a:pt x="1689337" y="2820912"/>
                  <a:pt x="1684562" y="2820044"/>
                  <a:pt x="1680222" y="2816572"/>
                </a:cubicBezTo>
                <a:cubicBezTo>
                  <a:pt x="1674144" y="2812231"/>
                  <a:pt x="1670238" y="2807456"/>
                  <a:pt x="1668502" y="2802247"/>
                </a:cubicBezTo>
                <a:cubicBezTo>
                  <a:pt x="1665029" y="2796170"/>
                  <a:pt x="1665463" y="2793131"/>
                  <a:pt x="1669804" y="2793131"/>
                </a:cubicBezTo>
                <a:cubicBezTo>
                  <a:pt x="1681958" y="2789658"/>
                  <a:pt x="1693244" y="2787922"/>
                  <a:pt x="1703662" y="2787922"/>
                </a:cubicBezTo>
                <a:cubicBezTo>
                  <a:pt x="1711475" y="2783581"/>
                  <a:pt x="1716250" y="2775334"/>
                  <a:pt x="1717987" y="2763179"/>
                </a:cubicBezTo>
                <a:cubicBezTo>
                  <a:pt x="1718855" y="2760575"/>
                  <a:pt x="1716685" y="2755800"/>
                  <a:pt x="1711475" y="2748855"/>
                </a:cubicBezTo>
                <a:cubicBezTo>
                  <a:pt x="1707135" y="2744514"/>
                  <a:pt x="1705832" y="2738003"/>
                  <a:pt x="1707569" y="2729321"/>
                </a:cubicBezTo>
                <a:cubicBezTo>
                  <a:pt x="1707569" y="2726716"/>
                  <a:pt x="1709740" y="2721942"/>
                  <a:pt x="1714080" y="2714996"/>
                </a:cubicBezTo>
                <a:cubicBezTo>
                  <a:pt x="1715816" y="2712392"/>
                  <a:pt x="1716685" y="2711090"/>
                  <a:pt x="1716685" y="2711090"/>
                </a:cubicBezTo>
                <a:cubicBezTo>
                  <a:pt x="1704530" y="2717167"/>
                  <a:pt x="1697151" y="2721508"/>
                  <a:pt x="1694547" y="2724112"/>
                </a:cubicBezTo>
                <a:cubicBezTo>
                  <a:pt x="1690206" y="2726716"/>
                  <a:pt x="1686733" y="2726716"/>
                  <a:pt x="1684129" y="2724112"/>
                </a:cubicBezTo>
                <a:cubicBezTo>
                  <a:pt x="1677183" y="2719771"/>
                  <a:pt x="1671974" y="2714996"/>
                  <a:pt x="1668502" y="2709787"/>
                </a:cubicBezTo>
                <a:cubicBezTo>
                  <a:pt x="1665897" y="2704578"/>
                  <a:pt x="1666765" y="2701106"/>
                  <a:pt x="1671106" y="2699369"/>
                </a:cubicBezTo>
                <a:cubicBezTo>
                  <a:pt x="1684129" y="2696765"/>
                  <a:pt x="1698887" y="2691122"/>
                  <a:pt x="1715383" y="2682440"/>
                </a:cubicBezTo>
                <a:cubicBezTo>
                  <a:pt x="1724064" y="2679836"/>
                  <a:pt x="1730141" y="2679402"/>
                  <a:pt x="1733614" y="2681138"/>
                </a:cubicBezTo>
                <a:cubicBezTo>
                  <a:pt x="1739691" y="2683742"/>
                  <a:pt x="1744900" y="2688083"/>
                  <a:pt x="1749241" y="2694160"/>
                </a:cubicBezTo>
                <a:cubicBezTo>
                  <a:pt x="1750109" y="2695028"/>
                  <a:pt x="1750977" y="2695897"/>
                  <a:pt x="1751845" y="2696765"/>
                </a:cubicBezTo>
                <a:cubicBezTo>
                  <a:pt x="1754450" y="2699369"/>
                  <a:pt x="1755752" y="2703276"/>
                  <a:pt x="1755752" y="2708485"/>
                </a:cubicBezTo>
                <a:cubicBezTo>
                  <a:pt x="1760961" y="2708485"/>
                  <a:pt x="1771379" y="2707617"/>
                  <a:pt x="1787006" y="2705880"/>
                </a:cubicBezTo>
                <a:cubicBezTo>
                  <a:pt x="1775720" y="2707617"/>
                  <a:pt x="1777456" y="2707617"/>
                  <a:pt x="1792215" y="2705880"/>
                </a:cubicBezTo>
                <a:cubicBezTo>
                  <a:pt x="1792215" y="2700672"/>
                  <a:pt x="1792215" y="2694594"/>
                  <a:pt x="1792215" y="2687649"/>
                </a:cubicBezTo>
                <a:cubicBezTo>
                  <a:pt x="1791347" y="2688517"/>
                  <a:pt x="1790479" y="2688951"/>
                  <a:pt x="1789610" y="2688951"/>
                </a:cubicBezTo>
                <a:cubicBezTo>
                  <a:pt x="1780061" y="2688951"/>
                  <a:pt x="1773983" y="2688083"/>
                  <a:pt x="1771379" y="2686347"/>
                </a:cubicBezTo>
                <a:cubicBezTo>
                  <a:pt x="1760961" y="2681138"/>
                  <a:pt x="1754884" y="2676363"/>
                  <a:pt x="1753147" y="2672022"/>
                </a:cubicBezTo>
                <a:cubicBezTo>
                  <a:pt x="1750543" y="2668550"/>
                  <a:pt x="1750977" y="2666379"/>
                  <a:pt x="1754450" y="2665511"/>
                </a:cubicBezTo>
                <a:cubicBezTo>
                  <a:pt x="1757923" y="2665511"/>
                  <a:pt x="1767038" y="2664643"/>
                  <a:pt x="1781797" y="2662906"/>
                </a:cubicBezTo>
                <a:cubicBezTo>
                  <a:pt x="1787006" y="2662038"/>
                  <a:pt x="1790479" y="2661604"/>
                  <a:pt x="1792215" y="2661604"/>
                </a:cubicBezTo>
                <a:lnTo>
                  <a:pt x="1792215" y="2655093"/>
                </a:lnTo>
                <a:cubicBezTo>
                  <a:pt x="1793083" y="2638598"/>
                  <a:pt x="1789610" y="2624707"/>
                  <a:pt x="1781797" y="2613421"/>
                </a:cubicBezTo>
                <a:cubicBezTo>
                  <a:pt x="1779192" y="2607344"/>
                  <a:pt x="1782231" y="2604305"/>
                  <a:pt x="1790913" y="2604305"/>
                </a:cubicBezTo>
                <a:cubicBezTo>
                  <a:pt x="1796990" y="2605174"/>
                  <a:pt x="1807842" y="2610382"/>
                  <a:pt x="1823469" y="2619932"/>
                </a:cubicBezTo>
                <a:cubicBezTo>
                  <a:pt x="1824337" y="2620800"/>
                  <a:pt x="1825205" y="2621234"/>
                  <a:pt x="1826073" y="2621234"/>
                </a:cubicBezTo>
                <a:cubicBezTo>
                  <a:pt x="1829546" y="2623839"/>
                  <a:pt x="1830414" y="2627746"/>
                  <a:pt x="1828678" y="2632955"/>
                </a:cubicBezTo>
                <a:cubicBezTo>
                  <a:pt x="1826073" y="2635559"/>
                  <a:pt x="1824771" y="2643373"/>
                  <a:pt x="1824771" y="2656395"/>
                </a:cubicBezTo>
                <a:cubicBezTo>
                  <a:pt x="1826507" y="2655527"/>
                  <a:pt x="1829980" y="2655093"/>
                  <a:pt x="1835189" y="2655093"/>
                </a:cubicBezTo>
                <a:cubicBezTo>
                  <a:pt x="1838662" y="2654225"/>
                  <a:pt x="1841700" y="2653791"/>
                  <a:pt x="1844305" y="2653791"/>
                </a:cubicBezTo>
                <a:cubicBezTo>
                  <a:pt x="1842568" y="2620800"/>
                  <a:pt x="1839096" y="2599531"/>
                  <a:pt x="1833887" y="2589981"/>
                </a:cubicBezTo>
                <a:cubicBezTo>
                  <a:pt x="1832150" y="2583904"/>
                  <a:pt x="1833887" y="2580865"/>
                  <a:pt x="1839096" y="2580865"/>
                </a:cubicBezTo>
                <a:close/>
                <a:moveTo>
                  <a:pt x="1510929" y="2580865"/>
                </a:moveTo>
                <a:cubicBezTo>
                  <a:pt x="1528293" y="2581733"/>
                  <a:pt x="1541316" y="2587810"/>
                  <a:pt x="1549997" y="2599096"/>
                </a:cubicBezTo>
                <a:cubicBezTo>
                  <a:pt x="1551734" y="2603437"/>
                  <a:pt x="1551299" y="2606476"/>
                  <a:pt x="1548695" y="2608212"/>
                </a:cubicBezTo>
                <a:cubicBezTo>
                  <a:pt x="1543486" y="2612553"/>
                  <a:pt x="1533502" y="2620800"/>
                  <a:pt x="1518743" y="2632955"/>
                </a:cubicBezTo>
                <a:cubicBezTo>
                  <a:pt x="1510929" y="2639900"/>
                  <a:pt x="1505286" y="2644675"/>
                  <a:pt x="1501814" y="2647280"/>
                </a:cubicBezTo>
                <a:cubicBezTo>
                  <a:pt x="1504419" y="2647280"/>
                  <a:pt x="1507891" y="2646846"/>
                  <a:pt x="1512232" y="2645977"/>
                </a:cubicBezTo>
                <a:cubicBezTo>
                  <a:pt x="1520914" y="2645109"/>
                  <a:pt x="1527859" y="2644241"/>
                  <a:pt x="1533068" y="2643373"/>
                </a:cubicBezTo>
                <a:cubicBezTo>
                  <a:pt x="1562586" y="2639032"/>
                  <a:pt x="1580383" y="2636428"/>
                  <a:pt x="1586460" y="2635559"/>
                </a:cubicBezTo>
                <a:cubicBezTo>
                  <a:pt x="1596010" y="2634691"/>
                  <a:pt x="1603389" y="2636428"/>
                  <a:pt x="1608598" y="2640768"/>
                </a:cubicBezTo>
                <a:cubicBezTo>
                  <a:pt x="1612939" y="2645109"/>
                  <a:pt x="1617280" y="2651620"/>
                  <a:pt x="1621620" y="2660302"/>
                </a:cubicBezTo>
                <a:cubicBezTo>
                  <a:pt x="1623357" y="2666379"/>
                  <a:pt x="1620753" y="2669418"/>
                  <a:pt x="1613807" y="2669418"/>
                </a:cubicBezTo>
                <a:cubicBezTo>
                  <a:pt x="1588631" y="2667682"/>
                  <a:pt x="1554338" y="2668116"/>
                  <a:pt x="1510929" y="2670720"/>
                </a:cubicBezTo>
                <a:cubicBezTo>
                  <a:pt x="1499643" y="2671588"/>
                  <a:pt x="1491396" y="2672022"/>
                  <a:pt x="1486187" y="2672022"/>
                </a:cubicBezTo>
                <a:cubicBezTo>
                  <a:pt x="1440174" y="2676363"/>
                  <a:pt x="1403277" y="2682006"/>
                  <a:pt x="1375496" y="2688951"/>
                </a:cubicBezTo>
                <a:cubicBezTo>
                  <a:pt x="1366814" y="2691556"/>
                  <a:pt x="1359435" y="2689820"/>
                  <a:pt x="1353358" y="2683742"/>
                </a:cubicBezTo>
                <a:cubicBezTo>
                  <a:pt x="1349886" y="2680270"/>
                  <a:pt x="1346413" y="2676797"/>
                  <a:pt x="1342940" y="2673324"/>
                </a:cubicBezTo>
                <a:cubicBezTo>
                  <a:pt x="1340335" y="2670720"/>
                  <a:pt x="1339033" y="2668984"/>
                  <a:pt x="1339033" y="2668116"/>
                </a:cubicBezTo>
                <a:cubicBezTo>
                  <a:pt x="1339901" y="2666379"/>
                  <a:pt x="1341638" y="2665511"/>
                  <a:pt x="1344243" y="2665511"/>
                </a:cubicBezTo>
                <a:cubicBezTo>
                  <a:pt x="1358132" y="2664643"/>
                  <a:pt x="1378101" y="2662472"/>
                  <a:pt x="1404146" y="2659000"/>
                </a:cubicBezTo>
                <a:cubicBezTo>
                  <a:pt x="1425850" y="2656395"/>
                  <a:pt x="1453197" y="2653357"/>
                  <a:pt x="1486187" y="2649884"/>
                </a:cubicBezTo>
                <a:cubicBezTo>
                  <a:pt x="1491396" y="2635994"/>
                  <a:pt x="1496171" y="2622537"/>
                  <a:pt x="1500511" y="2609514"/>
                </a:cubicBezTo>
                <a:cubicBezTo>
                  <a:pt x="1500511" y="2608646"/>
                  <a:pt x="1500946" y="2607778"/>
                  <a:pt x="1501814" y="2606910"/>
                </a:cubicBezTo>
                <a:cubicBezTo>
                  <a:pt x="1504419" y="2596492"/>
                  <a:pt x="1505286" y="2589981"/>
                  <a:pt x="1504419" y="2587376"/>
                </a:cubicBezTo>
                <a:cubicBezTo>
                  <a:pt x="1504419" y="2582167"/>
                  <a:pt x="1506589" y="2579997"/>
                  <a:pt x="1510929" y="2580865"/>
                </a:cubicBezTo>
                <a:close/>
                <a:moveTo>
                  <a:pt x="729582" y="2579563"/>
                </a:moveTo>
                <a:cubicBezTo>
                  <a:pt x="746077" y="2583036"/>
                  <a:pt x="758665" y="2589981"/>
                  <a:pt x="767347" y="2600398"/>
                </a:cubicBezTo>
                <a:cubicBezTo>
                  <a:pt x="770820" y="2606476"/>
                  <a:pt x="771688" y="2612119"/>
                  <a:pt x="769952" y="2617328"/>
                </a:cubicBezTo>
                <a:cubicBezTo>
                  <a:pt x="765611" y="2629482"/>
                  <a:pt x="763874" y="2641202"/>
                  <a:pt x="764743" y="2652488"/>
                </a:cubicBezTo>
                <a:lnTo>
                  <a:pt x="764743" y="2661604"/>
                </a:lnTo>
                <a:cubicBezTo>
                  <a:pt x="765611" y="2660736"/>
                  <a:pt x="766479" y="2660302"/>
                  <a:pt x="767347" y="2660302"/>
                </a:cubicBezTo>
                <a:cubicBezTo>
                  <a:pt x="772556" y="2657698"/>
                  <a:pt x="776897" y="2657698"/>
                  <a:pt x="780370" y="2660302"/>
                </a:cubicBezTo>
                <a:cubicBezTo>
                  <a:pt x="784710" y="2662906"/>
                  <a:pt x="787749" y="2665511"/>
                  <a:pt x="789485" y="2668116"/>
                </a:cubicBezTo>
                <a:cubicBezTo>
                  <a:pt x="790354" y="2669852"/>
                  <a:pt x="790787" y="2671588"/>
                  <a:pt x="790787" y="2673324"/>
                </a:cubicBezTo>
                <a:cubicBezTo>
                  <a:pt x="798601" y="2657698"/>
                  <a:pt x="805546" y="2640334"/>
                  <a:pt x="811623" y="2621234"/>
                </a:cubicBezTo>
                <a:cubicBezTo>
                  <a:pt x="815964" y="2607344"/>
                  <a:pt x="815964" y="2596492"/>
                  <a:pt x="811623" y="2588678"/>
                </a:cubicBezTo>
                <a:cubicBezTo>
                  <a:pt x="811623" y="2582602"/>
                  <a:pt x="815096" y="2580431"/>
                  <a:pt x="822041" y="2582167"/>
                </a:cubicBezTo>
                <a:cubicBezTo>
                  <a:pt x="832460" y="2584772"/>
                  <a:pt x="842877" y="2590415"/>
                  <a:pt x="853295" y="2599096"/>
                </a:cubicBezTo>
                <a:cubicBezTo>
                  <a:pt x="857636" y="2606042"/>
                  <a:pt x="856768" y="2612987"/>
                  <a:pt x="850691" y="2619932"/>
                </a:cubicBezTo>
                <a:cubicBezTo>
                  <a:pt x="849823" y="2621669"/>
                  <a:pt x="848521" y="2623839"/>
                  <a:pt x="846784" y="2626444"/>
                </a:cubicBezTo>
                <a:cubicBezTo>
                  <a:pt x="844180" y="2630784"/>
                  <a:pt x="841575" y="2635125"/>
                  <a:pt x="838971" y="2639466"/>
                </a:cubicBezTo>
                <a:cubicBezTo>
                  <a:pt x="833762" y="2650752"/>
                  <a:pt x="825080" y="2663341"/>
                  <a:pt x="812926" y="2677231"/>
                </a:cubicBezTo>
                <a:cubicBezTo>
                  <a:pt x="819003" y="2678968"/>
                  <a:pt x="824212" y="2682006"/>
                  <a:pt x="828553" y="2686347"/>
                </a:cubicBezTo>
                <a:cubicBezTo>
                  <a:pt x="827684" y="2683742"/>
                  <a:pt x="829421" y="2681572"/>
                  <a:pt x="833762" y="2679836"/>
                </a:cubicBezTo>
                <a:cubicBezTo>
                  <a:pt x="855466" y="2674627"/>
                  <a:pt x="875868" y="2668550"/>
                  <a:pt x="894967" y="2661604"/>
                </a:cubicBezTo>
                <a:cubicBezTo>
                  <a:pt x="894099" y="2661604"/>
                  <a:pt x="893231" y="2661170"/>
                  <a:pt x="892363" y="2660302"/>
                </a:cubicBezTo>
                <a:cubicBezTo>
                  <a:pt x="891494" y="2659434"/>
                  <a:pt x="890626" y="2659000"/>
                  <a:pt x="889758" y="2659000"/>
                </a:cubicBezTo>
                <a:cubicBezTo>
                  <a:pt x="887154" y="2656395"/>
                  <a:pt x="881511" y="2651620"/>
                  <a:pt x="872829" y="2644675"/>
                </a:cubicBezTo>
                <a:cubicBezTo>
                  <a:pt x="865016" y="2636862"/>
                  <a:pt x="859373" y="2632087"/>
                  <a:pt x="855900" y="2630350"/>
                </a:cubicBezTo>
                <a:cubicBezTo>
                  <a:pt x="852427" y="2627746"/>
                  <a:pt x="852861" y="2625141"/>
                  <a:pt x="857202" y="2622537"/>
                </a:cubicBezTo>
                <a:cubicBezTo>
                  <a:pt x="872829" y="2619064"/>
                  <a:pt x="885418" y="2618630"/>
                  <a:pt x="894967" y="2621234"/>
                </a:cubicBezTo>
                <a:cubicBezTo>
                  <a:pt x="906253" y="2624707"/>
                  <a:pt x="912330" y="2631652"/>
                  <a:pt x="913199" y="2642070"/>
                </a:cubicBezTo>
                <a:cubicBezTo>
                  <a:pt x="914067" y="2648148"/>
                  <a:pt x="911896" y="2653357"/>
                  <a:pt x="906687" y="2657698"/>
                </a:cubicBezTo>
                <a:cubicBezTo>
                  <a:pt x="919710" y="2653357"/>
                  <a:pt x="930128" y="2655527"/>
                  <a:pt x="937941" y="2664209"/>
                </a:cubicBezTo>
                <a:cubicBezTo>
                  <a:pt x="941414" y="2667682"/>
                  <a:pt x="941848" y="2671588"/>
                  <a:pt x="939244" y="2675929"/>
                </a:cubicBezTo>
                <a:cubicBezTo>
                  <a:pt x="937507" y="2678533"/>
                  <a:pt x="934035" y="2680704"/>
                  <a:pt x="928826" y="2682440"/>
                </a:cubicBezTo>
                <a:cubicBezTo>
                  <a:pt x="918408" y="2683308"/>
                  <a:pt x="908858" y="2685044"/>
                  <a:pt x="900176" y="2687649"/>
                </a:cubicBezTo>
                <a:cubicBezTo>
                  <a:pt x="902781" y="2691990"/>
                  <a:pt x="903649" y="2696765"/>
                  <a:pt x="902781" y="2701974"/>
                </a:cubicBezTo>
                <a:cubicBezTo>
                  <a:pt x="902781" y="2702842"/>
                  <a:pt x="902781" y="2703710"/>
                  <a:pt x="902781" y="2704578"/>
                </a:cubicBezTo>
                <a:cubicBezTo>
                  <a:pt x="905385" y="2702842"/>
                  <a:pt x="907556" y="2701540"/>
                  <a:pt x="909292" y="2700672"/>
                </a:cubicBezTo>
                <a:cubicBezTo>
                  <a:pt x="913633" y="2698067"/>
                  <a:pt x="917974" y="2697633"/>
                  <a:pt x="922315" y="2699369"/>
                </a:cubicBezTo>
                <a:cubicBezTo>
                  <a:pt x="925787" y="2700238"/>
                  <a:pt x="930562" y="2703710"/>
                  <a:pt x="936639" y="2709787"/>
                </a:cubicBezTo>
                <a:cubicBezTo>
                  <a:pt x="940112" y="2716733"/>
                  <a:pt x="937941" y="2721074"/>
                  <a:pt x="930128" y="2722810"/>
                </a:cubicBezTo>
                <a:cubicBezTo>
                  <a:pt x="927523" y="2722810"/>
                  <a:pt x="923183" y="2723678"/>
                  <a:pt x="917105" y="2725414"/>
                </a:cubicBezTo>
                <a:cubicBezTo>
                  <a:pt x="914501" y="2726282"/>
                  <a:pt x="912330" y="2726716"/>
                  <a:pt x="910594" y="2726716"/>
                </a:cubicBezTo>
                <a:cubicBezTo>
                  <a:pt x="908858" y="2726716"/>
                  <a:pt x="907121" y="2727151"/>
                  <a:pt x="905385" y="2728019"/>
                </a:cubicBezTo>
                <a:cubicBezTo>
                  <a:pt x="903649" y="2728019"/>
                  <a:pt x="902347" y="2728019"/>
                  <a:pt x="901478" y="2728019"/>
                </a:cubicBezTo>
                <a:cubicBezTo>
                  <a:pt x="901478" y="2732360"/>
                  <a:pt x="901478" y="2737134"/>
                  <a:pt x="901478" y="2742344"/>
                </a:cubicBezTo>
                <a:lnTo>
                  <a:pt x="905385" y="2739739"/>
                </a:lnTo>
                <a:cubicBezTo>
                  <a:pt x="910594" y="2737134"/>
                  <a:pt x="916672" y="2737134"/>
                  <a:pt x="923617" y="2739739"/>
                </a:cubicBezTo>
                <a:cubicBezTo>
                  <a:pt x="929694" y="2742344"/>
                  <a:pt x="934469" y="2746684"/>
                  <a:pt x="937941" y="2752762"/>
                </a:cubicBezTo>
                <a:cubicBezTo>
                  <a:pt x="939678" y="2758839"/>
                  <a:pt x="938375" y="2762312"/>
                  <a:pt x="934035" y="2763179"/>
                </a:cubicBezTo>
                <a:cubicBezTo>
                  <a:pt x="929694" y="2763179"/>
                  <a:pt x="922315" y="2764482"/>
                  <a:pt x="911896" y="2767086"/>
                </a:cubicBezTo>
                <a:cubicBezTo>
                  <a:pt x="911028" y="2767086"/>
                  <a:pt x="909292" y="2767520"/>
                  <a:pt x="906687" y="2768388"/>
                </a:cubicBezTo>
                <a:cubicBezTo>
                  <a:pt x="904951" y="2768388"/>
                  <a:pt x="903215" y="2768822"/>
                  <a:pt x="901478" y="2769690"/>
                </a:cubicBezTo>
                <a:cubicBezTo>
                  <a:pt x="901478" y="2777504"/>
                  <a:pt x="901478" y="2784884"/>
                  <a:pt x="901478" y="2791829"/>
                </a:cubicBezTo>
                <a:cubicBezTo>
                  <a:pt x="903215" y="2791829"/>
                  <a:pt x="904517" y="2791829"/>
                  <a:pt x="905385" y="2791829"/>
                </a:cubicBezTo>
                <a:cubicBezTo>
                  <a:pt x="908858" y="2790961"/>
                  <a:pt x="915369" y="2790092"/>
                  <a:pt x="924919" y="2789224"/>
                </a:cubicBezTo>
                <a:cubicBezTo>
                  <a:pt x="922315" y="2789224"/>
                  <a:pt x="924485" y="2788790"/>
                  <a:pt x="931430" y="2787922"/>
                </a:cubicBezTo>
                <a:cubicBezTo>
                  <a:pt x="936639" y="2786186"/>
                  <a:pt x="941414" y="2786620"/>
                  <a:pt x="945755" y="2789224"/>
                </a:cubicBezTo>
                <a:cubicBezTo>
                  <a:pt x="954436" y="2793565"/>
                  <a:pt x="960080" y="2799642"/>
                  <a:pt x="962684" y="2807456"/>
                </a:cubicBezTo>
                <a:cubicBezTo>
                  <a:pt x="963552" y="2810060"/>
                  <a:pt x="963118" y="2812665"/>
                  <a:pt x="961382" y="2815269"/>
                </a:cubicBezTo>
                <a:cubicBezTo>
                  <a:pt x="959645" y="2817874"/>
                  <a:pt x="950964" y="2818742"/>
                  <a:pt x="935337" y="2817874"/>
                </a:cubicBezTo>
                <a:cubicBezTo>
                  <a:pt x="906687" y="2817874"/>
                  <a:pt x="878906" y="2819610"/>
                  <a:pt x="851993" y="2823083"/>
                </a:cubicBezTo>
                <a:cubicBezTo>
                  <a:pt x="848521" y="2823951"/>
                  <a:pt x="843312" y="2822649"/>
                  <a:pt x="836366" y="2819176"/>
                </a:cubicBezTo>
                <a:lnTo>
                  <a:pt x="836366" y="2826990"/>
                </a:lnTo>
                <a:cubicBezTo>
                  <a:pt x="836366" y="2828726"/>
                  <a:pt x="836366" y="2831330"/>
                  <a:pt x="836366" y="2834803"/>
                </a:cubicBezTo>
                <a:cubicBezTo>
                  <a:pt x="835498" y="2846958"/>
                  <a:pt x="833762" y="2856073"/>
                  <a:pt x="831157" y="2862150"/>
                </a:cubicBezTo>
                <a:cubicBezTo>
                  <a:pt x="829421" y="2869096"/>
                  <a:pt x="825080" y="2871266"/>
                  <a:pt x="818135" y="2868661"/>
                </a:cubicBezTo>
                <a:cubicBezTo>
                  <a:pt x="807717" y="2863452"/>
                  <a:pt x="801205" y="2856073"/>
                  <a:pt x="798601" y="2846523"/>
                </a:cubicBezTo>
                <a:cubicBezTo>
                  <a:pt x="797733" y="2840446"/>
                  <a:pt x="797733" y="2833067"/>
                  <a:pt x="798601" y="2824385"/>
                </a:cubicBezTo>
                <a:cubicBezTo>
                  <a:pt x="803810" y="2801813"/>
                  <a:pt x="805980" y="2767086"/>
                  <a:pt x="805112" y="2720205"/>
                </a:cubicBezTo>
                <a:cubicBezTo>
                  <a:pt x="805112" y="2717601"/>
                  <a:pt x="804678" y="2713260"/>
                  <a:pt x="803810" y="2707183"/>
                </a:cubicBezTo>
                <a:cubicBezTo>
                  <a:pt x="802942" y="2698501"/>
                  <a:pt x="802074" y="2692858"/>
                  <a:pt x="801205" y="2690254"/>
                </a:cubicBezTo>
                <a:cubicBezTo>
                  <a:pt x="793392" y="2698067"/>
                  <a:pt x="785579" y="2704144"/>
                  <a:pt x="777765" y="2708485"/>
                </a:cubicBezTo>
                <a:cubicBezTo>
                  <a:pt x="774292" y="2710222"/>
                  <a:pt x="772122" y="2710656"/>
                  <a:pt x="771254" y="2709787"/>
                </a:cubicBezTo>
                <a:cubicBezTo>
                  <a:pt x="770386" y="2709787"/>
                  <a:pt x="770820" y="2708051"/>
                  <a:pt x="772556" y="2704578"/>
                </a:cubicBezTo>
                <a:cubicBezTo>
                  <a:pt x="773424" y="2702842"/>
                  <a:pt x="774726" y="2700672"/>
                  <a:pt x="776463" y="2698067"/>
                </a:cubicBezTo>
                <a:cubicBezTo>
                  <a:pt x="779936" y="2692858"/>
                  <a:pt x="782540" y="2688517"/>
                  <a:pt x="784276" y="2685044"/>
                </a:cubicBezTo>
                <a:cubicBezTo>
                  <a:pt x="783408" y="2685044"/>
                  <a:pt x="782540" y="2685479"/>
                  <a:pt x="781672" y="2686347"/>
                </a:cubicBezTo>
                <a:cubicBezTo>
                  <a:pt x="779067" y="2688083"/>
                  <a:pt x="777331" y="2688951"/>
                  <a:pt x="776463" y="2688951"/>
                </a:cubicBezTo>
                <a:cubicBezTo>
                  <a:pt x="772990" y="2690688"/>
                  <a:pt x="769083" y="2691556"/>
                  <a:pt x="764743" y="2691556"/>
                </a:cubicBezTo>
                <a:lnTo>
                  <a:pt x="764743" y="2720205"/>
                </a:lnTo>
                <a:cubicBezTo>
                  <a:pt x="767347" y="2719337"/>
                  <a:pt x="771254" y="2718035"/>
                  <a:pt x="776463" y="2716298"/>
                </a:cubicBezTo>
                <a:cubicBezTo>
                  <a:pt x="782540" y="2714562"/>
                  <a:pt x="786881" y="2713260"/>
                  <a:pt x="789485" y="2712392"/>
                </a:cubicBezTo>
                <a:cubicBezTo>
                  <a:pt x="794694" y="2710656"/>
                  <a:pt x="797733" y="2710656"/>
                  <a:pt x="798601" y="2712392"/>
                </a:cubicBezTo>
                <a:cubicBezTo>
                  <a:pt x="799469" y="2714128"/>
                  <a:pt x="797733" y="2716298"/>
                  <a:pt x="793392" y="2718903"/>
                </a:cubicBezTo>
                <a:cubicBezTo>
                  <a:pt x="789919" y="2720640"/>
                  <a:pt x="784276" y="2724112"/>
                  <a:pt x="776463" y="2729321"/>
                </a:cubicBezTo>
                <a:cubicBezTo>
                  <a:pt x="771254" y="2732794"/>
                  <a:pt x="767347" y="2735398"/>
                  <a:pt x="764743" y="2737134"/>
                </a:cubicBezTo>
                <a:cubicBezTo>
                  <a:pt x="764743" y="2763179"/>
                  <a:pt x="764743" y="2787922"/>
                  <a:pt x="764743" y="2811362"/>
                </a:cubicBezTo>
                <a:cubicBezTo>
                  <a:pt x="764743" y="2820912"/>
                  <a:pt x="763440" y="2829160"/>
                  <a:pt x="760836" y="2836105"/>
                </a:cubicBezTo>
                <a:cubicBezTo>
                  <a:pt x="757363" y="2844787"/>
                  <a:pt x="750852" y="2851732"/>
                  <a:pt x="741302" y="2856941"/>
                </a:cubicBezTo>
                <a:cubicBezTo>
                  <a:pt x="730884" y="2863886"/>
                  <a:pt x="723939" y="2861282"/>
                  <a:pt x="720466" y="2849128"/>
                </a:cubicBezTo>
                <a:cubicBezTo>
                  <a:pt x="714389" y="2832633"/>
                  <a:pt x="706142" y="2820044"/>
                  <a:pt x="695723" y="2811362"/>
                </a:cubicBezTo>
                <a:cubicBezTo>
                  <a:pt x="693987" y="2809626"/>
                  <a:pt x="693119" y="2808324"/>
                  <a:pt x="693119" y="2807456"/>
                </a:cubicBezTo>
                <a:cubicBezTo>
                  <a:pt x="693119" y="2806588"/>
                  <a:pt x="694421" y="2806154"/>
                  <a:pt x="697026" y="2806154"/>
                </a:cubicBezTo>
                <a:lnTo>
                  <a:pt x="711351" y="2807256"/>
                </a:lnTo>
                <a:lnTo>
                  <a:pt x="719164" y="2808758"/>
                </a:lnTo>
                <a:cubicBezTo>
                  <a:pt x="725241" y="2810494"/>
                  <a:pt x="728280" y="2808758"/>
                  <a:pt x="728280" y="2803549"/>
                </a:cubicBezTo>
                <a:lnTo>
                  <a:pt x="730884" y="2760575"/>
                </a:lnTo>
                <a:cubicBezTo>
                  <a:pt x="725675" y="2764048"/>
                  <a:pt x="718730" y="2769256"/>
                  <a:pt x="710048" y="2776202"/>
                </a:cubicBezTo>
                <a:cubicBezTo>
                  <a:pt x="708312" y="2777070"/>
                  <a:pt x="707444" y="2777504"/>
                  <a:pt x="707444" y="2777504"/>
                </a:cubicBezTo>
                <a:cubicBezTo>
                  <a:pt x="699630" y="2783581"/>
                  <a:pt x="693119" y="2784015"/>
                  <a:pt x="687910" y="2778806"/>
                </a:cubicBezTo>
                <a:cubicBezTo>
                  <a:pt x="680965" y="2772729"/>
                  <a:pt x="675322" y="2764916"/>
                  <a:pt x="670981" y="2755366"/>
                </a:cubicBezTo>
                <a:cubicBezTo>
                  <a:pt x="669245" y="2752762"/>
                  <a:pt x="668810" y="2750591"/>
                  <a:pt x="669679" y="2748855"/>
                </a:cubicBezTo>
                <a:cubicBezTo>
                  <a:pt x="670547" y="2747987"/>
                  <a:pt x="672717" y="2747552"/>
                  <a:pt x="676190" y="2747552"/>
                </a:cubicBezTo>
                <a:cubicBezTo>
                  <a:pt x="686608" y="2747552"/>
                  <a:pt x="699196" y="2744514"/>
                  <a:pt x="713955" y="2738437"/>
                </a:cubicBezTo>
                <a:cubicBezTo>
                  <a:pt x="719164" y="2736700"/>
                  <a:pt x="725241" y="2734530"/>
                  <a:pt x="732186" y="2731926"/>
                </a:cubicBezTo>
                <a:lnTo>
                  <a:pt x="732186" y="2701974"/>
                </a:lnTo>
                <a:cubicBezTo>
                  <a:pt x="729582" y="2702842"/>
                  <a:pt x="726543" y="2703710"/>
                  <a:pt x="723071" y="2704578"/>
                </a:cubicBezTo>
                <a:cubicBezTo>
                  <a:pt x="717862" y="2706315"/>
                  <a:pt x="713955" y="2707617"/>
                  <a:pt x="711351" y="2708485"/>
                </a:cubicBezTo>
                <a:cubicBezTo>
                  <a:pt x="706142" y="2709353"/>
                  <a:pt x="700933" y="2709353"/>
                  <a:pt x="695723" y="2708485"/>
                </a:cubicBezTo>
                <a:cubicBezTo>
                  <a:pt x="688778" y="2703276"/>
                  <a:pt x="683135" y="2698067"/>
                  <a:pt x="678794" y="2692858"/>
                </a:cubicBezTo>
                <a:cubicBezTo>
                  <a:pt x="677058" y="2689386"/>
                  <a:pt x="676624" y="2686781"/>
                  <a:pt x="677492" y="2685044"/>
                </a:cubicBezTo>
                <a:cubicBezTo>
                  <a:pt x="677492" y="2684177"/>
                  <a:pt x="679662" y="2683308"/>
                  <a:pt x="684003" y="2682440"/>
                </a:cubicBezTo>
                <a:cubicBezTo>
                  <a:pt x="684871" y="2682440"/>
                  <a:pt x="685740" y="2682440"/>
                  <a:pt x="686608" y="2682440"/>
                </a:cubicBezTo>
                <a:cubicBezTo>
                  <a:pt x="698762" y="2679836"/>
                  <a:pt x="706576" y="2677666"/>
                  <a:pt x="710048" y="2675929"/>
                </a:cubicBezTo>
                <a:cubicBezTo>
                  <a:pt x="710916" y="2675929"/>
                  <a:pt x="713521" y="2675495"/>
                  <a:pt x="717862" y="2674627"/>
                </a:cubicBezTo>
                <a:cubicBezTo>
                  <a:pt x="723071" y="2672890"/>
                  <a:pt x="727412" y="2671588"/>
                  <a:pt x="730884" y="2670720"/>
                </a:cubicBezTo>
                <a:cubicBezTo>
                  <a:pt x="730884" y="2665511"/>
                  <a:pt x="730450" y="2658132"/>
                  <a:pt x="729582" y="2648582"/>
                </a:cubicBezTo>
                <a:cubicBezTo>
                  <a:pt x="729582" y="2640768"/>
                  <a:pt x="729582" y="2635125"/>
                  <a:pt x="729582" y="2631652"/>
                </a:cubicBezTo>
                <a:cubicBezTo>
                  <a:pt x="727846" y="2613421"/>
                  <a:pt x="724807" y="2599531"/>
                  <a:pt x="720466" y="2589981"/>
                </a:cubicBezTo>
                <a:cubicBezTo>
                  <a:pt x="718730" y="2583036"/>
                  <a:pt x="721768" y="2579563"/>
                  <a:pt x="729582" y="2579563"/>
                </a:cubicBezTo>
                <a:close/>
                <a:moveTo>
                  <a:pt x="364954" y="2293106"/>
                </a:moveTo>
                <a:cubicBezTo>
                  <a:pt x="366690" y="2292238"/>
                  <a:pt x="369729" y="2292238"/>
                  <a:pt x="374069" y="2293106"/>
                </a:cubicBezTo>
                <a:cubicBezTo>
                  <a:pt x="411401" y="2301788"/>
                  <a:pt x="430934" y="2313074"/>
                  <a:pt x="432671" y="2326964"/>
                </a:cubicBezTo>
                <a:cubicBezTo>
                  <a:pt x="431803" y="2336514"/>
                  <a:pt x="425725" y="2341723"/>
                  <a:pt x="414439" y="2342591"/>
                </a:cubicBezTo>
                <a:cubicBezTo>
                  <a:pt x="406626" y="2343459"/>
                  <a:pt x="400983" y="2339986"/>
                  <a:pt x="397510" y="2332173"/>
                </a:cubicBezTo>
                <a:cubicBezTo>
                  <a:pt x="392301" y="2322624"/>
                  <a:pt x="382317" y="2311772"/>
                  <a:pt x="367558" y="2299617"/>
                </a:cubicBezTo>
                <a:cubicBezTo>
                  <a:pt x="364954" y="2297012"/>
                  <a:pt x="364086" y="2294842"/>
                  <a:pt x="364954" y="2293106"/>
                </a:cubicBezTo>
                <a:close/>
                <a:moveTo>
                  <a:pt x="6730332" y="2273572"/>
                </a:moveTo>
                <a:cubicBezTo>
                  <a:pt x="6756376" y="2272704"/>
                  <a:pt x="6769833" y="2281386"/>
                  <a:pt x="6770701" y="2299617"/>
                </a:cubicBezTo>
                <a:cubicBezTo>
                  <a:pt x="6769833" y="2313508"/>
                  <a:pt x="6749432" y="2326964"/>
                  <a:pt x="6709496" y="2339986"/>
                </a:cubicBezTo>
                <a:cubicBezTo>
                  <a:pt x="6703419" y="2340855"/>
                  <a:pt x="6699512" y="2339986"/>
                  <a:pt x="6697775" y="2337382"/>
                </a:cubicBezTo>
                <a:cubicBezTo>
                  <a:pt x="6696039" y="2334778"/>
                  <a:pt x="6697342" y="2331739"/>
                  <a:pt x="6701682" y="2328266"/>
                </a:cubicBezTo>
                <a:cubicBezTo>
                  <a:pt x="6712969" y="2320453"/>
                  <a:pt x="6719914" y="2314810"/>
                  <a:pt x="6722518" y="2311337"/>
                </a:cubicBezTo>
                <a:cubicBezTo>
                  <a:pt x="6724255" y="2309601"/>
                  <a:pt x="6724689" y="2308299"/>
                  <a:pt x="6723820" y="2307430"/>
                </a:cubicBezTo>
                <a:cubicBezTo>
                  <a:pt x="6722952" y="2306562"/>
                  <a:pt x="6721216" y="2305694"/>
                  <a:pt x="6718611" y="2304826"/>
                </a:cubicBezTo>
                <a:cubicBezTo>
                  <a:pt x="6707325" y="2303090"/>
                  <a:pt x="6701682" y="2297881"/>
                  <a:pt x="6701682" y="2289199"/>
                </a:cubicBezTo>
                <a:cubicBezTo>
                  <a:pt x="6702551" y="2278781"/>
                  <a:pt x="6712100" y="2273572"/>
                  <a:pt x="6730332" y="2273572"/>
                </a:cubicBezTo>
                <a:close/>
                <a:moveTo>
                  <a:pt x="2063083" y="2273572"/>
                </a:moveTo>
                <a:cubicBezTo>
                  <a:pt x="2089127" y="2272704"/>
                  <a:pt x="2102584" y="2281386"/>
                  <a:pt x="2103452" y="2299617"/>
                </a:cubicBezTo>
                <a:cubicBezTo>
                  <a:pt x="2102584" y="2313508"/>
                  <a:pt x="2082182" y="2326964"/>
                  <a:pt x="2042247" y="2339986"/>
                </a:cubicBezTo>
                <a:cubicBezTo>
                  <a:pt x="2036169" y="2340855"/>
                  <a:pt x="2032263" y="2339986"/>
                  <a:pt x="2030526" y="2337382"/>
                </a:cubicBezTo>
                <a:cubicBezTo>
                  <a:pt x="2028790" y="2334778"/>
                  <a:pt x="2030092" y="2331739"/>
                  <a:pt x="2034434" y="2328266"/>
                </a:cubicBezTo>
                <a:cubicBezTo>
                  <a:pt x="2045719" y="2320453"/>
                  <a:pt x="2052665" y="2314810"/>
                  <a:pt x="2055270" y="2311337"/>
                </a:cubicBezTo>
                <a:cubicBezTo>
                  <a:pt x="2057005" y="2309601"/>
                  <a:pt x="2057440" y="2308299"/>
                  <a:pt x="2056571" y="2307430"/>
                </a:cubicBezTo>
                <a:cubicBezTo>
                  <a:pt x="2055703" y="2306562"/>
                  <a:pt x="2053967" y="2305694"/>
                  <a:pt x="2051362" y="2304826"/>
                </a:cubicBezTo>
                <a:cubicBezTo>
                  <a:pt x="2040076" y="2303090"/>
                  <a:pt x="2034434" y="2297881"/>
                  <a:pt x="2034434" y="2289199"/>
                </a:cubicBezTo>
                <a:cubicBezTo>
                  <a:pt x="2035301" y="2278781"/>
                  <a:pt x="2044851" y="2273572"/>
                  <a:pt x="2063083" y="2273572"/>
                </a:cubicBezTo>
                <a:close/>
                <a:moveTo>
                  <a:pt x="6518065" y="2272270"/>
                </a:moveTo>
                <a:cubicBezTo>
                  <a:pt x="6512856" y="2274006"/>
                  <a:pt x="6501570" y="2276611"/>
                  <a:pt x="6484207" y="2280083"/>
                </a:cubicBezTo>
                <a:cubicBezTo>
                  <a:pt x="6484207" y="2287029"/>
                  <a:pt x="6485076" y="2296578"/>
                  <a:pt x="6486812" y="2308733"/>
                </a:cubicBezTo>
                <a:cubicBezTo>
                  <a:pt x="6498966" y="2306996"/>
                  <a:pt x="6509818" y="2305694"/>
                  <a:pt x="6519368" y="2304826"/>
                </a:cubicBezTo>
                <a:cubicBezTo>
                  <a:pt x="6520236" y="2290936"/>
                  <a:pt x="6521972" y="2281386"/>
                  <a:pt x="6524577" y="2276176"/>
                </a:cubicBezTo>
                <a:cubicBezTo>
                  <a:pt x="6524577" y="2273572"/>
                  <a:pt x="6522406" y="2272270"/>
                  <a:pt x="6518065" y="2272270"/>
                </a:cubicBezTo>
                <a:close/>
                <a:moveTo>
                  <a:pt x="775161" y="2259248"/>
                </a:moveTo>
                <a:cubicBezTo>
                  <a:pt x="776898" y="2258379"/>
                  <a:pt x="778634" y="2258379"/>
                  <a:pt x="780370" y="2259248"/>
                </a:cubicBezTo>
                <a:cubicBezTo>
                  <a:pt x="781238" y="2260984"/>
                  <a:pt x="780804" y="2262286"/>
                  <a:pt x="779068" y="2263154"/>
                </a:cubicBezTo>
                <a:cubicBezTo>
                  <a:pt x="761705" y="2280518"/>
                  <a:pt x="748682" y="2293974"/>
                  <a:pt x="740001" y="2303524"/>
                </a:cubicBezTo>
                <a:cubicBezTo>
                  <a:pt x="727846" y="2315678"/>
                  <a:pt x="720467" y="2323492"/>
                  <a:pt x="717862" y="2326964"/>
                </a:cubicBezTo>
                <a:cubicBezTo>
                  <a:pt x="715258" y="2331305"/>
                  <a:pt x="710917" y="2332173"/>
                  <a:pt x="704840" y="2329568"/>
                </a:cubicBezTo>
                <a:cubicBezTo>
                  <a:pt x="692686" y="2323492"/>
                  <a:pt x="684872" y="2314376"/>
                  <a:pt x="681399" y="2302222"/>
                </a:cubicBezTo>
                <a:cubicBezTo>
                  <a:pt x="678795" y="2296144"/>
                  <a:pt x="680097" y="2293106"/>
                  <a:pt x="685306" y="2293106"/>
                </a:cubicBezTo>
                <a:cubicBezTo>
                  <a:pt x="690515" y="2293974"/>
                  <a:pt x="700065" y="2290936"/>
                  <a:pt x="713956" y="2283990"/>
                </a:cubicBezTo>
                <a:cubicBezTo>
                  <a:pt x="715692" y="2283122"/>
                  <a:pt x="719599" y="2281386"/>
                  <a:pt x="725676" y="2278781"/>
                </a:cubicBezTo>
                <a:cubicBezTo>
                  <a:pt x="749984" y="2268363"/>
                  <a:pt x="766480" y="2261852"/>
                  <a:pt x="775161" y="2259248"/>
                </a:cubicBezTo>
                <a:close/>
                <a:moveTo>
                  <a:pt x="4808216" y="2252736"/>
                </a:moveTo>
                <a:cubicBezTo>
                  <a:pt x="4824711" y="2255341"/>
                  <a:pt x="4835998" y="2258379"/>
                  <a:pt x="4842075" y="2261852"/>
                </a:cubicBezTo>
                <a:cubicBezTo>
                  <a:pt x="4852493" y="2268797"/>
                  <a:pt x="4853361" y="2279215"/>
                  <a:pt x="4844679" y="2293106"/>
                </a:cubicBezTo>
                <a:cubicBezTo>
                  <a:pt x="4839470" y="2298315"/>
                  <a:pt x="4834695" y="2298749"/>
                  <a:pt x="4830354" y="2294408"/>
                </a:cubicBezTo>
                <a:cubicBezTo>
                  <a:pt x="4823409" y="2287463"/>
                  <a:pt x="4815162" y="2275308"/>
                  <a:pt x="4805612" y="2257945"/>
                </a:cubicBezTo>
                <a:cubicBezTo>
                  <a:pt x="4804744" y="2256209"/>
                  <a:pt x="4804310" y="2254906"/>
                  <a:pt x="4804310" y="2254038"/>
                </a:cubicBezTo>
                <a:cubicBezTo>
                  <a:pt x="4805178" y="2253170"/>
                  <a:pt x="4806480" y="2252736"/>
                  <a:pt x="4808216" y="2252736"/>
                </a:cubicBezTo>
                <a:close/>
                <a:moveTo>
                  <a:pt x="1117001" y="2252411"/>
                </a:moveTo>
                <a:cubicBezTo>
                  <a:pt x="1117869" y="2252628"/>
                  <a:pt x="1118520" y="2253170"/>
                  <a:pt x="1118954" y="2254038"/>
                </a:cubicBezTo>
                <a:cubicBezTo>
                  <a:pt x="1118954" y="2254906"/>
                  <a:pt x="1118087" y="2256209"/>
                  <a:pt x="1116350" y="2257945"/>
                </a:cubicBezTo>
                <a:cubicBezTo>
                  <a:pt x="1101591" y="2270968"/>
                  <a:pt x="1087266" y="2283990"/>
                  <a:pt x="1073376" y="2297012"/>
                </a:cubicBezTo>
                <a:cubicBezTo>
                  <a:pt x="1062958" y="2305694"/>
                  <a:pt x="1056012" y="2312206"/>
                  <a:pt x="1052540" y="2316546"/>
                </a:cubicBezTo>
                <a:cubicBezTo>
                  <a:pt x="1047331" y="2321755"/>
                  <a:pt x="1042122" y="2322190"/>
                  <a:pt x="1036913" y="2317848"/>
                </a:cubicBezTo>
                <a:cubicBezTo>
                  <a:pt x="1028231" y="2312640"/>
                  <a:pt x="1021720" y="2304826"/>
                  <a:pt x="1017379" y="2294408"/>
                </a:cubicBezTo>
                <a:cubicBezTo>
                  <a:pt x="1013906" y="2287463"/>
                  <a:pt x="1015643" y="2283556"/>
                  <a:pt x="1022588" y="2282688"/>
                </a:cubicBezTo>
                <a:cubicBezTo>
                  <a:pt x="1033006" y="2281820"/>
                  <a:pt x="1045160" y="2278781"/>
                  <a:pt x="1059051" y="2273572"/>
                </a:cubicBezTo>
                <a:cubicBezTo>
                  <a:pt x="1064260" y="2270968"/>
                  <a:pt x="1073376" y="2267495"/>
                  <a:pt x="1086398" y="2263154"/>
                </a:cubicBezTo>
                <a:cubicBezTo>
                  <a:pt x="1099421" y="2257945"/>
                  <a:pt x="1108536" y="2254472"/>
                  <a:pt x="1113745" y="2252736"/>
                </a:cubicBezTo>
                <a:cubicBezTo>
                  <a:pt x="1115048" y="2252302"/>
                  <a:pt x="1116132" y="2252194"/>
                  <a:pt x="1117001" y="2252411"/>
                </a:cubicBezTo>
                <a:close/>
                <a:moveTo>
                  <a:pt x="849389" y="2244923"/>
                </a:moveTo>
                <a:cubicBezTo>
                  <a:pt x="838103" y="2257945"/>
                  <a:pt x="825949" y="2268363"/>
                  <a:pt x="812926" y="2276176"/>
                </a:cubicBezTo>
                <a:cubicBezTo>
                  <a:pt x="812926" y="2277913"/>
                  <a:pt x="812926" y="2280952"/>
                  <a:pt x="812926" y="2285292"/>
                </a:cubicBezTo>
                <a:cubicBezTo>
                  <a:pt x="812058" y="2291370"/>
                  <a:pt x="811624" y="2296144"/>
                  <a:pt x="811624" y="2299617"/>
                </a:cubicBezTo>
                <a:cubicBezTo>
                  <a:pt x="822042" y="2297012"/>
                  <a:pt x="833762" y="2295276"/>
                  <a:pt x="846785" y="2294408"/>
                </a:cubicBezTo>
                <a:cubicBezTo>
                  <a:pt x="850257" y="2294408"/>
                  <a:pt x="853296" y="2294408"/>
                  <a:pt x="855900" y="2294408"/>
                </a:cubicBezTo>
                <a:cubicBezTo>
                  <a:pt x="855900" y="2294408"/>
                  <a:pt x="855466" y="2293974"/>
                  <a:pt x="854598" y="2293106"/>
                </a:cubicBezTo>
                <a:cubicBezTo>
                  <a:pt x="851126" y="2287897"/>
                  <a:pt x="848955" y="2283122"/>
                  <a:pt x="848087" y="2278781"/>
                </a:cubicBezTo>
                <a:cubicBezTo>
                  <a:pt x="847219" y="2277045"/>
                  <a:pt x="846785" y="2271836"/>
                  <a:pt x="846785" y="2263154"/>
                </a:cubicBezTo>
                <a:cubicBezTo>
                  <a:pt x="848521" y="2259682"/>
                  <a:pt x="849389" y="2253604"/>
                  <a:pt x="849389" y="2244923"/>
                </a:cubicBezTo>
                <a:close/>
                <a:moveTo>
                  <a:pt x="8190149" y="2238412"/>
                </a:moveTo>
                <a:cubicBezTo>
                  <a:pt x="8187544" y="2238412"/>
                  <a:pt x="8183638" y="2238846"/>
                  <a:pt x="8178429" y="2239714"/>
                </a:cubicBezTo>
                <a:cubicBezTo>
                  <a:pt x="8172352" y="2239714"/>
                  <a:pt x="8168011" y="2240148"/>
                  <a:pt x="8165406" y="2241016"/>
                </a:cubicBezTo>
                <a:lnTo>
                  <a:pt x="8165406" y="2252736"/>
                </a:lnTo>
                <a:cubicBezTo>
                  <a:pt x="8167143" y="2252736"/>
                  <a:pt x="8169313" y="2252736"/>
                  <a:pt x="8171918" y="2252736"/>
                </a:cubicBezTo>
                <a:cubicBezTo>
                  <a:pt x="8173654" y="2252736"/>
                  <a:pt x="8176258" y="2252302"/>
                  <a:pt x="8179731" y="2251434"/>
                </a:cubicBezTo>
                <a:cubicBezTo>
                  <a:pt x="8183204" y="2251434"/>
                  <a:pt x="8185808" y="2251000"/>
                  <a:pt x="8187544" y="2250132"/>
                </a:cubicBezTo>
                <a:cubicBezTo>
                  <a:pt x="8188413" y="2248396"/>
                  <a:pt x="8188847" y="2246225"/>
                  <a:pt x="8188847" y="2243620"/>
                </a:cubicBezTo>
                <a:cubicBezTo>
                  <a:pt x="8189716" y="2241016"/>
                  <a:pt x="8190149" y="2239280"/>
                  <a:pt x="8190149" y="2238412"/>
                </a:cubicBezTo>
                <a:close/>
                <a:moveTo>
                  <a:pt x="1443214" y="2238412"/>
                </a:moveTo>
                <a:cubicBezTo>
                  <a:pt x="1438004" y="2240148"/>
                  <a:pt x="1429757" y="2241450"/>
                  <a:pt x="1418471" y="2242318"/>
                </a:cubicBezTo>
                <a:cubicBezTo>
                  <a:pt x="1415867" y="2243186"/>
                  <a:pt x="1414130" y="2243620"/>
                  <a:pt x="1413262" y="2243620"/>
                </a:cubicBezTo>
                <a:cubicBezTo>
                  <a:pt x="1413262" y="2244489"/>
                  <a:pt x="1413262" y="2246659"/>
                  <a:pt x="1413262" y="2250132"/>
                </a:cubicBezTo>
                <a:cubicBezTo>
                  <a:pt x="1412394" y="2252736"/>
                  <a:pt x="1411960" y="2254906"/>
                  <a:pt x="1411960" y="2256643"/>
                </a:cubicBezTo>
                <a:cubicBezTo>
                  <a:pt x="1418037" y="2255775"/>
                  <a:pt x="1424114" y="2254038"/>
                  <a:pt x="1430191" y="2251434"/>
                </a:cubicBezTo>
                <a:cubicBezTo>
                  <a:pt x="1434532" y="2250566"/>
                  <a:pt x="1439307" y="2251000"/>
                  <a:pt x="1444516" y="2252736"/>
                </a:cubicBezTo>
                <a:cubicBezTo>
                  <a:pt x="1444516" y="2251868"/>
                  <a:pt x="1444516" y="2249698"/>
                  <a:pt x="1444516" y="2246225"/>
                </a:cubicBezTo>
                <a:cubicBezTo>
                  <a:pt x="1443648" y="2242752"/>
                  <a:pt x="1443214" y="2240148"/>
                  <a:pt x="1443214" y="2238412"/>
                </a:cubicBezTo>
                <a:close/>
                <a:moveTo>
                  <a:pt x="3542433" y="2225389"/>
                </a:moveTo>
                <a:cubicBezTo>
                  <a:pt x="3535488" y="2231466"/>
                  <a:pt x="3528109" y="2237109"/>
                  <a:pt x="3520295" y="2242318"/>
                </a:cubicBezTo>
                <a:cubicBezTo>
                  <a:pt x="3528109" y="2244054"/>
                  <a:pt x="3534186" y="2246225"/>
                  <a:pt x="3538527" y="2248830"/>
                </a:cubicBezTo>
                <a:cubicBezTo>
                  <a:pt x="3542867" y="2249698"/>
                  <a:pt x="3545472" y="2252302"/>
                  <a:pt x="3546340" y="2256643"/>
                </a:cubicBezTo>
                <a:cubicBezTo>
                  <a:pt x="3554153" y="2248830"/>
                  <a:pt x="3560231" y="2240148"/>
                  <a:pt x="3564571" y="2230598"/>
                </a:cubicBezTo>
                <a:cubicBezTo>
                  <a:pt x="3567176" y="2227125"/>
                  <a:pt x="3566308" y="2226691"/>
                  <a:pt x="3561967" y="2229296"/>
                </a:cubicBezTo>
                <a:cubicBezTo>
                  <a:pt x="3557626" y="2231032"/>
                  <a:pt x="3551115" y="2229730"/>
                  <a:pt x="3542433" y="2225389"/>
                </a:cubicBezTo>
                <a:close/>
                <a:moveTo>
                  <a:pt x="2455384" y="2216273"/>
                </a:moveTo>
                <a:cubicBezTo>
                  <a:pt x="2456469" y="2215839"/>
                  <a:pt x="2457663" y="2215839"/>
                  <a:pt x="2458965" y="2216273"/>
                </a:cubicBezTo>
                <a:cubicBezTo>
                  <a:pt x="2478065" y="2216273"/>
                  <a:pt x="2491522" y="2221048"/>
                  <a:pt x="2499335" y="2230598"/>
                </a:cubicBezTo>
                <a:cubicBezTo>
                  <a:pt x="2502808" y="2234939"/>
                  <a:pt x="2503241" y="2239714"/>
                  <a:pt x="2500637" y="2244923"/>
                </a:cubicBezTo>
                <a:lnTo>
                  <a:pt x="2499335" y="2250132"/>
                </a:lnTo>
                <a:cubicBezTo>
                  <a:pt x="2508884" y="2248396"/>
                  <a:pt x="2515830" y="2247093"/>
                  <a:pt x="2520171" y="2246225"/>
                </a:cubicBezTo>
                <a:cubicBezTo>
                  <a:pt x="2525380" y="2244489"/>
                  <a:pt x="2530589" y="2244923"/>
                  <a:pt x="2535798" y="2247527"/>
                </a:cubicBezTo>
                <a:cubicBezTo>
                  <a:pt x="2541007" y="2249264"/>
                  <a:pt x="2545782" y="2253604"/>
                  <a:pt x="2550122" y="2260550"/>
                </a:cubicBezTo>
                <a:cubicBezTo>
                  <a:pt x="2552727" y="2267495"/>
                  <a:pt x="2550991" y="2271836"/>
                  <a:pt x="2544914" y="2273572"/>
                </a:cubicBezTo>
                <a:cubicBezTo>
                  <a:pt x="2530155" y="2273572"/>
                  <a:pt x="2514094" y="2274874"/>
                  <a:pt x="2496731" y="2277479"/>
                </a:cubicBezTo>
                <a:cubicBezTo>
                  <a:pt x="2496731" y="2283556"/>
                  <a:pt x="2496731" y="2292672"/>
                  <a:pt x="2496731" y="2304826"/>
                </a:cubicBezTo>
                <a:lnTo>
                  <a:pt x="2511055" y="2303524"/>
                </a:lnTo>
                <a:cubicBezTo>
                  <a:pt x="2515396" y="2302656"/>
                  <a:pt x="2521907" y="2301788"/>
                  <a:pt x="2530589" y="2300919"/>
                </a:cubicBezTo>
                <a:cubicBezTo>
                  <a:pt x="2547951" y="2299183"/>
                  <a:pt x="2557936" y="2297881"/>
                  <a:pt x="2560540" y="2297012"/>
                </a:cubicBezTo>
                <a:cubicBezTo>
                  <a:pt x="2565749" y="2295276"/>
                  <a:pt x="2570958" y="2295710"/>
                  <a:pt x="2576167" y="2298315"/>
                </a:cubicBezTo>
                <a:cubicBezTo>
                  <a:pt x="2585717" y="2303524"/>
                  <a:pt x="2593097" y="2310035"/>
                  <a:pt x="2598305" y="2317848"/>
                </a:cubicBezTo>
                <a:cubicBezTo>
                  <a:pt x="2602646" y="2327398"/>
                  <a:pt x="2599608" y="2333042"/>
                  <a:pt x="2589190" y="2334778"/>
                </a:cubicBezTo>
                <a:cubicBezTo>
                  <a:pt x="2560540" y="2331305"/>
                  <a:pt x="2526682" y="2330003"/>
                  <a:pt x="2487615" y="2330871"/>
                </a:cubicBezTo>
                <a:cubicBezTo>
                  <a:pt x="2449416" y="2332608"/>
                  <a:pt x="2421634" y="2335212"/>
                  <a:pt x="2404271" y="2338684"/>
                </a:cubicBezTo>
                <a:cubicBezTo>
                  <a:pt x="2397326" y="2341289"/>
                  <a:pt x="2391249" y="2340421"/>
                  <a:pt x="2386040" y="2336080"/>
                </a:cubicBezTo>
                <a:cubicBezTo>
                  <a:pt x="2379095" y="2331739"/>
                  <a:pt x="2373018" y="2325662"/>
                  <a:pt x="2367808" y="2317848"/>
                </a:cubicBezTo>
                <a:cubicBezTo>
                  <a:pt x="2366940" y="2316980"/>
                  <a:pt x="2366506" y="2315678"/>
                  <a:pt x="2366506" y="2313942"/>
                </a:cubicBezTo>
                <a:cubicBezTo>
                  <a:pt x="2367374" y="2313074"/>
                  <a:pt x="2368677" y="2312640"/>
                  <a:pt x="2370413" y="2312640"/>
                </a:cubicBezTo>
                <a:cubicBezTo>
                  <a:pt x="2373886" y="2312640"/>
                  <a:pt x="2386473" y="2311772"/>
                  <a:pt x="2408178" y="2310035"/>
                </a:cubicBezTo>
                <a:cubicBezTo>
                  <a:pt x="2415123" y="2309167"/>
                  <a:pt x="2420332" y="2308733"/>
                  <a:pt x="2423805" y="2308733"/>
                </a:cubicBezTo>
                <a:cubicBezTo>
                  <a:pt x="2428146" y="2307865"/>
                  <a:pt x="2434657" y="2307430"/>
                  <a:pt x="2443339" y="2307430"/>
                </a:cubicBezTo>
                <a:cubicBezTo>
                  <a:pt x="2452020" y="2306562"/>
                  <a:pt x="2458531" y="2306128"/>
                  <a:pt x="2462872" y="2306128"/>
                </a:cubicBezTo>
                <a:lnTo>
                  <a:pt x="2462872" y="2280083"/>
                </a:lnTo>
                <a:cubicBezTo>
                  <a:pt x="2455927" y="2281820"/>
                  <a:pt x="2448981" y="2282688"/>
                  <a:pt x="2442036" y="2282688"/>
                </a:cubicBezTo>
                <a:cubicBezTo>
                  <a:pt x="2435091" y="2284424"/>
                  <a:pt x="2430316" y="2283990"/>
                  <a:pt x="2427711" y="2281386"/>
                </a:cubicBezTo>
                <a:cubicBezTo>
                  <a:pt x="2422502" y="2280518"/>
                  <a:pt x="2416425" y="2276176"/>
                  <a:pt x="2409480" y="2268363"/>
                </a:cubicBezTo>
                <a:cubicBezTo>
                  <a:pt x="2406007" y="2264022"/>
                  <a:pt x="2406876" y="2260550"/>
                  <a:pt x="2412084" y="2257945"/>
                </a:cubicBezTo>
                <a:cubicBezTo>
                  <a:pt x="2416425" y="2257945"/>
                  <a:pt x="2425107" y="2257511"/>
                  <a:pt x="2438129" y="2256643"/>
                </a:cubicBezTo>
                <a:cubicBezTo>
                  <a:pt x="2449416" y="2254906"/>
                  <a:pt x="2457663" y="2254038"/>
                  <a:pt x="2462872" y="2254038"/>
                </a:cubicBezTo>
                <a:cubicBezTo>
                  <a:pt x="2462004" y="2240148"/>
                  <a:pt x="2458965" y="2230164"/>
                  <a:pt x="2453757" y="2224087"/>
                </a:cubicBezTo>
                <a:cubicBezTo>
                  <a:pt x="2452020" y="2222350"/>
                  <a:pt x="2451586" y="2220614"/>
                  <a:pt x="2452454" y="2218878"/>
                </a:cubicBezTo>
                <a:cubicBezTo>
                  <a:pt x="2453322" y="2217576"/>
                  <a:pt x="2454299" y="2216707"/>
                  <a:pt x="2455384" y="2216273"/>
                </a:cubicBezTo>
                <a:close/>
                <a:moveTo>
                  <a:pt x="6511554" y="2214971"/>
                </a:moveTo>
                <a:cubicBezTo>
                  <a:pt x="6508950" y="2216707"/>
                  <a:pt x="6505911" y="2218878"/>
                  <a:pt x="6502438" y="2221482"/>
                </a:cubicBezTo>
                <a:cubicBezTo>
                  <a:pt x="6497229" y="2224955"/>
                  <a:pt x="6493323" y="2227560"/>
                  <a:pt x="6490718" y="2229296"/>
                </a:cubicBezTo>
                <a:cubicBezTo>
                  <a:pt x="6460333" y="2244923"/>
                  <a:pt x="6436458" y="2254472"/>
                  <a:pt x="6419095" y="2257945"/>
                </a:cubicBezTo>
                <a:lnTo>
                  <a:pt x="6419095" y="2261852"/>
                </a:lnTo>
                <a:cubicBezTo>
                  <a:pt x="6421699" y="2260984"/>
                  <a:pt x="6425606" y="2260116"/>
                  <a:pt x="6430815" y="2259248"/>
                </a:cubicBezTo>
                <a:cubicBezTo>
                  <a:pt x="6436024" y="2257511"/>
                  <a:pt x="6439931" y="2256643"/>
                  <a:pt x="6442535" y="2256643"/>
                </a:cubicBezTo>
                <a:cubicBezTo>
                  <a:pt x="6444272" y="2254906"/>
                  <a:pt x="6447310" y="2254038"/>
                  <a:pt x="6451651" y="2254038"/>
                </a:cubicBezTo>
                <a:cubicBezTo>
                  <a:pt x="6455124" y="2254038"/>
                  <a:pt x="6461635" y="2255341"/>
                  <a:pt x="6471185" y="2257945"/>
                </a:cubicBezTo>
                <a:cubicBezTo>
                  <a:pt x="6473789" y="2257077"/>
                  <a:pt x="6478130" y="2256209"/>
                  <a:pt x="6484207" y="2255341"/>
                </a:cubicBezTo>
                <a:cubicBezTo>
                  <a:pt x="6489416" y="2253604"/>
                  <a:pt x="6493323" y="2252736"/>
                  <a:pt x="6495927" y="2252736"/>
                </a:cubicBezTo>
                <a:cubicBezTo>
                  <a:pt x="6506345" y="2250132"/>
                  <a:pt x="6516329" y="2247527"/>
                  <a:pt x="6525879" y="2244923"/>
                </a:cubicBezTo>
                <a:cubicBezTo>
                  <a:pt x="6532824" y="2241450"/>
                  <a:pt x="6540638" y="2243186"/>
                  <a:pt x="6549319" y="2250132"/>
                </a:cubicBezTo>
                <a:cubicBezTo>
                  <a:pt x="6537165" y="2237978"/>
                  <a:pt x="6524577" y="2226257"/>
                  <a:pt x="6511554" y="2214971"/>
                </a:cubicBezTo>
                <a:close/>
                <a:moveTo>
                  <a:pt x="7503866" y="2212366"/>
                </a:moveTo>
                <a:cubicBezTo>
                  <a:pt x="7502130" y="2212366"/>
                  <a:pt x="7499090" y="2212800"/>
                  <a:pt x="7494750" y="2213669"/>
                </a:cubicBezTo>
                <a:cubicBezTo>
                  <a:pt x="7490410" y="2213669"/>
                  <a:pt x="7487370" y="2214103"/>
                  <a:pt x="7485634" y="2214971"/>
                </a:cubicBezTo>
                <a:cubicBezTo>
                  <a:pt x="7487370" y="2221916"/>
                  <a:pt x="7488673" y="2227994"/>
                  <a:pt x="7489540" y="2233202"/>
                </a:cubicBezTo>
                <a:cubicBezTo>
                  <a:pt x="7493882" y="2233202"/>
                  <a:pt x="7498223" y="2233202"/>
                  <a:pt x="7502563" y="2233202"/>
                </a:cubicBezTo>
                <a:cubicBezTo>
                  <a:pt x="7503432" y="2225389"/>
                  <a:pt x="7503866" y="2218444"/>
                  <a:pt x="7503866" y="2212366"/>
                </a:cubicBezTo>
                <a:close/>
                <a:moveTo>
                  <a:pt x="5503616" y="2212366"/>
                </a:moveTo>
                <a:cubicBezTo>
                  <a:pt x="5501880" y="2212366"/>
                  <a:pt x="5498841" y="2212800"/>
                  <a:pt x="5494500" y="2213669"/>
                </a:cubicBezTo>
                <a:cubicBezTo>
                  <a:pt x="5490160" y="2213669"/>
                  <a:pt x="5487121" y="2214103"/>
                  <a:pt x="5485384" y="2214971"/>
                </a:cubicBezTo>
                <a:cubicBezTo>
                  <a:pt x="5487121" y="2221916"/>
                  <a:pt x="5488423" y="2227994"/>
                  <a:pt x="5489291" y="2233202"/>
                </a:cubicBezTo>
                <a:cubicBezTo>
                  <a:pt x="5493632" y="2233202"/>
                  <a:pt x="5497973" y="2233202"/>
                  <a:pt x="5502313" y="2233202"/>
                </a:cubicBezTo>
                <a:cubicBezTo>
                  <a:pt x="5503182" y="2225389"/>
                  <a:pt x="5503616" y="2218444"/>
                  <a:pt x="5503616" y="2212366"/>
                </a:cubicBezTo>
                <a:close/>
                <a:moveTo>
                  <a:pt x="3793767" y="2209762"/>
                </a:moveTo>
                <a:cubicBezTo>
                  <a:pt x="3779876" y="2211498"/>
                  <a:pt x="3765986" y="2213669"/>
                  <a:pt x="3752095" y="2216273"/>
                </a:cubicBezTo>
                <a:cubicBezTo>
                  <a:pt x="3753831" y="2216273"/>
                  <a:pt x="3754699" y="2216707"/>
                  <a:pt x="3754699" y="2217576"/>
                </a:cubicBezTo>
                <a:cubicBezTo>
                  <a:pt x="3758172" y="2219312"/>
                  <a:pt x="3763815" y="2222350"/>
                  <a:pt x="3771629" y="2226691"/>
                </a:cubicBezTo>
                <a:cubicBezTo>
                  <a:pt x="3775101" y="2229296"/>
                  <a:pt x="3777706" y="2231032"/>
                  <a:pt x="3779442" y="2231900"/>
                </a:cubicBezTo>
                <a:cubicBezTo>
                  <a:pt x="3783783" y="2236241"/>
                  <a:pt x="3784651" y="2241016"/>
                  <a:pt x="3782047" y="2246225"/>
                </a:cubicBezTo>
                <a:cubicBezTo>
                  <a:pt x="3782047" y="2247093"/>
                  <a:pt x="3782047" y="2247527"/>
                  <a:pt x="3782047" y="2247527"/>
                </a:cubicBezTo>
                <a:cubicBezTo>
                  <a:pt x="3782047" y="2247527"/>
                  <a:pt x="3781613" y="2248396"/>
                  <a:pt x="3780744" y="2250132"/>
                </a:cubicBezTo>
                <a:cubicBezTo>
                  <a:pt x="3779008" y="2251868"/>
                  <a:pt x="3777706" y="2253170"/>
                  <a:pt x="3776838" y="2254038"/>
                </a:cubicBezTo>
                <a:cubicBezTo>
                  <a:pt x="3783783" y="2259248"/>
                  <a:pt x="3790728" y="2264022"/>
                  <a:pt x="3797673" y="2268363"/>
                </a:cubicBezTo>
                <a:lnTo>
                  <a:pt x="3797673" y="2238412"/>
                </a:lnTo>
                <a:cubicBezTo>
                  <a:pt x="3797673" y="2226257"/>
                  <a:pt x="3796371" y="2216707"/>
                  <a:pt x="3793767" y="2209762"/>
                </a:cubicBezTo>
                <a:close/>
                <a:moveTo>
                  <a:pt x="814229" y="2209762"/>
                </a:moveTo>
                <a:lnTo>
                  <a:pt x="814229" y="2220180"/>
                </a:lnTo>
                <a:cubicBezTo>
                  <a:pt x="814229" y="2236675"/>
                  <a:pt x="814229" y="2249264"/>
                  <a:pt x="814229" y="2257945"/>
                </a:cubicBezTo>
                <a:cubicBezTo>
                  <a:pt x="822042" y="2244923"/>
                  <a:pt x="828987" y="2230164"/>
                  <a:pt x="835065" y="2213669"/>
                </a:cubicBezTo>
                <a:cubicBezTo>
                  <a:pt x="835065" y="2213669"/>
                  <a:pt x="834196" y="2213669"/>
                  <a:pt x="832460" y="2213669"/>
                </a:cubicBezTo>
                <a:cubicBezTo>
                  <a:pt x="826383" y="2215405"/>
                  <a:pt x="821608" y="2214537"/>
                  <a:pt x="818135" y="2211064"/>
                </a:cubicBezTo>
                <a:cubicBezTo>
                  <a:pt x="818135" y="2211064"/>
                  <a:pt x="817701" y="2210630"/>
                  <a:pt x="816833" y="2209762"/>
                </a:cubicBezTo>
                <a:cubicBezTo>
                  <a:pt x="815965" y="2209762"/>
                  <a:pt x="815097" y="2209762"/>
                  <a:pt x="814229" y="2209762"/>
                </a:cubicBezTo>
                <a:close/>
                <a:moveTo>
                  <a:pt x="8191452" y="2207158"/>
                </a:moveTo>
                <a:cubicBezTo>
                  <a:pt x="8183638" y="2207158"/>
                  <a:pt x="8174522" y="2207592"/>
                  <a:pt x="8164104" y="2208460"/>
                </a:cubicBezTo>
                <a:lnTo>
                  <a:pt x="8164104" y="2218878"/>
                </a:lnTo>
                <a:cubicBezTo>
                  <a:pt x="8167578" y="2218878"/>
                  <a:pt x="8172786" y="2218444"/>
                  <a:pt x="8179731" y="2217576"/>
                </a:cubicBezTo>
                <a:cubicBezTo>
                  <a:pt x="8185808" y="2217576"/>
                  <a:pt x="8190584" y="2217142"/>
                  <a:pt x="8194056" y="2216273"/>
                </a:cubicBezTo>
                <a:cubicBezTo>
                  <a:pt x="8194924" y="2214537"/>
                  <a:pt x="8195358" y="2213669"/>
                  <a:pt x="8195358" y="2213669"/>
                </a:cubicBezTo>
                <a:cubicBezTo>
                  <a:pt x="8196226" y="2209328"/>
                  <a:pt x="8194924" y="2207158"/>
                  <a:pt x="8191452" y="2207158"/>
                </a:cubicBezTo>
                <a:close/>
                <a:moveTo>
                  <a:pt x="1747939" y="2207158"/>
                </a:moveTo>
                <a:cubicBezTo>
                  <a:pt x="1741862" y="2213235"/>
                  <a:pt x="1738389" y="2217142"/>
                  <a:pt x="1737521" y="2218878"/>
                </a:cubicBezTo>
                <a:cubicBezTo>
                  <a:pt x="1732312" y="2224087"/>
                  <a:pt x="1733615" y="2230598"/>
                  <a:pt x="1741428" y="2238412"/>
                </a:cubicBezTo>
                <a:cubicBezTo>
                  <a:pt x="1746637" y="2245357"/>
                  <a:pt x="1745768" y="2254038"/>
                  <a:pt x="1738823" y="2264456"/>
                </a:cubicBezTo>
                <a:cubicBezTo>
                  <a:pt x="1736219" y="2267061"/>
                  <a:pt x="1733180" y="2270100"/>
                  <a:pt x="1729707" y="2273572"/>
                </a:cubicBezTo>
                <a:cubicBezTo>
                  <a:pt x="1732312" y="2273572"/>
                  <a:pt x="1737955" y="2274874"/>
                  <a:pt x="1746637" y="2277479"/>
                </a:cubicBezTo>
                <a:cubicBezTo>
                  <a:pt x="1752715" y="2279215"/>
                  <a:pt x="1756621" y="2280083"/>
                  <a:pt x="1758357" y="2280083"/>
                </a:cubicBezTo>
                <a:cubicBezTo>
                  <a:pt x="1774852" y="2264456"/>
                  <a:pt x="1785270" y="2243186"/>
                  <a:pt x="1789611" y="2216273"/>
                </a:cubicBezTo>
                <a:cubicBezTo>
                  <a:pt x="1782665" y="2217142"/>
                  <a:pt x="1776589" y="2218444"/>
                  <a:pt x="1771380" y="2220180"/>
                </a:cubicBezTo>
                <a:cubicBezTo>
                  <a:pt x="1767039" y="2221048"/>
                  <a:pt x="1763133" y="2220614"/>
                  <a:pt x="1759659" y="2218878"/>
                </a:cubicBezTo>
                <a:cubicBezTo>
                  <a:pt x="1758791" y="2218010"/>
                  <a:pt x="1757489" y="2216707"/>
                  <a:pt x="1755753" y="2214971"/>
                </a:cubicBezTo>
                <a:cubicBezTo>
                  <a:pt x="1751411" y="2211498"/>
                  <a:pt x="1748807" y="2208894"/>
                  <a:pt x="1747939" y="2207158"/>
                </a:cubicBezTo>
                <a:close/>
                <a:moveTo>
                  <a:pt x="5102524" y="2205856"/>
                </a:moveTo>
                <a:cubicBezTo>
                  <a:pt x="5094710" y="2206724"/>
                  <a:pt x="5087331" y="2208026"/>
                  <a:pt x="5080386" y="2209762"/>
                </a:cubicBezTo>
                <a:lnTo>
                  <a:pt x="5080386" y="2212366"/>
                </a:lnTo>
                <a:cubicBezTo>
                  <a:pt x="5080386" y="2216707"/>
                  <a:pt x="5079952" y="2224087"/>
                  <a:pt x="5079083" y="2234505"/>
                </a:cubicBezTo>
                <a:cubicBezTo>
                  <a:pt x="5078216" y="2237109"/>
                  <a:pt x="5077781" y="2239280"/>
                  <a:pt x="5077781" y="2241016"/>
                </a:cubicBezTo>
                <a:cubicBezTo>
                  <a:pt x="5085595" y="2239280"/>
                  <a:pt x="5092974" y="2237978"/>
                  <a:pt x="5099919" y="2237109"/>
                </a:cubicBezTo>
                <a:cubicBezTo>
                  <a:pt x="5101656" y="2224955"/>
                  <a:pt x="5102524" y="2214537"/>
                  <a:pt x="5102524" y="2205856"/>
                </a:cubicBezTo>
                <a:close/>
                <a:moveTo>
                  <a:pt x="7557583" y="2205530"/>
                </a:moveTo>
                <a:cubicBezTo>
                  <a:pt x="7557366" y="2205313"/>
                  <a:pt x="7556824" y="2205421"/>
                  <a:pt x="7555956" y="2205856"/>
                </a:cubicBezTo>
                <a:cubicBezTo>
                  <a:pt x="7551615" y="2205856"/>
                  <a:pt x="7545972" y="2206724"/>
                  <a:pt x="7539026" y="2208460"/>
                </a:cubicBezTo>
                <a:cubicBezTo>
                  <a:pt x="7539026" y="2212800"/>
                  <a:pt x="7538592" y="2219746"/>
                  <a:pt x="7537724" y="2229296"/>
                </a:cubicBezTo>
                <a:cubicBezTo>
                  <a:pt x="7540328" y="2229296"/>
                  <a:pt x="7543367" y="2228862"/>
                  <a:pt x="7546840" y="2227994"/>
                </a:cubicBezTo>
                <a:cubicBezTo>
                  <a:pt x="7549444" y="2227994"/>
                  <a:pt x="7551615" y="2227994"/>
                  <a:pt x="7553351" y="2227994"/>
                </a:cubicBezTo>
                <a:cubicBezTo>
                  <a:pt x="7553351" y="2227125"/>
                  <a:pt x="7553785" y="2225389"/>
                  <a:pt x="7554653" y="2222784"/>
                </a:cubicBezTo>
                <a:cubicBezTo>
                  <a:pt x="7555522" y="2214103"/>
                  <a:pt x="7556390" y="2208894"/>
                  <a:pt x="7557258" y="2207158"/>
                </a:cubicBezTo>
                <a:cubicBezTo>
                  <a:pt x="7557692" y="2206289"/>
                  <a:pt x="7557800" y="2205747"/>
                  <a:pt x="7557583" y="2205530"/>
                </a:cubicBezTo>
                <a:close/>
                <a:moveTo>
                  <a:pt x="5557333" y="2205530"/>
                </a:moveTo>
                <a:cubicBezTo>
                  <a:pt x="5557117" y="2205313"/>
                  <a:pt x="5556574" y="2205421"/>
                  <a:pt x="5555706" y="2205856"/>
                </a:cubicBezTo>
                <a:cubicBezTo>
                  <a:pt x="5551365" y="2205856"/>
                  <a:pt x="5545722" y="2206724"/>
                  <a:pt x="5538776" y="2208460"/>
                </a:cubicBezTo>
                <a:cubicBezTo>
                  <a:pt x="5538776" y="2212800"/>
                  <a:pt x="5538343" y="2219746"/>
                  <a:pt x="5537474" y="2229296"/>
                </a:cubicBezTo>
                <a:cubicBezTo>
                  <a:pt x="5540079" y="2229296"/>
                  <a:pt x="5543117" y="2228862"/>
                  <a:pt x="5546590" y="2227994"/>
                </a:cubicBezTo>
                <a:cubicBezTo>
                  <a:pt x="5549194" y="2227994"/>
                  <a:pt x="5551365" y="2227994"/>
                  <a:pt x="5553101" y="2227994"/>
                </a:cubicBezTo>
                <a:cubicBezTo>
                  <a:pt x="5553101" y="2227125"/>
                  <a:pt x="5553535" y="2225389"/>
                  <a:pt x="5554403" y="2222784"/>
                </a:cubicBezTo>
                <a:cubicBezTo>
                  <a:pt x="5555272" y="2214103"/>
                  <a:pt x="5556140" y="2208894"/>
                  <a:pt x="5557008" y="2207158"/>
                </a:cubicBezTo>
                <a:cubicBezTo>
                  <a:pt x="5557442" y="2206289"/>
                  <a:pt x="5557551" y="2205747"/>
                  <a:pt x="5557333" y="2205530"/>
                </a:cubicBezTo>
                <a:close/>
                <a:moveTo>
                  <a:pt x="1441260" y="2200321"/>
                </a:moveTo>
                <a:cubicBezTo>
                  <a:pt x="1439958" y="2199670"/>
                  <a:pt x="1438004" y="2199778"/>
                  <a:pt x="1435400" y="2200646"/>
                </a:cubicBezTo>
                <a:cubicBezTo>
                  <a:pt x="1431059" y="2202383"/>
                  <a:pt x="1425851" y="2203685"/>
                  <a:pt x="1419773" y="2204553"/>
                </a:cubicBezTo>
                <a:cubicBezTo>
                  <a:pt x="1418037" y="2205421"/>
                  <a:pt x="1416735" y="2205856"/>
                  <a:pt x="1415867" y="2205856"/>
                </a:cubicBezTo>
                <a:cubicBezTo>
                  <a:pt x="1415867" y="2211064"/>
                  <a:pt x="1415433" y="2215839"/>
                  <a:pt x="1414564" y="2220180"/>
                </a:cubicBezTo>
                <a:cubicBezTo>
                  <a:pt x="1418905" y="2219312"/>
                  <a:pt x="1421509" y="2218444"/>
                  <a:pt x="1422378" y="2217576"/>
                </a:cubicBezTo>
                <a:cubicBezTo>
                  <a:pt x="1422378" y="2218444"/>
                  <a:pt x="1422812" y="2218444"/>
                  <a:pt x="1423680" y="2217576"/>
                </a:cubicBezTo>
                <a:cubicBezTo>
                  <a:pt x="1428021" y="2215839"/>
                  <a:pt x="1431928" y="2215405"/>
                  <a:pt x="1435400" y="2216273"/>
                </a:cubicBezTo>
                <a:cubicBezTo>
                  <a:pt x="1436268" y="2216273"/>
                  <a:pt x="1437570" y="2216273"/>
                  <a:pt x="1439307" y="2216273"/>
                </a:cubicBezTo>
                <a:cubicBezTo>
                  <a:pt x="1441043" y="2217142"/>
                  <a:pt x="1442345" y="2217576"/>
                  <a:pt x="1443214" y="2217576"/>
                </a:cubicBezTo>
                <a:lnTo>
                  <a:pt x="1443214" y="2204553"/>
                </a:lnTo>
                <a:cubicBezTo>
                  <a:pt x="1443214" y="2202383"/>
                  <a:pt x="1442562" y="2200972"/>
                  <a:pt x="1441260" y="2200321"/>
                </a:cubicBezTo>
                <a:close/>
                <a:moveTo>
                  <a:pt x="1131976" y="2198042"/>
                </a:moveTo>
                <a:cubicBezTo>
                  <a:pt x="1146735" y="2198042"/>
                  <a:pt x="1156285" y="2198476"/>
                  <a:pt x="1160626" y="2199344"/>
                </a:cubicBezTo>
                <a:cubicBezTo>
                  <a:pt x="1171045" y="2203685"/>
                  <a:pt x="1174951" y="2212800"/>
                  <a:pt x="1172347" y="2226691"/>
                </a:cubicBezTo>
                <a:cubicBezTo>
                  <a:pt x="1168873" y="2231900"/>
                  <a:pt x="1162797" y="2232334"/>
                  <a:pt x="1154115" y="2227994"/>
                </a:cubicBezTo>
                <a:cubicBezTo>
                  <a:pt x="1145433" y="2221916"/>
                  <a:pt x="1137186" y="2213669"/>
                  <a:pt x="1129372" y="2203251"/>
                </a:cubicBezTo>
                <a:cubicBezTo>
                  <a:pt x="1127636" y="2201514"/>
                  <a:pt x="1127202" y="2200212"/>
                  <a:pt x="1128070" y="2199344"/>
                </a:cubicBezTo>
                <a:cubicBezTo>
                  <a:pt x="1128070" y="2198476"/>
                  <a:pt x="1129372" y="2198042"/>
                  <a:pt x="1131976" y="2198042"/>
                </a:cubicBezTo>
                <a:close/>
                <a:moveTo>
                  <a:pt x="5161125" y="2195438"/>
                </a:moveTo>
                <a:cubicBezTo>
                  <a:pt x="5160257" y="2195438"/>
                  <a:pt x="5159389" y="2195872"/>
                  <a:pt x="5158520" y="2196740"/>
                </a:cubicBezTo>
                <a:cubicBezTo>
                  <a:pt x="5149839" y="2198476"/>
                  <a:pt x="5142894" y="2199778"/>
                  <a:pt x="5137685" y="2200646"/>
                </a:cubicBezTo>
                <a:cubicBezTo>
                  <a:pt x="5137685" y="2200646"/>
                  <a:pt x="5138119" y="2201080"/>
                  <a:pt x="5138987" y="2201949"/>
                </a:cubicBezTo>
                <a:cubicBezTo>
                  <a:pt x="5138987" y="2202817"/>
                  <a:pt x="5138987" y="2203685"/>
                  <a:pt x="5138987" y="2204553"/>
                </a:cubicBezTo>
                <a:cubicBezTo>
                  <a:pt x="5138987" y="2205421"/>
                  <a:pt x="5139421" y="2206289"/>
                  <a:pt x="5140289" y="2207158"/>
                </a:cubicBezTo>
                <a:cubicBezTo>
                  <a:pt x="5141158" y="2208894"/>
                  <a:pt x="5141158" y="2211064"/>
                  <a:pt x="5140289" y="2213669"/>
                </a:cubicBezTo>
                <a:cubicBezTo>
                  <a:pt x="5140289" y="2214537"/>
                  <a:pt x="5139855" y="2215405"/>
                  <a:pt x="5138987" y="2216273"/>
                </a:cubicBezTo>
                <a:cubicBezTo>
                  <a:pt x="5138119" y="2218878"/>
                  <a:pt x="5136817" y="2223653"/>
                  <a:pt x="5135080" y="2230598"/>
                </a:cubicBezTo>
                <a:cubicBezTo>
                  <a:pt x="5137685" y="2229730"/>
                  <a:pt x="5142026" y="2228862"/>
                  <a:pt x="5148103" y="2227994"/>
                </a:cubicBezTo>
                <a:cubicBezTo>
                  <a:pt x="5153312" y="2226257"/>
                  <a:pt x="5157218" y="2225389"/>
                  <a:pt x="5159823" y="2225389"/>
                </a:cubicBezTo>
                <a:cubicBezTo>
                  <a:pt x="5160691" y="2222784"/>
                  <a:pt x="5161994" y="2218878"/>
                  <a:pt x="5163729" y="2213669"/>
                </a:cubicBezTo>
                <a:cubicBezTo>
                  <a:pt x="5164598" y="2208460"/>
                  <a:pt x="5165466" y="2204553"/>
                  <a:pt x="5166334" y="2201949"/>
                </a:cubicBezTo>
                <a:cubicBezTo>
                  <a:pt x="5168070" y="2197608"/>
                  <a:pt x="5166334" y="2195438"/>
                  <a:pt x="5161125" y="2195438"/>
                </a:cubicBezTo>
                <a:close/>
                <a:moveTo>
                  <a:pt x="3175201" y="2191531"/>
                </a:moveTo>
                <a:cubicBezTo>
                  <a:pt x="3201245" y="2194135"/>
                  <a:pt x="3225987" y="2199778"/>
                  <a:pt x="3249428" y="2208460"/>
                </a:cubicBezTo>
                <a:cubicBezTo>
                  <a:pt x="3267659" y="2215405"/>
                  <a:pt x="3275907" y="2228862"/>
                  <a:pt x="3274171" y="2248830"/>
                </a:cubicBezTo>
                <a:cubicBezTo>
                  <a:pt x="3272434" y="2258379"/>
                  <a:pt x="3268962" y="2264022"/>
                  <a:pt x="3263753" y="2265759"/>
                </a:cubicBezTo>
                <a:cubicBezTo>
                  <a:pt x="3255939" y="2265759"/>
                  <a:pt x="3246389" y="2261418"/>
                  <a:pt x="3235103" y="2252736"/>
                </a:cubicBezTo>
                <a:cubicBezTo>
                  <a:pt x="3206454" y="2229296"/>
                  <a:pt x="3185619" y="2210630"/>
                  <a:pt x="3172596" y="2196740"/>
                </a:cubicBezTo>
                <a:cubicBezTo>
                  <a:pt x="3171728" y="2195003"/>
                  <a:pt x="3171294" y="2193701"/>
                  <a:pt x="3171294" y="2192833"/>
                </a:cubicBezTo>
                <a:cubicBezTo>
                  <a:pt x="3172162" y="2191965"/>
                  <a:pt x="3173464" y="2191531"/>
                  <a:pt x="3175201" y="2191531"/>
                </a:cubicBezTo>
                <a:close/>
                <a:moveTo>
                  <a:pt x="1491885" y="2184775"/>
                </a:moveTo>
                <a:cubicBezTo>
                  <a:pt x="1493513" y="2184504"/>
                  <a:pt x="1495520" y="2184585"/>
                  <a:pt x="1497908" y="2185020"/>
                </a:cubicBezTo>
                <a:cubicBezTo>
                  <a:pt x="1509194" y="2188492"/>
                  <a:pt x="1517442" y="2194135"/>
                  <a:pt x="1522651" y="2201949"/>
                </a:cubicBezTo>
                <a:cubicBezTo>
                  <a:pt x="1524387" y="2204553"/>
                  <a:pt x="1524387" y="2207158"/>
                  <a:pt x="1522651" y="2209762"/>
                </a:cubicBezTo>
                <a:cubicBezTo>
                  <a:pt x="1520914" y="2213235"/>
                  <a:pt x="1520046" y="2222350"/>
                  <a:pt x="1520046" y="2237109"/>
                </a:cubicBezTo>
                <a:cubicBezTo>
                  <a:pt x="1520046" y="2239714"/>
                  <a:pt x="1520480" y="2243620"/>
                  <a:pt x="1521349" y="2248830"/>
                </a:cubicBezTo>
                <a:cubicBezTo>
                  <a:pt x="1521349" y="2254906"/>
                  <a:pt x="1521349" y="2259248"/>
                  <a:pt x="1521349" y="2261852"/>
                </a:cubicBezTo>
                <a:cubicBezTo>
                  <a:pt x="1521349" y="2271402"/>
                  <a:pt x="1517442" y="2277913"/>
                  <a:pt x="1509628" y="2281386"/>
                </a:cubicBezTo>
                <a:cubicBezTo>
                  <a:pt x="1500947" y="2279649"/>
                  <a:pt x="1494869" y="2274874"/>
                  <a:pt x="1491397" y="2267061"/>
                </a:cubicBezTo>
                <a:cubicBezTo>
                  <a:pt x="1492265" y="2262720"/>
                  <a:pt x="1492699" y="2252302"/>
                  <a:pt x="1492699" y="2235807"/>
                </a:cubicBezTo>
                <a:cubicBezTo>
                  <a:pt x="1493567" y="2226257"/>
                  <a:pt x="1491831" y="2213235"/>
                  <a:pt x="1487490" y="2196740"/>
                </a:cubicBezTo>
                <a:cubicBezTo>
                  <a:pt x="1485537" y="2189577"/>
                  <a:pt x="1487002" y="2185589"/>
                  <a:pt x="1491885" y="2184775"/>
                </a:cubicBezTo>
                <a:close/>
                <a:moveTo>
                  <a:pt x="1217925" y="2182415"/>
                </a:moveTo>
                <a:cubicBezTo>
                  <a:pt x="1214452" y="2182415"/>
                  <a:pt x="1209678" y="2183283"/>
                  <a:pt x="1203600" y="2185020"/>
                </a:cubicBezTo>
                <a:cubicBezTo>
                  <a:pt x="1192314" y="2185888"/>
                  <a:pt x="1183633" y="2186756"/>
                  <a:pt x="1177555" y="2187624"/>
                </a:cubicBezTo>
                <a:cubicBezTo>
                  <a:pt x="1196655" y="2192833"/>
                  <a:pt x="1207942" y="2198476"/>
                  <a:pt x="1211413" y="2204553"/>
                </a:cubicBezTo>
                <a:cubicBezTo>
                  <a:pt x="1212282" y="2202817"/>
                  <a:pt x="1214452" y="2199344"/>
                  <a:pt x="1217925" y="2194135"/>
                </a:cubicBezTo>
                <a:cubicBezTo>
                  <a:pt x="1219662" y="2191531"/>
                  <a:pt x="1220530" y="2189794"/>
                  <a:pt x="1220530" y="2188926"/>
                </a:cubicBezTo>
                <a:cubicBezTo>
                  <a:pt x="1221398" y="2186322"/>
                  <a:pt x="1221831" y="2184585"/>
                  <a:pt x="1221831" y="2183717"/>
                </a:cubicBezTo>
                <a:cubicBezTo>
                  <a:pt x="1221831" y="2182849"/>
                  <a:pt x="1220530" y="2182415"/>
                  <a:pt x="1217925" y="2182415"/>
                </a:cubicBezTo>
                <a:close/>
                <a:moveTo>
                  <a:pt x="8361636" y="2179810"/>
                </a:moveTo>
                <a:cubicBezTo>
                  <a:pt x="8380736" y="2183283"/>
                  <a:pt x="8395929" y="2188926"/>
                  <a:pt x="8407215" y="2196740"/>
                </a:cubicBezTo>
                <a:cubicBezTo>
                  <a:pt x="8424578" y="2212366"/>
                  <a:pt x="8426315" y="2228428"/>
                  <a:pt x="8412424" y="2244923"/>
                </a:cubicBezTo>
                <a:cubicBezTo>
                  <a:pt x="8404610" y="2251868"/>
                  <a:pt x="8396363" y="2249264"/>
                  <a:pt x="8387681" y="2237109"/>
                </a:cubicBezTo>
                <a:cubicBezTo>
                  <a:pt x="8377263" y="2221482"/>
                  <a:pt x="8367280" y="2203685"/>
                  <a:pt x="8357730" y="2183717"/>
                </a:cubicBezTo>
                <a:cubicBezTo>
                  <a:pt x="8356862" y="2181113"/>
                  <a:pt x="8358164" y="2179810"/>
                  <a:pt x="8361636" y="2179810"/>
                </a:cubicBezTo>
                <a:close/>
                <a:moveTo>
                  <a:pt x="7173095" y="2177206"/>
                </a:moveTo>
                <a:cubicBezTo>
                  <a:pt x="7169623" y="2178074"/>
                  <a:pt x="7165716" y="2179376"/>
                  <a:pt x="7161375" y="2181113"/>
                </a:cubicBezTo>
                <a:cubicBezTo>
                  <a:pt x="7161375" y="2181981"/>
                  <a:pt x="7161375" y="2182849"/>
                  <a:pt x="7161375" y="2183717"/>
                </a:cubicBezTo>
                <a:cubicBezTo>
                  <a:pt x="7161375" y="2197608"/>
                  <a:pt x="7160941" y="2209762"/>
                  <a:pt x="7160073" y="2220180"/>
                </a:cubicBezTo>
                <a:cubicBezTo>
                  <a:pt x="7161809" y="2220180"/>
                  <a:pt x="7163979" y="2219746"/>
                  <a:pt x="7166584" y="2218878"/>
                </a:cubicBezTo>
                <a:cubicBezTo>
                  <a:pt x="7169188" y="2218878"/>
                  <a:pt x="7171359" y="2218444"/>
                  <a:pt x="7173095" y="2217576"/>
                </a:cubicBezTo>
                <a:cubicBezTo>
                  <a:pt x="7173095" y="2212366"/>
                  <a:pt x="7173095" y="2207158"/>
                  <a:pt x="7173095" y="2201949"/>
                </a:cubicBezTo>
                <a:cubicBezTo>
                  <a:pt x="7174832" y="2190662"/>
                  <a:pt x="7174832" y="2182415"/>
                  <a:pt x="7173095" y="2177206"/>
                </a:cubicBezTo>
                <a:close/>
                <a:moveTo>
                  <a:pt x="7794266" y="2175904"/>
                </a:moveTo>
                <a:cubicBezTo>
                  <a:pt x="7778640" y="2191531"/>
                  <a:pt x="7767788" y="2201949"/>
                  <a:pt x="7761710" y="2207158"/>
                </a:cubicBezTo>
                <a:cubicBezTo>
                  <a:pt x="7773864" y="2206290"/>
                  <a:pt x="7785585" y="2204553"/>
                  <a:pt x="7796871" y="2201949"/>
                </a:cubicBezTo>
                <a:cubicBezTo>
                  <a:pt x="7796871" y="2191531"/>
                  <a:pt x="7796003" y="2183283"/>
                  <a:pt x="7794266" y="2177206"/>
                </a:cubicBezTo>
                <a:cubicBezTo>
                  <a:pt x="7794266" y="2177206"/>
                  <a:pt x="7794266" y="2176772"/>
                  <a:pt x="7794266" y="2175904"/>
                </a:cubicBezTo>
                <a:close/>
                <a:moveTo>
                  <a:pt x="5794017" y="2175904"/>
                </a:moveTo>
                <a:cubicBezTo>
                  <a:pt x="5778390" y="2191531"/>
                  <a:pt x="5767538" y="2201949"/>
                  <a:pt x="5761460" y="2207158"/>
                </a:cubicBezTo>
                <a:cubicBezTo>
                  <a:pt x="5773615" y="2206289"/>
                  <a:pt x="5785335" y="2204553"/>
                  <a:pt x="5796621" y="2201949"/>
                </a:cubicBezTo>
                <a:cubicBezTo>
                  <a:pt x="5796621" y="2191531"/>
                  <a:pt x="5795753" y="2183283"/>
                  <a:pt x="5794017" y="2177206"/>
                </a:cubicBezTo>
                <a:cubicBezTo>
                  <a:pt x="5794017" y="2177206"/>
                  <a:pt x="5794017" y="2176772"/>
                  <a:pt x="5794017" y="2175904"/>
                </a:cubicBezTo>
                <a:close/>
                <a:moveTo>
                  <a:pt x="785579" y="2175904"/>
                </a:moveTo>
                <a:cubicBezTo>
                  <a:pt x="784711" y="2176772"/>
                  <a:pt x="783409" y="2178074"/>
                  <a:pt x="781672" y="2179810"/>
                </a:cubicBezTo>
                <a:cubicBezTo>
                  <a:pt x="770386" y="2191096"/>
                  <a:pt x="760836" y="2200212"/>
                  <a:pt x="753023" y="2207158"/>
                </a:cubicBezTo>
                <a:cubicBezTo>
                  <a:pt x="744341" y="2214103"/>
                  <a:pt x="735660" y="2222350"/>
                  <a:pt x="726978" y="2231900"/>
                </a:cubicBezTo>
                <a:cubicBezTo>
                  <a:pt x="746946" y="2229296"/>
                  <a:pt x="765611" y="2226257"/>
                  <a:pt x="782975" y="2222784"/>
                </a:cubicBezTo>
                <a:cubicBezTo>
                  <a:pt x="784711" y="2221916"/>
                  <a:pt x="785579" y="2221482"/>
                  <a:pt x="785579" y="2221482"/>
                </a:cubicBezTo>
                <a:lnTo>
                  <a:pt x="785579" y="2196740"/>
                </a:lnTo>
                <a:cubicBezTo>
                  <a:pt x="785579" y="2188926"/>
                  <a:pt x="785579" y="2181981"/>
                  <a:pt x="785579" y="2175904"/>
                </a:cubicBezTo>
                <a:close/>
                <a:moveTo>
                  <a:pt x="83669" y="2175904"/>
                </a:moveTo>
                <a:cubicBezTo>
                  <a:pt x="84537" y="2175904"/>
                  <a:pt x="85839" y="2177206"/>
                  <a:pt x="87576" y="2179810"/>
                </a:cubicBezTo>
                <a:cubicBezTo>
                  <a:pt x="101466" y="2219746"/>
                  <a:pt x="121434" y="2244489"/>
                  <a:pt x="147479" y="2254038"/>
                </a:cubicBezTo>
                <a:cubicBezTo>
                  <a:pt x="164842" y="2260984"/>
                  <a:pt x="184376" y="2263154"/>
                  <a:pt x="206080" y="2260550"/>
                </a:cubicBezTo>
                <a:cubicBezTo>
                  <a:pt x="207816" y="2260550"/>
                  <a:pt x="209118" y="2260116"/>
                  <a:pt x="209987" y="2259248"/>
                </a:cubicBezTo>
                <a:cubicBezTo>
                  <a:pt x="209987" y="2258379"/>
                  <a:pt x="209553" y="2257077"/>
                  <a:pt x="208684" y="2255341"/>
                </a:cubicBezTo>
                <a:cubicBezTo>
                  <a:pt x="207816" y="2253604"/>
                  <a:pt x="206948" y="2251000"/>
                  <a:pt x="206080" y="2247527"/>
                </a:cubicBezTo>
                <a:cubicBezTo>
                  <a:pt x="200871" y="2231032"/>
                  <a:pt x="197398" y="2219746"/>
                  <a:pt x="195662" y="2213669"/>
                </a:cubicBezTo>
                <a:cubicBezTo>
                  <a:pt x="194794" y="2211932"/>
                  <a:pt x="194794" y="2210630"/>
                  <a:pt x="195662" y="2209762"/>
                </a:cubicBezTo>
                <a:cubicBezTo>
                  <a:pt x="196530" y="2208894"/>
                  <a:pt x="197832" y="2209328"/>
                  <a:pt x="199569" y="2211064"/>
                </a:cubicBezTo>
                <a:cubicBezTo>
                  <a:pt x="212591" y="2223218"/>
                  <a:pt x="229520" y="2234939"/>
                  <a:pt x="250356" y="2246225"/>
                </a:cubicBezTo>
                <a:cubicBezTo>
                  <a:pt x="258170" y="2249698"/>
                  <a:pt x="263379" y="2253604"/>
                  <a:pt x="265983" y="2257945"/>
                </a:cubicBezTo>
                <a:cubicBezTo>
                  <a:pt x="269456" y="2263154"/>
                  <a:pt x="269022" y="2268363"/>
                  <a:pt x="264681" y="2273572"/>
                </a:cubicBezTo>
                <a:cubicBezTo>
                  <a:pt x="254263" y="2287463"/>
                  <a:pt x="232993" y="2294842"/>
                  <a:pt x="200871" y="2295710"/>
                </a:cubicBezTo>
                <a:cubicBezTo>
                  <a:pt x="158331" y="2297447"/>
                  <a:pt x="127945" y="2289633"/>
                  <a:pt x="109714" y="2272270"/>
                </a:cubicBezTo>
                <a:cubicBezTo>
                  <a:pt x="89746" y="2254906"/>
                  <a:pt x="80196" y="2224955"/>
                  <a:pt x="81064" y="2182415"/>
                </a:cubicBezTo>
                <a:cubicBezTo>
                  <a:pt x="81064" y="2178942"/>
                  <a:pt x="81932" y="2176772"/>
                  <a:pt x="83669" y="2175904"/>
                </a:cubicBezTo>
                <a:close/>
                <a:moveTo>
                  <a:pt x="1450702" y="2170695"/>
                </a:moveTo>
                <a:cubicBezTo>
                  <a:pt x="1453089" y="2170695"/>
                  <a:pt x="1455802" y="2171129"/>
                  <a:pt x="1458841" y="2171997"/>
                </a:cubicBezTo>
                <a:cubicBezTo>
                  <a:pt x="1468390" y="2177206"/>
                  <a:pt x="1476204" y="2183283"/>
                  <a:pt x="1482281" y="2190228"/>
                </a:cubicBezTo>
                <a:cubicBezTo>
                  <a:pt x="1484017" y="2192833"/>
                  <a:pt x="1484017" y="2196306"/>
                  <a:pt x="1482281" y="2200646"/>
                </a:cubicBezTo>
                <a:cubicBezTo>
                  <a:pt x="1479676" y="2204987"/>
                  <a:pt x="1478374" y="2212800"/>
                  <a:pt x="1478374" y="2224087"/>
                </a:cubicBezTo>
                <a:cubicBezTo>
                  <a:pt x="1478374" y="2250132"/>
                  <a:pt x="1478374" y="2276611"/>
                  <a:pt x="1478374" y="2303524"/>
                </a:cubicBezTo>
                <a:cubicBezTo>
                  <a:pt x="1477506" y="2326096"/>
                  <a:pt x="1468825" y="2339118"/>
                  <a:pt x="1452330" y="2342591"/>
                </a:cubicBezTo>
                <a:cubicBezTo>
                  <a:pt x="1447988" y="2342591"/>
                  <a:pt x="1444950" y="2340421"/>
                  <a:pt x="1443214" y="2336080"/>
                </a:cubicBezTo>
                <a:cubicBezTo>
                  <a:pt x="1438004" y="2321321"/>
                  <a:pt x="1430191" y="2309167"/>
                  <a:pt x="1419773" y="2299617"/>
                </a:cubicBezTo>
                <a:cubicBezTo>
                  <a:pt x="1418037" y="2297881"/>
                  <a:pt x="1417603" y="2297012"/>
                  <a:pt x="1418471" y="2297012"/>
                </a:cubicBezTo>
                <a:cubicBezTo>
                  <a:pt x="1418471" y="2296144"/>
                  <a:pt x="1419339" y="2295710"/>
                  <a:pt x="1421076" y="2295710"/>
                </a:cubicBezTo>
                <a:cubicBezTo>
                  <a:pt x="1428021" y="2295710"/>
                  <a:pt x="1434098" y="2296144"/>
                  <a:pt x="1439307" y="2297012"/>
                </a:cubicBezTo>
                <a:cubicBezTo>
                  <a:pt x="1442779" y="2297012"/>
                  <a:pt x="1444082" y="2295710"/>
                  <a:pt x="1443214" y="2293106"/>
                </a:cubicBezTo>
                <a:cubicBezTo>
                  <a:pt x="1444082" y="2289633"/>
                  <a:pt x="1444516" y="2283122"/>
                  <a:pt x="1444516" y="2273572"/>
                </a:cubicBezTo>
                <a:cubicBezTo>
                  <a:pt x="1432361" y="2274440"/>
                  <a:pt x="1421076" y="2275742"/>
                  <a:pt x="1410657" y="2277479"/>
                </a:cubicBezTo>
                <a:cubicBezTo>
                  <a:pt x="1409789" y="2290501"/>
                  <a:pt x="1409355" y="2303958"/>
                  <a:pt x="1409355" y="2317848"/>
                </a:cubicBezTo>
                <a:cubicBezTo>
                  <a:pt x="1409355" y="2323926"/>
                  <a:pt x="1407619" y="2328701"/>
                  <a:pt x="1404146" y="2332173"/>
                </a:cubicBezTo>
                <a:cubicBezTo>
                  <a:pt x="1401542" y="2335646"/>
                  <a:pt x="1398937" y="2336080"/>
                  <a:pt x="1396333" y="2333475"/>
                </a:cubicBezTo>
                <a:cubicBezTo>
                  <a:pt x="1390256" y="2329135"/>
                  <a:pt x="1385047" y="2323058"/>
                  <a:pt x="1380706" y="2315244"/>
                </a:cubicBezTo>
                <a:cubicBezTo>
                  <a:pt x="1379838" y="2311772"/>
                  <a:pt x="1379838" y="2307865"/>
                  <a:pt x="1380706" y="2303524"/>
                </a:cubicBezTo>
                <a:cubicBezTo>
                  <a:pt x="1384179" y="2283556"/>
                  <a:pt x="1386349" y="2261852"/>
                  <a:pt x="1387217" y="2238412"/>
                </a:cubicBezTo>
                <a:cubicBezTo>
                  <a:pt x="1389822" y="2215839"/>
                  <a:pt x="1388519" y="2199344"/>
                  <a:pt x="1383310" y="2188926"/>
                </a:cubicBezTo>
                <a:cubicBezTo>
                  <a:pt x="1382442" y="2186322"/>
                  <a:pt x="1384613" y="2184585"/>
                  <a:pt x="1389822" y="2183717"/>
                </a:cubicBezTo>
                <a:cubicBezTo>
                  <a:pt x="1393294" y="2183717"/>
                  <a:pt x="1397635" y="2184585"/>
                  <a:pt x="1402844" y="2186322"/>
                </a:cubicBezTo>
                <a:cubicBezTo>
                  <a:pt x="1411525" y="2183717"/>
                  <a:pt x="1420207" y="2181547"/>
                  <a:pt x="1428889" y="2179810"/>
                </a:cubicBezTo>
                <a:cubicBezTo>
                  <a:pt x="1434098" y="2178074"/>
                  <a:pt x="1439307" y="2175470"/>
                  <a:pt x="1444516" y="2171997"/>
                </a:cubicBezTo>
                <a:cubicBezTo>
                  <a:pt x="1446252" y="2171129"/>
                  <a:pt x="1448315" y="2170695"/>
                  <a:pt x="1450702" y="2170695"/>
                </a:cubicBezTo>
                <a:close/>
                <a:moveTo>
                  <a:pt x="44601" y="2170695"/>
                </a:moveTo>
                <a:cubicBezTo>
                  <a:pt x="45470" y="2170695"/>
                  <a:pt x="46338" y="2171563"/>
                  <a:pt x="47206" y="2173299"/>
                </a:cubicBezTo>
                <a:cubicBezTo>
                  <a:pt x="62833" y="2209762"/>
                  <a:pt x="61965" y="2239280"/>
                  <a:pt x="44601" y="2261852"/>
                </a:cubicBezTo>
                <a:cubicBezTo>
                  <a:pt x="41129" y="2266193"/>
                  <a:pt x="35920" y="2267061"/>
                  <a:pt x="28974" y="2264456"/>
                </a:cubicBezTo>
                <a:cubicBezTo>
                  <a:pt x="9875" y="2248830"/>
                  <a:pt x="8138" y="2229296"/>
                  <a:pt x="23765" y="2205856"/>
                </a:cubicBezTo>
                <a:cubicBezTo>
                  <a:pt x="33315" y="2193701"/>
                  <a:pt x="39392" y="2182849"/>
                  <a:pt x="41997" y="2173299"/>
                </a:cubicBezTo>
                <a:cubicBezTo>
                  <a:pt x="42865" y="2171563"/>
                  <a:pt x="43733" y="2170695"/>
                  <a:pt x="44601" y="2170695"/>
                </a:cubicBezTo>
                <a:close/>
                <a:moveTo>
                  <a:pt x="7212163" y="2166788"/>
                </a:moveTo>
                <a:cubicBezTo>
                  <a:pt x="7208690" y="2167656"/>
                  <a:pt x="7204783" y="2168958"/>
                  <a:pt x="7200442" y="2170695"/>
                </a:cubicBezTo>
                <a:cubicBezTo>
                  <a:pt x="7202179" y="2171563"/>
                  <a:pt x="7203481" y="2172865"/>
                  <a:pt x="7204349" y="2174602"/>
                </a:cubicBezTo>
                <a:cubicBezTo>
                  <a:pt x="7206086" y="2178074"/>
                  <a:pt x="7206086" y="2181547"/>
                  <a:pt x="7204349" y="2185020"/>
                </a:cubicBezTo>
                <a:cubicBezTo>
                  <a:pt x="7201745" y="2191965"/>
                  <a:pt x="7199574" y="2200646"/>
                  <a:pt x="7197838" y="2211064"/>
                </a:cubicBezTo>
                <a:cubicBezTo>
                  <a:pt x="7203915" y="2209328"/>
                  <a:pt x="7208256" y="2208026"/>
                  <a:pt x="7210860" y="2207158"/>
                </a:cubicBezTo>
                <a:cubicBezTo>
                  <a:pt x="7211729" y="2202817"/>
                  <a:pt x="7213031" y="2196740"/>
                  <a:pt x="7214767" y="2188926"/>
                </a:cubicBezTo>
                <a:cubicBezTo>
                  <a:pt x="7215636" y="2181113"/>
                  <a:pt x="7216504" y="2175470"/>
                  <a:pt x="7217372" y="2171997"/>
                </a:cubicBezTo>
                <a:cubicBezTo>
                  <a:pt x="7218240" y="2169392"/>
                  <a:pt x="7218240" y="2167656"/>
                  <a:pt x="7217372" y="2166788"/>
                </a:cubicBezTo>
                <a:cubicBezTo>
                  <a:pt x="7216504" y="2165920"/>
                  <a:pt x="7214767" y="2165920"/>
                  <a:pt x="7212163" y="2166788"/>
                </a:cubicBezTo>
                <a:close/>
                <a:moveTo>
                  <a:pt x="1840398" y="2166788"/>
                </a:moveTo>
                <a:cubicBezTo>
                  <a:pt x="1838662" y="2166788"/>
                  <a:pt x="1836058" y="2167222"/>
                  <a:pt x="1832585" y="2168090"/>
                </a:cubicBezTo>
                <a:cubicBezTo>
                  <a:pt x="1829113" y="2168090"/>
                  <a:pt x="1826508" y="2168524"/>
                  <a:pt x="1824772" y="2169392"/>
                </a:cubicBezTo>
                <a:cubicBezTo>
                  <a:pt x="1824772" y="2175470"/>
                  <a:pt x="1824338" y="2181547"/>
                  <a:pt x="1823470" y="2187624"/>
                </a:cubicBezTo>
                <a:cubicBezTo>
                  <a:pt x="1831283" y="2187624"/>
                  <a:pt x="1838228" y="2187190"/>
                  <a:pt x="1844306" y="2186322"/>
                </a:cubicBezTo>
                <a:lnTo>
                  <a:pt x="1844306" y="2166788"/>
                </a:lnTo>
                <a:cubicBezTo>
                  <a:pt x="1843437" y="2166788"/>
                  <a:pt x="1842135" y="2166788"/>
                  <a:pt x="1840398" y="2166788"/>
                </a:cubicBezTo>
                <a:close/>
                <a:moveTo>
                  <a:pt x="4123235" y="2164184"/>
                </a:moveTo>
                <a:cubicBezTo>
                  <a:pt x="4116290" y="2165052"/>
                  <a:pt x="4105872" y="2166354"/>
                  <a:pt x="4091981" y="2168090"/>
                </a:cubicBezTo>
                <a:cubicBezTo>
                  <a:pt x="4086772" y="2168958"/>
                  <a:pt x="4082865" y="2169392"/>
                  <a:pt x="4080261" y="2169392"/>
                </a:cubicBezTo>
                <a:cubicBezTo>
                  <a:pt x="4080261" y="2182415"/>
                  <a:pt x="4081129" y="2195003"/>
                  <a:pt x="4082865" y="2207158"/>
                </a:cubicBezTo>
                <a:lnTo>
                  <a:pt x="4082865" y="2208460"/>
                </a:lnTo>
                <a:cubicBezTo>
                  <a:pt x="4087206" y="2207592"/>
                  <a:pt x="4094151" y="2206724"/>
                  <a:pt x="4103701" y="2205856"/>
                </a:cubicBezTo>
                <a:cubicBezTo>
                  <a:pt x="4112383" y="2204119"/>
                  <a:pt x="4118894" y="2203251"/>
                  <a:pt x="4123235" y="2203251"/>
                </a:cubicBezTo>
                <a:close/>
                <a:moveTo>
                  <a:pt x="4205277" y="2156370"/>
                </a:moveTo>
                <a:cubicBezTo>
                  <a:pt x="4193122" y="2156370"/>
                  <a:pt x="4179232" y="2157672"/>
                  <a:pt x="4163605" y="2160277"/>
                </a:cubicBezTo>
                <a:cubicBezTo>
                  <a:pt x="4163605" y="2171563"/>
                  <a:pt x="4163170" y="2184585"/>
                  <a:pt x="4162303" y="2199344"/>
                </a:cubicBezTo>
                <a:lnTo>
                  <a:pt x="4176627" y="2199344"/>
                </a:lnTo>
                <a:cubicBezTo>
                  <a:pt x="4186177" y="2197608"/>
                  <a:pt x="4195293" y="2196740"/>
                  <a:pt x="4203974" y="2196740"/>
                </a:cubicBezTo>
                <a:cubicBezTo>
                  <a:pt x="4204842" y="2192399"/>
                  <a:pt x="4206145" y="2185888"/>
                  <a:pt x="4207881" y="2177206"/>
                </a:cubicBezTo>
                <a:cubicBezTo>
                  <a:pt x="4208749" y="2168524"/>
                  <a:pt x="4209617" y="2163316"/>
                  <a:pt x="4210486" y="2161579"/>
                </a:cubicBezTo>
                <a:cubicBezTo>
                  <a:pt x="4211354" y="2157238"/>
                  <a:pt x="4209617" y="2155502"/>
                  <a:pt x="4205277" y="2156370"/>
                </a:cubicBezTo>
                <a:close/>
                <a:moveTo>
                  <a:pt x="1534371" y="2156370"/>
                </a:moveTo>
                <a:cubicBezTo>
                  <a:pt x="1550866" y="2159843"/>
                  <a:pt x="1563454" y="2167656"/>
                  <a:pt x="1572136" y="2179810"/>
                </a:cubicBezTo>
                <a:cubicBezTo>
                  <a:pt x="1574741" y="2181547"/>
                  <a:pt x="1575174" y="2185454"/>
                  <a:pt x="1573439" y="2191531"/>
                </a:cubicBezTo>
                <a:cubicBezTo>
                  <a:pt x="1570834" y="2199344"/>
                  <a:pt x="1569531" y="2213235"/>
                  <a:pt x="1569531" y="2233202"/>
                </a:cubicBezTo>
                <a:cubicBezTo>
                  <a:pt x="1570400" y="2241016"/>
                  <a:pt x="1570834" y="2252736"/>
                  <a:pt x="1570834" y="2268363"/>
                </a:cubicBezTo>
                <a:cubicBezTo>
                  <a:pt x="1571701" y="2284858"/>
                  <a:pt x="1572136" y="2297012"/>
                  <a:pt x="1572136" y="2304826"/>
                </a:cubicBezTo>
                <a:cubicBezTo>
                  <a:pt x="1573872" y="2315244"/>
                  <a:pt x="1572570" y="2323926"/>
                  <a:pt x="1568229" y="2330871"/>
                </a:cubicBezTo>
                <a:cubicBezTo>
                  <a:pt x="1561284" y="2343893"/>
                  <a:pt x="1553470" y="2350839"/>
                  <a:pt x="1544789" y="2351707"/>
                </a:cubicBezTo>
                <a:cubicBezTo>
                  <a:pt x="1539580" y="2352575"/>
                  <a:pt x="1536107" y="2350404"/>
                  <a:pt x="1534371" y="2345196"/>
                </a:cubicBezTo>
                <a:cubicBezTo>
                  <a:pt x="1529162" y="2329568"/>
                  <a:pt x="1518744" y="2317414"/>
                  <a:pt x="1503117" y="2308733"/>
                </a:cubicBezTo>
                <a:cubicBezTo>
                  <a:pt x="1501380" y="2306996"/>
                  <a:pt x="1500512" y="2305694"/>
                  <a:pt x="1500512" y="2304826"/>
                </a:cubicBezTo>
                <a:cubicBezTo>
                  <a:pt x="1501380" y="2303090"/>
                  <a:pt x="1503117" y="2302656"/>
                  <a:pt x="1505722" y="2303524"/>
                </a:cubicBezTo>
                <a:cubicBezTo>
                  <a:pt x="1513535" y="2303524"/>
                  <a:pt x="1521349" y="2303524"/>
                  <a:pt x="1529162" y="2303524"/>
                </a:cubicBezTo>
                <a:cubicBezTo>
                  <a:pt x="1534371" y="2304392"/>
                  <a:pt x="1536975" y="2303090"/>
                  <a:pt x="1536975" y="2299617"/>
                </a:cubicBezTo>
                <a:cubicBezTo>
                  <a:pt x="1538712" y="2276176"/>
                  <a:pt x="1539146" y="2252736"/>
                  <a:pt x="1538277" y="2229296"/>
                </a:cubicBezTo>
                <a:cubicBezTo>
                  <a:pt x="1537409" y="2198042"/>
                  <a:pt x="1533937" y="2178074"/>
                  <a:pt x="1527859" y="2169392"/>
                </a:cubicBezTo>
                <a:cubicBezTo>
                  <a:pt x="1524387" y="2160711"/>
                  <a:pt x="1526557" y="2156370"/>
                  <a:pt x="1534371" y="2156370"/>
                </a:cubicBezTo>
                <a:close/>
                <a:moveTo>
                  <a:pt x="8128944" y="2152463"/>
                </a:moveTo>
                <a:cubicBezTo>
                  <a:pt x="8119394" y="2153332"/>
                  <a:pt x="8110712" y="2154634"/>
                  <a:pt x="8102898" y="2156370"/>
                </a:cubicBezTo>
                <a:cubicBezTo>
                  <a:pt x="8104635" y="2161579"/>
                  <a:pt x="8105938" y="2165920"/>
                  <a:pt x="8106806" y="2169392"/>
                </a:cubicBezTo>
                <a:cubicBezTo>
                  <a:pt x="8114619" y="2167656"/>
                  <a:pt x="8121998" y="2166354"/>
                  <a:pt x="8128944" y="2165486"/>
                </a:cubicBezTo>
                <a:close/>
                <a:moveTo>
                  <a:pt x="819438" y="2152463"/>
                </a:moveTo>
                <a:cubicBezTo>
                  <a:pt x="819438" y="2153332"/>
                  <a:pt x="819438" y="2154634"/>
                  <a:pt x="819438" y="2156370"/>
                </a:cubicBezTo>
                <a:cubicBezTo>
                  <a:pt x="818569" y="2160711"/>
                  <a:pt x="817701" y="2170260"/>
                  <a:pt x="816833" y="2185020"/>
                </a:cubicBezTo>
                <a:cubicBezTo>
                  <a:pt x="816833" y="2182415"/>
                  <a:pt x="816399" y="2184585"/>
                  <a:pt x="815531" y="2191531"/>
                </a:cubicBezTo>
                <a:cubicBezTo>
                  <a:pt x="822476" y="2191531"/>
                  <a:pt x="829421" y="2190662"/>
                  <a:pt x="836367" y="2188926"/>
                </a:cubicBezTo>
                <a:cubicBezTo>
                  <a:pt x="838103" y="2188926"/>
                  <a:pt x="840274" y="2188492"/>
                  <a:pt x="842878" y="2187624"/>
                </a:cubicBezTo>
                <a:cubicBezTo>
                  <a:pt x="846351" y="2187624"/>
                  <a:pt x="848955" y="2187190"/>
                  <a:pt x="850692" y="2186322"/>
                </a:cubicBezTo>
                <a:lnTo>
                  <a:pt x="850692" y="2164184"/>
                </a:lnTo>
                <a:cubicBezTo>
                  <a:pt x="850692" y="2168524"/>
                  <a:pt x="849389" y="2171997"/>
                  <a:pt x="846785" y="2174602"/>
                </a:cubicBezTo>
                <a:cubicBezTo>
                  <a:pt x="840708" y="2180678"/>
                  <a:pt x="835065" y="2180678"/>
                  <a:pt x="829856" y="2174602"/>
                </a:cubicBezTo>
                <a:cubicBezTo>
                  <a:pt x="825515" y="2166788"/>
                  <a:pt x="822042" y="2159409"/>
                  <a:pt x="819438" y="2152463"/>
                </a:cubicBezTo>
                <a:close/>
                <a:moveTo>
                  <a:pt x="3499459" y="2148556"/>
                </a:moveTo>
                <a:cubicBezTo>
                  <a:pt x="3491646" y="2152029"/>
                  <a:pt x="3483832" y="2156370"/>
                  <a:pt x="3476019" y="2161579"/>
                </a:cubicBezTo>
                <a:cubicBezTo>
                  <a:pt x="3480359" y="2165052"/>
                  <a:pt x="3482964" y="2167656"/>
                  <a:pt x="3483832" y="2169392"/>
                </a:cubicBezTo>
                <a:cubicBezTo>
                  <a:pt x="3485568" y="2176338"/>
                  <a:pt x="3482964" y="2180244"/>
                  <a:pt x="3476019" y="2181113"/>
                </a:cubicBezTo>
                <a:cubicBezTo>
                  <a:pt x="3474282" y="2181113"/>
                  <a:pt x="3471244" y="2181981"/>
                  <a:pt x="3466903" y="2183717"/>
                </a:cubicBezTo>
                <a:cubicBezTo>
                  <a:pt x="3459089" y="2184585"/>
                  <a:pt x="3453012" y="2185454"/>
                  <a:pt x="3448672" y="2186322"/>
                </a:cubicBezTo>
                <a:lnTo>
                  <a:pt x="3448672" y="2195438"/>
                </a:lnTo>
                <a:cubicBezTo>
                  <a:pt x="3448672" y="2198910"/>
                  <a:pt x="3448672" y="2201949"/>
                  <a:pt x="3448672" y="2204553"/>
                </a:cubicBezTo>
                <a:cubicBezTo>
                  <a:pt x="3450408" y="2204553"/>
                  <a:pt x="3453881" y="2205421"/>
                  <a:pt x="3459089" y="2207158"/>
                </a:cubicBezTo>
                <a:cubicBezTo>
                  <a:pt x="3464298" y="2208026"/>
                  <a:pt x="3467771" y="2208460"/>
                  <a:pt x="3469507" y="2208460"/>
                </a:cubicBezTo>
                <a:cubicBezTo>
                  <a:pt x="3469507" y="2208460"/>
                  <a:pt x="3469507" y="2208894"/>
                  <a:pt x="3469507" y="2209762"/>
                </a:cubicBezTo>
                <a:cubicBezTo>
                  <a:pt x="3486003" y="2197608"/>
                  <a:pt x="3502064" y="2185020"/>
                  <a:pt x="3517691" y="2171997"/>
                </a:cubicBezTo>
                <a:cubicBezTo>
                  <a:pt x="3515954" y="2171129"/>
                  <a:pt x="3513784" y="2169392"/>
                  <a:pt x="3511179" y="2166788"/>
                </a:cubicBezTo>
                <a:cubicBezTo>
                  <a:pt x="3510311" y="2165052"/>
                  <a:pt x="3508141" y="2161579"/>
                  <a:pt x="3504668" y="2156370"/>
                </a:cubicBezTo>
                <a:cubicBezTo>
                  <a:pt x="3502064" y="2152897"/>
                  <a:pt x="3500327" y="2150293"/>
                  <a:pt x="3499459" y="2148556"/>
                </a:cubicBezTo>
                <a:close/>
                <a:moveTo>
                  <a:pt x="8191452" y="2145952"/>
                </a:moveTo>
                <a:cubicBezTo>
                  <a:pt x="8187111" y="2145952"/>
                  <a:pt x="8179298" y="2146820"/>
                  <a:pt x="8168011" y="2148556"/>
                </a:cubicBezTo>
                <a:cubicBezTo>
                  <a:pt x="8175824" y="2146820"/>
                  <a:pt x="8174522" y="2146820"/>
                  <a:pt x="8164104" y="2148556"/>
                </a:cubicBezTo>
                <a:lnTo>
                  <a:pt x="8164104" y="2160277"/>
                </a:lnTo>
                <a:cubicBezTo>
                  <a:pt x="8169313" y="2158540"/>
                  <a:pt x="8174956" y="2157672"/>
                  <a:pt x="8181034" y="2157672"/>
                </a:cubicBezTo>
                <a:cubicBezTo>
                  <a:pt x="8181902" y="2157672"/>
                  <a:pt x="8183638" y="2157238"/>
                  <a:pt x="8186242" y="2156370"/>
                </a:cubicBezTo>
                <a:cubicBezTo>
                  <a:pt x="8187979" y="2156370"/>
                  <a:pt x="8189281" y="2156370"/>
                  <a:pt x="8190149" y="2156370"/>
                </a:cubicBezTo>
                <a:cubicBezTo>
                  <a:pt x="8190149" y="2154634"/>
                  <a:pt x="8190584" y="2152463"/>
                  <a:pt x="8191452" y="2149859"/>
                </a:cubicBezTo>
                <a:cubicBezTo>
                  <a:pt x="8191452" y="2148122"/>
                  <a:pt x="8191452" y="2146820"/>
                  <a:pt x="8191452" y="2145952"/>
                </a:cubicBezTo>
                <a:close/>
                <a:moveTo>
                  <a:pt x="6523274" y="2143348"/>
                </a:moveTo>
                <a:cubicBezTo>
                  <a:pt x="6522406" y="2143348"/>
                  <a:pt x="6520670" y="2143782"/>
                  <a:pt x="6518065" y="2144650"/>
                </a:cubicBezTo>
                <a:cubicBezTo>
                  <a:pt x="6511988" y="2145518"/>
                  <a:pt x="6508082" y="2145952"/>
                  <a:pt x="6506345" y="2145952"/>
                </a:cubicBezTo>
                <a:cubicBezTo>
                  <a:pt x="6505477" y="2145952"/>
                  <a:pt x="6504609" y="2145518"/>
                  <a:pt x="6503741" y="2144650"/>
                </a:cubicBezTo>
                <a:cubicBezTo>
                  <a:pt x="6502005" y="2144650"/>
                  <a:pt x="6500703" y="2144650"/>
                  <a:pt x="6499834" y="2144650"/>
                </a:cubicBezTo>
                <a:cubicBezTo>
                  <a:pt x="6498098" y="2146386"/>
                  <a:pt x="6495494" y="2149425"/>
                  <a:pt x="6492020" y="2153766"/>
                </a:cubicBezTo>
                <a:cubicBezTo>
                  <a:pt x="6488548" y="2157238"/>
                  <a:pt x="6485944" y="2160277"/>
                  <a:pt x="6484207" y="2162881"/>
                </a:cubicBezTo>
                <a:cubicBezTo>
                  <a:pt x="6486812" y="2163750"/>
                  <a:pt x="6490285" y="2165920"/>
                  <a:pt x="6494625" y="2169392"/>
                </a:cubicBezTo>
                <a:cubicBezTo>
                  <a:pt x="6498966" y="2171997"/>
                  <a:pt x="6502438" y="2173733"/>
                  <a:pt x="6505043" y="2174602"/>
                </a:cubicBezTo>
                <a:cubicBezTo>
                  <a:pt x="6512856" y="2164184"/>
                  <a:pt x="6518934" y="2153766"/>
                  <a:pt x="6523274" y="2143348"/>
                </a:cubicBezTo>
                <a:close/>
                <a:moveTo>
                  <a:pt x="203475" y="2134232"/>
                </a:moveTo>
                <a:cubicBezTo>
                  <a:pt x="203475" y="2134232"/>
                  <a:pt x="205212" y="2134232"/>
                  <a:pt x="208684" y="2134232"/>
                </a:cubicBezTo>
                <a:cubicBezTo>
                  <a:pt x="235597" y="2135100"/>
                  <a:pt x="257302" y="2140743"/>
                  <a:pt x="273797" y="2151161"/>
                </a:cubicBezTo>
                <a:cubicBezTo>
                  <a:pt x="282478" y="2158106"/>
                  <a:pt x="285083" y="2170695"/>
                  <a:pt x="281610" y="2188926"/>
                </a:cubicBezTo>
                <a:cubicBezTo>
                  <a:pt x="279874" y="2197608"/>
                  <a:pt x="274231" y="2200212"/>
                  <a:pt x="264681" y="2196740"/>
                </a:cubicBezTo>
                <a:cubicBezTo>
                  <a:pt x="244713" y="2186322"/>
                  <a:pt x="224745" y="2167222"/>
                  <a:pt x="204778" y="2139441"/>
                </a:cubicBezTo>
                <a:cubicBezTo>
                  <a:pt x="203041" y="2136836"/>
                  <a:pt x="202607" y="2135100"/>
                  <a:pt x="203475" y="2134232"/>
                </a:cubicBezTo>
                <a:close/>
                <a:moveTo>
                  <a:pt x="4511304" y="2131627"/>
                </a:moveTo>
                <a:cubicBezTo>
                  <a:pt x="4516513" y="2131627"/>
                  <a:pt x="4520420" y="2132496"/>
                  <a:pt x="4523025" y="2134232"/>
                </a:cubicBezTo>
                <a:cubicBezTo>
                  <a:pt x="4527365" y="2135100"/>
                  <a:pt x="4531272" y="2139441"/>
                  <a:pt x="4534745" y="2147254"/>
                </a:cubicBezTo>
                <a:cubicBezTo>
                  <a:pt x="4536481" y="2151595"/>
                  <a:pt x="4536047" y="2154200"/>
                  <a:pt x="4533443" y="2155068"/>
                </a:cubicBezTo>
                <a:cubicBezTo>
                  <a:pt x="4521288" y="2157672"/>
                  <a:pt x="4510436" y="2158974"/>
                  <a:pt x="4500886" y="2158974"/>
                </a:cubicBezTo>
                <a:cubicBezTo>
                  <a:pt x="4495678" y="2159843"/>
                  <a:pt x="4490903" y="2160277"/>
                  <a:pt x="4486562" y="2160277"/>
                </a:cubicBezTo>
                <a:cubicBezTo>
                  <a:pt x="4488298" y="2161145"/>
                  <a:pt x="4489600" y="2162447"/>
                  <a:pt x="4490469" y="2164184"/>
                </a:cubicBezTo>
                <a:cubicBezTo>
                  <a:pt x="4493073" y="2166788"/>
                  <a:pt x="4493941" y="2171129"/>
                  <a:pt x="4493073" y="2177206"/>
                </a:cubicBezTo>
                <a:cubicBezTo>
                  <a:pt x="4493073" y="2178074"/>
                  <a:pt x="4493073" y="2178942"/>
                  <a:pt x="4493073" y="2179810"/>
                </a:cubicBezTo>
                <a:cubicBezTo>
                  <a:pt x="4500018" y="2178074"/>
                  <a:pt x="4505227" y="2176772"/>
                  <a:pt x="4508700" y="2175904"/>
                </a:cubicBezTo>
                <a:cubicBezTo>
                  <a:pt x="4513909" y="2175036"/>
                  <a:pt x="4517816" y="2175904"/>
                  <a:pt x="4520420" y="2178508"/>
                </a:cubicBezTo>
                <a:cubicBezTo>
                  <a:pt x="4523893" y="2181981"/>
                  <a:pt x="4527365" y="2187190"/>
                  <a:pt x="4530838" y="2194135"/>
                </a:cubicBezTo>
                <a:cubicBezTo>
                  <a:pt x="4531706" y="2196740"/>
                  <a:pt x="4530838" y="2198476"/>
                  <a:pt x="4528234" y="2199344"/>
                </a:cubicBezTo>
                <a:cubicBezTo>
                  <a:pt x="4523025" y="2200212"/>
                  <a:pt x="4513475" y="2201080"/>
                  <a:pt x="4499584" y="2201949"/>
                </a:cubicBezTo>
                <a:cubicBezTo>
                  <a:pt x="4502189" y="2201949"/>
                  <a:pt x="4499584" y="2202383"/>
                  <a:pt x="4491771" y="2203251"/>
                </a:cubicBezTo>
                <a:cubicBezTo>
                  <a:pt x="4491771" y="2204119"/>
                  <a:pt x="4491771" y="2205421"/>
                  <a:pt x="4491771" y="2207158"/>
                </a:cubicBezTo>
                <a:cubicBezTo>
                  <a:pt x="4490034" y="2217576"/>
                  <a:pt x="4489166" y="2227560"/>
                  <a:pt x="4489166" y="2237109"/>
                </a:cubicBezTo>
                <a:cubicBezTo>
                  <a:pt x="4496112" y="2235373"/>
                  <a:pt x="4502189" y="2234505"/>
                  <a:pt x="4507398" y="2234505"/>
                </a:cubicBezTo>
                <a:cubicBezTo>
                  <a:pt x="4506529" y="2231900"/>
                  <a:pt x="4503925" y="2227125"/>
                  <a:pt x="4499584" y="2220180"/>
                </a:cubicBezTo>
                <a:cubicBezTo>
                  <a:pt x="4496112" y="2215839"/>
                  <a:pt x="4493941" y="2212366"/>
                  <a:pt x="4493073" y="2209762"/>
                </a:cubicBezTo>
                <a:cubicBezTo>
                  <a:pt x="4492205" y="2207158"/>
                  <a:pt x="4493073" y="2206289"/>
                  <a:pt x="4495678" y="2207158"/>
                </a:cubicBezTo>
                <a:cubicBezTo>
                  <a:pt x="4505227" y="2208026"/>
                  <a:pt x="4512607" y="2209328"/>
                  <a:pt x="4517816" y="2211064"/>
                </a:cubicBezTo>
                <a:cubicBezTo>
                  <a:pt x="4522156" y="2212800"/>
                  <a:pt x="4524761" y="2217142"/>
                  <a:pt x="4525629" y="2224087"/>
                </a:cubicBezTo>
                <a:cubicBezTo>
                  <a:pt x="4525629" y="2226691"/>
                  <a:pt x="4525195" y="2229296"/>
                  <a:pt x="4524327" y="2231900"/>
                </a:cubicBezTo>
                <a:cubicBezTo>
                  <a:pt x="4528668" y="2231032"/>
                  <a:pt x="4532140" y="2231466"/>
                  <a:pt x="4534745" y="2233202"/>
                </a:cubicBezTo>
                <a:cubicBezTo>
                  <a:pt x="4540822" y="2236675"/>
                  <a:pt x="4544729" y="2242318"/>
                  <a:pt x="4546465" y="2250132"/>
                </a:cubicBezTo>
                <a:cubicBezTo>
                  <a:pt x="4548201" y="2254472"/>
                  <a:pt x="4546899" y="2256643"/>
                  <a:pt x="4542558" y="2256643"/>
                </a:cubicBezTo>
                <a:cubicBezTo>
                  <a:pt x="4525195" y="2254906"/>
                  <a:pt x="4507832" y="2255341"/>
                  <a:pt x="4490469" y="2257945"/>
                </a:cubicBezTo>
                <a:cubicBezTo>
                  <a:pt x="4464424" y="2260550"/>
                  <a:pt x="4446626" y="2262720"/>
                  <a:pt x="4437076" y="2264456"/>
                </a:cubicBezTo>
                <a:cubicBezTo>
                  <a:pt x="4433604" y="2264456"/>
                  <a:pt x="4430999" y="2263588"/>
                  <a:pt x="4429263" y="2261852"/>
                </a:cubicBezTo>
                <a:cubicBezTo>
                  <a:pt x="4424054" y="2257511"/>
                  <a:pt x="4418845" y="2252736"/>
                  <a:pt x="4413636" y="2247527"/>
                </a:cubicBezTo>
                <a:cubicBezTo>
                  <a:pt x="4412768" y="2244054"/>
                  <a:pt x="4413202" y="2242318"/>
                  <a:pt x="4414938" y="2242318"/>
                </a:cubicBezTo>
                <a:cubicBezTo>
                  <a:pt x="4427961" y="2240582"/>
                  <a:pt x="4440549" y="2239280"/>
                  <a:pt x="4452703" y="2238412"/>
                </a:cubicBezTo>
                <a:cubicBezTo>
                  <a:pt x="4455308" y="2238412"/>
                  <a:pt x="4457912" y="2238412"/>
                  <a:pt x="4460517" y="2238412"/>
                </a:cubicBezTo>
                <a:cubicBezTo>
                  <a:pt x="4460517" y="2234939"/>
                  <a:pt x="4460951" y="2229730"/>
                  <a:pt x="4461819" y="2222784"/>
                </a:cubicBezTo>
                <a:cubicBezTo>
                  <a:pt x="4461819" y="2215839"/>
                  <a:pt x="4461819" y="2211064"/>
                  <a:pt x="4461819" y="2208460"/>
                </a:cubicBezTo>
                <a:cubicBezTo>
                  <a:pt x="4460083" y="2208460"/>
                  <a:pt x="4457912" y="2208894"/>
                  <a:pt x="4455308" y="2209762"/>
                </a:cubicBezTo>
                <a:cubicBezTo>
                  <a:pt x="4452703" y="2209762"/>
                  <a:pt x="4450967" y="2209762"/>
                  <a:pt x="4450099" y="2209762"/>
                </a:cubicBezTo>
                <a:cubicBezTo>
                  <a:pt x="4444890" y="2210630"/>
                  <a:pt x="4440549" y="2209762"/>
                  <a:pt x="4437076" y="2207158"/>
                </a:cubicBezTo>
                <a:cubicBezTo>
                  <a:pt x="4433604" y="2203685"/>
                  <a:pt x="4429697" y="2199344"/>
                  <a:pt x="4425356" y="2194135"/>
                </a:cubicBezTo>
                <a:cubicBezTo>
                  <a:pt x="4422752" y="2190662"/>
                  <a:pt x="4423186" y="2188492"/>
                  <a:pt x="4426658" y="2187624"/>
                </a:cubicBezTo>
                <a:cubicBezTo>
                  <a:pt x="4430999" y="2187624"/>
                  <a:pt x="4438379" y="2187190"/>
                  <a:pt x="4448797" y="2186322"/>
                </a:cubicBezTo>
                <a:cubicBezTo>
                  <a:pt x="4449665" y="2186322"/>
                  <a:pt x="4451401" y="2186322"/>
                  <a:pt x="4454006" y="2186322"/>
                </a:cubicBezTo>
                <a:cubicBezTo>
                  <a:pt x="4456610" y="2185454"/>
                  <a:pt x="4458780" y="2185020"/>
                  <a:pt x="4460517" y="2185020"/>
                </a:cubicBezTo>
                <a:cubicBezTo>
                  <a:pt x="4460517" y="2178074"/>
                  <a:pt x="4459649" y="2171129"/>
                  <a:pt x="4457912" y="2164184"/>
                </a:cubicBezTo>
                <a:cubicBezTo>
                  <a:pt x="4456176" y="2164184"/>
                  <a:pt x="4454440" y="2164618"/>
                  <a:pt x="4452703" y="2165486"/>
                </a:cubicBezTo>
                <a:cubicBezTo>
                  <a:pt x="4444022" y="2165486"/>
                  <a:pt x="4438379" y="2164618"/>
                  <a:pt x="4435774" y="2162881"/>
                </a:cubicBezTo>
                <a:cubicBezTo>
                  <a:pt x="4432301" y="2161145"/>
                  <a:pt x="4428395" y="2157672"/>
                  <a:pt x="4424054" y="2152463"/>
                </a:cubicBezTo>
                <a:cubicBezTo>
                  <a:pt x="4421449" y="2149859"/>
                  <a:pt x="4421449" y="2147688"/>
                  <a:pt x="4424054" y="2145952"/>
                </a:cubicBezTo>
                <a:cubicBezTo>
                  <a:pt x="4424922" y="2145952"/>
                  <a:pt x="4426224" y="2145518"/>
                  <a:pt x="4427961" y="2144650"/>
                </a:cubicBezTo>
                <a:cubicBezTo>
                  <a:pt x="4437511" y="2142914"/>
                  <a:pt x="4444022" y="2142045"/>
                  <a:pt x="4447494" y="2142045"/>
                </a:cubicBezTo>
                <a:cubicBezTo>
                  <a:pt x="4467462" y="2141177"/>
                  <a:pt x="4488732" y="2137704"/>
                  <a:pt x="4511304" y="2131627"/>
                </a:cubicBezTo>
                <a:close/>
                <a:moveTo>
                  <a:pt x="3524202" y="2130325"/>
                </a:moveTo>
                <a:cubicBezTo>
                  <a:pt x="3522466" y="2131193"/>
                  <a:pt x="3520295" y="2132930"/>
                  <a:pt x="3517691" y="2135534"/>
                </a:cubicBezTo>
                <a:cubicBezTo>
                  <a:pt x="3514218" y="2137270"/>
                  <a:pt x="3511613" y="2139007"/>
                  <a:pt x="3509877" y="2140743"/>
                </a:cubicBezTo>
                <a:cubicBezTo>
                  <a:pt x="3521163" y="2141611"/>
                  <a:pt x="3528977" y="2144650"/>
                  <a:pt x="3533318" y="2149859"/>
                </a:cubicBezTo>
                <a:cubicBezTo>
                  <a:pt x="3534186" y="2149859"/>
                  <a:pt x="3534620" y="2150293"/>
                  <a:pt x="3534620" y="2151161"/>
                </a:cubicBezTo>
                <a:cubicBezTo>
                  <a:pt x="3535488" y="2152029"/>
                  <a:pt x="3535922" y="2152897"/>
                  <a:pt x="3535922" y="2153766"/>
                </a:cubicBezTo>
                <a:cubicBezTo>
                  <a:pt x="3539395" y="2151161"/>
                  <a:pt x="3543302" y="2146820"/>
                  <a:pt x="3547642" y="2140743"/>
                </a:cubicBezTo>
                <a:cubicBezTo>
                  <a:pt x="3551115" y="2137270"/>
                  <a:pt x="3553719" y="2134666"/>
                  <a:pt x="3555456" y="2132930"/>
                </a:cubicBezTo>
                <a:cubicBezTo>
                  <a:pt x="3551983" y="2132930"/>
                  <a:pt x="3546340" y="2134232"/>
                  <a:pt x="3538527" y="2136836"/>
                </a:cubicBezTo>
                <a:cubicBezTo>
                  <a:pt x="3534186" y="2136836"/>
                  <a:pt x="3529411" y="2134666"/>
                  <a:pt x="3524202" y="2130325"/>
                </a:cubicBezTo>
                <a:close/>
                <a:moveTo>
                  <a:pt x="6409979" y="2127720"/>
                </a:moveTo>
                <a:cubicBezTo>
                  <a:pt x="6407374" y="2127720"/>
                  <a:pt x="6403468" y="2128154"/>
                  <a:pt x="6398259" y="2129023"/>
                </a:cubicBezTo>
                <a:cubicBezTo>
                  <a:pt x="6393050" y="2129023"/>
                  <a:pt x="6389143" y="2129457"/>
                  <a:pt x="6386539" y="2130325"/>
                </a:cubicBezTo>
                <a:cubicBezTo>
                  <a:pt x="6387407" y="2132930"/>
                  <a:pt x="6388709" y="2137704"/>
                  <a:pt x="6390445" y="2144650"/>
                </a:cubicBezTo>
                <a:cubicBezTo>
                  <a:pt x="6391314" y="2148990"/>
                  <a:pt x="6392182" y="2152463"/>
                  <a:pt x="6393050" y="2155068"/>
                </a:cubicBezTo>
                <a:cubicBezTo>
                  <a:pt x="6401732" y="2154200"/>
                  <a:pt x="6408243" y="2153332"/>
                  <a:pt x="6412583" y="2152463"/>
                </a:cubicBezTo>
                <a:cubicBezTo>
                  <a:pt x="6412583" y="2150727"/>
                  <a:pt x="6413018" y="2148556"/>
                  <a:pt x="6413886" y="2145952"/>
                </a:cubicBezTo>
                <a:cubicBezTo>
                  <a:pt x="6414754" y="2140743"/>
                  <a:pt x="6415622" y="2135968"/>
                  <a:pt x="6416490" y="2131627"/>
                </a:cubicBezTo>
                <a:cubicBezTo>
                  <a:pt x="6415622" y="2128154"/>
                  <a:pt x="6413452" y="2126852"/>
                  <a:pt x="6409979" y="2127720"/>
                </a:cubicBezTo>
                <a:close/>
                <a:moveTo>
                  <a:pt x="6191202" y="2126418"/>
                </a:moveTo>
                <a:cubicBezTo>
                  <a:pt x="6193806" y="2126418"/>
                  <a:pt x="6196411" y="2127286"/>
                  <a:pt x="6199015" y="2129023"/>
                </a:cubicBezTo>
                <a:cubicBezTo>
                  <a:pt x="6210302" y="2135100"/>
                  <a:pt x="6218983" y="2142914"/>
                  <a:pt x="6225060" y="2152463"/>
                </a:cubicBezTo>
                <a:cubicBezTo>
                  <a:pt x="6227665" y="2157672"/>
                  <a:pt x="6226362" y="2161579"/>
                  <a:pt x="6221153" y="2164184"/>
                </a:cubicBezTo>
                <a:cubicBezTo>
                  <a:pt x="6205526" y="2170260"/>
                  <a:pt x="6185559" y="2181981"/>
                  <a:pt x="6161250" y="2199344"/>
                </a:cubicBezTo>
                <a:cubicBezTo>
                  <a:pt x="6123051" y="2223653"/>
                  <a:pt x="6093533" y="2241016"/>
                  <a:pt x="6072697" y="2251434"/>
                </a:cubicBezTo>
                <a:cubicBezTo>
                  <a:pt x="6073566" y="2252302"/>
                  <a:pt x="6074434" y="2252736"/>
                  <a:pt x="6075302" y="2252736"/>
                </a:cubicBezTo>
                <a:cubicBezTo>
                  <a:pt x="6077038" y="2253604"/>
                  <a:pt x="6078341" y="2254038"/>
                  <a:pt x="6079208" y="2254038"/>
                </a:cubicBezTo>
                <a:cubicBezTo>
                  <a:pt x="6142585" y="2280952"/>
                  <a:pt x="6213340" y="2293106"/>
                  <a:pt x="6291475" y="2290501"/>
                </a:cubicBezTo>
                <a:cubicBezTo>
                  <a:pt x="6296684" y="2289633"/>
                  <a:pt x="6299722" y="2290501"/>
                  <a:pt x="6300590" y="2293106"/>
                </a:cubicBezTo>
                <a:cubicBezTo>
                  <a:pt x="6301459" y="2294842"/>
                  <a:pt x="6299288" y="2297012"/>
                  <a:pt x="6294079" y="2299617"/>
                </a:cubicBezTo>
                <a:cubicBezTo>
                  <a:pt x="6274112" y="2311772"/>
                  <a:pt x="6251539" y="2322624"/>
                  <a:pt x="6226362" y="2332173"/>
                </a:cubicBezTo>
                <a:cubicBezTo>
                  <a:pt x="6216813" y="2336514"/>
                  <a:pt x="6206829" y="2336948"/>
                  <a:pt x="6196411" y="2333475"/>
                </a:cubicBezTo>
                <a:cubicBezTo>
                  <a:pt x="6153871" y="2319585"/>
                  <a:pt x="6114803" y="2301354"/>
                  <a:pt x="6079208" y="2278781"/>
                </a:cubicBezTo>
                <a:cubicBezTo>
                  <a:pt x="6071395" y="2274440"/>
                  <a:pt x="6063148" y="2272270"/>
                  <a:pt x="6054466" y="2272270"/>
                </a:cubicBezTo>
                <a:cubicBezTo>
                  <a:pt x="6048389" y="2272270"/>
                  <a:pt x="6040575" y="2274874"/>
                  <a:pt x="6031025" y="2280083"/>
                </a:cubicBezTo>
                <a:cubicBezTo>
                  <a:pt x="6027553" y="2283556"/>
                  <a:pt x="6022778" y="2283556"/>
                  <a:pt x="6016701" y="2280083"/>
                </a:cubicBezTo>
                <a:cubicBezTo>
                  <a:pt x="6009756" y="2276611"/>
                  <a:pt x="6003678" y="2272270"/>
                  <a:pt x="5998469" y="2267061"/>
                </a:cubicBezTo>
                <a:cubicBezTo>
                  <a:pt x="5995865" y="2264456"/>
                  <a:pt x="5995865" y="2262286"/>
                  <a:pt x="5998469" y="2260550"/>
                </a:cubicBezTo>
                <a:cubicBezTo>
                  <a:pt x="6010624" y="2252736"/>
                  <a:pt x="6024948" y="2248396"/>
                  <a:pt x="6041443" y="2247527"/>
                </a:cubicBezTo>
                <a:cubicBezTo>
                  <a:pt x="6048389" y="2247527"/>
                  <a:pt x="6054466" y="2247961"/>
                  <a:pt x="6059675" y="2248830"/>
                </a:cubicBezTo>
                <a:cubicBezTo>
                  <a:pt x="6090929" y="2225389"/>
                  <a:pt x="6119578" y="2198042"/>
                  <a:pt x="6145623" y="2166788"/>
                </a:cubicBezTo>
                <a:cubicBezTo>
                  <a:pt x="6115238" y="2178074"/>
                  <a:pt x="6091797" y="2188926"/>
                  <a:pt x="6075302" y="2199344"/>
                </a:cubicBezTo>
                <a:cubicBezTo>
                  <a:pt x="6070961" y="2201949"/>
                  <a:pt x="6066186" y="2201949"/>
                  <a:pt x="6060977" y="2199344"/>
                </a:cubicBezTo>
                <a:cubicBezTo>
                  <a:pt x="6047087" y="2193267"/>
                  <a:pt x="6036669" y="2186756"/>
                  <a:pt x="6029723" y="2179810"/>
                </a:cubicBezTo>
                <a:cubicBezTo>
                  <a:pt x="6027987" y="2178074"/>
                  <a:pt x="6027119" y="2176338"/>
                  <a:pt x="6027119" y="2174602"/>
                </a:cubicBezTo>
                <a:cubicBezTo>
                  <a:pt x="6027987" y="2172865"/>
                  <a:pt x="6029723" y="2171563"/>
                  <a:pt x="6032328" y="2170695"/>
                </a:cubicBezTo>
                <a:cubicBezTo>
                  <a:pt x="6035801" y="2169827"/>
                  <a:pt x="6041878" y="2168524"/>
                  <a:pt x="6050559" y="2166788"/>
                </a:cubicBezTo>
                <a:cubicBezTo>
                  <a:pt x="6095704" y="2156370"/>
                  <a:pt x="6129996" y="2148122"/>
                  <a:pt x="6153437" y="2142045"/>
                </a:cubicBezTo>
                <a:cubicBezTo>
                  <a:pt x="6164723" y="2140309"/>
                  <a:pt x="6174707" y="2135968"/>
                  <a:pt x="6183388" y="2129023"/>
                </a:cubicBezTo>
                <a:cubicBezTo>
                  <a:pt x="6185993" y="2127286"/>
                  <a:pt x="6188597" y="2126418"/>
                  <a:pt x="6191202" y="2126418"/>
                </a:cubicBezTo>
                <a:close/>
                <a:moveTo>
                  <a:pt x="101900" y="2121210"/>
                </a:moveTo>
                <a:cubicBezTo>
                  <a:pt x="101900" y="2120341"/>
                  <a:pt x="103637" y="2120341"/>
                  <a:pt x="107109" y="2121210"/>
                </a:cubicBezTo>
                <a:cubicBezTo>
                  <a:pt x="135759" y="2126418"/>
                  <a:pt x="154424" y="2132930"/>
                  <a:pt x="163106" y="2140743"/>
                </a:cubicBezTo>
                <a:cubicBezTo>
                  <a:pt x="176128" y="2161579"/>
                  <a:pt x="173524" y="2177206"/>
                  <a:pt x="155292" y="2187624"/>
                </a:cubicBezTo>
                <a:cubicBezTo>
                  <a:pt x="148347" y="2188492"/>
                  <a:pt x="141836" y="2185020"/>
                  <a:pt x="135759" y="2177206"/>
                </a:cubicBezTo>
                <a:cubicBezTo>
                  <a:pt x="121868" y="2158106"/>
                  <a:pt x="111016" y="2141177"/>
                  <a:pt x="103203" y="2126418"/>
                </a:cubicBezTo>
                <a:cubicBezTo>
                  <a:pt x="101466" y="2124682"/>
                  <a:pt x="101032" y="2122946"/>
                  <a:pt x="101900" y="2121210"/>
                </a:cubicBezTo>
                <a:close/>
                <a:moveTo>
                  <a:pt x="7539026" y="2117303"/>
                </a:moveTo>
                <a:cubicBezTo>
                  <a:pt x="7529476" y="2118171"/>
                  <a:pt x="7516888" y="2120341"/>
                  <a:pt x="7501261" y="2123814"/>
                </a:cubicBezTo>
                <a:cubicBezTo>
                  <a:pt x="7502130" y="2126418"/>
                  <a:pt x="7502998" y="2130759"/>
                  <a:pt x="7503866" y="2136836"/>
                </a:cubicBezTo>
                <a:cubicBezTo>
                  <a:pt x="7505602" y="2141177"/>
                  <a:pt x="7506470" y="2144216"/>
                  <a:pt x="7506470" y="2145952"/>
                </a:cubicBezTo>
                <a:cubicBezTo>
                  <a:pt x="7509943" y="2145084"/>
                  <a:pt x="7515152" y="2144216"/>
                  <a:pt x="7522097" y="2143348"/>
                </a:cubicBezTo>
                <a:cubicBezTo>
                  <a:pt x="7529042" y="2141611"/>
                  <a:pt x="7533817" y="2140743"/>
                  <a:pt x="7536422" y="2140743"/>
                </a:cubicBezTo>
                <a:cubicBezTo>
                  <a:pt x="7536422" y="2137270"/>
                  <a:pt x="7537724" y="2132061"/>
                  <a:pt x="7540328" y="2125116"/>
                </a:cubicBezTo>
                <a:cubicBezTo>
                  <a:pt x="7541197" y="2122512"/>
                  <a:pt x="7541630" y="2120775"/>
                  <a:pt x="7541630" y="2119907"/>
                </a:cubicBezTo>
                <a:cubicBezTo>
                  <a:pt x="7542065" y="2118605"/>
                  <a:pt x="7542065" y="2117737"/>
                  <a:pt x="7541630" y="2117303"/>
                </a:cubicBezTo>
                <a:cubicBezTo>
                  <a:pt x="7541197" y="2116868"/>
                  <a:pt x="7540328" y="2116868"/>
                  <a:pt x="7539026" y="2117303"/>
                </a:cubicBezTo>
                <a:close/>
                <a:moveTo>
                  <a:pt x="5538776" y="2117303"/>
                </a:moveTo>
                <a:cubicBezTo>
                  <a:pt x="5529227" y="2118171"/>
                  <a:pt x="5516638" y="2120341"/>
                  <a:pt x="5501011" y="2123814"/>
                </a:cubicBezTo>
                <a:cubicBezTo>
                  <a:pt x="5501880" y="2126418"/>
                  <a:pt x="5502748" y="2130759"/>
                  <a:pt x="5503616" y="2136836"/>
                </a:cubicBezTo>
                <a:cubicBezTo>
                  <a:pt x="5505352" y="2141177"/>
                  <a:pt x="5506220" y="2144216"/>
                  <a:pt x="5506220" y="2145952"/>
                </a:cubicBezTo>
                <a:cubicBezTo>
                  <a:pt x="5509693" y="2145084"/>
                  <a:pt x="5514902" y="2144216"/>
                  <a:pt x="5521847" y="2143348"/>
                </a:cubicBezTo>
                <a:cubicBezTo>
                  <a:pt x="5528793" y="2141611"/>
                  <a:pt x="5533567" y="2140743"/>
                  <a:pt x="5536172" y="2140743"/>
                </a:cubicBezTo>
                <a:cubicBezTo>
                  <a:pt x="5536172" y="2137270"/>
                  <a:pt x="5537474" y="2132061"/>
                  <a:pt x="5540079" y="2125116"/>
                </a:cubicBezTo>
                <a:cubicBezTo>
                  <a:pt x="5540947" y="2122512"/>
                  <a:pt x="5541381" y="2120775"/>
                  <a:pt x="5541381" y="2119907"/>
                </a:cubicBezTo>
                <a:cubicBezTo>
                  <a:pt x="5542249" y="2117303"/>
                  <a:pt x="5541381" y="2116434"/>
                  <a:pt x="5538776" y="2117303"/>
                </a:cubicBezTo>
                <a:close/>
                <a:moveTo>
                  <a:pt x="4538652" y="2117303"/>
                </a:moveTo>
                <a:cubicBezTo>
                  <a:pt x="4524761" y="2116434"/>
                  <a:pt x="4491771" y="2118605"/>
                  <a:pt x="4439681" y="2123814"/>
                </a:cubicBezTo>
                <a:cubicBezTo>
                  <a:pt x="4431867" y="2124682"/>
                  <a:pt x="4426658" y="2125116"/>
                  <a:pt x="4424054" y="2125116"/>
                </a:cubicBezTo>
                <a:cubicBezTo>
                  <a:pt x="4420581" y="2125984"/>
                  <a:pt x="4417108" y="2126418"/>
                  <a:pt x="4413636" y="2126418"/>
                </a:cubicBezTo>
                <a:cubicBezTo>
                  <a:pt x="4413636" y="2191531"/>
                  <a:pt x="4412334" y="2243620"/>
                  <a:pt x="4409729" y="2282688"/>
                </a:cubicBezTo>
                <a:cubicBezTo>
                  <a:pt x="4445324" y="2278347"/>
                  <a:pt x="4484392" y="2274874"/>
                  <a:pt x="4526931" y="2272270"/>
                </a:cubicBezTo>
                <a:cubicBezTo>
                  <a:pt x="4527799" y="2272270"/>
                  <a:pt x="4529102" y="2272270"/>
                  <a:pt x="4530838" y="2272270"/>
                </a:cubicBezTo>
                <a:cubicBezTo>
                  <a:pt x="4535179" y="2271402"/>
                  <a:pt x="4538652" y="2272270"/>
                  <a:pt x="4541256" y="2274874"/>
                </a:cubicBezTo>
                <a:cubicBezTo>
                  <a:pt x="4543861" y="2275742"/>
                  <a:pt x="4545597" y="2277479"/>
                  <a:pt x="4546465" y="2280083"/>
                </a:cubicBezTo>
                <a:cubicBezTo>
                  <a:pt x="4549938" y="2243620"/>
                  <a:pt x="4549938" y="2191965"/>
                  <a:pt x="4546465" y="2125116"/>
                </a:cubicBezTo>
                <a:cubicBezTo>
                  <a:pt x="4546465" y="2119907"/>
                  <a:pt x="4543861" y="2117303"/>
                  <a:pt x="4538652" y="2117303"/>
                </a:cubicBezTo>
                <a:close/>
                <a:moveTo>
                  <a:pt x="2880568" y="2108838"/>
                </a:moveTo>
                <a:cubicBezTo>
                  <a:pt x="2882955" y="2108838"/>
                  <a:pt x="2885234" y="2109489"/>
                  <a:pt x="2887404" y="2110792"/>
                </a:cubicBezTo>
                <a:cubicBezTo>
                  <a:pt x="2904767" y="2117737"/>
                  <a:pt x="2916487" y="2126852"/>
                  <a:pt x="2922565" y="2138138"/>
                </a:cubicBezTo>
                <a:cubicBezTo>
                  <a:pt x="2926038" y="2143348"/>
                  <a:pt x="2924735" y="2147254"/>
                  <a:pt x="2918658" y="2149859"/>
                </a:cubicBezTo>
                <a:cubicBezTo>
                  <a:pt x="2896954" y="2154200"/>
                  <a:pt x="2879157" y="2160711"/>
                  <a:pt x="2865266" y="2169392"/>
                </a:cubicBezTo>
                <a:cubicBezTo>
                  <a:pt x="2866135" y="2169392"/>
                  <a:pt x="2866568" y="2169827"/>
                  <a:pt x="2866568" y="2170695"/>
                </a:cubicBezTo>
                <a:cubicBezTo>
                  <a:pt x="2870041" y="2179376"/>
                  <a:pt x="2869173" y="2184151"/>
                  <a:pt x="2863964" y="2185020"/>
                </a:cubicBezTo>
                <a:cubicBezTo>
                  <a:pt x="2854414" y="2187624"/>
                  <a:pt x="2843128" y="2190228"/>
                  <a:pt x="2830105" y="2192833"/>
                </a:cubicBezTo>
                <a:cubicBezTo>
                  <a:pt x="2831842" y="2193701"/>
                  <a:pt x="2833144" y="2195438"/>
                  <a:pt x="2834013" y="2198042"/>
                </a:cubicBezTo>
                <a:cubicBezTo>
                  <a:pt x="2836617" y="2201514"/>
                  <a:pt x="2837051" y="2205421"/>
                  <a:pt x="2835315" y="2209762"/>
                </a:cubicBezTo>
                <a:cubicBezTo>
                  <a:pt x="2834446" y="2210630"/>
                  <a:pt x="2834013" y="2212800"/>
                  <a:pt x="2834013" y="2216273"/>
                </a:cubicBezTo>
                <a:cubicBezTo>
                  <a:pt x="2833144" y="2219746"/>
                  <a:pt x="2832710" y="2222350"/>
                  <a:pt x="2832710" y="2224087"/>
                </a:cubicBezTo>
                <a:cubicBezTo>
                  <a:pt x="2835315" y="2223218"/>
                  <a:pt x="2839221" y="2221916"/>
                  <a:pt x="2844431" y="2220180"/>
                </a:cubicBezTo>
                <a:cubicBezTo>
                  <a:pt x="2847035" y="2219312"/>
                  <a:pt x="2848771" y="2218444"/>
                  <a:pt x="2849639" y="2217576"/>
                </a:cubicBezTo>
                <a:cubicBezTo>
                  <a:pt x="2854849" y="2214103"/>
                  <a:pt x="2860491" y="2214537"/>
                  <a:pt x="2866568" y="2218878"/>
                </a:cubicBezTo>
                <a:cubicBezTo>
                  <a:pt x="2872646" y="2221482"/>
                  <a:pt x="2877420" y="2226257"/>
                  <a:pt x="2880893" y="2233202"/>
                </a:cubicBezTo>
                <a:cubicBezTo>
                  <a:pt x="2881761" y="2238412"/>
                  <a:pt x="2880025" y="2241884"/>
                  <a:pt x="2875684" y="2243620"/>
                </a:cubicBezTo>
                <a:cubicBezTo>
                  <a:pt x="2870475" y="2244489"/>
                  <a:pt x="2861794" y="2245791"/>
                  <a:pt x="2849639" y="2247527"/>
                </a:cubicBezTo>
                <a:cubicBezTo>
                  <a:pt x="2840958" y="2249264"/>
                  <a:pt x="2834446" y="2250566"/>
                  <a:pt x="2830105" y="2251434"/>
                </a:cubicBezTo>
                <a:cubicBezTo>
                  <a:pt x="2830105" y="2254906"/>
                  <a:pt x="2830105" y="2260550"/>
                  <a:pt x="2830105" y="2268363"/>
                </a:cubicBezTo>
                <a:cubicBezTo>
                  <a:pt x="2829237" y="2276176"/>
                  <a:pt x="2828803" y="2282254"/>
                  <a:pt x="2828803" y="2286594"/>
                </a:cubicBezTo>
                <a:cubicBezTo>
                  <a:pt x="2860057" y="2301354"/>
                  <a:pt x="2900427" y="2312640"/>
                  <a:pt x="2949913" y="2320453"/>
                </a:cubicBezTo>
                <a:cubicBezTo>
                  <a:pt x="2954253" y="2322190"/>
                  <a:pt x="2956423" y="2323492"/>
                  <a:pt x="2956423" y="2324360"/>
                </a:cubicBezTo>
                <a:cubicBezTo>
                  <a:pt x="2956423" y="2326096"/>
                  <a:pt x="2954253" y="2327398"/>
                  <a:pt x="2949913" y="2328266"/>
                </a:cubicBezTo>
                <a:cubicBezTo>
                  <a:pt x="2920395" y="2337816"/>
                  <a:pt x="2897822" y="2343893"/>
                  <a:pt x="2882195" y="2346498"/>
                </a:cubicBezTo>
                <a:cubicBezTo>
                  <a:pt x="2871777" y="2348234"/>
                  <a:pt x="2863964" y="2347800"/>
                  <a:pt x="2858755" y="2345196"/>
                </a:cubicBezTo>
                <a:cubicBezTo>
                  <a:pt x="2836183" y="2336514"/>
                  <a:pt x="2811006" y="2318717"/>
                  <a:pt x="2783225" y="2291804"/>
                </a:cubicBezTo>
                <a:cubicBezTo>
                  <a:pt x="2779752" y="2288331"/>
                  <a:pt x="2774543" y="2283556"/>
                  <a:pt x="2767598" y="2277479"/>
                </a:cubicBezTo>
                <a:cubicBezTo>
                  <a:pt x="2763257" y="2273138"/>
                  <a:pt x="2760219" y="2270100"/>
                  <a:pt x="2758482" y="2268363"/>
                </a:cubicBezTo>
                <a:cubicBezTo>
                  <a:pt x="2750668" y="2277045"/>
                  <a:pt x="2742421" y="2285292"/>
                  <a:pt x="2733740" y="2293106"/>
                </a:cubicBezTo>
                <a:cubicBezTo>
                  <a:pt x="2719849" y="2303524"/>
                  <a:pt x="2705524" y="2311772"/>
                  <a:pt x="2690765" y="2317848"/>
                </a:cubicBezTo>
                <a:cubicBezTo>
                  <a:pt x="2687292" y="2318717"/>
                  <a:pt x="2685122" y="2319151"/>
                  <a:pt x="2684254" y="2319151"/>
                </a:cubicBezTo>
                <a:cubicBezTo>
                  <a:pt x="2684254" y="2318283"/>
                  <a:pt x="2685556" y="2316546"/>
                  <a:pt x="2688161" y="2313942"/>
                </a:cubicBezTo>
                <a:cubicBezTo>
                  <a:pt x="2710733" y="2290501"/>
                  <a:pt x="2728530" y="2262720"/>
                  <a:pt x="2741553" y="2230598"/>
                </a:cubicBezTo>
                <a:cubicBezTo>
                  <a:pt x="2744158" y="2223653"/>
                  <a:pt x="2745026" y="2217142"/>
                  <a:pt x="2744158" y="2211064"/>
                </a:cubicBezTo>
                <a:cubicBezTo>
                  <a:pt x="2744158" y="2204987"/>
                  <a:pt x="2747630" y="2202817"/>
                  <a:pt x="2754575" y="2204553"/>
                </a:cubicBezTo>
                <a:cubicBezTo>
                  <a:pt x="2765861" y="2209762"/>
                  <a:pt x="2774109" y="2216273"/>
                  <a:pt x="2779318" y="2224087"/>
                </a:cubicBezTo>
                <a:cubicBezTo>
                  <a:pt x="2783659" y="2229296"/>
                  <a:pt x="2784093" y="2234071"/>
                  <a:pt x="2780620" y="2238412"/>
                </a:cubicBezTo>
                <a:cubicBezTo>
                  <a:pt x="2779752" y="2239280"/>
                  <a:pt x="2778015" y="2241450"/>
                  <a:pt x="2775411" y="2244923"/>
                </a:cubicBezTo>
                <a:cubicBezTo>
                  <a:pt x="2772807" y="2248396"/>
                  <a:pt x="2771070" y="2251000"/>
                  <a:pt x="2770202" y="2252736"/>
                </a:cubicBezTo>
                <a:cubicBezTo>
                  <a:pt x="2779752" y="2258813"/>
                  <a:pt x="2788868" y="2264456"/>
                  <a:pt x="2797549" y="2269666"/>
                </a:cubicBezTo>
                <a:lnTo>
                  <a:pt x="2797549" y="2225389"/>
                </a:lnTo>
                <a:cubicBezTo>
                  <a:pt x="2797549" y="2215839"/>
                  <a:pt x="2796681" y="2206289"/>
                  <a:pt x="2794945" y="2196740"/>
                </a:cubicBezTo>
                <a:cubicBezTo>
                  <a:pt x="2793208" y="2196740"/>
                  <a:pt x="2790604" y="2197174"/>
                  <a:pt x="2787131" y="2198042"/>
                </a:cubicBezTo>
                <a:cubicBezTo>
                  <a:pt x="2783659" y="2198042"/>
                  <a:pt x="2781055" y="2198476"/>
                  <a:pt x="2779318" y="2199344"/>
                </a:cubicBezTo>
                <a:cubicBezTo>
                  <a:pt x="2772373" y="2199344"/>
                  <a:pt x="2763691" y="2193267"/>
                  <a:pt x="2753273" y="2181113"/>
                </a:cubicBezTo>
                <a:cubicBezTo>
                  <a:pt x="2751537" y="2178508"/>
                  <a:pt x="2751103" y="2176772"/>
                  <a:pt x="2751971" y="2175904"/>
                </a:cubicBezTo>
                <a:cubicBezTo>
                  <a:pt x="2751971" y="2175036"/>
                  <a:pt x="2753273" y="2174602"/>
                  <a:pt x="2755877" y="2174602"/>
                </a:cubicBezTo>
                <a:cubicBezTo>
                  <a:pt x="2771505" y="2171997"/>
                  <a:pt x="2793642" y="2167656"/>
                  <a:pt x="2822292" y="2161579"/>
                </a:cubicBezTo>
                <a:cubicBezTo>
                  <a:pt x="2825765" y="2160711"/>
                  <a:pt x="2828369" y="2160277"/>
                  <a:pt x="2830105" y="2160277"/>
                </a:cubicBezTo>
                <a:cubicBezTo>
                  <a:pt x="2835315" y="2157672"/>
                  <a:pt x="2841392" y="2157672"/>
                  <a:pt x="2848337" y="2160277"/>
                </a:cubicBezTo>
                <a:cubicBezTo>
                  <a:pt x="2849205" y="2160277"/>
                  <a:pt x="2850941" y="2160711"/>
                  <a:pt x="2853546" y="2161579"/>
                </a:cubicBezTo>
                <a:cubicBezTo>
                  <a:pt x="2855282" y="2162447"/>
                  <a:pt x="2856584" y="2163316"/>
                  <a:pt x="2857453" y="2164184"/>
                </a:cubicBezTo>
                <a:cubicBezTo>
                  <a:pt x="2858321" y="2162447"/>
                  <a:pt x="2860057" y="2158974"/>
                  <a:pt x="2862662" y="2153766"/>
                </a:cubicBezTo>
                <a:cubicBezTo>
                  <a:pt x="2868739" y="2144216"/>
                  <a:pt x="2872211" y="2138572"/>
                  <a:pt x="2873080" y="2136836"/>
                </a:cubicBezTo>
                <a:cubicBezTo>
                  <a:pt x="2855717" y="2138572"/>
                  <a:pt x="2827501" y="2142045"/>
                  <a:pt x="2788434" y="2147254"/>
                </a:cubicBezTo>
                <a:cubicBezTo>
                  <a:pt x="2771938" y="2149859"/>
                  <a:pt x="2759350" y="2151595"/>
                  <a:pt x="2750668" y="2152463"/>
                </a:cubicBezTo>
                <a:cubicBezTo>
                  <a:pt x="2751537" y="2165486"/>
                  <a:pt x="2748064" y="2175470"/>
                  <a:pt x="2740250" y="2182415"/>
                </a:cubicBezTo>
                <a:cubicBezTo>
                  <a:pt x="2732436" y="2188492"/>
                  <a:pt x="2725057" y="2188492"/>
                  <a:pt x="2718112" y="2182415"/>
                </a:cubicBezTo>
                <a:cubicBezTo>
                  <a:pt x="2707695" y="2172865"/>
                  <a:pt x="2705958" y="2162447"/>
                  <a:pt x="2712903" y="2151161"/>
                </a:cubicBezTo>
                <a:cubicBezTo>
                  <a:pt x="2723322" y="2139875"/>
                  <a:pt x="2730267" y="2128154"/>
                  <a:pt x="2733740" y="2116000"/>
                </a:cubicBezTo>
                <a:cubicBezTo>
                  <a:pt x="2733740" y="2113396"/>
                  <a:pt x="2734608" y="2111660"/>
                  <a:pt x="2736344" y="2110792"/>
                </a:cubicBezTo>
                <a:cubicBezTo>
                  <a:pt x="2738080" y="2110792"/>
                  <a:pt x="2739382" y="2112094"/>
                  <a:pt x="2740250" y="2114698"/>
                </a:cubicBezTo>
                <a:cubicBezTo>
                  <a:pt x="2742855" y="2119907"/>
                  <a:pt x="2745026" y="2125116"/>
                  <a:pt x="2746762" y="2130325"/>
                </a:cubicBezTo>
                <a:cubicBezTo>
                  <a:pt x="2755443" y="2128589"/>
                  <a:pt x="2772373" y="2126418"/>
                  <a:pt x="2797549" y="2123814"/>
                </a:cubicBezTo>
                <a:cubicBezTo>
                  <a:pt x="2816649" y="2121210"/>
                  <a:pt x="2831408" y="2119039"/>
                  <a:pt x="2841826" y="2117303"/>
                </a:cubicBezTo>
                <a:cubicBezTo>
                  <a:pt x="2850507" y="2116434"/>
                  <a:pt x="2858755" y="2114698"/>
                  <a:pt x="2866568" y="2112094"/>
                </a:cubicBezTo>
                <a:cubicBezTo>
                  <a:pt x="2870041" y="2111226"/>
                  <a:pt x="2872211" y="2110792"/>
                  <a:pt x="2873080" y="2110792"/>
                </a:cubicBezTo>
                <a:cubicBezTo>
                  <a:pt x="2875684" y="2109489"/>
                  <a:pt x="2878180" y="2108838"/>
                  <a:pt x="2880568" y="2108838"/>
                </a:cubicBezTo>
                <a:close/>
                <a:moveTo>
                  <a:pt x="7790360" y="2107536"/>
                </a:moveTo>
                <a:cubicBezTo>
                  <a:pt x="7791662" y="2106668"/>
                  <a:pt x="7793398" y="2106885"/>
                  <a:pt x="7795568" y="2108187"/>
                </a:cubicBezTo>
                <a:cubicBezTo>
                  <a:pt x="7805118" y="2113396"/>
                  <a:pt x="7814668" y="2119907"/>
                  <a:pt x="7824218" y="2127720"/>
                </a:cubicBezTo>
                <a:cubicBezTo>
                  <a:pt x="7826822" y="2131193"/>
                  <a:pt x="7826822" y="2135100"/>
                  <a:pt x="7824218" y="2139441"/>
                </a:cubicBezTo>
                <a:cubicBezTo>
                  <a:pt x="7830296" y="2138572"/>
                  <a:pt x="7838977" y="2137270"/>
                  <a:pt x="7850263" y="2135534"/>
                </a:cubicBezTo>
                <a:cubicBezTo>
                  <a:pt x="7852868" y="2134666"/>
                  <a:pt x="7855038" y="2134232"/>
                  <a:pt x="7856774" y="2134232"/>
                </a:cubicBezTo>
                <a:cubicBezTo>
                  <a:pt x="7860247" y="2133364"/>
                  <a:pt x="7863720" y="2134232"/>
                  <a:pt x="7867192" y="2136836"/>
                </a:cubicBezTo>
                <a:cubicBezTo>
                  <a:pt x="7875006" y="2141177"/>
                  <a:pt x="7880214" y="2145518"/>
                  <a:pt x="7882819" y="2149859"/>
                </a:cubicBezTo>
                <a:cubicBezTo>
                  <a:pt x="7885424" y="2154200"/>
                  <a:pt x="7884990" y="2157672"/>
                  <a:pt x="7881517" y="2160277"/>
                </a:cubicBezTo>
                <a:cubicBezTo>
                  <a:pt x="7873704" y="2163750"/>
                  <a:pt x="7862852" y="2165486"/>
                  <a:pt x="7848960" y="2165486"/>
                </a:cubicBezTo>
                <a:cubicBezTo>
                  <a:pt x="7842884" y="2165486"/>
                  <a:pt x="7828559" y="2166354"/>
                  <a:pt x="7805986" y="2168090"/>
                </a:cubicBezTo>
                <a:cubicBezTo>
                  <a:pt x="7819009" y="2172431"/>
                  <a:pt x="7827691" y="2175904"/>
                  <a:pt x="7832032" y="2178508"/>
                </a:cubicBezTo>
                <a:cubicBezTo>
                  <a:pt x="7837240" y="2179376"/>
                  <a:pt x="7838977" y="2184585"/>
                  <a:pt x="7837240" y="2194135"/>
                </a:cubicBezTo>
                <a:cubicBezTo>
                  <a:pt x="7836372" y="2195003"/>
                  <a:pt x="7835938" y="2196306"/>
                  <a:pt x="7835938" y="2198042"/>
                </a:cubicBezTo>
                <a:cubicBezTo>
                  <a:pt x="7845488" y="2196306"/>
                  <a:pt x="7854604" y="2195438"/>
                  <a:pt x="7863286" y="2195438"/>
                </a:cubicBezTo>
                <a:cubicBezTo>
                  <a:pt x="7867626" y="2195438"/>
                  <a:pt x="7872401" y="2195872"/>
                  <a:pt x="7877610" y="2196740"/>
                </a:cubicBezTo>
                <a:cubicBezTo>
                  <a:pt x="7884556" y="2199344"/>
                  <a:pt x="7889764" y="2203685"/>
                  <a:pt x="7893237" y="2209762"/>
                </a:cubicBezTo>
                <a:cubicBezTo>
                  <a:pt x="7895842" y="2213235"/>
                  <a:pt x="7895408" y="2216707"/>
                  <a:pt x="7891935" y="2220180"/>
                </a:cubicBezTo>
                <a:cubicBezTo>
                  <a:pt x="7888462" y="2223653"/>
                  <a:pt x="7881951" y="2225389"/>
                  <a:pt x="7872401" y="2225389"/>
                </a:cubicBezTo>
                <a:cubicBezTo>
                  <a:pt x="7861983" y="2225389"/>
                  <a:pt x="7848960" y="2225389"/>
                  <a:pt x="7833334" y="2225389"/>
                </a:cubicBezTo>
                <a:cubicBezTo>
                  <a:pt x="7833334" y="2232334"/>
                  <a:pt x="7833334" y="2239714"/>
                  <a:pt x="7833334" y="2247527"/>
                </a:cubicBezTo>
                <a:cubicBezTo>
                  <a:pt x="7835938" y="2246659"/>
                  <a:pt x="7839845" y="2246225"/>
                  <a:pt x="7845054" y="2246225"/>
                </a:cubicBezTo>
                <a:cubicBezTo>
                  <a:pt x="7850263" y="2245357"/>
                  <a:pt x="7854170" y="2244923"/>
                  <a:pt x="7856774" y="2244923"/>
                </a:cubicBezTo>
                <a:cubicBezTo>
                  <a:pt x="7860247" y="2244923"/>
                  <a:pt x="7866324" y="2244489"/>
                  <a:pt x="7875006" y="2243620"/>
                </a:cubicBezTo>
                <a:cubicBezTo>
                  <a:pt x="7889764" y="2241884"/>
                  <a:pt x="7898880" y="2241016"/>
                  <a:pt x="7902353" y="2241016"/>
                </a:cubicBezTo>
                <a:cubicBezTo>
                  <a:pt x="7908430" y="2240148"/>
                  <a:pt x="7913205" y="2241016"/>
                  <a:pt x="7916678" y="2243620"/>
                </a:cubicBezTo>
                <a:cubicBezTo>
                  <a:pt x="7926228" y="2249698"/>
                  <a:pt x="7933606" y="2257077"/>
                  <a:pt x="7938816" y="2265759"/>
                </a:cubicBezTo>
                <a:cubicBezTo>
                  <a:pt x="7940552" y="2273572"/>
                  <a:pt x="7937080" y="2277479"/>
                  <a:pt x="7928398" y="2277479"/>
                </a:cubicBezTo>
                <a:cubicBezTo>
                  <a:pt x="7904957" y="2274874"/>
                  <a:pt x="7872836" y="2273572"/>
                  <a:pt x="7832032" y="2273572"/>
                </a:cubicBezTo>
                <a:cubicBezTo>
                  <a:pt x="7832032" y="2281386"/>
                  <a:pt x="7832032" y="2288331"/>
                  <a:pt x="7832032" y="2294408"/>
                </a:cubicBezTo>
                <a:cubicBezTo>
                  <a:pt x="7832032" y="2323926"/>
                  <a:pt x="7827257" y="2348668"/>
                  <a:pt x="7817707" y="2368636"/>
                </a:cubicBezTo>
                <a:cubicBezTo>
                  <a:pt x="7816839" y="2371240"/>
                  <a:pt x="7815536" y="2372543"/>
                  <a:pt x="7813800" y="2372543"/>
                </a:cubicBezTo>
                <a:cubicBezTo>
                  <a:pt x="7812932" y="2372543"/>
                  <a:pt x="7811630" y="2371240"/>
                  <a:pt x="7809894" y="2368636"/>
                </a:cubicBezTo>
                <a:cubicBezTo>
                  <a:pt x="7802948" y="2346064"/>
                  <a:pt x="7799476" y="2325228"/>
                  <a:pt x="7799476" y="2306128"/>
                </a:cubicBezTo>
                <a:cubicBezTo>
                  <a:pt x="7798608" y="2295710"/>
                  <a:pt x="7798173" y="2285726"/>
                  <a:pt x="7798173" y="2276176"/>
                </a:cubicBezTo>
                <a:cubicBezTo>
                  <a:pt x="7759974" y="2278781"/>
                  <a:pt x="7733061" y="2282254"/>
                  <a:pt x="7717434" y="2286594"/>
                </a:cubicBezTo>
                <a:cubicBezTo>
                  <a:pt x="7710489" y="2287463"/>
                  <a:pt x="7704846" y="2286594"/>
                  <a:pt x="7700504" y="2283990"/>
                </a:cubicBezTo>
                <a:cubicBezTo>
                  <a:pt x="7692691" y="2280518"/>
                  <a:pt x="7686614" y="2274874"/>
                  <a:pt x="7682273" y="2267061"/>
                </a:cubicBezTo>
                <a:cubicBezTo>
                  <a:pt x="7680537" y="2265324"/>
                  <a:pt x="7680103" y="2264022"/>
                  <a:pt x="7680971" y="2263154"/>
                </a:cubicBezTo>
                <a:cubicBezTo>
                  <a:pt x="7680971" y="2261418"/>
                  <a:pt x="7682273" y="2260550"/>
                  <a:pt x="7684878" y="2260550"/>
                </a:cubicBezTo>
                <a:cubicBezTo>
                  <a:pt x="7707450" y="2260550"/>
                  <a:pt x="7727852" y="2258813"/>
                  <a:pt x="7746083" y="2255341"/>
                </a:cubicBezTo>
                <a:cubicBezTo>
                  <a:pt x="7749556" y="2255341"/>
                  <a:pt x="7755633" y="2254472"/>
                  <a:pt x="7764314" y="2252736"/>
                </a:cubicBezTo>
                <a:cubicBezTo>
                  <a:pt x="7779074" y="2251868"/>
                  <a:pt x="7789926" y="2251000"/>
                  <a:pt x="7796871" y="2250132"/>
                </a:cubicBezTo>
                <a:cubicBezTo>
                  <a:pt x="7796871" y="2243186"/>
                  <a:pt x="7796871" y="2236241"/>
                  <a:pt x="7796871" y="2229296"/>
                </a:cubicBezTo>
                <a:cubicBezTo>
                  <a:pt x="7781244" y="2231032"/>
                  <a:pt x="7766486" y="2233202"/>
                  <a:pt x="7752594" y="2235807"/>
                </a:cubicBezTo>
                <a:cubicBezTo>
                  <a:pt x="7748254" y="2237543"/>
                  <a:pt x="7743478" y="2236675"/>
                  <a:pt x="7738270" y="2233202"/>
                </a:cubicBezTo>
                <a:cubicBezTo>
                  <a:pt x="7734798" y="2228862"/>
                  <a:pt x="7730456" y="2223653"/>
                  <a:pt x="7725248" y="2217576"/>
                </a:cubicBezTo>
                <a:cubicBezTo>
                  <a:pt x="7723512" y="2212366"/>
                  <a:pt x="7724380" y="2208894"/>
                  <a:pt x="7727852" y="2207158"/>
                </a:cubicBezTo>
                <a:cubicBezTo>
                  <a:pt x="7735666" y="2201949"/>
                  <a:pt x="7741308" y="2197174"/>
                  <a:pt x="7744781" y="2192833"/>
                </a:cubicBezTo>
                <a:cubicBezTo>
                  <a:pt x="7749990" y="2186756"/>
                  <a:pt x="7754766" y="2179810"/>
                  <a:pt x="7759106" y="2171997"/>
                </a:cubicBezTo>
                <a:cubicBezTo>
                  <a:pt x="7758238" y="2171997"/>
                  <a:pt x="7757370" y="2171997"/>
                  <a:pt x="7756501" y="2171997"/>
                </a:cubicBezTo>
                <a:cubicBezTo>
                  <a:pt x="7754766" y="2172865"/>
                  <a:pt x="7753463" y="2173299"/>
                  <a:pt x="7752594" y="2173299"/>
                </a:cubicBezTo>
                <a:cubicBezTo>
                  <a:pt x="7739572" y="2175036"/>
                  <a:pt x="7727852" y="2168524"/>
                  <a:pt x="7717434" y="2153766"/>
                </a:cubicBezTo>
                <a:cubicBezTo>
                  <a:pt x="7716566" y="2152897"/>
                  <a:pt x="7716132" y="2152029"/>
                  <a:pt x="7716132" y="2151161"/>
                </a:cubicBezTo>
                <a:cubicBezTo>
                  <a:pt x="7716132" y="2150293"/>
                  <a:pt x="7717434" y="2149425"/>
                  <a:pt x="7720038" y="2148556"/>
                </a:cubicBezTo>
                <a:cubicBezTo>
                  <a:pt x="7722643" y="2148556"/>
                  <a:pt x="7729154" y="2148122"/>
                  <a:pt x="7739572" y="2147254"/>
                </a:cubicBezTo>
                <a:cubicBezTo>
                  <a:pt x="7756068" y="2145518"/>
                  <a:pt x="7768222" y="2144216"/>
                  <a:pt x="7776035" y="2143348"/>
                </a:cubicBezTo>
                <a:cubicBezTo>
                  <a:pt x="7778640" y="2138138"/>
                  <a:pt x="7781244" y="2132930"/>
                  <a:pt x="7783848" y="2127720"/>
                </a:cubicBezTo>
                <a:cubicBezTo>
                  <a:pt x="7783848" y="2126852"/>
                  <a:pt x="7784282" y="2125984"/>
                  <a:pt x="7785150" y="2125116"/>
                </a:cubicBezTo>
                <a:cubicBezTo>
                  <a:pt x="7786887" y="2119907"/>
                  <a:pt x="7787755" y="2116000"/>
                  <a:pt x="7787755" y="2113396"/>
                </a:cubicBezTo>
                <a:cubicBezTo>
                  <a:pt x="7788190" y="2110357"/>
                  <a:pt x="7789058" y="2108404"/>
                  <a:pt x="7790360" y="2107536"/>
                </a:cubicBezTo>
                <a:close/>
                <a:moveTo>
                  <a:pt x="5790110" y="2107536"/>
                </a:moveTo>
                <a:cubicBezTo>
                  <a:pt x="5791412" y="2106668"/>
                  <a:pt x="5793149" y="2106885"/>
                  <a:pt x="5795319" y="2108187"/>
                </a:cubicBezTo>
                <a:cubicBezTo>
                  <a:pt x="5804869" y="2113396"/>
                  <a:pt x="5814419" y="2119907"/>
                  <a:pt x="5823968" y="2127720"/>
                </a:cubicBezTo>
                <a:cubicBezTo>
                  <a:pt x="5826573" y="2131193"/>
                  <a:pt x="5826573" y="2135100"/>
                  <a:pt x="5823968" y="2139441"/>
                </a:cubicBezTo>
                <a:cubicBezTo>
                  <a:pt x="5830046" y="2138572"/>
                  <a:pt x="5838727" y="2137270"/>
                  <a:pt x="5850013" y="2135534"/>
                </a:cubicBezTo>
                <a:cubicBezTo>
                  <a:pt x="5852618" y="2134666"/>
                  <a:pt x="5854788" y="2134232"/>
                  <a:pt x="5856524" y="2134232"/>
                </a:cubicBezTo>
                <a:cubicBezTo>
                  <a:pt x="5859997" y="2133364"/>
                  <a:pt x="5863470" y="2134232"/>
                  <a:pt x="5866942" y="2136836"/>
                </a:cubicBezTo>
                <a:cubicBezTo>
                  <a:pt x="5874756" y="2141177"/>
                  <a:pt x="5879965" y="2145518"/>
                  <a:pt x="5882569" y="2149859"/>
                </a:cubicBezTo>
                <a:cubicBezTo>
                  <a:pt x="5885174" y="2154200"/>
                  <a:pt x="5884740" y="2157672"/>
                  <a:pt x="5881267" y="2160277"/>
                </a:cubicBezTo>
                <a:cubicBezTo>
                  <a:pt x="5873454" y="2163750"/>
                  <a:pt x="5862602" y="2165486"/>
                  <a:pt x="5848711" y="2165486"/>
                </a:cubicBezTo>
                <a:cubicBezTo>
                  <a:pt x="5842634" y="2165486"/>
                  <a:pt x="5828309" y="2166354"/>
                  <a:pt x="5805737" y="2168090"/>
                </a:cubicBezTo>
                <a:cubicBezTo>
                  <a:pt x="5818759" y="2172431"/>
                  <a:pt x="5827441" y="2175904"/>
                  <a:pt x="5831782" y="2178508"/>
                </a:cubicBezTo>
                <a:cubicBezTo>
                  <a:pt x="5836991" y="2179376"/>
                  <a:pt x="5838727" y="2184585"/>
                  <a:pt x="5836991" y="2194135"/>
                </a:cubicBezTo>
                <a:cubicBezTo>
                  <a:pt x="5836123" y="2195003"/>
                  <a:pt x="5835688" y="2196306"/>
                  <a:pt x="5835688" y="2198042"/>
                </a:cubicBezTo>
                <a:cubicBezTo>
                  <a:pt x="5845238" y="2196306"/>
                  <a:pt x="5854354" y="2195438"/>
                  <a:pt x="5863036" y="2195438"/>
                </a:cubicBezTo>
                <a:cubicBezTo>
                  <a:pt x="5867377" y="2195438"/>
                  <a:pt x="5872151" y="2195872"/>
                  <a:pt x="5877360" y="2196740"/>
                </a:cubicBezTo>
                <a:cubicBezTo>
                  <a:pt x="5884306" y="2199344"/>
                  <a:pt x="5889515" y="2203685"/>
                  <a:pt x="5892987" y="2209762"/>
                </a:cubicBezTo>
                <a:cubicBezTo>
                  <a:pt x="5895592" y="2213235"/>
                  <a:pt x="5895158" y="2216707"/>
                  <a:pt x="5891685" y="2220180"/>
                </a:cubicBezTo>
                <a:cubicBezTo>
                  <a:pt x="5888213" y="2223653"/>
                  <a:pt x="5881701" y="2225389"/>
                  <a:pt x="5872151" y="2225389"/>
                </a:cubicBezTo>
                <a:cubicBezTo>
                  <a:pt x="5861733" y="2225389"/>
                  <a:pt x="5848711" y="2225389"/>
                  <a:pt x="5833084" y="2225389"/>
                </a:cubicBezTo>
                <a:cubicBezTo>
                  <a:pt x="5833084" y="2232334"/>
                  <a:pt x="5833084" y="2239714"/>
                  <a:pt x="5833084" y="2247527"/>
                </a:cubicBezTo>
                <a:cubicBezTo>
                  <a:pt x="5835688" y="2246659"/>
                  <a:pt x="5839595" y="2246225"/>
                  <a:pt x="5844804" y="2246225"/>
                </a:cubicBezTo>
                <a:cubicBezTo>
                  <a:pt x="5850013" y="2245357"/>
                  <a:pt x="5853920" y="2244923"/>
                  <a:pt x="5856524" y="2244923"/>
                </a:cubicBezTo>
                <a:cubicBezTo>
                  <a:pt x="5859997" y="2244923"/>
                  <a:pt x="5866074" y="2244489"/>
                  <a:pt x="5874756" y="2243620"/>
                </a:cubicBezTo>
                <a:cubicBezTo>
                  <a:pt x="5889515" y="2241884"/>
                  <a:pt x="5898631" y="2241016"/>
                  <a:pt x="5902103" y="2241016"/>
                </a:cubicBezTo>
                <a:cubicBezTo>
                  <a:pt x="5908181" y="2240148"/>
                  <a:pt x="5912955" y="2241016"/>
                  <a:pt x="5916428" y="2243620"/>
                </a:cubicBezTo>
                <a:cubicBezTo>
                  <a:pt x="5925978" y="2249698"/>
                  <a:pt x="5933357" y="2257077"/>
                  <a:pt x="5938566" y="2265759"/>
                </a:cubicBezTo>
                <a:cubicBezTo>
                  <a:pt x="5940302" y="2273572"/>
                  <a:pt x="5936830" y="2277479"/>
                  <a:pt x="5928148" y="2277479"/>
                </a:cubicBezTo>
                <a:cubicBezTo>
                  <a:pt x="5904707" y="2274874"/>
                  <a:pt x="5872586" y="2273572"/>
                  <a:pt x="5831782" y="2273572"/>
                </a:cubicBezTo>
                <a:cubicBezTo>
                  <a:pt x="5831782" y="2281386"/>
                  <a:pt x="5831782" y="2288331"/>
                  <a:pt x="5831782" y="2294408"/>
                </a:cubicBezTo>
                <a:cubicBezTo>
                  <a:pt x="5831782" y="2323926"/>
                  <a:pt x="5827007" y="2348668"/>
                  <a:pt x="5817457" y="2368636"/>
                </a:cubicBezTo>
                <a:cubicBezTo>
                  <a:pt x="5816589" y="2371240"/>
                  <a:pt x="5815287" y="2372543"/>
                  <a:pt x="5813550" y="2372543"/>
                </a:cubicBezTo>
                <a:cubicBezTo>
                  <a:pt x="5812682" y="2372543"/>
                  <a:pt x="5811380" y="2371240"/>
                  <a:pt x="5809644" y="2368636"/>
                </a:cubicBezTo>
                <a:cubicBezTo>
                  <a:pt x="5802699" y="2346064"/>
                  <a:pt x="5799226" y="2325228"/>
                  <a:pt x="5799226" y="2306128"/>
                </a:cubicBezTo>
                <a:cubicBezTo>
                  <a:pt x="5798358" y="2295710"/>
                  <a:pt x="5797923" y="2285726"/>
                  <a:pt x="5797923" y="2276176"/>
                </a:cubicBezTo>
                <a:cubicBezTo>
                  <a:pt x="5759724" y="2278781"/>
                  <a:pt x="5732811" y="2282254"/>
                  <a:pt x="5717184" y="2286594"/>
                </a:cubicBezTo>
                <a:cubicBezTo>
                  <a:pt x="5710239" y="2287463"/>
                  <a:pt x="5704596" y="2286594"/>
                  <a:pt x="5700255" y="2283990"/>
                </a:cubicBezTo>
                <a:cubicBezTo>
                  <a:pt x="5692441" y="2280518"/>
                  <a:pt x="5686364" y="2274874"/>
                  <a:pt x="5682023" y="2267061"/>
                </a:cubicBezTo>
                <a:cubicBezTo>
                  <a:pt x="5680287" y="2265324"/>
                  <a:pt x="5679853" y="2264022"/>
                  <a:pt x="5680721" y="2263154"/>
                </a:cubicBezTo>
                <a:cubicBezTo>
                  <a:pt x="5680721" y="2261418"/>
                  <a:pt x="5682023" y="2260550"/>
                  <a:pt x="5684628" y="2260550"/>
                </a:cubicBezTo>
                <a:cubicBezTo>
                  <a:pt x="5707200" y="2260550"/>
                  <a:pt x="5727602" y="2258813"/>
                  <a:pt x="5745833" y="2255341"/>
                </a:cubicBezTo>
                <a:cubicBezTo>
                  <a:pt x="5749307" y="2255341"/>
                  <a:pt x="5755383" y="2254472"/>
                  <a:pt x="5764065" y="2252736"/>
                </a:cubicBezTo>
                <a:cubicBezTo>
                  <a:pt x="5778824" y="2251868"/>
                  <a:pt x="5789676" y="2251000"/>
                  <a:pt x="5796621" y="2250132"/>
                </a:cubicBezTo>
                <a:cubicBezTo>
                  <a:pt x="5796621" y="2243186"/>
                  <a:pt x="5796621" y="2236241"/>
                  <a:pt x="5796621" y="2229296"/>
                </a:cubicBezTo>
                <a:cubicBezTo>
                  <a:pt x="5780994" y="2231032"/>
                  <a:pt x="5766236" y="2233202"/>
                  <a:pt x="5752345" y="2235807"/>
                </a:cubicBezTo>
                <a:cubicBezTo>
                  <a:pt x="5748004" y="2237543"/>
                  <a:pt x="5743229" y="2236675"/>
                  <a:pt x="5738020" y="2233202"/>
                </a:cubicBezTo>
                <a:cubicBezTo>
                  <a:pt x="5734548" y="2228862"/>
                  <a:pt x="5730207" y="2223653"/>
                  <a:pt x="5724998" y="2217576"/>
                </a:cubicBezTo>
                <a:cubicBezTo>
                  <a:pt x="5723262" y="2212366"/>
                  <a:pt x="5724130" y="2208894"/>
                  <a:pt x="5727602" y="2207158"/>
                </a:cubicBezTo>
                <a:cubicBezTo>
                  <a:pt x="5735416" y="2201949"/>
                  <a:pt x="5741059" y="2197174"/>
                  <a:pt x="5744531" y="2192833"/>
                </a:cubicBezTo>
                <a:cubicBezTo>
                  <a:pt x="5749740" y="2186756"/>
                  <a:pt x="5754516" y="2179810"/>
                  <a:pt x="5758856" y="2171997"/>
                </a:cubicBezTo>
                <a:cubicBezTo>
                  <a:pt x="5757988" y="2171997"/>
                  <a:pt x="5757120" y="2171997"/>
                  <a:pt x="5756251" y="2171997"/>
                </a:cubicBezTo>
                <a:cubicBezTo>
                  <a:pt x="5754516" y="2172865"/>
                  <a:pt x="5753213" y="2173299"/>
                  <a:pt x="5752345" y="2173299"/>
                </a:cubicBezTo>
                <a:cubicBezTo>
                  <a:pt x="5739322" y="2175036"/>
                  <a:pt x="5727602" y="2168524"/>
                  <a:pt x="5717184" y="2153766"/>
                </a:cubicBezTo>
                <a:cubicBezTo>
                  <a:pt x="5716316" y="2152897"/>
                  <a:pt x="5715882" y="2152029"/>
                  <a:pt x="5715882" y="2151161"/>
                </a:cubicBezTo>
                <a:cubicBezTo>
                  <a:pt x="5715882" y="2150293"/>
                  <a:pt x="5717184" y="2149425"/>
                  <a:pt x="5719789" y="2148556"/>
                </a:cubicBezTo>
                <a:cubicBezTo>
                  <a:pt x="5722393" y="2148556"/>
                  <a:pt x="5728904" y="2148122"/>
                  <a:pt x="5739322" y="2147254"/>
                </a:cubicBezTo>
                <a:cubicBezTo>
                  <a:pt x="5755818" y="2145518"/>
                  <a:pt x="5767972" y="2144216"/>
                  <a:pt x="5775785" y="2143348"/>
                </a:cubicBezTo>
                <a:cubicBezTo>
                  <a:pt x="5778390" y="2138138"/>
                  <a:pt x="5780994" y="2132930"/>
                  <a:pt x="5783599" y="2127720"/>
                </a:cubicBezTo>
                <a:cubicBezTo>
                  <a:pt x="5783599" y="2126852"/>
                  <a:pt x="5784033" y="2125984"/>
                  <a:pt x="5784901" y="2125116"/>
                </a:cubicBezTo>
                <a:cubicBezTo>
                  <a:pt x="5786637" y="2119907"/>
                  <a:pt x="5787505" y="2116000"/>
                  <a:pt x="5787505" y="2113396"/>
                </a:cubicBezTo>
                <a:cubicBezTo>
                  <a:pt x="5787940" y="2110357"/>
                  <a:pt x="5788808" y="2108404"/>
                  <a:pt x="5790110" y="2107536"/>
                </a:cubicBezTo>
                <a:close/>
                <a:moveTo>
                  <a:pt x="2379528" y="2106885"/>
                </a:moveTo>
                <a:cubicBezTo>
                  <a:pt x="2390814" y="2112094"/>
                  <a:pt x="2399930" y="2118605"/>
                  <a:pt x="2406876" y="2126418"/>
                </a:cubicBezTo>
                <a:cubicBezTo>
                  <a:pt x="2409480" y="2129023"/>
                  <a:pt x="2409914" y="2131627"/>
                  <a:pt x="2408178" y="2134232"/>
                </a:cubicBezTo>
                <a:cubicBezTo>
                  <a:pt x="2405573" y="2144650"/>
                  <a:pt x="2404271" y="2164618"/>
                  <a:pt x="2404271" y="2194135"/>
                </a:cubicBezTo>
                <a:cubicBezTo>
                  <a:pt x="2404271" y="2213235"/>
                  <a:pt x="2400798" y="2222350"/>
                  <a:pt x="2393853" y="2221482"/>
                </a:cubicBezTo>
                <a:cubicBezTo>
                  <a:pt x="2379962" y="2217142"/>
                  <a:pt x="2373451" y="2207592"/>
                  <a:pt x="2374319" y="2192833"/>
                </a:cubicBezTo>
                <a:cubicBezTo>
                  <a:pt x="2375188" y="2182415"/>
                  <a:pt x="2375622" y="2169827"/>
                  <a:pt x="2375622" y="2155068"/>
                </a:cubicBezTo>
                <a:cubicBezTo>
                  <a:pt x="2375622" y="2136836"/>
                  <a:pt x="2373886" y="2123814"/>
                  <a:pt x="2370413" y="2116000"/>
                </a:cubicBezTo>
                <a:cubicBezTo>
                  <a:pt x="2369545" y="2109923"/>
                  <a:pt x="2372583" y="2106885"/>
                  <a:pt x="2379528" y="2106885"/>
                </a:cubicBezTo>
                <a:close/>
                <a:moveTo>
                  <a:pt x="1697152" y="2092560"/>
                </a:moveTo>
                <a:cubicBezTo>
                  <a:pt x="1717119" y="2096032"/>
                  <a:pt x="1731444" y="2099939"/>
                  <a:pt x="1740126" y="2104280"/>
                </a:cubicBezTo>
                <a:cubicBezTo>
                  <a:pt x="1753149" y="2108621"/>
                  <a:pt x="1754450" y="2119907"/>
                  <a:pt x="1744033" y="2138138"/>
                </a:cubicBezTo>
                <a:cubicBezTo>
                  <a:pt x="1737955" y="2145952"/>
                  <a:pt x="1730576" y="2146386"/>
                  <a:pt x="1721894" y="2139441"/>
                </a:cubicBezTo>
                <a:cubicBezTo>
                  <a:pt x="1708004" y="2119473"/>
                  <a:pt x="1698888" y="2105148"/>
                  <a:pt x="1694547" y="2096467"/>
                </a:cubicBezTo>
                <a:cubicBezTo>
                  <a:pt x="1693679" y="2093862"/>
                  <a:pt x="1694547" y="2092560"/>
                  <a:pt x="1697152" y="2092560"/>
                </a:cubicBezTo>
                <a:close/>
                <a:moveTo>
                  <a:pt x="7438753" y="2090281"/>
                </a:moveTo>
                <a:cubicBezTo>
                  <a:pt x="7441358" y="2090498"/>
                  <a:pt x="7443962" y="2091692"/>
                  <a:pt x="7446566" y="2093862"/>
                </a:cubicBezTo>
                <a:cubicBezTo>
                  <a:pt x="7447435" y="2094730"/>
                  <a:pt x="7448738" y="2096032"/>
                  <a:pt x="7450474" y="2097769"/>
                </a:cubicBezTo>
                <a:cubicBezTo>
                  <a:pt x="7456551" y="2102978"/>
                  <a:pt x="7461326" y="2107753"/>
                  <a:pt x="7464798" y="2112094"/>
                </a:cubicBezTo>
                <a:cubicBezTo>
                  <a:pt x="7467402" y="2115566"/>
                  <a:pt x="7467402" y="2119907"/>
                  <a:pt x="7464798" y="2125116"/>
                </a:cubicBezTo>
                <a:cubicBezTo>
                  <a:pt x="7460458" y="2130325"/>
                  <a:pt x="7454814" y="2139441"/>
                  <a:pt x="7447869" y="2152463"/>
                </a:cubicBezTo>
                <a:cubicBezTo>
                  <a:pt x="7446133" y="2155068"/>
                  <a:pt x="7444830" y="2157238"/>
                  <a:pt x="7443962" y="2158974"/>
                </a:cubicBezTo>
                <a:cubicBezTo>
                  <a:pt x="7446566" y="2161579"/>
                  <a:pt x="7448738" y="2163750"/>
                  <a:pt x="7450474" y="2165486"/>
                </a:cubicBezTo>
                <a:cubicBezTo>
                  <a:pt x="7453078" y="2170695"/>
                  <a:pt x="7452644" y="2174602"/>
                  <a:pt x="7449171" y="2177206"/>
                </a:cubicBezTo>
                <a:cubicBezTo>
                  <a:pt x="7441358" y="2179810"/>
                  <a:pt x="7427467" y="2181981"/>
                  <a:pt x="7407499" y="2183717"/>
                </a:cubicBezTo>
                <a:cubicBezTo>
                  <a:pt x="7404894" y="2192399"/>
                  <a:pt x="7401856" y="2201514"/>
                  <a:pt x="7398384" y="2211064"/>
                </a:cubicBezTo>
                <a:cubicBezTo>
                  <a:pt x="7397516" y="2211932"/>
                  <a:pt x="7397082" y="2212800"/>
                  <a:pt x="7397082" y="2213669"/>
                </a:cubicBezTo>
                <a:cubicBezTo>
                  <a:pt x="7405764" y="2209328"/>
                  <a:pt x="7412274" y="2206724"/>
                  <a:pt x="7416615" y="2205856"/>
                </a:cubicBezTo>
                <a:cubicBezTo>
                  <a:pt x="7420956" y="2204987"/>
                  <a:pt x="7426599" y="2205856"/>
                  <a:pt x="7433544" y="2208460"/>
                </a:cubicBezTo>
                <a:cubicBezTo>
                  <a:pt x="7436148" y="2210196"/>
                  <a:pt x="7440490" y="2214103"/>
                  <a:pt x="7446566" y="2220180"/>
                </a:cubicBezTo>
                <a:cubicBezTo>
                  <a:pt x="7447435" y="2221048"/>
                  <a:pt x="7448303" y="2221916"/>
                  <a:pt x="7449171" y="2222784"/>
                </a:cubicBezTo>
                <a:cubicBezTo>
                  <a:pt x="7452644" y="2225389"/>
                  <a:pt x="7453078" y="2229730"/>
                  <a:pt x="7450474" y="2235807"/>
                </a:cubicBezTo>
                <a:cubicBezTo>
                  <a:pt x="7448738" y="2241884"/>
                  <a:pt x="7447435" y="2251868"/>
                  <a:pt x="7446566" y="2265759"/>
                </a:cubicBezTo>
                <a:cubicBezTo>
                  <a:pt x="7439622" y="2297881"/>
                  <a:pt x="7423994" y="2320019"/>
                  <a:pt x="7399686" y="2332173"/>
                </a:cubicBezTo>
                <a:cubicBezTo>
                  <a:pt x="7394477" y="2333910"/>
                  <a:pt x="7389702" y="2329135"/>
                  <a:pt x="7385361" y="2317848"/>
                </a:cubicBezTo>
                <a:cubicBezTo>
                  <a:pt x="7381889" y="2307430"/>
                  <a:pt x="7374510" y="2297447"/>
                  <a:pt x="7363223" y="2287897"/>
                </a:cubicBezTo>
                <a:cubicBezTo>
                  <a:pt x="7362355" y="2286160"/>
                  <a:pt x="7361921" y="2285292"/>
                  <a:pt x="7361921" y="2285292"/>
                </a:cubicBezTo>
                <a:cubicBezTo>
                  <a:pt x="7362789" y="2284424"/>
                  <a:pt x="7364525" y="2283990"/>
                  <a:pt x="7367130" y="2283990"/>
                </a:cubicBezTo>
                <a:cubicBezTo>
                  <a:pt x="7370603" y="2283990"/>
                  <a:pt x="7375812" y="2284424"/>
                  <a:pt x="7382756" y="2285292"/>
                </a:cubicBezTo>
                <a:cubicBezTo>
                  <a:pt x="7389702" y="2286160"/>
                  <a:pt x="7394477" y="2287029"/>
                  <a:pt x="7397082" y="2287897"/>
                </a:cubicBezTo>
                <a:cubicBezTo>
                  <a:pt x="7399686" y="2289633"/>
                  <a:pt x="7402290" y="2287897"/>
                  <a:pt x="7404894" y="2282688"/>
                </a:cubicBezTo>
                <a:cubicBezTo>
                  <a:pt x="7410104" y="2267061"/>
                  <a:pt x="7413142" y="2253170"/>
                  <a:pt x="7414010" y="2241016"/>
                </a:cubicBezTo>
                <a:cubicBezTo>
                  <a:pt x="7414879" y="2234939"/>
                  <a:pt x="7411840" y="2232334"/>
                  <a:pt x="7404894" y="2233202"/>
                </a:cubicBezTo>
                <a:cubicBezTo>
                  <a:pt x="7398818" y="2234939"/>
                  <a:pt x="7391438" y="2238846"/>
                  <a:pt x="7382756" y="2244923"/>
                </a:cubicBezTo>
                <a:cubicBezTo>
                  <a:pt x="7379284" y="2247527"/>
                  <a:pt x="7376246" y="2247961"/>
                  <a:pt x="7373641" y="2246225"/>
                </a:cubicBezTo>
                <a:cubicBezTo>
                  <a:pt x="7373641" y="2246225"/>
                  <a:pt x="7373207" y="2245791"/>
                  <a:pt x="7372339" y="2244923"/>
                </a:cubicBezTo>
                <a:cubicBezTo>
                  <a:pt x="7365394" y="2239714"/>
                  <a:pt x="7361053" y="2234939"/>
                  <a:pt x="7359316" y="2230598"/>
                </a:cubicBezTo>
                <a:cubicBezTo>
                  <a:pt x="7357580" y="2225389"/>
                  <a:pt x="7358448" y="2221482"/>
                  <a:pt x="7361921" y="2218878"/>
                </a:cubicBezTo>
                <a:cubicBezTo>
                  <a:pt x="7367998" y="2211064"/>
                  <a:pt x="7372773" y="2199344"/>
                  <a:pt x="7376246" y="2183717"/>
                </a:cubicBezTo>
                <a:cubicBezTo>
                  <a:pt x="7376246" y="2176772"/>
                  <a:pt x="7375812" y="2170695"/>
                  <a:pt x="7374943" y="2165486"/>
                </a:cubicBezTo>
                <a:cubicBezTo>
                  <a:pt x="7372339" y="2158540"/>
                  <a:pt x="7373641" y="2155502"/>
                  <a:pt x="7378850" y="2156370"/>
                </a:cubicBezTo>
                <a:cubicBezTo>
                  <a:pt x="7388400" y="2158974"/>
                  <a:pt x="7395346" y="2162013"/>
                  <a:pt x="7399686" y="2165486"/>
                </a:cubicBezTo>
                <a:cubicBezTo>
                  <a:pt x="7404027" y="2163750"/>
                  <a:pt x="7407934" y="2162447"/>
                  <a:pt x="7411406" y="2161579"/>
                </a:cubicBezTo>
                <a:cubicBezTo>
                  <a:pt x="7414010" y="2150293"/>
                  <a:pt x="7417484" y="2137270"/>
                  <a:pt x="7421824" y="2122512"/>
                </a:cubicBezTo>
                <a:cubicBezTo>
                  <a:pt x="7421824" y="2121644"/>
                  <a:pt x="7420956" y="2120775"/>
                  <a:pt x="7419220" y="2119907"/>
                </a:cubicBezTo>
                <a:cubicBezTo>
                  <a:pt x="7414010" y="2122512"/>
                  <a:pt x="7407499" y="2125116"/>
                  <a:pt x="7399686" y="2127720"/>
                </a:cubicBezTo>
                <a:cubicBezTo>
                  <a:pt x="7394477" y="2128589"/>
                  <a:pt x="7390570" y="2129023"/>
                  <a:pt x="7387966" y="2129023"/>
                </a:cubicBezTo>
                <a:cubicBezTo>
                  <a:pt x="7380152" y="2122946"/>
                  <a:pt x="7374510" y="2117303"/>
                  <a:pt x="7371037" y="2112094"/>
                </a:cubicBezTo>
                <a:cubicBezTo>
                  <a:pt x="7369301" y="2107753"/>
                  <a:pt x="7370169" y="2105582"/>
                  <a:pt x="7373641" y="2105582"/>
                </a:cubicBezTo>
                <a:cubicBezTo>
                  <a:pt x="7379719" y="2105582"/>
                  <a:pt x="7387098" y="2104714"/>
                  <a:pt x="7395779" y="2102978"/>
                </a:cubicBezTo>
                <a:cubicBezTo>
                  <a:pt x="7400988" y="2102110"/>
                  <a:pt x="7409236" y="2099505"/>
                  <a:pt x="7420522" y="2095164"/>
                </a:cubicBezTo>
                <a:cubicBezTo>
                  <a:pt x="7426599" y="2093428"/>
                  <a:pt x="7430072" y="2092560"/>
                  <a:pt x="7430940" y="2092560"/>
                </a:cubicBezTo>
                <a:cubicBezTo>
                  <a:pt x="7433544" y="2090824"/>
                  <a:pt x="7436148" y="2090064"/>
                  <a:pt x="7438753" y="2090281"/>
                </a:cubicBezTo>
                <a:close/>
                <a:moveTo>
                  <a:pt x="5438503" y="2090281"/>
                </a:moveTo>
                <a:cubicBezTo>
                  <a:pt x="5441108" y="2090498"/>
                  <a:pt x="5443712" y="2091692"/>
                  <a:pt x="5446317" y="2093862"/>
                </a:cubicBezTo>
                <a:cubicBezTo>
                  <a:pt x="5447185" y="2094730"/>
                  <a:pt x="5448488" y="2096032"/>
                  <a:pt x="5450224" y="2097769"/>
                </a:cubicBezTo>
                <a:cubicBezTo>
                  <a:pt x="5456301" y="2102978"/>
                  <a:pt x="5461076" y="2107753"/>
                  <a:pt x="5464548" y="2112094"/>
                </a:cubicBezTo>
                <a:cubicBezTo>
                  <a:pt x="5467153" y="2115566"/>
                  <a:pt x="5467153" y="2119907"/>
                  <a:pt x="5464548" y="2125116"/>
                </a:cubicBezTo>
                <a:cubicBezTo>
                  <a:pt x="5460208" y="2130325"/>
                  <a:pt x="5454565" y="2139441"/>
                  <a:pt x="5447619" y="2152463"/>
                </a:cubicBezTo>
                <a:cubicBezTo>
                  <a:pt x="5445883" y="2155068"/>
                  <a:pt x="5444581" y="2157238"/>
                  <a:pt x="5443712" y="2158974"/>
                </a:cubicBezTo>
                <a:cubicBezTo>
                  <a:pt x="5446317" y="2161579"/>
                  <a:pt x="5448488" y="2163750"/>
                  <a:pt x="5450224" y="2165486"/>
                </a:cubicBezTo>
                <a:cubicBezTo>
                  <a:pt x="5452828" y="2170695"/>
                  <a:pt x="5452394" y="2174602"/>
                  <a:pt x="5448921" y="2177206"/>
                </a:cubicBezTo>
                <a:cubicBezTo>
                  <a:pt x="5441108" y="2179810"/>
                  <a:pt x="5427217" y="2181981"/>
                  <a:pt x="5407249" y="2183717"/>
                </a:cubicBezTo>
                <a:cubicBezTo>
                  <a:pt x="5404645" y="2192399"/>
                  <a:pt x="5401607" y="2201514"/>
                  <a:pt x="5398134" y="2211064"/>
                </a:cubicBezTo>
                <a:cubicBezTo>
                  <a:pt x="5397266" y="2211932"/>
                  <a:pt x="5396832" y="2212800"/>
                  <a:pt x="5396832" y="2213669"/>
                </a:cubicBezTo>
                <a:cubicBezTo>
                  <a:pt x="5405514" y="2209328"/>
                  <a:pt x="5412025" y="2206724"/>
                  <a:pt x="5416365" y="2205856"/>
                </a:cubicBezTo>
                <a:cubicBezTo>
                  <a:pt x="5420706" y="2204987"/>
                  <a:pt x="5426349" y="2205856"/>
                  <a:pt x="5433294" y="2208460"/>
                </a:cubicBezTo>
                <a:cubicBezTo>
                  <a:pt x="5435899" y="2210196"/>
                  <a:pt x="5440240" y="2214103"/>
                  <a:pt x="5446317" y="2220180"/>
                </a:cubicBezTo>
                <a:cubicBezTo>
                  <a:pt x="5447185" y="2221048"/>
                  <a:pt x="5448053" y="2221916"/>
                  <a:pt x="5448921" y="2222784"/>
                </a:cubicBezTo>
                <a:cubicBezTo>
                  <a:pt x="5452394" y="2225389"/>
                  <a:pt x="5452828" y="2229730"/>
                  <a:pt x="5450224" y="2235807"/>
                </a:cubicBezTo>
                <a:cubicBezTo>
                  <a:pt x="5448488" y="2241884"/>
                  <a:pt x="5447185" y="2251868"/>
                  <a:pt x="5446317" y="2265759"/>
                </a:cubicBezTo>
                <a:cubicBezTo>
                  <a:pt x="5439372" y="2297881"/>
                  <a:pt x="5423745" y="2320019"/>
                  <a:pt x="5399436" y="2332173"/>
                </a:cubicBezTo>
                <a:cubicBezTo>
                  <a:pt x="5394227" y="2333910"/>
                  <a:pt x="5389452" y="2329135"/>
                  <a:pt x="5385111" y="2317848"/>
                </a:cubicBezTo>
                <a:cubicBezTo>
                  <a:pt x="5381639" y="2307430"/>
                  <a:pt x="5374260" y="2297447"/>
                  <a:pt x="5362973" y="2287897"/>
                </a:cubicBezTo>
                <a:cubicBezTo>
                  <a:pt x="5362105" y="2286160"/>
                  <a:pt x="5361671" y="2285292"/>
                  <a:pt x="5361671" y="2285292"/>
                </a:cubicBezTo>
                <a:cubicBezTo>
                  <a:pt x="5362539" y="2284424"/>
                  <a:pt x="5364275" y="2283990"/>
                  <a:pt x="5366880" y="2283990"/>
                </a:cubicBezTo>
                <a:cubicBezTo>
                  <a:pt x="5370353" y="2283990"/>
                  <a:pt x="5375562" y="2284424"/>
                  <a:pt x="5382507" y="2285292"/>
                </a:cubicBezTo>
                <a:cubicBezTo>
                  <a:pt x="5389452" y="2286160"/>
                  <a:pt x="5394227" y="2287029"/>
                  <a:pt x="5396832" y="2287897"/>
                </a:cubicBezTo>
                <a:cubicBezTo>
                  <a:pt x="5399436" y="2289633"/>
                  <a:pt x="5402041" y="2287897"/>
                  <a:pt x="5404645" y="2282688"/>
                </a:cubicBezTo>
                <a:cubicBezTo>
                  <a:pt x="5409854" y="2267061"/>
                  <a:pt x="5412893" y="2253170"/>
                  <a:pt x="5413761" y="2241016"/>
                </a:cubicBezTo>
                <a:cubicBezTo>
                  <a:pt x="5414629" y="2234939"/>
                  <a:pt x="5411591" y="2232334"/>
                  <a:pt x="5404645" y="2233202"/>
                </a:cubicBezTo>
                <a:cubicBezTo>
                  <a:pt x="5398568" y="2234939"/>
                  <a:pt x="5391189" y="2238846"/>
                  <a:pt x="5382507" y="2244923"/>
                </a:cubicBezTo>
                <a:cubicBezTo>
                  <a:pt x="5379034" y="2247527"/>
                  <a:pt x="5375996" y="2247961"/>
                  <a:pt x="5373391" y="2246225"/>
                </a:cubicBezTo>
                <a:cubicBezTo>
                  <a:pt x="5373391" y="2246225"/>
                  <a:pt x="5372957" y="2245791"/>
                  <a:pt x="5372089" y="2244923"/>
                </a:cubicBezTo>
                <a:cubicBezTo>
                  <a:pt x="5365144" y="2239714"/>
                  <a:pt x="5360803" y="2234939"/>
                  <a:pt x="5359066" y="2230598"/>
                </a:cubicBezTo>
                <a:cubicBezTo>
                  <a:pt x="5357330" y="2225389"/>
                  <a:pt x="5358198" y="2221482"/>
                  <a:pt x="5361671" y="2218878"/>
                </a:cubicBezTo>
                <a:cubicBezTo>
                  <a:pt x="5367748" y="2211064"/>
                  <a:pt x="5372523" y="2199344"/>
                  <a:pt x="5375996" y="2183717"/>
                </a:cubicBezTo>
                <a:cubicBezTo>
                  <a:pt x="5375996" y="2176772"/>
                  <a:pt x="5375562" y="2170695"/>
                  <a:pt x="5374693" y="2165486"/>
                </a:cubicBezTo>
                <a:cubicBezTo>
                  <a:pt x="5372089" y="2158540"/>
                  <a:pt x="5373391" y="2155502"/>
                  <a:pt x="5378600" y="2156370"/>
                </a:cubicBezTo>
                <a:cubicBezTo>
                  <a:pt x="5388150" y="2158974"/>
                  <a:pt x="5395096" y="2162013"/>
                  <a:pt x="5399436" y="2165486"/>
                </a:cubicBezTo>
                <a:cubicBezTo>
                  <a:pt x="5403777" y="2163750"/>
                  <a:pt x="5407684" y="2162447"/>
                  <a:pt x="5411156" y="2161579"/>
                </a:cubicBezTo>
                <a:cubicBezTo>
                  <a:pt x="5413761" y="2150293"/>
                  <a:pt x="5417234" y="2137270"/>
                  <a:pt x="5421574" y="2122512"/>
                </a:cubicBezTo>
                <a:cubicBezTo>
                  <a:pt x="5421574" y="2121644"/>
                  <a:pt x="5420706" y="2120775"/>
                  <a:pt x="5418970" y="2119907"/>
                </a:cubicBezTo>
                <a:cubicBezTo>
                  <a:pt x="5413761" y="2122512"/>
                  <a:pt x="5407249" y="2125116"/>
                  <a:pt x="5399436" y="2127720"/>
                </a:cubicBezTo>
                <a:cubicBezTo>
                  <a:pt x="5394227" y="2128589"/>
                  <a:pt x="5390320" y="2129023"/>
                  <a:pt x="5387716" y="2129023"/>
                </a:cubicBezTo>
                <a:cubicBezTo>
                  <a:pt x="5379902" y="2122946"/>
                  <a:pt x="5374260" y="2117303"/>
                  <a:pt x="5370787" y="2112094"/>
                </a:cubicBezTo>
                <a:cubicBezTo>
                  <a:pt x="5369051" y="2107753"/>
                  <a:pt x="5369919" y="2105582"/>
                  <a:pt x="5373391" y="2105582"/>
                </a:cubicBezTo>
                <a:cubicBezTo>
                  <a:pt x="5379469" y="2105582"/>
                  <a:pt x="5386848" y="2104714"/>
                  <a:pt x="5395529" y="2102978"/>
                </a:cubicBezTo>
                <a:cubicBezTo>
                  <a:pt x="5400738" y="2102110"/>
                  <a:pt x="5408986" y="2099505"/>
                  <a:pt x="5420272" y="2095164"/>
                </a:cubicBezTo>
                <a:cubicBezTo>
                  <a:pt x="5426349" y="2093428"/>
                  <a:pt x="5429822" y="2092560"/>
                  <a:pt x="5430690" y="2092560"/>
                </a:cubicBezTo>
                <a:cubicBezTo>
                  <a:pt x="5433294" y="2090824"/>
                  <a:pt x="5435899" y="2090064"/>
                  <a:pt x="5438503" y="2090281"/>
                </a:cubicBezTo>
                <a:close/>
                <a:moveTo>
                  <a:pt x="8482745" y="2089956"/>
                </a:moveTo>
                <a:cubicBezTo>
                  <a:pt x="8497504" y="2094296"/>
                  <a:pt x="8510961" y="2101676"/>
                  <a:pt x="8523115" y="2112094"/>
                </a:cubicBezTo>
                <a:cubicBezTo>
                  <a:pt x="8528324" y="2117303"/>
                  <a:pt x="8529192" y="2122946"/>
                  <a:pt x="8525719" y="2129023"/>
                </a:cubicBezTo>
                <a:cubicBezTo>
                  <a:pt x="8523115" y="2138572"/>
                  <a:pt x="8520945" y="2150727"/>
                  <a:pt x="8519208" y="2165486"/>
                </a:cubicBezTo>
                <a:cubicBezTo>
                  <a:pt x="8517472" y="2185454"/>
                  <a:pt x="8516604" y="2206724"/>
                  <a:pt x="8516604" y="2229296"/>
                </a:cubicBezTo>
                <a:cubicBezTo>
                  <a:pt x="8523549" y="2218010"/>
                  <a:pt x="8530495" y="2204119"/>
                  <a:pt x="8537440" y="2187624"/>
                </a:cubicBezTo>
                <a:cubicBezTo>
                  <a:pt x="8540913" y="2178074"/>
                  <a:pt x="8541781" y="2171129"/>
                  <a:pt x="8540044" y="2166788"/>
                </a:cubicBezTo>
                <a:cubicBezTo>
                  <a:pt x="8539176" y="2159843"/>
                  <a:pt x="8542215" y="2157672"/>
                  <a:pt x="8549160" y="2160277"/>
                </a:cubicBezTo>
                <a:cubicBezTo>
                  <a:pt x="8563919" y="2166354"/>
                  <a:pt x="8574337" y="2175036"/>
                  <a:pt x="8580414" y="2186322"/>
                </a:cubicBezTo>
                <a:cubicBezTo>
                  <a:pt x="8583887" y="2191531"/>
                  <a:pt x="8583452" y="2195872"/>
                  <a:pt x="8579111" y="2199344"/>
                </a:cubicBezTo>
                <a:cubicBezTo>
                  <a:pt x="8553935" y="2222784"/>
                  <a:pt x="8532665" y="2240582"/>
                  <a:pt x="8515301" y="2252736"/>
                </a:cubicBezTo>
                <a:cubicBezTo>
                  <a:pt x="8515301" y="2263154"/>
                  <a:pt x="8515301" y="2273572"/>
                  <a:pt x="8515301" y="2283990"/>
                </a:cubicBezTo>
                <a:cubicBezTo>
                  <a:pt x="8517906" y="2283990"/>
                  <a:pt x="8521813" y="2283556"/>
                  <a:pt x="8527022" y="2282688"/>
                </a:cubicBezTo>
                <a:cubicBezTo>
                  <a:pt x="8531363" y="2282688"/>
                  <a:pt x="8534835" y="2282254"/>
                  <a:pt x="8537440" y="2281386"/>
                </a:cubicBezTo>
                <a:cubicBezTo>
                  <a:pt x="8553935" y="2281386"/>
                  <a:pt x="8563919" y="2280952"/>
                  <a:pt x="8567391" y="2280083"/>
                </a:cubicBezTo>
                <a:cubicBezTo>
                  <a:pt x="8575205" y="2278347"/>
                  <a:pt x="8581716" y="2279649"/>
                  <a:pt x="8586925" y="2283990"/>
                </a:cubicBezTo>
                <a:cubicBezTo>
                  <a:pt x="8596475" y="2290936"/>
                  <a:pt x="8603420" y="2300051"/>
                  <a:pt x="8607761" y="2311337"/>
                </a:cubicBezTo>
                <a:cubicBezTo>
                  <a:pt x="8608629" y="2317414"/>
                  <a:pt x="8605591" y="2320019"/>
                  <a:pt x="8598645" y="2319151"/>
                </a:cubicBezTo>
                <a:cubicBezTo>
                  <a:pt x="8587359" y="2316546"/>
                  <a:pt x="8567826" y="2314376"/>
                  <a:pt x="8540044" y="2312640"/>
                </a:cubicBezTo>
                <a:cubicBezTo>
                  <a:pt x="8513999" y="2310903"/>
                  <a:pt x="8492730" y="2310469"/>
                  <a:pt x="8476234" y="2311337"/>
                </a:cubicBezTo>
                <a:cubicBezTo>
                  <a:pt x="8432826" y="2314810"/>
                  <a:pt x="8399401" y="2320453"/>
                  <a:pt x="8375961" y="2328266"/>
                </a:cubicBezTo>
                <a:cubicBezTo>
                  <a:pt x="8369884" y="2329135"/>
                  <a:pt x="8364675" y="2327832"/>
                  <a:pt x="8360334" y="2324360"/>
                </a:cubicBezTo>
                <a:cubicBezTo>
                  <a:pt x="8351653" y="2317414"/>
                  <a:pt x="8345141" y="2310903"/>
                  <a:pt x="8340800" y="2304826"/>
                </a:cubicBezTo>
                <a:cubicBezTo>
                  <a:pt x="8339064" y="2303090"/>
                  <a:pt x="8338630" y="2301354"/>
                  <a:pt x="8339498" y="2299617"/>
                </a:cubicBezTo>
                <a:cubicBezTo>
                  <a:pt x="8339498" y="2298749"/>
                  <a:pt x="8340367" y="2298315"/>
                  <a:pt x="8342103" y="2298315"/>
                </a:cubicBezTo>
                <a:cubicBezTo>
                  <a:pt x="8348180" y="2298315"/>
                  <a:pt x="8359900" y="2297447"/>
                  <a:pt x="8377263" y="2295710"/>
                </a:cubicBezTo>
                <a:cubicBezTo>
                  <a:pt x="8381604" y="2295710"/>
                  <a:pt x="8388550" y="2294842"/>
                  <a:pt x="8398099" y="2293106"/>
                </a:cubicBezTo>
                <a:cubicBezTo>
                  <a:pt x="8412858" y="2292238"/>
                  <a:pt x="8424144" y="2291370"/>
                  <a:pt x="8431958" y="2290501"/>
                </a:cubicBezTo>
                <a:cubicBezTo>
                  <a:pt x="8431090" y="2275742"/>
                  <a:pt x="8430222" y="2253604"/>
                  <a:pt x="8429353" y="2224087"/>
                </a:cubicBezTo>
                <a:cubicBezTo>
                  <a:pt x="8427617" y="2192833"/>
                  <a:pt x="8426315" y="2169827"/>
                  <a:pt x="8425446" y="2155068"/>
                </a:cubicBezTo>
                <a:cubicBezTo>
                  <a:pt x="8425446" y="2141177"/>
                  <a:pt x="8421974" y="2130759"/>
                  <a:pt x="8415028" y="2123814"/>
                </a:cubicBezTo>
                <a:cubicBezTo>
                  <a:pt x="8412424" y="2121210"/>
                  <a:pt x="8411556" y="2119039"/>
                  <a:pt x="8412424" y="2117303"/>
                </a:cubicBezTo>
                <a:cubicBezTo>
                  <a:pt x="8413292" y="2114698"/>
                  <a:pt x="8415463" y="2113396"/>
                  <a:pt x="8418935" y="2113396"/>
                </a:cubicBezTo>
                <a:cubicBezTo>
                  <a:pt x="8438903" y="2116868"/>
                  <a:pt x="8453228" y="2122078"/>
                  <a:pt x="8461909" y="2129023"/>
                </a:cubicBezTo>
                <a:cubicBezTo>
                  <a:pt x="8467987" y="2133364"/>
                  <a:pt x="8469289" y="2139441"/>
                  <a:pt x="8465816" y="2147254"/>
                </a:cubicBezTo>
                <a:cubicBezTo>
                  <a:pt x="8463212" y="2153332"/>
                  <a:pt x="8461909" y="2162881"/>
                  <a:pt x="8461909" y="2175904"/>
                </a:cubicBezTo>
                <a:cubicBezTo>
                  <a:pt x="8461909" y="2214971"/>
                  <a:pt x="8461909" y="2252302"/>
                  <a:pt x="8461909" y="2287897"/>
                </a:cubicBezTo>
                <a:cubicBezTo>
                  <a:pt x="8469723" y="2287029"/>
                  <a:pt x="8476668" y="2286594"/>
                  <a:pt x="8482745" y="2286594"/>
                </a:cubicBezTo>
                <a:cubicBezTo>
                  <a:pt x="8482745" y="2211932"/>
                  <a:pt x="8482312" y="2161145"/>
                  <a:pt x="8481443" y="2134232"/>
                </a:cubicBezTo>
                <a:cubicBezTo>
                  <a:pt x="8479707" y="2122078"/>
                  <a:pt x="8476668" y="2111660"/>
                  <a:pt x="8472327" y="2102978"/>
                </a:cubicBezTo>
                <a:cubicBezTo>
                  <a:pt x="8469723" y="2100374"/>
                  <a:pt x="8469289" y="2097335"/>
                  <a:pt x="8471025" y="2093862"/>
                </a:cubicBezTo>
                <a:cubicBezTo>
                  <a:pt x="8472762" y="2090390"/>
                  <a:pt x="8476668" y="2089087"/>
                  <a:pt x="8482745" y="2089956"/>
                </a:cubicBezTo>
                <a:close/>
                <a:moveTo>
                  <a:pt x="7565071" y="2086374"/>
                </a:moveTo>
                <a:cubicBezTo>
                  <a:pt x="7567676" y="2086591"/>
                  <a:pt x="7570280" y="2087351"/>
                  <a:pt x="7572884" y="2088653"/>
                </a:cubicBezTo>
                <a:cubicBezTo>
                  <a:pt x="7577226" y="2092126"/>
                  <a:pt x="7583302" y="2098637"/>
                  <a:pt x="7591116" y="2108187"/>
                </a:cubicBezTo>
                <a:cubicBezTo>
                  <a:pt x="7594589" y="2112528"/>
                  <a:pt x="7594589" y="2117303"/>
                  <a:pt x="7591116" y="2122512"/>
                </a:cubicBezTo>
                <a:cubicBezTo>
                  <a:pt x="7587644" y="2124248"/>
                  <a:pt x="7581566" y="2128589"/>
                  <a:pt x="7572884" y="2135534"/>
                </a:cubicBezTo>
                <a:cubicBezTo>
                  <a:pt x="7571148" y="2137270"/>
                  <a:pt x="7569846" y="2138572"/>
                  <a:pt x="7568978" y="2139441"/>
                </a:cubicBezTo>
                <a:cubicBezTo>
                  <a:pt x="7571582" y="2142045"/>
                  <a:pt x="7574186" y="2144650"/>
                  <a:pt x="7576791" y="2147254"/>
                </a:cubicBezTo>
                <a:cubicBezTo>
                  <a:pt x="7579396" y="2151595"/>
                  <a:pt x="7578962" y="2155068"/>
                  <a:pt x="7575489" y="2157672"/>
                </a:cubicBezTo>
                <a:cubicBezTo>
                  <a:pt x="7572016" y="2158540"/>
                  <a:pt x="7562466" y="2159843"/>
                  <a:pt x="7546840" y="2161579"/>
                </a:cubicBezTo>
                <a:cubicBezTo>
                  <a:pt x="7545972" y="2161579"/>
                  <a:pt x="7544670" y="2161579"/>
                  <a:pt x="7542933" y="2161579"/>
                </a:cubicBezTo>
                <a:cubicBezTo>
                  <a:pt x="7539460" y="2162447"/>
                  <a:pt x="7536856" y="2162881"/>
                  <a:pt x="7535120" y="2162881"/>
                </a:cubicBezTo>
                <a:cubicBezTo>
                  <a:pt x="7535988" y="2162881"/>
                  <a:pt x="7536422" y="2163316"/>
                  <a:pt x="7536422" y="2164184"/>
                </a:cubicBezTo>
                <a:cubicBezTo>
                  <a:pt x="7538158" y="2165052"/>
                  <a:pt x="7539894" y="2165486"/>
                  <a:pt x="7541630" y="2165486"/>
                </a:cubicBezTo>
                <a:cubicBezTo>
                  <a:pt x="7541630" y="2165486"/>
                  <a:pt x="7542065" y="2165920"/>
                  <a:pt x="7542933" y="2166788"/>
                </a:cubicBezTo>
                <a:cubicBezTo>
                  <a:pt x="7544670" y="2170260"/>
                  <a:pt x="7545104" y="2173733"/>
                  <a:pt x="7544235" y="2177206"/>
                </a:cubicBezTo>
                <a:cubicBezTo>
                  <a:pt x="7544235" y="2177206"/>
                  <a:pt x="7544235" y="2178074"/>
                  <a:pt x="7544235" y="2179810"/>
                </a:cubicBezTo>
                <a:cubicBezTo>
                  <a:pt x="7543367" y="2181547"/>
                  <a:pt x="7542933" y="2182849"/>
                  <a:pt x="7542933" y="2183717"/>
                </a:cubicBezTo>
                <a:cubicBezTo>
                  <a:pt x="7555088" y="2181113"/>
                  <a:pt x="7563335" y="2178942"/>
                  <a:pt x="7567676" y="2177206"/>
                </a:cubicBezTo>
                <a:cubicBezTo>
                  <a:pt x="7572884" y="2175470"/>
                  <a:pt x="7578528" y="2175904"/>
                  <a:pt x="7584604" y="2178508"/>
                </a:cubicBezTo>
                <a:cubicBezTo>
                  <a:pt x="7594154" y="2185454"/>
                  <a:pt x="7600666" y="2191531"/>
                  <a:pt x="7604138" y="2196740"/>
                </a:cubicBezTo>
                <a:cubicBezTo>
                  <a:pt x="7607612" y="2202817"/>
                  <a:pt x="7608045" y="2208026"/>
                  <a:pt x="7605440" y="2212366"/>
                </a:cubicBezTo>
                <a:cubicBezTo>
                  <a:pt x="7604572" y="2213235"/>
                  <a:pt x="7603270" y="2214537"/>
                  <a:pt x="7601534" y="2216273"/>
                </a:cubicBezTo>
                <a:cubicBezTo>
                  <a:pt x="7592852" y="2224087"/>
                  <a:pt x="7587644" y="2229730"/>
                  <a:pt x="7585907" y="2233202"/>
                </a:cubicBezTo>
                <a:cubicBezTo>
                  <a:pt x="7587644" y="2235807"/>
                  <a:pt x="7588946" y="2237543"/>
                  <a:pt x="7589814" y="2238412"/>
                </a:cubicBezTo>
                <a:cubicBezTo>
                  <a:pt x="7592418" y="2243620"/>
                  <a:pt x="7591984" y="2246659"/>
                  <a:pt x="7588512" y="2247527"/>
                </a:cubicBezTo>
                <a:cubicBezTo>
                  <a:pt x="7585039" y="2250132"/>
                  <a:pt x="7575489" y="2251434"/>
                  <a:pt x="7559862" y="2251434"/>
                </a:cubicBezTo>
                <a:cubicBezTo>
                  <a:pt x="7558994" y="2251434"/>
                  <a:pt x="7556824" y="2251434"/>
                  <a:pt x="7553351" y="2251434"/>
                </a:cubicBezTo>
                <a:cubicBezTo>
                  <a:pt x="7546406" y="2252302"/>
                  <a:pt x="7540762" y="2252736"/>
                  <a:pt x="7536422" y="2252736"/>
                </a:cubicBezTo>
                <a:cubicBezTo>
                  <a:pt x="7536422" y="2256209"/>
                  <a:pt x="7535988" y="2261418"/>
                  <a:pt x="7535120" y="2268363"/>
                </a:cubicBezTo>
                <a:cubicBezTo>
                  <a:pt x="7535120" y="2275308"/>
                  <a:pt x="7534686" y="2280518"/>
                  <a:pt x="7533817" y="2283990"/>
                </a:cubicBezTo>
                <a:cubicBezTo>
                  <a:pt x="7540762" y="2282254"/>
                  <a:pt x="7547274" y="2281386"/>
                  <a:pt x="7553351" y="2281386"/>
                </a:cubicBezTo>
                <a:cubicBezTo>
                  <a:pt x="7552483" y="2278781"/>
                  <a:pt x="7551180" y="2275742"/>
                  <a:pt x="7549444" y="2272270"/>
                </a:cubicBezTo>
                <a:cubicBezTo>
                  <a:pt x="7547708" y="2267929"/>
                  <a:pt x="7546406" y="2264890"/>
                  <a:pt x="7545538" y="2263154"/>
                </a:cubicBezTo>
                <a:cubicBezTo>
                  <a:pt x="7544670" y="2261418"/>
                  <a:pt x="7544670" y="2260550"/>
                  <a:pt x="7545538" y="2260550"/>
                </a:cubicBezTo>
                <a:cubicBezTo>
                  <a:pt x="7546406" y="2259682"/>
                  <a:pt x="7548142" y="2259682"/>
                  <a:pt x="7550746" y="2260550"/>
                </a:cubicBezTo>
                <a:cubicBezTo>
                  <a:pt x="7568978" y="2264022"/>
                  <a:pt x="7584171" y="2271836"/>
                  <a:pt x="7596325" y="2283990"/>
                </a:cubicBezTo>
                <a:cubicBezTo>
                  <a:pt x="7602402" y="2289199"/>
                  <a:pt x="7605440" y="2294408"/>
                  <a:pt x="7605440" y="2299617"/>
                </a:cubicBezTo>
                <a:cubicBezTo>
                  <a:pt x="7606309" y="2309167"/>
                  <a:pt x="7604572" y="2317414"/>
                  <a:pt x="7600232" y="2324360"/>
                </a:cubicBezTo>
                <a:cubicBezTo>
                  <a:pt x="7595891" y="2329568"/>
                  <a:pt x="7591550" y="2331739"/>
                  <a:pt x="7587209" y="2330871"/>
                </a:cubicBezTo>
                <a:cubicBezTo>
                  <a:pt x="7580264" y="2328266"/>
                  <a:pt x="7575489" y="2324360"/>
                  <a:pt x="7572884" y="2319151"/>
                </a:cubicBezTo>
                <a:cubicBezTo>
                  <a:pt x="7570280" y="2315678"/>
                  <a:pt x="7566808" y="2310035"/>
                  <a:pt x="7562466" y="2302222"/>
                </a:cubicBezTo>
                <a:cubicBezTo>
                  <a:pt x="7560730" y="2298749"/>
                  <a:pt x="7559428" y="2296144"/>
                  <a:pt x="7558560" y="2294408"/>
                </a:cubicBezTo>
                <a:cubicBezTo>
                  <a:pt x="7520361" y="2310035"/>
                  <a:pt x="7492580" y="2321755"/>
                  <a:pt x="7475216" y="2329568"/>
                </a:cubicBezTo>
                <a:cubicBezTo>
                  <a:pt x="7470876" y="2332173"/>
                  <a:pt x="7466534" y="2331739"/>
                  <a:pt x="7462194" y="2328266"/>
                </a:cubicBezTo>
                <a:cubicBezTo>
                  <a:pt x="7457853" y="2323058"/>
                  <a:pt x="7451776" y="2313508"/>
                  <a:pt x="7443962" y="2299617"/>
                </a:cubicBezTo>
                <a:cubicBezTo>
                  <a:pt x="7443094" y="2294408"/>
                  <a:pt x="7444396" y="2291804"/>
                  <a:pt x="7447869" y="2291804"/>
                </a:cubicBezTo>
                <a:cubicBezTo>
                  <a:pt x="7454814" y="2293540"/>
                  <a:pt x="7462194" y="2293540"/>
                  <a:pt x="7470007" y="2291804"/>
                </a:cubicBezTo>
                <a:cubicBezTo>
                  <a:pt x="7474348" y="2291804"/>
                  <a:pt x="7480860" y="2290936"/>
                  <a:pt x="7489540" y="2289199"/>
                </a:cubicBezTo>
                <a:cubicBezTo>
                  <a:pt x="7493882" y="2288331"/>
                  <a:pt x="7497354" y="2287897"/>
                  <a:pt x="7499958" y="2287897"/>
                </a:cubicBezTo>
                <a:cubicBezTo>
                  <a:pt x="7500828" y="2285292"/>
                  <a:pt x="7501261" y="2280083"/>
                  <a:pt x="7501261" y="2272270"/>
                </a:cubicBezTo>
                <a:cubicBezTo>
                  <a:pt x="7502130" y="2264456"/>
                  <a:pt x="7502563" y="2258813"/>
                  <a:pt x="7502563" y="2255341"/>
                </a:cubicBezTo>
                <a:cubicBezTo>
                  <a:pt x="7500828" y="2255341"/>
                  <a:pt x="7498223" y="2255775"/>
                  <a:pt x="7494750" y="2256643"/>
                </a:cubicBezTo>
                <a:cubicBezTo>
                  <a:pt x="7493014" y="2256643"/>
                  <a:pt x="7491712" y="2256643"/>
                  <a:pt x="7490843" y="2256643"/>
                </a:cubicBezTo>
                <a:cubicBezTo>
                  <a:pt x="7489975" y="2259248"/>
                  <a:pt x="7488673" y="2261852"/>
                  <a:pt x="7486936" y="2264456"/>
                </a:cubicBezTo>
                <a:cubicBezTo>
                  <a:pt x="7484332" y="2266193"/>
                  <a:pt x="7481294" y="2267061"/>
                  <a:pt x="7477820" y="2267061"/>
                </a:cubicBezTo>
                <a:cubicBezTo>
                  <a:pt x="7470007" y="2263588"/>
                  <a:pt x="7466100" y="2259248"/>
                  <a:pt x="7466100" y="2254038"/>
                </a:cubicBezTo>
                <a:cubicBezTo>
                  <a:pt x="7465232" y="2245357"/>
                  <a:pt x="7462628" y="2233636"/>
                  <a:pt x="7458287" y="2218878"/>
                </a:cubicBezTo>
                <a:cubicBezTo>
                  <a:pt x="7457419" y="2217142"/>
                  <a:pt x="7456984" y="2215839"/>
                  <a:pt x="7456984" y="2214971"/>
                </a:cubicBezTo>
                <a:cubicBezTo>
                  <a:pt x="7456984" y="2214103"/>
                  <a:pt x="7456551" y="2212800"/>
                  <a:pt x="7455682" y="2211064"/>
                </a:cubicBezTo>
                <a:cubicBezTo>
                  <a:pt x="7453946" y="2203251"/>
                  <a:pt x="7452210" y="2198476"/>
                  <a:pt x="7450474" y="2196740"/>
                </a:cubicBezTo>
                <a:cubicBezTo>
                  <a:pt x="7448738" y="2192399"/>
                  <a:pt x="7450040" y="2189794"/>
                  <a:pt x="7454380" y="2188926"/>
                </a:cubicBezTo>
                <a:cubicBezTo>
                  <a:pt x="7462194" y="2188058"/>
                  <a:pt x="7469574" y="2188926"/>
                  <a:pt x="7476518" y="2191531"/>
                </a:cubicBezTo>
                <a:cubicBezTo>
                  <a:pt x="7479123" y="2192399"/>
                  <a:pt x="7480425" y="2193701"/>
                  <a:pt x="7480425" y="2195438"/>
                </a:cubicBezTo>
                <a:cubicBezTo>
                  <a:pt x="7481294" y="2195438"/>
                  <a:pt x="7482162" y="2195438"/>
                  <a:pt x="7483030" y="2195438"/>
                </a:cubicBezTo>
                <a:cubicBezTo>
                  <a:pt x="7492580" y="2193701"/>
                  <a:pt x="7499525" y="2191965"/>
                  <a:pt x="7503866" y="2190228"/>
                </a:cubicBezTo>
                <a:cubicBezTo>
                  <a:pt x="7503866" y="2182415"/>
                  <a:pt x="7503432" y="2176338"/>
                  <a:pt x="7502563" y="2171997"/>
                </a:cubicBezTo>
                <a:cubicBezTo>
                  <a:pt x="7499090" y="2177206"/>
                  <a:pt x="7495184" y="2178508"/>
                  <a:pt x="7490843" y="2175904"/>
                </a:cubicBezTo>
                <a:cubicBezTo>
                  <a:pt x="7483898" y="2172431"/>
                  <a:pt x="7479992" y="2166788"/>
                  <a:pt x="7479123" y="2158974"/>
                </a:cubicBezTo>
                <a:cubicBezTo>
                  <a:pt x="7478255" y="2156370"/>
                  <a:pt x="7477387" y="2152463"/>
                  <a:pt x="7476518" y="2147254"/>
                </a:cubicBezTo>
                <a:cubicBezTo>
                  <a:pt x="7474782" y="2138572"/>
                  <a:pt x="7473046" y="2131627"/>
                  <a:pt x="7471310" y="2126418"/>
                </a:cubicBezTo>
                <a:cubicBezTo>
                  <a:pt x="7468705" y="2118605"/>
                  <a:pt x="7466100" y="2112094"/>
                  <a:pt x="7463496" y="2106885"/>
                </a:cubicBezTo>
                <a:cubicBezTo>
                  <a:pt x="7460024" y="2100808"/>
                  <a:pt x="7461326" y="2097335"/>
                  <a:pt x="7467402" y="2096467"/>
                </a:cubicBezTo>
                <a:cubicBezTo>
                  <a:pt x="7476084" y="2096467"/>
                  <a:pt x="7483464" y="2097769"/>
                  <a:pt x="7489540" y="2100374"/>
                </a:cubicBezTo>
                <a:cubicBezTo>
                  <a:pt x="7489540" y="2100374"/>
                  <a:pt x="7489975" y="2100808"/>
                  <a:pt x="7490843" y="2101676"/>
                </a:cubicBezTo>
                <a:cubicBezTo>
                  <a:pt x="7491712" y="2101676"/>
                  <a:pt x="7492145" y="2102110"/>
                  <a:pt x="7492145" y="2102978"/>
                </a:cubicBezTo>
                <a:cubicBezTo>
                  <a:pt x="7513850" y="2098637"/>
                  <a:pt x="7535554" y="2093428"/>
                  <a:pt x="7557258" y="2087351"/>
                </a:cubicBezTo>
                <a:cubicBezTo>
                  <a:pt x="7559862" y="2086483"/>
                  <a:pt x="7562466" y="2086157"/>
                  <a:pt x="7565071" y="2086374"/>
                </a:cubicBezTo>
                <a:close/>
                <a:moveTo>
                  <a:pt x="5564821" y="2086374"/>
                </a:moveTo>
                <a:cubicBezTo>
                  <a:pt x="5567426" y="2086591"/>
                  <a:pt x="5570030" y="2087351"/>
                  <a:pt x="5572635" y="2088653"/>
                </a:cubicBezTo>
                <a:cubicBezTo>
                  <a:pt x="5576976" y="2092126"/>
                  <a:pt x="5583053" y="2098637"/>
                  <a:pt x="5590866" y="2108187"/>
                </a:cubicBezTo>
                <a:cubicBezTo>
                  <a:pt x="5594339" y="2112528"/>
                  <a:pt x="5594339" y="2117303"/>
                  <a:pt x="5590866" y="2122512"/>
                </a:cubicBezTo>
                <a:cubicBezTo>
                  <a:pt x="5587394" y="2124248"/>
                  <a:pt x="5581317" y="2128589"/>
                  <a:pt x="5572635" y="2135534"/>
                </a:cubicBezTo>
                <a:cubicBezTo>
                  <a:pt x="5570899" y="2137270"/>
                  <a:pt x="5569597" y="2138572"/>
                  <a:pt x="5568728" y="2139441"/>
                </a:cubicBezTo>
                <a:cubicBezTo>
                  <a:pt x="5571332" y="2142045"/>
                  <a:pt x="5573937" y="2144650"/>
                  <a:pt x="5576541" y="2147254"/>
                </a:cubicBezTo>
                <a:cubicBezTo>
                  <a:pt x="5579146" y="2151595"/>
                  <a:pt x="5578712" y="2155068"/>
                  <a:pt x="5575239" y="2157672"/>
                </a:cubicBezTo>
                <a:cubicBezTo>
                  <a:pt x="5571767" y="2158540"/>
                  <a:pt x="5562217" y="2159843"/>
                  <a:pt x="5546590" y="2161579"/>
                </a:cubicBezTo>
                <a:cubicBezTo>
                  <a:pt x="5545722" y="2161579"/>
                  <a:pt x="5544420" y="2161579"/>
                  <a:pt x="5542683" y="2161579"/>
                </a:cubicBezTo>
                <a:cubicBezTo>
                  <a:pt x="5539211" y="2162447"/>
                  <a:pt x="5536606" y="2162881"/>
                  <a:pt x="5534870" y="2162881"/>
                </a:cubicBezTo>
                <a:cubicBezTo>
                  <a:pt x="5535738" y="2162881"/>
                  <a:pt x="5536172" y="2163316"/>
                  <a:pt x="5536172" y="2164184"/>
                </a:cubicBezTo>
                <a:cubicBezTo>
                  <a:pt x="5537908" y="2165052"/>
                  <a:pt x="5539645" y="2165486"/>
                  <a:pt x="5541381" y="2165486"/>
                </a:cubicBezTo>
                <a:cubicBezTo>
                  <a:pt x="5541381" y="2165486"/>
                  <a:pt x="5541815" y="2165920"/>
                  <a:pt x="5542683" y="2166788"/>
                </a:cubicBezTo>
                <a:cubicBezTo>
                  <a:pt x="5544420" y="2170260"/>
                  <a:pt x="5544854" y="2173733"/>
                  <a:pt x="5543985" y="2177206"/>
                </a:cubicBezTo>
                <a:cubicBezTo>
                  <a:pt x="5543985" y="2177206"/>
                  <a:pt x="5543985" y="2178074"/>
                  <a:pt x="5543985" y="2179810"/>
                </a:cubicBezTo>
                <a:cubicBezTo>
                  <a:pt x="5543117" y="2181547"/>
                  <a:pt x="5542683" y="2182849"/>
                  <a:pt x="5542683" y="2183717"/>
                </a:cubicBezTo>
                <a:cubicBezTo>
                  <a:pt x="5554838" y="2181113"/>
                  <a:pt x="5563085" y="2178942"/>
                  <a:pt x="5567426" y="2177206"/>
                </a:cubicBezTo>
                <a:cubicBezTo>
                  <a:pt x="5572635" y="2175470"/>
                  <a:pt x="5578278" y="2175904"/>
                  <a:pt x="5584355" y="2178508"/>
                </a:cubicBezTo>
                <a:cubicBezTo>
                  <a:pt x="5593905" y="2185454"/>
                  <a:pt x="5600416" y="2191531"/>
                  <a:pt x="5603889" y="2196740"/>
                </a:cubicBezTo>
                <a:cubicBezTo>
                  <a:pt x="5607362" y="2202817"/>
                  <a:pt x="5607795" y="2208026"/>
                  <a:pt x="5605191" y="2212366"/>
                </a:cubicBezTo>
                <a:cubicBezTo>
                  <a:pt x="5604323" y="2213235"/>
                  <a:pt x="5603021" y="2214537"/>
                  <a:pt x="5601284" y="2216273"/>
                </a:cubicBezTo>
                <a:cubicBezTo>
                  <a:pt x="5592603" y="2224087"/>
                  <a:pt x="5587394" y="2229730"/>
                  <a:pt x="5585657" y="2233202"/>
                </a:cubicBezTo>
                <a:cubicBezTo>
                  <a:pt x="5587394" y="2235807"/>
                  <a:pt x="5588696" y="2237543"/>
                  <a:pt x="5589564" y="2238412"/>
                </a:cubicBezTo>
                <a:cubicBezTo>
                  <a:pt x="5592168" y="2243620"/>
                  <a:pt x="5591735" y="2246659"/>
                  <a:pt x="5588262" y="2247527"/>
                </a:cubicBezTo>
                <a:cubicBezTo>
                  <a:pt x="5584789" y="2250132"/>
                  <a:pt x="5575239" y="2251434"/>
                  <a:pt x="5559612" y="2251434"/>
                </a:cubicBezTo>
                <a:cubicBezTo>
                  <a:pt x="5558744" y="2251434"/>
                  <a:pt x="5556574" y="2251434"/>
                  <a:pt x="5553101" y="2251434"/>
                </a:cubicBezTo>
                <a:cubicBezTo>
                  <a:pt x="5546156" y="2252302"/>
                  <a:pt x="5540513" y="2252736"/>
                  <a:pt x="5536172" y="2252736"/>
                </a:cubicBezTo>
                <a:cubicBezTo>
                  <a:pt x="5536172" y="2256209"/>
                  <a:pt x="5535738" y="2261418"/>
                  <a:pt x="5534870" y="2268363"/>
                </a:cubicBezTo>
                <a:cubicBezTo>
                  <a:pt x="5534870" y="2275308"/>
                  <a:pt x="5534436" y="2280518"/>
                  <a:pt x="5533567" y="2283990"/>
                </a:cubicBezTo>
                <a:cubicBezTo>
                  <a:pt x="5540513" y="2282254"/>
                  <a:pt x="5547024" y="2281386"/>
                  <a:pt x="5553101" y="2281386"/>
                </a:cubicBezTo>
                <a:cubicBezTo>
                  <a:pt x="5552233" y="2278781"/>
                  <a:pt x="5550931" y="2275742"/>
                  <a:pt x="5549194" y="2272270"/>
                </a:cubicBezTo>
                <a:cubicBezTo>
                  <a:pt x="5547458" y="2267929"/>
                  <a:pt x="5546156" y="2264890"/>
                  <a:pt x="5545288" y="2263154"/>
                </a:cubicBezTo>
                <a:cubicBezTo>
                  <a:pt x="5544420" y="2261418"/>
                  <a:pt x="5544420" y="2260550"/>
                  <a:pt x="5545288" y="2260550"/>
                </a:cubicBezTo>
                <a:cubicBezTo>
                  <a:pt x="5546156" y="2259682"/>
                  <a:pt x="5547892" y="2259682"/>
                  <a:pt x="5550497" y="2260550"/>
                </a:cubicBezTo>
                <a:cubicBezTo>
                  <a:pt x="5568728" y="2264022"/>
                  <a:pt x="5583921" y="2271836"/>
                  <a:pt x="5596075" y="2283990"/>
                </a:cubicBezTo>
                <a:cubicBezTo>
                  <a:pt x="5602153" y="2289199"/>
                  <a:pt x="5605191" y="2294408"/>
                  <a:pt x="5605191" y="2299617"/>
                </a:cubicBezTo>
                <a:cubicBezTo>
                  <a:pt x="5606059" y="2309167"/>
                  <a:pt x="5604323" y="2317414"/>
                  <a:pt x="5599982" y="2324360"/>
                </a:cubicBezTo>
                <a:cubicBezTo>
                  <a:pt x="5595641" y="2329568"/>
                  <a:pt x="5591300" y="2331739"/>
                  <a:pt x="5586959" y="2330871"/>
                </a:cubicBezTo>
                <a:cubicBezTo>
                  <a:pt x="5580015" y="2328266"/>
                  <a:pt x="5575239" y="2324360"/>
                  <a:pt x="5572635" y="2319151"/>
                </a:cubicBezTo>
                <a:cubicBezTo>
                  <a:pt x="5570030" y="2315678"/>
                  <a:pt x="5566558" y="2310035"/>
                  <a:pt x="5562217" y="2302222"/>
                </a:cubicBezTo>
                <a:cubicBezTo>
                  <a:pt x="5560481" y="2298749"/>
                  <a:pt x="5559179" y="2296144"/>
                  <a:pt x="5558310" y="2294408"/>
                </a:cubicBezTo>
                <a:cubicBezTo>
                  <a:pt x="5520111" y="2310035"/>
                  <a:pt x="5492330" y="2321755"/>
                  <a:pt x="5474966" y="2329568"/>
                </a:cubicBezTo>
                <a:cubicBezTo>
                  <a:pt x="5470626" y="2332173"/>
                  <a:pt x="5466285" y="2331739"/>
                  <a:pt x="5461944" y="2328266"/>
                </a:cubicBezTo>
                <a:cubicBezTo>
                  <a:pt x="5457603" y="2323058"/>
                  <a:pt x="5451526" y="2313508"/>
                  <a:pt x="5443712" y="2299617"/>
                </a:cubicBezTo>
                <a:cubicBezTo>
                  <a:pt x="5442844" y="2294408"/>
                  <a:pt x="5444147" y="2291804"/>
                  <a:pt x="5447619" y="2291804"/>
                </a:cubicBezTo>
                <a:cubicBezTo>
                  <a:pt x="5454565" y="2293540"/>
                  <a:pt x="5461944" y="2293540"/>
                  <a:pt x="5469757" y="2291804"/>
                </a:cubicBezTo>
                <a:cubicBezTo>
                  <a:pt x="5474098" y="2291804"/>
                  <a:pt x="5480610" y="2290936"/>
                  <a:pt x="5489291" y="2289199"/>
                </a:cubicBezTo>
                <a:cubicBezTo>
                  <a:pt x="5493632" y="2288331"/>
                  <a:pt x="5497104" y="2287897"/>
                  <a:pt x="5499709" y="2287897"/>
                </a:cubicBezTo>
                <a:cubicBezTo>
                  <a:pt x="5500578" y="2285292"/>
                  <a:pt x="5501011" y="2280083"/>
                  <a:pt x="5501011" y="2272270"/>
                </a:cubicBezTo>
                <a:cubicBezTo>
                  <a:pt x="5501880" y="2264456"/>
                  <a:pt x="5502313" y="2258813"/>
                  <a:pt x="5502313" y="2255341"/>
                </a:cubicBezTo>
                <a:cubicBezTo>
                  <a:pt x="5500578" y="2255341"/>
                  <a:pt x="5497973" y="2255775"/>
                  <a:pt x="5494500" y="2256643"/>
                </a:cubicBezTo>
                <a:cubicBezTo>
                  <a:pt x="5492764" y="2256643"/>
                  <a:pt x="5491462" y="2256643"/>
                  <a:pt x="5490593" y="2256643"/>
                </a:cubicBezTo>
                <a:cubicBezTo>
                  <a:pt x="5489725" y="2259248"/>
                  <a:pt x="5488423" y="2261852"/>
                  <a:pt x="5486687" y="2264456"/>
                </a:cubicBezTo>
                <a:cubicBezTo>
                  <a:pt x="5484082" y="2266193"/>
                  <a:pt x="5481044" y="2267061"/>
                  <a:pt x="5477571" y="2267061"/>
                </a:cubicBezTo>
                <a:cubicBezTo>
                  <a:pt x="5469757" y="2263588"/>
                  <a:pt x="5465851" y="2259248"/>
                  <a:pt x="5465851" y="2254038"/>
                </a:cubicBezTo>
                <a:cubicBezTo>
                  <a:pt x="5464983" y="2245357"/>
                  <a:pt x="5462378" y="2233636"/>
                  <a:pt x="5458037" y="2218878"/>
                </a:cubicBezTo>
                <a:cubicBezTo>
                  <a:pt x="5457169" y="2217142"/>
                  <a:pt x="5456735" y="2215839"/>
                  <a:pt x="5456735" y="2214971"/>
                </a:cubicBezTo>
                <a:cubicBezTo>
                  <a:pt x="5456735" y="2214103"/>
                  <a:pt x="5456301" y="2212800"/>
                  <a:pt x="5455433" y="2211064"/>
                </a:cubicBezTo>
                <a:cubicBezTo>
                  <a:pt x="5453697" y="2203251"/>
                  <a:pt x="5451960" y="2198476"/>
                  <a:pt x="5450224" y="2196740"/>
                </a:cubicBezTo>
                <a:cubicBezTo>
                  <a:pt x="5448488" y="2192399"/>
                  <a:pt x="5449790" y="2189794"/>
                  <a:pt x="5454130" y="2188926"/>
                </a:cubicBezTo>
                <a:cubicBezTo>
                  <a:pt x="5461944" y="2188058"/>
                  <a:pt x="5469324" y="2188926"/>
                  <a:pt x="5476269" y="2191531"/>
                </a:cubicBezTo>
                <a:cubicBezTo>
                  <a:pt x="5478873" y="2192399"/>
                  <a:pt x="5480175" y="2193701"/>
                  <a:pt x="5480175" y="2195438"/>
                </a:cubicBezTo>
                <a:cubicBezTo>
                  <a:pt x="5481044" y="2195438"/>
                  <a:pt x="5481912" y="2195438"/>
                  <a:pt x="5482780" y="2195438"/>
                </a:cubicBezTo>
                <a:cubicBezTo>
                  <a:pt x="5492330" y="2193701"/>
                  <a:pt x="5499275" y="2191965"/>
                  <a:pt x="5503616" y="2190228"/>
                </a:cubicBezTo>
                <a:cubicBezTo>
                  <a:pt x="5503616" y="2182415"/>
                  <a:pt x="5503182" y="2176338"/>
                  <a:pt x="5502313" y="2171997"/>
                </a:cubicBezTo>
                <a:cubicBezTo>
                  <a:pt x="5498841" y="2177206"/>
                  <a:pt x="5494934" y="2178508"/>
                  <a:pt x="5490593" y="2175904"/>
                </a:cubicBezTo>
                <a:cubicBezTo>
                  <a:pt x="5483648" y="2172431"/>
                  <a:pt x="5479742" y="2166788"/>
                  <a:pt x="5478873" y="2158974"/>
                </a:cubicBezTo>
                <a:cubicBezTo>
                  <a:pt x="5478005" y="2156370"/>
                  <a:pt x="5477137" y="2152463"/>
                  <a:pt x="5476269" y="2147254"/>
                </a:cubicBezTo>
                <a:cubicBezTo>
                  <a:pt x="5474533" y="2138572"/>
                  <a:pt x="5472796" y="2131627"/>
                  <a:pt x="5471060" y="2126418"/>
                </a:cubicBezTo>
                <a:cubicBezTo>
                  <a:pt x="5468455" y="2118605"/>
                  <a:pt x="5465851" y="2112094"/>
                  <a:pt x="5463246" y="2106885"/>
                </a:cubicBezTo>
                <a:cubicBezTo>
                  <a:pt x="5459774" y="2100808"/>
                  <a:pt x="5461076" y="2097335"/>
                  <a:pt x="5467153" y="2096467"/>
                </a:cubicBezTo>
                <a:cubicBezTo>
                  <a:pt x="5475835" y="2096467"/>
                  <a:pt x="5483214" y="2097769"/>
                  <a:pt x="5489291" y="2100374"/>
                </a:cubicBezTo>
                <a:cubicBezTo>
                  <a:pt x="5489291" y="2100374"/>
                  <a:pt x="5489725" y="2100808"/>
                  <a:pt x="5490593" y="2101676"/>
                </a:cubicBezTo>
                <a:cubicBezTo>
                  <a:pt x="5491462" y="2101676"/>
                  <a:pt x="5491895" y="2102110"/>
                  <a:pt x="5491895" y="2102978"/>
                </a:cubicBezTo>
                <a:cubicBezTo>
                  <a:pt x="5513600" y="2098637"/>
                  <a:pt x="5535304" y="2093428"/>
                  <a:pt x="5557008" y="2087351"/>
                </a:cubicBezTo>
                <a:cubicBezTo>
                  <a:pt x="5559612" y="2086483"/>
                  <a:pt x="5562217" y="2086157"/>
                  <a:pt x="5564821" y="2086374"/>
                </a:cubicBezTo>
                <a:close/>
                <a:moveTo>
                  <a:pt x="1406751" y="2086049"/>
                </a:moveTo>
                <a:cubicBezTo>
                  <a:pt x="1424982" y="2088653"/>
                  <a:pt x="1438439" y="2090824"/>
                  <a:pt x="1447120" y="2092560"/>
                </a:cubicBezTo>
                <a:cubicBezTo>
                  <a:pt x="1464483" y="2096901"/>
                  <a:pt x="1469693" y="2109923"/>
                  <a:pt x="1462748" y="2131627"/>
                </a:cubicBezTo>
                <a:cubicBezTo>
                  <a:pt x="1457538" y="2141177"/>
                  <a:pt x="1448422" y="2140309"/>
                  <a:pt x="1435400" y="2129023"/>
                </a:cubicBezTo>
                <a:cubicBezTo>
                  <a:pt x="1427586" y="2121210"/>
                  <a:pt x="1416735" y="2108621"/>
                  <a:pt x="1402844" y="2091258"/>
                </a:cubicBezTo>
                <a:cubicBezTo>
                  <a:pt x="1401107" y="2088653"/>
                  <a:pt x="1400673" y="2087351"/>
                  <a:pt x="1401542" y="2087351"/>
                </a:cubicBezTo>
                <a:cubicBezTo>
                  <a:pt x="1401542" y="2086483"/>
                  <a:pt x="1403278" y="2086049"/>
                  <a:pt x="1406751" y="2086049"/>
                </a:cubicBezTo>
                <a:close/>
                <a:moveTo>
                  <a:pt x="3235754" y="2085723"/>
                </a:moveTo>
                <a:cubicBezTo>
                  <a:pt x="3239227" y="2085506"/>
                  <a:pt x="3242483" y="2086049"/>
                  <a:pt x="3245521" y="2087351"/>
                </a:cubicBezTo>
                <a:cubicBezTo>
                  <a:pt x="3257675" y="2092560"/>
                  <a:pt x="3267225" y="2100374"/>
                  <a:pt x="3274171" y="2110792"/>
                </a:cubicBezTo>
                <a:cubicBezTo>
                  <a:pt x="3276775" y="2116000"/>
                  <a:pt x="3275039" y="2119039"/>
                  <a:pt x="3268962" y="2119907"/>
                </a:cubicBezTo>
                <a:cubicBezTo>
                  <a:pt x="3258544" y="2121644"/>
                  <a:pt x="3247692" y="2122512"/>
                  <a:pt x="3236405" y="2122512"/>
                </a:cubicBezTo>
                <a:cubicBezTo>
                  <a:pt x="3218174" y="2122512"/>
                  <a:pt x="3200377" y="2123380"/>
                  <a:pt x="3183014" y="2125116"/>
                </a:cubicBezTo>
                <a:cubicBezTo>
                  <a:pt x="3183883" y="2125984"/>
                  <a:pt x="3185619" y="2127286"/>
                  <a:pt x="3188223" y="2129023"/>
                </a:cubicBezTo>
                <a:cubicBezTo>
                  <a:pt x="3191695" y="2131627"/>
                  <a:pt x="3194734" y="2134232"/>
                  <a:pt x="3197338" y="2136836"/>
                </a:cubicBezTo>
                <a:cubicBezTo>
                  <a:pt x="3199943" y="2139441"/>
                  <a:pt x="3199509" y="2142914"/>
                  <a:pt x="3196036" y="2147254"/>
                </a:cubicBezTo>
                <a:cubicBezTo>
                  <a:pt x="3193431" y="2149859"/>
                  <a:pt x="3188656" y="2154634"/>
                  <a:pt x="3181712" y="2161579"/>
                </a:cubicBezTo>
                <a:cubicBezTo>
                  <a:pt x="3179107" y="2164184"/>
                  <a:pt x="3177371" y="2165920"/>
                  <a:pt x="3176503" y="2166788"/>
                </a:cubicBezTo>
                <a:cubicBezTo>
                  <a:pt x="3173898" y="2170260"/>
                  <a:pt x="3171294" y="2173299"/>
                  <a:pt x="3168689" y="2175904"/>
                </a:cubicBezTo>
                <a:cubicBezTo>
                  <a:pt x="3169558" y="2176772"/>
                  <a:pt x="3169992" y="2178074"/>
                  <a:pt x="3169992" y="2179810"/>
                </a:cubicBezTo>
                <a:cubicBezTo>
                  <a:pt x="3168256" y="2191965"/>
                  <a:pt x="3167387" y="2204553"/>
                  <a:pt x="3167387" y="2217576"/>
                </a:cubicBezTo>
                <a:lnTo>
                  <a:pt x="3167387" y="2304826"/>
                </a:lnTo>
                <a:cubicBezTo>
                  <a:pt x="3167387" y="2322190"/>
                  <a:pt x="3161744" y="2331305"/>
                  <a:pt x="3150458" y="2332173"/>
                </a:cubicBezTo>
                <a:cubicBezTo>
                  <a:pt x="3140908" y="2330437"/>
                  <a:pt x="3132661" y="2322624"/>
                  <a:pt x="3125715" y="2308733"/>
                </a:cubicBezTo>
                <a:cubicBezTo>
                  <a:pt x="3123979" y="2303524"/>
                  <a:pt x="3124413" y="2297447"/>
                  <a:pt x="3127017" y="2290501"/>
                </a:cubicBezTo>
                <a:cubicBezTo>
                  <a:pt x="3132226" y="2268797"/>
                  <a:pt x="3134831" y="2243186"/>
                  <a:pt x="3134831" y="2213669"/>
                </a:cubicBezTo>
                <a:cubicBezTo>
                  <a:pt x="3126149" y="2221482"/>
                  <a:pt x="3116600" y="2228862"/>
                  <a:pt x="3106182" y="2235807"/>
                </a:cubicBezTo>
                <a:cubicBezTo>
                  <a:pt x="3075796" y="2258379"/>
                  <a:pt x="3048883" y="2271836"/>
                  <a:pt x="3025442" y="2276176"/>
                </a:cubicBezTo>
                <a:cubicBezTo>
                  <a:pt x="3021102" y="2277045"/>
                  <a:pt x="3020233" y="2276176"/>
                  <a:pt x="3022838" y="2273572"/>
                </a:cubicBezTo>
                <a:cubicBezTo>
                  <a:pt x="3059301" y="2248396"/>
                  <a:pt x="3093593" y="2214103"/>
                  <a:pt x="3125715" y="2170695"/>
                </a:cubicBezTo>
                <a:cubicBezTo>
                  <a:pt x="3125715" y="2168958"/>
                  <a:pt x="3124847" y="2166788"/>
                  <a:pt x="3123111" y="2164184"/>
                </a:cubicBezTo>
                <a:cubicBezTo>
                  <a:pt x="3122243" y="2163316"/>
                  <a:pt x="3121809" y="2162447"/>
                  <a:pt x="3121809" y="2161579"/>
                </a:cubicBezTo>
                <a:cubicBezTo>
                  <a:pt x="3120941" y="2157238"/>
                  <a:pt x="3122677" y="2155068"/>
                  <a:pt x="3127017" y="2155068"/>
                </a:cubicBezTo>
                <a:cubicBezTo>
                  <a:pt x="3129622" y="2155068"/>
                  <a:pt x="3132661" y="2155068"/>
                  <a:pt x="3136133" y="2155068"/>
                </a:cubicBezTo>
                <a:cubicBezTo>
                  <a:pt x="3137001" y="2152463"/>
                  <a:pt x="3138738" y="2149425"/>
                  <a:pt x="3141342" y="2145952"/>
                </a:cubicBezTo>
                <a:cubicBezTo>
                  <a:pt x="3143079" y="2143348"/>
                  <a:pt x="3144815" y="2138572"/>
                  <a:pt x="3146551" y="2131627"/>
                </a:cubicBezTo>
                <a:cubicBezTo>
                  <a:pt x="3146551" y="2130759"/>
                  <a:pt x="3146551" y="2129891"/>
                  <a:pt x="3146551" y="2129023"/>
                </a:cubicBezTo>
                <a:cubicBezTo>
                  <a:pt x="3122243" y="2132496"/>
                  <a:pt x="3098368" y="2136836"/>
                  <a:pt x="3074928" y="2142045"/>
                </a:cubicBezTo>
                <a:cubicBezTo>
                  <a:pt x="3071455" y="2143782"/>
                  <a:pt x="3067983" y="2143782"/>
                  <a:pt x="3064510" y="2142045"/>
                </a:cubicBezTo>
                <a:cubicBezTo>
                  <a:pt x="3064510" y="2142045"/>
                  <a:pt x="3064075" y="2142045"/>
                  <a:pt x="3063207" y="2142045"/>
                </a:cubicBezTo>
                <a:cubicBezTo>
                  <a:pt x="3056262" y="2137704"/>
                  <a:pt x="3048449" y="2131193"/>
                  <a:pt x="3039767" y="2122512"/>
                </a:cubicBezTo>
                <a:cubicBezTo>
                  <a:pt x="3037162" y="2119039"/>
                  <a:pt x="3038031" y="2116868"/>
                  <a:pt x="3042372" y="2116000"/>
                </a:cubicBezTo>
                <a:cubicBezTo>
                  <a:pt x="3058867" y="2115132"/>
                  <a:pt x="3074928" y="2113396"/>
                  <a:pt x="3090555" y="2110792"/>
                </a:cubicBezTo>
                <a:cubicBezTo>
                  <a:pt x="3093159" y="2110792"/>
                  <a:pt x="3097066" y="2110357"/>
                  <a:pt x="3102275" y="2109489"/>
                </a:cubicBezTo>
                <a:cubicBezTo>
                  <a:pt x="3126584" y="2105148"/>
                  <a:pt x="3154799" y="2100808"/>
                  <a:pt x="3186921" y="2096467"/>
                </a:cubicBezTo>
                <a:cubicBezTo>
                  <a:pt x="3199074" y="2095598"/>
                  <a:pt x="3211663" y="2092994"/>
                  <a:pt x="3224685" y="2088653"/>
                </a:cubicBezTo>
                <a:cubicBezTo>
                  <a:pt x="3228592" y="2086917"/>
                  <a:pt x="3232282" y="2085940"/>
                  <a:pt x="3235754" y="2085723"/>
                </a:cubicBezTo>
                <a:close/>
                <a:moveTo>
                  <a:pt x="846785" y="2084746"/>
                </a:moveTo>
                <a:cubicBezTo>
                  <a:pt x="865016" y="2089087"/>
                  <a:pt x="878039" y="2095164"/>
                  <a:pt x="885852" y="2102978"/>
                </a:cubicBezTo>
                <a:cubicBezTo>
                  <a:pt x="888457" y="2106450"/>
                  <a:pt x="888891" y="2111226"/>
                  <a:pt x="887154" y="2117303"/>
                </a:cubicBezTo>
                <a:cubicBezTo>
                  <a:pt x="882814" y="2126852"/>
                  <a:pt x="880643" y="2142045"/>
                  <a:pt x="880643" y="2162881"/>
                </a:cubicBezTo>
                <a:cubicBezTo>
                  <a:pt x="886720" y="2152463"/>
                  <a:pt x="891495" y="2137704"/>
                  <a:pt x="894968" y="2118605"/>
                </a:cubicBezTo>
                <a:cubicBezTo>
                  <a:pt x="894968" y="2113396"/>
                  <a:pt x="897138" y="2111226"/>
                  <a:pt x="901479" y="2112094"/>
                </a:cubicBezTo>
                <a:cubicBezTo>
                  <a:pt x="914502" y="2115566"/>
                  <a:pt x="924486" y="2121210"/>
                  <a:pt x="931431" y="2129023"/>
                </a:cubicBezTo>
                <a:cubicBezTo>
                  <a:pt x="935772" y="2135100"/>
                  <a:pt x="935337" y="2139441"/>
                  <a:pt x="930129" y="2142045"/>
                </a:cubicBezTo>
                <a:cubicBezTo>
                  <a:pt x="907556" y="2155936"/>
                  <a:pt x="891061" y="2166788"/>
                  <a:pt x="880643" y="2174602"/>
                </a:cubicBezTo>
                <a:lnTo>
                  <a:pt x="880643" y="2181113"/>
                </a:lnTo>
                <a:cubicBezTo>
                  <a:pt x="889325" y="2179376"/>
                  <a:pt x="896270" y="2177206"/>
                  <a:pt x="901479" y="2174602"/>
                </a:cubicBezTo>
                <a:cubicBezTo>
                  <a:pt x="905820" y="2172865"/>
                  <a:pt x="909727" y="2172431"/>
                  <a:pt x="913199" y="2173299"/>
                </a:cubicBezTo>
                <a:cubicBezTo>
                  <a:pt x="917540" y="2175904"/>
                  <a:pt x="922315" y="2180678"/>
                  <a:pt x="927524" y="2187624"/>
                </a:cubicBezTo>
                <a:cubicBezTo>
                  <a:pt x="930997" y="2194569"/>
                  <a:pt x="928826" y="2198910"/>
                  <a:pt x="921013" y="2200646"/>
                </a:cubicBezTo>
                <a:cubicBezTo>
                  <a:pt x="909727" y="2201514"/>
                  <a:pt x="896270" y="2203251"/>
                  <a:pt x="880643" y="2205856"/>
                </a:cubicBezTo>
                <a:lnTo>
                  <a:pt x="880643" y="2216273"/>
                </a:lnTo>
                <a:cubicBezTo>
                  <a:pt x="881511" y="2216273"/>
                  <a:pt x="882814" y="2216707"/>
                  <a:pt x="884550" y="2217576"/>
                </a:cubicBezTo>
                <a:cubicBezTo>
                  <a:pt x="898441" y="2221048"/>
                  <a:pt x="908424" y="2224087"/>
                  <a:pt x="914502" y="2226691"/>
                </a:cubicBezTo>
                <a:cubicBezTo>
                  <a:pt x="926656" y="2233636"/>
                  <a:pt x="930997" y="2245791"/>
                  <a:pt x="927524" y="2263154"/>
                </a:cubicBezTo>
                <a:cubicBezTo>
                  <a:pt x="921447" y="2275308"/>
                  <a:pt x="913633" y="2277479"/>
                  <a:pt x="904084" y="2269666"/>
                </a:cubicBezTo>
                <a:cubicBezTo>
                  <a:pt x="895402" y="2258379"/>
                  <a:pt x="887589" y="2247527"/>
                  <a:pt x="880643" y="2237109"/>
                </a:cubicBezTo>
                <a:cubicBezTo>
                  <a:pt x="880643" y="2242318"/>
                  <a:pt x="880643" y="2247961"/>
                  <a:pt x="880643" y="2254038"/>
                </a:cubicBezTo>
                <a:cubicBezTo>
                  <a:pt x="879775" y="2273138"/>
                  <a:pt x="878039" y="2285726"/>
                  <a:pt x="875434" y="2291804"/>
                </a:cubicBezTo>
                <a:cubicBezTo>
                  <a:pt x="880643" y="2290936"/>
                  <a:pt x="887589" y="2290067"/>
                  <a:pt x="896270" y="2289199"/>
                </a:cubicBezTo>
                <a:cubicBezTo>
                  <a:pt x="905820" y="2288331"/>
                  <a:pt x="911029" y="2287463"/>
                  <a:pt x="911897" y="2286594"/>
                </a:cubicBezTo>
                <a:cubicBezTo>
                  <a:pt x="917106" y="2283990"/>
                  <a:pt x="921881" y="2283990"/>
                  <a:pt x="926222" y="2286594"/>
                </a:cubicBezTo>
                <a:cubicBezTo>
                  <a:pt x="934903" y="2290067"/>
                  <a:pt x="941849" y="2296578"/>
                  <a:pt x="947058" y="2306128"/>
                </a:cubicBezTo>
                <a:cubicBezTo>
                  <a:pt x="949662" y="2313942"/>
                  <a:pt x="947058" y="2318717"/>
                  <a:pt x="939244" y="2320453"/>
                </a:cubicBezTo>
                <a:cubicBezTo>
                  <a:pt x="933167" y="2318717"/>
                  <a:pt x="909727" y="2317848"/>
                  <a:pt x="868923" y="2317848"/>
                </a:cubicBezTo>
                <a:cubicBezTo>
                  <a:pt x="834196" y="2320453"/>
                  <a:pt x="809454" y="2325228"/>
                  <a:pt x="794695" y="2332173"/>
                </a:cubicBezTo>
                <a:cubicBezTo>
                  <a:pt x="791222" y="2333910"/>
                  <a:pt x="787316" y="2333475"/>
                  <a:pt x="782975" y="2330871"/>
                </a:cubicBezTo>
                <a:cubicBezTo>
                  <a:pt x="777766" y="2326530"/>
                  <a:pt x="773859" y="2320887"/>
                  <a:pt x="771255" y="2313942"/>
                </a:cubicBezTo>
                <a:cubicBezTo>
                  <a:pt x="769518" y="2306128"/>
                  <a:pt x="769952" y="2301354"/>
                  <a:pt x="772557" y="2299617"/>
                </a:cubicBezTo>
                <a:cubicBezTo>
                  <a:pt x="780370" y="2296144"/>
                  <a:pt x="784711" y="2277913"/>
                  <a:pt x="785579" y="2244923"/>
                </a:cubicBezTo>
                <a:cubicBezTo>
                  <a:pt x="785579" y="2237109"/>
                  <a:pt x="785579" y="2231032"/>
                  <a:pt x="785579" y="2226691"/>
                </a:cubicBezTo>
                <a:cubicBezTo>
                  <a:pt x="785579" y="2226691"/>
                  <a:pt x="784711" y="2227560"/>
                  <a:pt x="782975" y="2229296"/>
                </a:cubicBezTo>
                <a:cubicBezTo>
                  <a:pt x="770820" y="2237109"/>
                  <a:pt x="761271" y="2243186"/>
                  <a:pt x="754325" y="2247527"/>
                </a:cubicBezTo>
                <a:cubicBezTo>
                  <a:pt x="743039" y="2254472"/>
                  <a:pt x="733489" y="2261852"/>
                  <a:pt x="725676" y="2269666"/>
                </a:cubicBezTo>
                <a:cubicBezTo>
                  <a:pt x="721335" y="2273138"/>
                  <a:pt x="716126" y="2272704"/>
                  <a:pt x="710049" y="2268363"/>
                </a:cubicBezTo>
                <a:cubicBezTo>
                  <a:pt x="705708" y="2264022"/>
                  <a:pt x="700933" y="2257511"/>
                  <a:pt x="695724" y="2248830"/>
                </a:cubicBezTo>
                <a:cubicBezTo>
                  <a:pt x="693120" y="2243620"/>
                  <a:pt x="694856" y="2239280"/>
                  <a:pt x="700933" y="2235807"/>
                </a:cubicBezTo>
                <a:cubicBezTo>
                  <a:pt x="705274" y="2234071"/>
                  <a:pt x="711351" y="2227125"/>
                  <a:pt x="719165" y="2214971"/>
                </a:cubicBezTo>
                <a:cubicBezTo>
                  <a:pt x="721769" y="2209762"/>
                  <a:pt x="723506" y="2206724"/>
                  <a:pt x="724374" y="2205856"/>
                </a:cubicBezTo>
                <a:cubicBezTo>
                  <a:pt x="715692" y="2208460"/>
                  <a:pt x="709615" y="2211064"/>
                  <a:pt x="706142" y="2213669"/>
                </a:cubicBezTo>
                <a:cubicBezTo>
                  <a:pt x="700933" y="2217142"/>
                  <a:pt x="697026" y="2216707"/>
                  <a:pt x="694422" y="2212366"/>
                </a:cubicBezTo>
                <a:cubicBezTo>
                  <a:pt x="688345" y="2206290"/>
                  <a:pt x="685306" y="2200646"/>
                  <a:pt x="685306" y="2195438"/>
                </a:cubicBezTo>
                <a:cubicBezTo>
                  <a:pt x="684438" y="2187624"/>
                  <a:pt x="685740" y="2183283"/>
                  <a:pt x="689213" y="2182415"/>
                </a:cubicBezTo>
                <a:cubicBezTo>
                  <a:pt x="692686" y="2181547"/>
                  <a:pt x="695724" y="2178508"/>
                  <a:pt x="698329" y="2173299"/>
                </a:cubicBezTo>
                <a:cubicBezTo>
                  <a:pt x="699197" y="2171563"/>
                  <a:pt x="699631" y="2170260"/>
                  <a:pt x="699631" y="2169392"/>
                </a:cubicBezTo>
                <a:cubicBezTo>
                  <a:pt x="705708" y="2160711"/>
                  <a:pt x="710049" y="2152029"/>
                  <a:pt x="712653" y="2143348"/>
                </a:cubicBezTo>
                <a:cubicBezTo>
                  <a:pt x="718731" y="2128589"/>
                  <a:pt x="721769" y="2116868"/>
                  <a:pt x="721769" y="2108187"/>
                </a:cubicBezTo>
                <a:cubicBezTo>
                  <a:pt x="720901" y="2098637"/>
                  <a:pt x="724374" y="2094730"/>
                  <a:pt x="732187" y="2096467"/>
                </a:cubicBezTo>
                <a:cubicBezTo>
                  <a:pt x="746078" y="2103412"/>
                  <a:pt x="755193" y="2109489"/>
                  <a:pt x="759534" y="2114698"/>
                </a:cubicBezTo>
                <a:cubicBezTo>
                  <a:pt x="763007" y="2121644"/>
                  <a:pt x="762139" y="2127720"/>
                  <a:pt x="756930" y="2132930"/>
                </a:cubicBezTo>
                <a:cubicBezTo>
                  <a:pt x="753457" y="2136402"/>
                  <a:pt x="746946" y="2144216"/>
                  <a:pt x="737396" y="2156370"/>
                </a:cubicBezTo>
                <a:cubicBezTo>
                  <a:pt x="733924" y="2159843"/>
                  <a:pt x="730451" y="2163750"/>
                  <a:pt x="726978" y="2168090"/>
                </a:cubicBezTo>
                <a:cubicBezTo>
                  <a:pt x="722637" y="2173299"/>
                  <a:pt x="718731" y="2177640"/>
                  <a:pt x="715258" y="2181113"/>
                </a:cubicBezTo>
                <a:cubicBezTo>
                  <a:pt x="724808" y="2181113"/>
                  <a:pt x="732621" y="2180678"/>
                  <a:pt x="738698" y="2179810"/>
                </a:cubicBezTo>
                <a:cubicBezTo>
                  <a:pt x="745644" y="2167656"/>
                  <a:pt x="749116" y="2159843"/>
                  <a:pt x="749116" y="2156370"/>
                </a:cubicBezTo>
                <a:cubicBezTo>
                  <a:pt x="749116" y="2155502"/>
                  <a:pt x="749116" y="2154634"/>
                  <a:pt x="749116" y="2153766"/>
                </a:cubicBezTo>
                <a:cubicBezTo>
                  <a:pt x="749984" y="2148556"/>
                  <a:pt x="752589" y="2146386"/>
                  <a:pt x="756930" y="2147254"/>
                </a:cubicBezTo>
                <a:cubicBezTo>
                  <a:pt x="769084" y="2151595"/>
                  <a:pt x="777332" y="2157238"/>
                  <a:pt x="781672" y="2164184"/>
                </a:cubicBezTo>
                <a:cubicBezTo>
                  <a:pt x="783409" y="2165052"/>
                  <a:pt x="784277" y="2166354"/>
                  <a:pt x="784277" y="2168090"/>
                </a:cubicBezTo>
                <a:cubicBezTo>
                  <a:pt x="783409" y="2152463"/>
                  <a:pt x="780804" y="2140743"/>
                  <a:pt x="776464" y="2132930"/>
                </a:cubicBezTo>
                <a:cubicBezTo>
                  <a:pt x="774727" y="2129457"/>
                  <a:pt x="774293" y="2126852"/>
                  <a:pt x="775161" y="2125116"/>
                </a:cubicBezTo>
                <a:cubicBezTo>
                  <a:pt x="776029" y="2123380"/>
                  <a:pt x="778634" y="2122512"/>
                  <a:pt x="782975" y="2122512"/>
                </a:cubicBezTo>
                <a:cubicBezTo>
                  <a:pt x="789052" y="2123814"/>
                  <a:pt x="794695" y="2125767"/>
                  <a:pt x="799904" y="2128372"/>
                </a:cubicBezTo>
                <a:lnTo>
                  <a:pt x="813836" y="2137871"/>
                </a:lnTo>
                <a:lnTo>
                  <a:pt x="812926" y="2134232"/>
                </a:lnTo>
                <a:cubicBezTo>
                  <a:pt x="813795" y="2135100"/>
                  <a:pt x="813361" y="2134666"/>
                  <a:pt x="811624" y="2132930"/>
                </a:cubicBezTo>
                <a:cubicBezTo>
                  <a:pt x="810756" y="2131193"/>
                  <a:pt x="810756" y="2130325"/>
                  <a:pt x="811624" y="2130325"/>
                </a:cubicBezTo>
                <a:cubicBezTo>
                  <a:pt x="811624" y="2129457"/>
                  <a:pt x="812926" y="2129457"/>
                  <a:pt x="815531" y="2130325"/>
                </a:cubicBezTo>
                <a:cubicBezTo>
                  <a:pt x="823344" y="2132061"/>
                  <a:pt x="832026" y="2135968"/>
                  <a:pt x="841576" y="2142045"/>
                </a:cubicBezTo>
                <a:cubicBezTo>
                  <a:pt x="846785" y="2144650"/>
                  <a:pt x="849823" y="2149425"/>
                  <a:pt x="850692" y="2156370"/>
                </a:cubicBezTo>
                <a:lnTo>
                  <a:pt x="850692" y="2145952"/>
                </a:lnTo>
                <a:cubicBezTo>
                  <a:pt x="852428" y="2121644"/>
                  <a:pt x="849389" y="2105582"/>
                  <a:pt x="841576" y="2097769"/>
                </a:cubicBezTo>
                <a:cubicBezTo>
                  <a:pt x="838971" y="2090824"/>
                  <a:pt x="840708" y="2086483"/>
                  <a:pt x="846785" y="2084746"/>
                </a:cubicBezTo>
                <a:close/>
                <a:moveTo>
                  <a:pt x="4554604" y="2084421"/>
                </a:moveTo>
                <a:cubicBezTo>
                  <a:pt x="4556558" y="2084638"/>
                  <a:pt x="4559054" y="2085181"/>
                  <a:pt x="4562092" y="2086049"/>
                </a:cubicBezTo>
                <a:cubicBezTo>
                  <a:pt x="4575982" y="2093862"/>
                  <a:pt x="4585098" y="2100808"/>
                  <a:pt x="4589439" y="2106885"/>
                </a:cubicBezTo>
                <a:cubicBezTo>
                  <a:pt x="4593780" y="2112094"/>
                  <a:pt x="4594214" y="2117303"/>
                  <a:pt x="4590741" y="2122512"/>
                </a:cubicBezTo>
                <a:cubicBezTo>
                  <a:pt x="4587269" y="2133798"/>
                  <a:pt x="4585098" y="2153332"/>
                  <a:pt x="4584230" y="2181113"/>
                </a:cubicBezTo>
                <a:cubicBezTo>
                  <a:pt x="4584230" y="2246225"/>
                  <a:pt x="4584664" y="2283990"/>
                  <a:pt x="4585532" y="2294408"/>
                </a:cubicBezTo>
                <a:cubicBezTo>
                  <a:pt x="4584664" y="2306562"/>
                  <a:pt x="4580324" y="2318717"/>
                  <a:pt x="4572510" y="2330871"/>
                </a:cubicBezTo>
                <a:cubicBezTo>
                  <a:pt x="4568169" y="2335212"/>
                  <a:pt x="4562960" y="2335646"/>
                  <a:pt x="4556883" y="2332173"/>
                </a:cubicBezTo>
                <a:cubicBezTo>
                  <a:pt x="4551674" y="2326096"/>
                  <a:pt x="4547767" y="2319151"/>
                  <a:pt x="4545163" y="2311337"/>
                </a:cubicBezTo>
                <a:cubicBezTo>
                  <a:pt x="4545163" y="2310469"/>
                  <a:pt x="4545163" y="2309167"/>
                  <a:pt x="4545163" y="2307430"/>
                </a:cubicBezTo>
                <a:cubicBezTo>
                  <a:pt x="4544295" y="2304826"/>
                  <a:pt x="4543861" y="2302656"/>
                  <a:pt x="4543861" y="2300919"/>
                </a:cubicBezTo>
                <a:cubicBezTo>
                  <a:pt x="4508266" y="2298315"/>
                  <a:pt x="4470067" y="2300051"/>
                  <a:pt x="4429263" y="2306128"/>
                </a:cubicBezTo>
                <a:cubicBezTo>
                  <a:pt x="4424054" y="2306128"/>
                  <a:pt x="4420147" y="2305260"/>
                  <a:pt x="4417543" y="2303524"/>
                </a:cubicBezTo>
                <a:cubicBezTo>
                  <a:pt x="4417543" y="2303524"/>
                  <a:pt x="4416674" y="2303090"/>
                  <a:pt x="4414938" y="2302222"/>
                </a:cubicBezTo>
                <a:cubicBezTo>
                  <a:pt x="4412334" y="2300485"/>
                  <a:pt x="4410597" y="2299183"/>
                  <a:pt x="4409729" y="2298315"/>
                </a:cubicBezTo>
                <a:cubicBezTo>
                  <a:pt x="4408861" y="2311337"/>
                  <a:pt x="4406257" y="2319151"/>
                  <a:pt x="4401916" y="2321755"/>
                </a:cubicBezTo>
                <a:cubicBezTo>
                  <a:pt x="4398443" y="2325228"/>
                  <a:pt x="4394102" y="2325662"/>
                  <a:pt x="4388893" y="2323058"/>
                </a:cubicBezTo>
                <a:cubicBezTo>
                  <a:pt x="4388893" y="2323058"/>
                  <a:pt x="4388459" y="2322624"/>
                  <a:pt x="4387591" y="2321755"/>
                </a:cubicBezTo>
                <a:cubicBezTo>
                  <a:pt x="4381514" y="2319151"/>
                  <a:pt x="4377607" y="2315244"/>
                  <a:pt x="4375871" y="2310035"/>
                </a:cubicBezTo>
                <a:cubicBezTo>
                  <a:pt x="4372398" y="2298749"/>
                  <a:pt x="4371530" y="2289199"/>
                  <a:pt x="4373266" y="2281386"/>
                </a:cubicBezTo>
                <a:cubicBezTo>
                  <a:pt x="4377607" y="2263154"/>
                  <a:pt x="4380212" y="2218878"/>
                  <a:pt x="4381080" y="2148556"/>
                </a:cubicBezTo>
                <a:cubicBezTo>
                  <a:pt x="4381080" y="2129457"/>
                  <a:pt x="4377607" y="2114698"/>
                  <a:pt x="4370662" y="2104280"/>
                </a:cubicBezTo>
                <a:cubicBezTo>
                  <a:pt x="4368926" y="2099071"/>
                  <a:pt x="4371530" y="2096032"/>
                  <a:pt x="4378475" y="2095164"/>
                </a:cubicBezTo>
                <a:cubicBezTo>
                  <a:pt x="4386289" y="2096901"/>
                  <a:pt x="4394102" y="2099071"/>
                  <a:pt x="4401916" y="2101676"/>
                </a:cubicBezTo>
                <a:cubicBezTo>
                  <a:pt x="4419279" y="2099939"/>
                  <a:pt x="4446626" y="2097335"/>
                  <a:pt x="4483957" y="2093862"/>
                </a:cubicBezTo>
                <a:cubicBezTo>
                  <a:pt x="4493507" y="2092126"/>
                  <a:pt x="4500452" y="2091258"/>
                  <a:pt x="4504793" y="2091258"/>
                </a:cubicBezTo>
                <a:cubicBezTo>
                  <a:pt x="4517816" y="2090390"/>
                  <a:pt x="4533008" y="2088219"/>
                  <a:pt x="4550372" y="2084746"/>
                </a:cubicBezTo>
                <a:cubicBezTo>
                  <a:pt x="4551240" y="2084312"/>
                  <a:pt x="4552651" y="2084204"/>
                  <a:pt x="4554604" y="2084421"/>
                </a:cubicBezTo>
                <a:close/>
                <a:moveTo>
                  <a:pt x="6080511" y="2082142"/>
                </a:moveTo>
                <a:cubicBezTo>
                  <a:pt x="6100479" y="2083878"/>
                  <a:pt x="6118710" y="2088653"/>
                  <a:pt x="6135205" y="2096467"/>
                </a:cubicBezTo>
                <a:cubicBezTo>
                  <a:pt x="6142151" y="2098203"/>
                  <a:pt x="6145623" y="2106885"/>
                  <a:pt x="6145623" y="2122512"/>
                </a:cubicBezTo>
                <a:cubicBezTo>
                  <a:pt x="6144755" y="2134666"/>
                  <a:pt x="6139546" y="2140743"/>
                  <a:pt x="6129996" y="2140743"/>
                </a:cubicBezTo>
                <a:cubicBezTo>
                  <a:pt x="6124787" y="2139007"/>
                  <a:pt x="6117842" y="2134666"/>
                  <a:pt x="6109160" y="2127720"/>
                </a:cubicBezTo>
                <a:cubicBezTo>
                  <a:pt x="6094402" y="2110357"/>
                  <a:pt x="6083549" y="2096901"/>
                  <a:pt x="6076604" y="2087351"/>
                </a:cubicBezTo>
                <a:cubicBezTo>
                  <a:pt x="6075736" y="2085614"/>
                  <a:pt x="6075302" y="2084312"/>
                  <a:pt x="6075302" y="2083444"/>
                </a:cubicBezTo>
                <a:cubicBezTo>
                  <a:pt x="6076170" y="2082576"/>
                  <a:pt x="6077906" y="2082142"/>
                  <a:pt x="6080511" y="2082142"/>
                </a:cubicBezTo>
                <a:close/>
                <a:moveTo>
                  <a:pt x="2421200" y="2076933"/>
                </a:moveTo>
                <a:cubicBezTo>
                  <a:pt x="2437695" y="2082142"/>
                  <a:pt x="2448981" y="2089521"/>
                  <a:pt x="2455059" y="2099071"/>
                </a:cubicBezTo>
                <a:cubicBezTo>
                  <a:pt x="2457663" y="2103412"/>
                  <a:pt x="2458097" y="2107319"/>
                  <a:pt x="2456361" y="2110792"/>
                </a:cubicBezTo>
                <a:cubicBezTo>
                  <a:pt x="2452020" y="2119473"/>
                  <a:pt x="2450718" y="2141177"/>
                  <a:pt x="2452454" y="2175904"/>
                </a:cubicBezTo>
                <a:cubicBezTo>
                  <a:pt x="2452454" y="2187190"/>
                  <a:pt x="2452020" y="2196740"/>
                  <a:pt x="2451152" y="2204553"/>
                </a:cubicBezTo>
                <a:cubicBezTo>
                  <a:pt x="2469383" y="2197608"/>
                  <a:pt x="2485010" y="2187624"/>
                  <a:pt x="2498032" y="2174602"/>
                </a:cubicBezTo>
                <a:cubicBezTo>
                  <a:pt x="2487615" y="2165052"/>
                  <a:pt x="2479367" y="2156370"/>
                  <a:pt x="2473290" y="2148556"/>
                </a:cubicBezTo>
                <a:cubicBezTo>
                  <a:pt x="2472422" y="2148556"/>
                  <a:pt x="2470685" y="2147254"/>
                  <a:pt x="2468081" y="2144650"/>
                </a:cubicBezTo>
                <a:cubicBezTo>
                  <a:pt x="2465477" y="2142045"/>
                  <a:pt x="2463740" y="2140743"/>
                  <a:pt x="2462872" y="2140743"/>
                </a:cubicBezTo>
                <a:cubicBezTo>
                  <a:pt x="2459399" y="2139875"/>
                  <a:pt x="2457663" y="2138138"/>
                  <a:pt x="2457663" y="2135534"/>
                </a:cubicBezTo>
                <a:cubicBezTo>
                  <a:pt x="2457663" y="2133798"/>
                  <a:pt x="2458965" y="2132061"/>
                  <a:pt x="2461570" y="2130325"/>
                </a:cubicBezTo>
                <a:cubicBezTo>
                  <a:pt x="2463306" y="2129457"/>
                  <a:pt x="2467212" y="2129023"/>
                  <a:pt x="2473290" y="2129023"/>
                </a:cubicBezTo>
                <a:cubicBezTo>
                  <a:pt x="2479367" y="2129023"/>
                  <a:pt x="2488917" y="2134666"/>
                  <a:pt x="2501940" y="2145952"/>
                </a:cubicBezTo>
                <a:cubicBezTo>
                  <a:pt x="2506280" y="2150293"/>
                  <a:pt x="2510621" y="2153766"/>
                  <a:pt x="2514962" y="2156370"/>
                </a:cubicBezTo>
                <a:cubicBezTo>
                  <a:pt x="2523643" y="2145084"/>
                  <a:pt x="2529721" y="2132930"/>
                  <a:pt x="2533193" y="2119907"/>
                </a:cubicBezTo>
                <a:cubicBezTo>
                  <a:pt x="2534929" y="2116434"/>
                  <a:pt x="2533628" y="2114698"/>
                  <a:pt x="2529287" y="2114698"/>
                </a:cubicBezTo>
                <a:cubicBezTo>
                  <a:pt x="2527551" y="2115566"/>
                  <a:pt x="2524511" y="2116434"/>
                  <a:pt x="2520171" y="2117303"/>
                </a:cubicBezTo>
                <a:cubicBezTo>
                  <a:pt x="2511489" y="2120775"/>
                  <a:pt x="2504544" y="2123814"/>
                  <a:pt x="2499335" y="2126418"/>
                </a:cubicBezTo>
                <a:cubicBezTo>
                  <a:pt x="2495862" y="2127286"/>
                  <a:pt x="2491955" y="2127286"/>
                  <a:pt x="2487615" y="2126418"/>
                </a:cubicBezTo>
                <a:cubicBezTo>
                  <a:pt x="2481537" y="2123814"/>
                  <a:pt x="2476328" y="2119473"/>
                  <a:pt x="2471987" y="2113396"/>
                </a:cubicBezTo>
                <a:cubicBezTo>
                  <a:pt x="2470252" y="2109055"/>
                  <a:pt x="2471554" y="2106450"/>
                  <a:pt x="2475895" y="2105582"/>
                </a:cubicBezTo>
                <a:cubicBezTo>
                  <a:pt x="2480235" y="2104714"/>
                  <a:pt x="2488049" y="2102978"/>
                  <a:pt x="2499335" y="2100374"/>
                </a:cubicBezTo>
                <a:cubicBezTo>
                  <a:pt x="2503676" y="2099505"/>
                  <a:pt x="2506715" y="2098637"/>
                  <a:pt x="2508450" y="2097769"/>
                </a:cubicBezTo>
                <a:cubicBezTo>
                  <a:pt x="2514528" y="2096032"/>
                  <a:pt x="2521473" y="2093862"/>
                  <a:pt x="2529287" y="2091258"/>
                </a:cubicBezTo>
                <a:cubicBezTo>
                  <a:pt x="2531023" y="2090390"/>
                  <a:pt x="2532325" y="2089956"/>
                  <a:pt x="2533193" y="2089956"/>
                </a:cubicBezTo>
                <a:cubicBezTo>
                  <a:pt x="2538402" y="2086483"/>
                  <a:pt x="2543611" y="2086049"/>
                  <a:pt x="2548820" y="2088653"/>
                </a:cubicBezTo>
                <a:cubicBezTo>
                  <a:pt x="2561843" y="2096467"/>
                  <a:pt x="2570090" y="2104280"/>
                  <a:pt x="2573563" y="2112094"/>
                </a:cubicBezTo>
                <a:cubicBezTo>
                  <a:pt x="2577035" y="2116434"/>
                  <a:pt x="2577035" y="2120341"/>
                  <a:pt x="2573563" y="2123814"/>
                </a:cubicBezTo>
                <a:cubicBezTo>
                  <a:pt x="2568354" y="2129891"/>
                  <a:pt x="2563145" y="2137270"/>
                  <a:pt x="2557936" y="2145952"/>
                </a:cubicBezTo>
                <a:cubicBezTo>
                  <a:pt x="2552727" y="2156370"/>
                  <a:pt x="2546650" y="2165486"/>
                  <a:pt x="2539705" y="2173299"/>
                </a:cubicBezTo>
                <a:cubicBezTo>
                  <a:pt x="2565749" y="2187190"/>
                  <a:pt x="2594399" y="2196306"/>
                  <a:pt x="2625653" y="2200646"/>
                </a:cubicBezTo>
                <a:cubicBezTo>
                  <a:pt x="2628257" y="2201514"/>
                  <a:pt x="2629559" y="2202383"/>
                  <a:pt x="2629559" y="2203251"/>
                </a:cubicBezTo>
                <a:cubicBezTo>
                  <a:pt x="2629559" y="2204119"/>
                  <a:pt x="2628257" y="2204987"/>
                  <a:pt x="2625653" y="2205856"/>
                </a:cubicBezTo>
                <a:cubicBezTo>
                  <a:pt x="2602213" y="2212800"/>
                  <a:pt x="2582244" y="2216707"/>
                  <a:pt x="2565749" y="2217576"/>
                </a:cubicBezTo>
                <a:cubicBezTo>
                  <a:pt x="2559673" y="2219312"/>
                  <a:pt x="2554898" y="2218878"/>
                  <a:pt x="2551424" y="2216273"/>
                </a:cubicBezTo>
                <a:cubicBezTo>
                  <a:pt x="2550556" y="2216273"/>
                  <a:pt x="2549689" y="2215839"/>
                  <a:pt x="2548820" y="2214971"/>
                </a:cubicBezTo>
                <a:cubicBezTo>
                  <a:pt x="2540138" y="2211498"/>
                  <a:pt x="2532759" y="2206724"/>
                  <a:pt x="2526682" y="2200646"/>
                </a:cubicBezTo>
                <a:cubicBezTo>
                  <a:pt x="2525814" y="2199778"/>
                  <a:pt x="2524511" y="2198476"/>
                  <a:pt x="2522776" y="2196740"/>
                </a:cubicBezTo>
                <a:cubicBezTo>
                  <a:pt x="2520171" y="2195003"/>
                  <a:pt x="2518435" y="2193701"/>
                  <a:pt x="2517566" y="2192833"/>
                </a:cubicBezTo>
                <a:cubicBezTo>
                  <a:pt x="2517566" y="2192833"/>
                  <a:pt x="2517133" y="2193267"/>
                  <a:pt x="2516264" y="2194135"/>
                </a:cubicBezTo>
                <a:cubicBezTo>
                  <a:pt x="2501505" y="2202817"/>
                  <a:pt x="2479801" y="2208460"/>
                  <a:pt x="2451152" y="2211064"/>
                </a:cubicBezTo>
                <a:cubicBezTo>
                  <a:pt x="2450284" y="2219746"/>
                  <a:pt x="2447679" y="2226257"/>
                  <a:pt x="2443339" y="2230598"/>
                </a:cubicBezTo>
                <a:cubicBezTo>
                  <a:pt x="2438998" y="2234071"/>
                  <a:pt x="2434223" y="2234071"/>
                  <a:pt x="2429014" y="2230598"/>
                </a:cubicBezTo>
                <a:cubicBezTo>
                  <a:pt x="2421200" y="2221916"/>
                  <a:pt x="2417728" y="2213669"/>
                  <a:pt x="2418596" y="2205856"/>
                </a:cubicBezTo>
                <a:cubicBezTo>
                  <a:pt x="2421200" y="2190228"/>
                  <a:pt x="2421634" y="2167222"/>
                  <a:pt x="2419898" y="2136836"/>
                </a:cubicBezTo>
                <a:cubicBezTo>
                  <a:pt x="2419898" y="2134232"/>
                  <a:pt x="2419898" y="2130325"/>
                  <a:pt x="2419898" y="2125116"/>
                </a:cubicBezTo>
                <a:cubicBezTo>
                  <a:pt x="2419029" y="2104280"/>
                  <a:pt x="2415991" y="2090824"/>
                  <a:pt x="2410782" y="2084746"/>
                </a:cubicBezTo>
                <a:cubicBezTo>
                  <a:pt x="2409046" y="2077801"/>
                  <a:pt x="2412519" y="2075197"/>
                  <a:pt x="2421200" y="2076933"/>
                </a:cubicBezTo>
                <a:close/>
                <a:moveTo>
                  <a:pt x="7068916" y="2075631"/>
                </a:moveTo>
                <a:cubicBezTo>
                  <a:pt x="7083674" y="2078235"/>
                  <a:pt x="7095829" y="2084746"/>
                  <a:pt x="7105378" y="2095164"/>
                </a:cubicBezTo>
                <a:cubicBezTo>
                  <a:pt x="7107983" y="2097769"/>
                  <a:pt x="7108417" y="2101676"/>
                  <a:pt x="7106681" y="2106885"/>
                </a:cubicBezTo>
                <a:cubicBezTo>
                  <a:pt x="7106681" y="2106885"/>
                  <a:pt x="7106681" y="2107319"/>
                  <a:pt x="7106681" y="2108187"/>
                </a:cubicBezTo>
                <a:cubicBezTo>
                  <a:pt x="7104945" y="2113396"/>
                  <a:pt x="7103208" y="2125550"/>
                  <a:pt x="7101472" y="2144650"/>
                </a:cubicBezTo>
                <a:cubicBezTo>
                  <a:pt x="7102340" y="2144650"/>
                  <a:pt x="7103642" y="2144216"/>
                  <a:pt x="7105378" y="2143348"/>
                </a:cubicBezTo>
                <a:cubicBezTo>
                  <a:pt x="7107115" y="2143348"/>
                  <a:pt x="7108417" y="2143348"/>
                  <a:pt x="7109285" y="2143348"/>
                </a:cubicBezTo>
                <a:cubicBezTo>
                  <a:pt x="7113626" y="2141611"/>
                  <a:pt x="7117967" y="2142045"/>
                  <a:pt x="7122308" y="2144650"/>
                </a:cubicBezTo>
                <a:cubicBezTo>
                  <a:pt x="7128385" y="2146386"/>
                  <a:pt x="7132292" y="2149859"/>
                  <a:pt x="7134028" y="2155068"/>
                </a:cubicBezTo>
                <a:cubicBezTo>
                  <a:pt x="7134896" y="2155936"/>
                  <a:pt x="7135330" y="2157672"/>
                  <a:pt x="7135330" y="2160277"/>
                </a:cubicBezTo>
                <a:cubicBezTo>
                  <a:pt x="7138803" y="2160277"/>
                  <a:pt x="7141841" y="2161145"/>
                  <a:pt x="7144446" y="2162881"/>
                </a:cubicBezTo>
                <a:cubicBezTo>
                  <a:pt x="7150523" y="2161145"/>
                  <a:pt x="7159639" y="2158540"/>
                  <a:pt x="7171793" y="2155068"/>
                </a:cubicBezTo>
                <a:cubicBezTo>
                  <a:pt x="7176134" y="2154200"/>
                  <a:pt x="7179173" y="2153332"/>
                  <a:pt x="7180909" y="2152463"/>
                </a:cubicBezTo>
                <a:cubicBezTo>
                  <a:pt x="7202613" y="2146386"/>
                  <a:pt x="7215636" y="2142045"/>
                  <a:pt x="7219976" y="2139441"/>
                </a:cubicBezTo>
                <a:cubicBezTo>
                  <a:pt x="7225185" y="2136836"/>
                  <a:pt x="7229960" y="2136402"/>
                  <a:pt x="7234301" y="2138138"/>
                </a:cubicBezTo>
                <a:cubicBezTo>
                  <a:pt x="7246455" y="2144216"/>
                  <a:pt x="7255137" y="2152897"/>
                  <a:pt x="7260346" y="2164184"/>
                </a:cubicBezTo>
                <a:cubicBezTo>
                  <a:pt x="7262950" y="2168524"/>
                  <a:pt x="7262950" y="2173299"/>
                  <a:pt x="7260346" y="2178508"/>
                </a:cubicBezTo>
                <a:cubicBezTo>
                  <a:pt x="7249060" y="2189794"/>
                  <a:pt x="7241246" y="2199778"/>
                  <a:pt x="7236905" y="2208460"/>
                </a:cubicBezTo>
                <a:cubicBezTo>
                  <a:pt x="7239510" y="2210196"/>
                  <a:pt x="7241681" y="2213669"/>
                  <a:pt x="7243416" y="2218878"/>
                </a:cubicBezTo>
                <a:cubicBezTo>
                  <a:pt x="7246021" y="2225823"/>
                  <a:pt x="7243851" y="2230164"/>
                  <a:pt x="7236905" y="2231900"/>
                </a:cubicBezTo>
                <a:cubicBezTo>
                  <a:pt x="7227356" y="2233636"/>
                  <a:pt x="7212597" y="2235807"/>
                  <a:pt x="7192629" y="2238412"/>
                </a:cubicBezTo>
                <a:cubicBezTo>
                  <a:pt x="7178738" y="2240148"/>
                  <a:pt x="7167886" y="2241450"/>
                  <a:pt x="7160073" y="2242318"/>
                </a:cubicBezTo>
                <a:lnTo>
                  <a:pt x="7160073" y="2264456"/>
                </a:lnTo>
                <a:cubicBezTo>
                  <a:pt x="7159205" y="2288765"/>
                  <a:pt x="7169623" y="2299617"/>
                  <a:pt x="7191327" y="2297012"/>
                </a:cubicBezTo>
                <a:cubicBezTo>
                  <a:pt x="7200877" y="2297881"/>
                  <a:pt x="7214767" y="2297447"/>
                  <a:pt x="7232999" y="2295710"/>
                </a:cubicBezTo>
                <a:cubicBezTo>
                  <a:pt x="7247757" y="2293974"/>
                  <a:pt x="7257741" y="2286160"/>
                  <a:pt x="7262950" y="2272270"/>
                </a:cubicBezTo>
                <a:cubicBezTo>
                  <a:pt x="7266423" y="2263588"/>
                  <a:pt x="7269461" y="2254038"/>
                  <a:pt x="7272066" y="2243620"/>
                </a:cubicBezTo>
                <a:cubicBezTo>
                  <a:pt x="7272066" y="2243620"/>
                  <a:pt x="7272500" y="2243186"/>
                  <a:pt x="7273368" y="2242318"/>
                </a:cubicBezTo>
                <a:cubicBezTo>
                  <a:pt x="7274237" y="2238846"/>
                  <a:pt x="7275105" y="2239714"/>
                  <a:pt x="7275973" y="2244923"/>
                </a:cubicBezTo>
                <a:cubicBezTo>
                  <a:pt x="7279446" y="2258813"/>
                  <a:pt x="7285088" y="2271836"/>
                  <a:pt x="7292902" y="2283990"/>
                </a:cubicBezTo>
                <a:cubicBezTo>
                  <a:pt x="7298979" y="2296144"/>
                  <a:pt x="7299847" y="2305694"/>
                  <a:pt x="7295506" y="2312640"/>
                </a:cubicBezTo>
                <a:cubicBezTo>
                  <a:pt x="7279011" y="2325662"/>
                  <a:pt x="7256873" y="2332608"/>
                  <a:pt x="7229092" y="2333475"/>
                </a:cubicBezTo>
                <a:cubicBezTo>
                  <a:pt x="7223015" y="2333475"/>
                  <a:pt x="7214767" y="2333042"/>
                  <a:pt x="7204349" y="2332173"/>
                </a:cubicBezTo>
                <a:cubicBezTo>
                  <a:pt x="7195668" y="2332173"/>
                  <a:pt x="7189156" y="2332173"/>
                  <a:pt x="7184815" y="2332173"/>
                </a:cubicBezTo>
                <a:cubicBezTo>
                  <a:pt x="7165716" y="2330437"/>
                  <a:pt x="7150957" y="2323926"/>
                  <a:pt x="7140539" y="2312640"/>
                </a:cubicBezTo>
                <a:cubicBezTo>
                  <a:pt x="7132726" y="2304826"/>
                  <a:pt x="7129253" y="2290936"/>
                  <a:pt x="7130121" y="2270968"/>
                </a:cubicBezTo>
                <a:cubicBezTo>
                  <a:pt x="7130121" y="2266627"/>
                  <a:pt x="7130121" y="2259682"/>
                  <a:pt x="7130121" y="2250132"/>
                </a:cubicBezTo>
                <a:cubicBezTo>
                  <a:pt x="7129253" y="2228428"/>
                  <a:pt x="7129253" y="2212800"/>
                  <a:pt x="7130121" y="2203251"/>
                </a:cubicBezTo>
                <a:cubicBezTo>
                  <a:pt x="7131858" y="2187624"/>
                  <a:pt x="7130555" y="2175904"/>
                  <a:pt x="7126214" y="2168090"/>
                </a:cubicBezTo>
                <a:cubicBezTo>
                  <a:pt x="7124478" y="2168090"/>
                  <a:pt x="7121005" y="2168958"/>
                  <a:pt x="7115796" y="2170695"/>
                </a:cubicBezTo>
                <a:cubicBezTo>
                  <a:pt x="7111456" y="2171563"/>
                  <a:pt x="7107983" y="2172431"/>
                  <a:pt x="7105378" y="2173299"/>
                </a:cubicBezTo>
                <a:cubicBezTo>
                  <a:pt x="7102774" y="2173299"/>
                  <a:pt x="7101038" y="2173733"/>
                  <a:pt x="7100169" y="2174602"/>
                </a:cubicBezTo>
                <a:cubicBezTo>
                  <a:pt x="7099301" y="2183283"/>
                  <a:pt x="7098867" y="2192399"/>
                  <a:pt x="7098867" y="2201949"/>
                </a:cubicBezTo>
                <a:cubicBezTo>
                  <a:pt x="7100604" y="2201080"/>
                  <a:pt x="7102340" y="2200212"/>
                  <a:pt x="7104076" y="2199344"/>
                </a:cubicBezTo>
                <a:cubicBezTo>
                  <a:pt x="7108417" y="2196740"/>
                  <a:pt x="7114060" y="2194135"/>
                  <a:pt x="7121005" y="2191531"/>
                </a:cubicBezTo>
                <a:cubicBezTo>
                  <a:pt x="7124478" y="2189794"/>
                  <a:pt x="7126649" y="2189360"/>
                  <a:pt x="7127517" y="2190228"/>
                </a:cubicBezTo>
                <a:cubicBezTo>
                  <a:pt x="7128385" y="2190228"/>
                  <a:pt x="7127951" y="2191965"/>
                  <a:pt x="7126214" y="2195438"/>
                </a:cubicBezTo>
                <a:cubicBezTo>
                  <a:pt x="7125346" y="2196306"/>
                  <a:pt x="7124478" y="2197608"/>
                  <a:pt x="7123610" y="2199344"/>
                </a:cubicBezTo>
                <a:cubicBezTo>
                  <a:pt x="7114060" y="2210630"/>
                  <a:pt x="7105813" y="2219312"/>
                  <a:pt x="7098867" y="2225389"/>
                </a:cubicBezTo>
                <a:cubicBezTo>
                  <a:pt x="7097999" y="2239280"/>
                  <a:pt x="7098433" y="2261418"/>
                  <a:pt x="7100169" y="2291804"/>
                </a:cubicBezTo>
                <a:cubicBezTo>
                  <a:pt x="7100169" y="2298749"/>
                  <a:pt x="7100169" y="2304392"/>
                  <a:pt x="7100169" y="2308733"/>
                </a:cubicBezTo>
                <a:cubicBezTo>
                  <a:pt x="7099301" y="2321755"/>
                  <a:pt x="7091922" y="2332608"/>
                  <a:pt x="7078031" y="2341289"/>
                </a:cubicBezTo>
                <a:cubicBezTo>
                  <a:pt x="7068482" y="2344762"/>
                  <a:pt x="7062839" y="2342157"/>
                  <a:pt x="7061102" y="2333475"/>
                </a:cubicBezTo>
                <a:cubicBezTo>
                  <a:pt x="7060234" y="2320453"/>
                  <a:pt x="7051553" y="2306996"/>
                  <a:pt x="7035057" y="2293106"/>
                </a:cubicBezTo>
                <a:cubicBezTo>
                  <a:pt x="7032453" y="2291370"/>
                  <a:pt x="7031585" y="2290067"/>
                  <a:pt x="7032453" y="2289199"/>
                </a:cubicBezTo>
                <a:cubicBezTo>
                  <a:pt x="7032453" y="2289199"/>
                  <a:pt x="7034189" y="2289199"/>
                  <a:pt x="7037662" y="2289199"/>
                </a:cubicBezTo>
                <a:cubicBezTo>
                  <a:pt x="7045475" y="2289199"/>
                  <a:pt x="7053289" y="2290067"/>
                  <a:pt x="7061102" y="2291804"/>
                </a:cubicBezTo>
                <a:cubicBezTo>
                  <a:pt x="7065443" y="2291804"/>
                  <a:pt x="7067613" y="2290067"/>
                  <a:pt x="7067613" y="2286594"/>
                </a:cubicBezTo>
                <a:cubicBezTo>
                  <a:pt x="7067613" y="2271836"/>
                  <a:pt x="7067613" y="2258813"/>
                  <a:pt x="7067613" y="2247527"/>
                </a:cubicBezTo>
                <a:cubicBezTo>
                  <a:pt x="7062404" y="2251000"/>
                  <a:pt x="7055025" y="2256643"/>
                  <a:pt x="7045475" y="2264456"/>
                </a:cubicBezTo>
                <a:cubicBezTo>
                  <a:pt x="7042871" y="2267061"/>
                  <a:pt x="7040700" y="2269231"/>
                  <a:pt x="7038964" y="2270968"/>
                </a:cubicBezTo>
                <a:cubicBezTo>
                  <a:pt x="7033755" y="2276176"/>
                  <a:pt x="7028980" y="2277045"/>
                  <a:pt x="7024639" y="2273572"/>
                </a:cubicBezTo>
                <a:cubicBezTo>
                  <a:pt x="7012485" y="2261418"/>
                  <a:pt x="7006408" y="2251434"/>
                  <a:pt x="7006408" y="2243620"/>
                </a:cubicBezTo>
                <a:cubicBezTo>
                  <a:pt x="7005540" y="2239280"/>
                  <a:pt x="7007276" y="2237109"/>
                  <a:pt x="7011617" y="2237109"/>
                </a:cubicBezTo>
                <a:cubicBezTo>
                  <a:pt x="7015958" y="2237109"/>
                  <a:pt x="7021601" y="2235373"/>
                  <a:pt x="7028546" y="2231900"/>
                </a:cubicBezTo>
                <a:cubicBezTo>
                  <a:pt x="7032019" y="2231032"/>
                  <a:pt x="7034623" y="2230164"/>
                  <a:pt x="7036359" y="2229296"/>
                </a:cubicBezTo>
                <a:cubicBezTo>
                  <a:pt x="7040700" y="2227560"/>
                  <a:pt x="7048080" y="2224521"/>
                  <a:pt x="7058498" y="2220180"/>
                </a:cubicBezTo>
                <a:cubicBezTo>
                  <a:pt x="7062839" y="2217576"/>
                  <a:pt x="7066311" y="2215839"/>
                  <a:pt x="7068916" y="2214971"/>
                </a:cubicBezTo>
                <a:cubicBezTo>
                  <a:pt x="7068916" y="2202817"/>
                  <a:pt x="7068916" y="2191096"/>
                  <a:pt x="7068916" y="2179810"/>
                </a:cubicBezTo>
                <a:cubicBezTo>
                  <a:pt x="7067180" y="2180678"/>
                  <a:pt x="7065009" y="2181547"/>
                  <a:pt x="7062404" y="2182415"/>
                </a:cubicBezTo>
                <a:cubicBezTo>
                  <a:pt x="7055459" y="2184151"/>
                  <a:pt x="7050250" y="2185888"/>
                  <a:pt x="7046777" y="2187624"/>
                </a:cubicBezTo>
                <a:cubicBezTo>
                  <a:pt x="7041568" y="2188492"/>
                  <a:pt x="7037228" y="2188492"/>
                  <a:pt x="7033755" y="2187624"/>
                </a:cubicBezTo>
                <a:cubicBezTo>
                  <a:pt x="7026810" y="2183283"/>
                  <a:pt x="7021167" y="2176772"/>
                  <a:pt x="7016826" y="2168090"/>
                </a:cubicBezTo>
                <a:cubicBezTo>
                  <a:pt x="7015958" y="2167222"/>
                  <a:pt x="7015523" y="2165920"/>
                  <a:pt x="7015523" y="2164184"/>
                </a:cubicBezTo>
                <a:cubicBezTo>
                  <a:pt x="7016392" y="2163316"/>
                  <a:pt x="7017694" y="2162881"/>
                  <a:pt x="7019430" y="2162881"/>
                </a:cubicBezTo>
                <a:cubicBezTo>
                  <a:pt x="7028112" y="2161145"/>
                  <a:pt x="7044607" y="2157672"/>
                  <a:pt x="7068916" y="2152463"/>
                </a:cubicBezTo>
                <a:lnTo>
                  <a:pt x="7068916" y="2136836"/>
                </a:lnTo>
                <a:cubicBezTo>
                  <a:pt x="7068916" y="2111660"/>
                  <a:pt x="7066745" y="2094730"/>
                  <a:pt x="7062404" y="2086049"/>
                </a:cubicBezTo>
                <a:cubicBezTo>
                  <a:pt x="7061536" y="2078235"/>
                  <a:pt x="7063707" y="2074762"/>
                  <a:pt x="7068916" y="2075631"/>
                </a:cubicBezTo>
                <a:close/>
                <a:moveTo>
                  <a:pt x="5117663" y="2071968"/>
                </a:moveTo>
                <a:cubicBezTo>
                  <a:pt x="5119290" y="2072022"/>
                  <a:pt x="5121190" y="2072375"/>
                  <a:pt x="5123360" y="2073026"/>
                </a:cubicBezTo>
                <a:cubicBezTo>
                  <a:pt x="5134646" y="2079104"/>
                  <a:pt x="5142460" y="2085614"/>
                  <a:pt x="5146800" y="2092560"/>
                </a:cubicBezTo>
                <a:cubicBezTo>
                  <a:pt x="5152009" y="2098637"/>
                  <a:pt x="5151576" y="2104714"/>
                  <a:pt x="5145498" y="2110792"/>
                </a:cubicBezTo>
                <a:cubicBezTo>
                  <a:pt x="5143762" y="2111660"/>
                  <a:pt x="5141591" y="2113396"/>
                  <a:pt x="5138987" y="2116000"/>
                </a:cubicBezTo>
                <a:cubicBezTo>
                  <a:pt x="5137251" y="2117737"/>
                  <a:pt x="5135514" y="2119039"/>
                  <a:pt x="5133778" y="2119907"/>
                </a:cubicBezTo>
                <a:cubicBezTo>
                  <a:pt x="5145932" y="2118171"/>
                  <a:pt x="5155916" y="2115132"/>
                  <a:pt x="5163729" y="2110792"/>
                </a:cubicBezTo>
                <a:cubicBezTo>
                  <a:pt x="5168938" y="2109055"/>
                  <a:pt x="5174147" y="2108621"/>
                  <a:pt x="5179356" y="2109489"/>
                </a:cubicBezTo>
                <a:cubicBezTo>
                  <a:pt x="5194115" y="2114698"/>
                  <a:pt x="5203231" y="2119473"/>
                  <a:pt x="5206704" y="2123814"/>
                </a:cubicBezTo>
                <a:cubicBezTo>
                  <a:pt x="5209308" y="2129891"/>
                  <a:pt x="5208440" y="2134232"/>
                  <a:pt x="5204099" y="2136836"/>
                </a:cubicBezTo>
                <a:cubicBezTo>
                  <a:pt x="5182395" y="2145518"/>
                  <a:pt x="5160691" y="2158540"/>
                  <a:pt x="5138987" y="2175904"/>
                </a:cubicBezTo>
                <a:cubicBezTo>
                  <a:pt x="5158087" y="2172431"/>
                  <a:pt x="5172845" y="2169392"/>
                  <a:pt x="5183263" y="2166788"/>
                </a:cubicBezTo>
                <a:cubicBezTo>
                  <a:pt x="5189341" y="2164184"/>
                  <a:pt x="5195418" y="2164184"/>
                  <a:pt x="5201495" y="2166788"/>
                </a:cubicBezTo>
                <a:cubicBezTo>
                  <a:pt x="5208440" y="2171129"/>
                  <a:pt x="5214951" y="2177640"/>
                  <a:pt x="5221028" y="2186322"/>
                </a:cubicBezTo>
                <a:cubicBezTo>
                  <a:pt x="5223633" y="2191531"/>
                  <a:pt x="5223199" y="2195872"/>
                  <a:pt x="5219726" y="2199344"/>
                </a:cubicBezTo>
                <a:cubicBezTo>
                  <a:pt x="5210177" y="2207158"/>
                  <a:pt x="5201495" y="2218444"/>
                  <a:pt x="5193681" y="2233202"/>
                </a:cubicBezTo>
                <a:cubicBezTo>
                  <a:pt x="5194550" y="2234071"/>
                  <a:pt x="5195418" y="2234939"/>
                  <a:pt x="5196286" y="2235807"/>
                </a:cubicBezTo>
                <a:cubicBezTo>
                  <a:pt x="5198022" y="2237543"/>
                  <a:pt x="5198890" y="2238846"/>
                  <a:pt x="5198890" y="2239714"/>
                </a:cubicBezTo>
                <a:cubicBezTo>
                  <a:pt x="5202363" y="2247527"/>
                  <a:pt x="5200627" y="2252302"/>
                  <a:pt x="5193681" y="2254038"/>
                </a:cubicBezTo>
                <a:cubicBezTo>
                  <a:pt x="5167636" y="2254906"/>
                  <a:pt x="5136817" y="2257511"/>
                  <a:pt x="5101222" y="2261852"/>
                </a:cubicBezTo>
                <a:cubicBezTo>
                  <a:pt x="5092540" y="2261852"/>
                  <a:pt x="5084727" y="2262720"/>
                  <a:pt x="5077781" y="2264456"/>
                </a:cubicBezTo>
                <a:cubicBezTo>
                  <a:pt x="5077781" y="2267061"/>
                  <a:pt x="5077781" y="2270100"/>
                  <a:pt x="5077781" y="2273572"/>
                </a:cubicBezTo>
                <a:cubicBezTo>
                  <a:pt x="5076913" y="2290067"/>
                  <a:pt x="5082122" y="2300919"/>
                  <a:pt x="5093408" y="2306128"/>
                </a:cubicBezTo>
                <a:cubicBezTo>
                  <a:pt x="5096881" y="2311337"/>
                  <a:pt x="5110772" y="2313508"/>
                  <a:pt x="5135080" y="2312640"/>
                </a:cubicBezTo>
                <a:cubicBezTo>
                  <a:pt x="5159389" y="2313508"/>
                  <a:pt x="5183263" y="2312206"/>
                  <a:pt x="5206704" y="2308733"/>
                </a:cubicBezTo>
                <a:cubicBezTo>
                  <a:pt x="5230144" y="2305260"/>
                  <a:pt x="5242733" y="2297447"/>
                  <a:pt x="5244469" y="2285292"/>
                </a:cubicBezTo>
                <a:cubicBezTo>
                  <a:pt x="5247073" y="2274874"/>
                  <a:pt x="5250112" y="2261852"/>
                  <a:pt x="5253584" y="2246225"/>
                </a:cubicBezTo>
                <a:cubicBezTo>
                  <a:pt x="5254453" y="2243620"/>
                  <a:pt x="5255755" y="2242318"/>
                  <a:pt x="5257491" y="2242318"/>
                </a:cubicBezTo>
                <a:cubicBezTo>
                  <a:pt x="5258360" y="2242318"/>
                  <a:pt x="5259228" y="2243620"/>
                  <a:pt x="5260096" y="2246225"/>
                </a:cubicBezTo>
                <a:cubicBezTo>
                  <a:pt x="5263569" y="2264456"/>
                  <a:pt x="5269211" y="2279215"/>
                  <a:pt x="5277025" y="2290501"/>
                </a:cubicBezTo>
                <a:cubicBezTo>
                  <a:pt x="5282234" y="2295710"/>
                  <a:pt x="5284405" y="2301354"/>
                  <a:pt x="5283536" y="2307430"/>
                </a:cubicBezTo>
                <a:cubicBezTo>
                  <a:pt x="5282668" y="2315244"/>
                  <a:pt x="5279629" y="2321321"/>
                  <a:pt x="5274420" y="2325662"/>
                </a:cubicBezTo>
                <a:cubicBezTo>
                  <a:pt x="5264871" y="2336080"/>
                  <a:pt x="5247073" y="2342591"/>
                  <a:pt x="5221028" y="2345196"/>
                </a:cubicBezTo>
                <a:cubicBezTo>
                  <a:pt x="5191511" y="2347800"/>
                  <a:pt x="5160691" y="2348234"/>
                  <a:pt x="5128569" y="2346498"/>
                </a:cubicBezTo>
                <a:cubicBezTo>
                  <a:pt x="5098183" y="2345630"/>
                  <a:pt x="5076479" y="2339986"/>
                  <a:pt x="5063457" y="2329568"/>
                </a:cubicBezTo>
                <a:cubicBezTo>
                  <a:pt x="5052171" y="2321755"/>
                  <a:pt x="5046094" y="2306128"/>
                  <a:pt x="5045225" y="2282688"/>
                </a:cubicBezTo>
                <a:cubicBezTo>
                  <a:pt x="5045225" y="2257511"/>
                  <a:pt x="5044791" y="2241016"/>
                  <a:pt x="5043923" y="2233202"/>
                </a:cubicBezTo>
                <a:cubicBezTo>
                  <a:pt x="5043923" y="2215839"/>
                  <a:pt x="5041753" y="2203251"/>
                  <a:pt x="5037412" y="2195438"/>
                </a:cubicBezTo>
                <a:cubicBezTo>
                  <a:pt x="5035676" y="2191965"/>
                  <a:pt x="5035241" y="2189360"/>
                  <a:pt x="5036109" y="2187624"/>
                </a:cubicBezTo>
                <a:cubicBezTo>
                  <a:pt x="5037846" y="2185888"/>
                  <a:pt x="5040450" y="2185454"/>
                  <a:pt x="5043923" y="2186322"/>
                </a:cubicBezTo>
                <a:cubicBezTo>
                  <a:pt x="5050868" y="2187190"/>
                  <a:pt x="5056077" y="2188492"/>
                  <a:pt x="5059550" y="2190228"/>
                </a:cubicBezTo>
                <a:cubicBezTo>
                  <a:pt x="5064759" y="2188492"/>
                  <a:pt x="5077348" y="2186322"/>
                  <a:pt x="5097315" y="2183717"/>
                </a:cubicBezTo>
                <a:cubicBezTo>
                  <a:pt x="5095579" y="2183717"/>
                  <a:pt x="5097749" y="2183283"/>
                  <a:pt x="5103826" y="2182415"/>
                </a:cubicBezTo>
                <a:cubicBezTo>
                  <a:pt x="5107299" y="2178074"/>
                  <a:pt x="5111640" y="2171997"/>
                  <a:pt x="5116849" y="2164184"/>
                </a:cubicBezTo>
                <a:cubicBezTo>
                  <a:pt x="5121190" y="2158106"/>
                  <a:pt x="5125531" y="2152029"/>
                  <a:pt x="5129871" y="2145952"/>
                </a:cubicBezTo>
                <a:cubicBezTo>
                  <a:pt x="5123794" y="2148556"/>
                  <a:pt x="5116415" y="2148990"/>
                  <a:pt x="5107733" y="2147254"/>
                </a:cubicBezTo>
                <a:cubicBezTo>
                  <a:pt x="5089501" y="2162013"/>
                  <a:pt x="5068232" y="2173733"/>
                  <a:pt x="5043923" y="2182415"/>
                </a:cubicBezTo>
                <a:cubicBezTo>
                  <a:pt x="5040450" y="2184151"/>
                  <a:pt x="5038280" y="2184585"/>
                  <a:pt x="5037412" y="2183717"/>
                </a:cubicBezTo>
                <a:cubicBezTo>
                  <a:pt x="5037412" y="2181981"/>
                  <a:pt x="5038714" y="2179810"/>
                  <a:pt x="5041318" y="2177206"/>
                </a:cubicBezTo>
                <a:cubicBezTo>
                  <a:pt x="5061286" y="2158974"/>
                  <a:pt x="5077781" y="2140309"/>
                  <a:pt x="5090804" y="2121210"/>
                </a:cubicBezTo>
                <a:cubicBezTo>
                  <a:pt x="5103826" y="2102110"/>
                  <a:pt x="5110337" y="2088219"/>
                  <a:pt x="5110337" y="2079538"/>
                </a:cubicBezTo>
                <a:cubicBezTo>
                  <a:pt x="5110337" y="2074328"/>
                  <a:pt x="5112779" y="2071806"/>
                  <a:pt x="5117663" y="2071968"/>
                </a:cubicBezTo>
                <a:close/>
                <a:moveTo>
                  <a:pt x="3533318" y="2070422"/>
                </a:moveTo>
                <a:cubicBezTo>
                  <a:pt x="3542867" y="2072158"/>
                  <a:pt x="3551983" y="2077801"/>
                  <a:pt x="3560665" y="2087351"/>
                </a:cubicBezTo>
                <a:cubicBezTo>
                  <a:pt x="3564137" y="2091692"/>
                  <a:pt x="3564571" y="2095164"/>
                  <a:pt x="3561967" y="2097769"/>
                </a:cubicBezTo>
                <a:cubicBezTo>
                  <a:pt x="3561967" y="2097769"/>
                  <a:pt x="3560665" y="2099071"/>
                  <a:pt x="3558060" y="2101676"/>
                </a:cubicBezTo>
                <a:cubicBezTo>
                  <a:pt x="3555021" y="2104280"/>
                  <a:pt x="3552417" y="2106559"/>
                  <a:pt x="3550247" y="2108512"/>
                </a:cubicBezTo>
                <a:lnTo>
                  <a:pt x="3546427" y="2112094"/>
                </a:lnTo>
                <a:lnTo>
                  <a:pt x="3547642" y="2112094"/>
                </a:lnTo>
                <a:cubicBezTo>
                  <a:pt x="3553719" y="2112094"/>
                  <a:pt x="3560231" y="2109489"/>
                  <a:pt x="3567176" y="2104280"/>
                </a:cubicBezTo>
                <a:cubicBezTo>
                  <a:pt x="3569780" y="2101676"/>
                  <a:pt x="3573687" y="2102110"/>
                  <a:pt x="3578896" y="2105582"/>
                </a:cubicBezTo>
                <a:cubicBezTo>
                  <a:pt x="3580632" y="2106450"/>
                  <a:pt x="3582803" y="2107753"/>
                  <a:pt x="3585407" y="2109489"/>
                </a:cubicBezTo>
                <a:cubicBezTo>
                  <a:pt x="3594089" y="2114698"/>
                  <a:pt x="3599732" y="2119039"/>
                  <a:pt x="3602337" y="2122512"/>
                </a:cubicBezTo>
                <a:cubicBezTo>
                  <a:pt x="3604941" y="2125984"/>
                  <a:pt x="3604507" y="2129023"/>
                  <a:pt x="3601034" y="2131627"/>
                </a:cubicBezTo>
                <a:cubicBezTo>
                  <a:pt x="3599298" y="2133364"/>
                  <a:pt x="3594957" y="2137270"/>
                  <a:pt x="3588012" y="2143348"/>
                </a:cubicBezTo>
                <a:cubicBezTo>
                  <a:pt x="3581935" y="2148556"/>
                  <a:pt x="3577160" y="2152897"/>
                  <a:pt x="3573687" y="2156370"/>
                </a:cubicBezTo>
                <a:cubicBezTo>
                  <a:pt x="3566742" y="2164184"/>
                  <a:pt x="3559362" y="2170695"/>
                  <a:pt x="3551549" y="2175904"/>
                </a:cubicBezTo>
                <a:cubicBezTo>
                  <a:pt x="3554153" y="2176772"/>
                  <a:pt x="3558494" y="2178942"/>
                  <a:pt x="3564571" y="2182415"/>
                </a:cubicBezTo>
                <a:cubicBezTo>
                  <a:pt x="3567176" y="2183283"/>
                  <a:pt x="3568912" y="2184151"/>
                  <a:pt x="3569780" y="2185020"/>
                </a:cubicBezTo>
                <a:cubicBezTo>
                  <a:pt x="3573253" y="2188492"/>
                  <a:pt x="3573687" y="2192833"/>
                  <a:pt x="3571083" y="2198042"/>
                </a:cubicBezTo>
                <a:cubicBezTo>
                  <a:pt x="3569346" y="2199778"/>
                  <a:pt x="3567176" y="2201949"/>
                  <a:pt x="3564571" y="2204553"/>
                </a:cubicBezTo>
                <a:cubicBezTo>
                  <a:pt x="3568912" y="2202817"/>
                  <a:pt x="3572819" y="2201514"/>
                  <a:pt x="3576292" y="2200646"/>
                </a:cubicBezTo>
                <a:cubicBezTo>
                  <a:pt x="3582369" y="2198042"/>
                  <a:pt x="3588012" y="2197608"/>
                  <a:pt x="3593221" y="2199344"/>
                </a:cubicBezTo>
                <a:cubicBezTo>
                  <a:pt x="3603639" y="2203685"/>
                  <a:pt x="3611018" y="2209762"/>
                  <a:pt x="3615359" y="2217576"/>
                </a:cubicBezTo>
                <a:cubicBezTo>
                  <a:pt x="3618832" y="2221916"/>
                  <a:pt x="3618398" y="2225823"/>
                  <a:pt x="3614057" y="2229296"/>
                </a:cubicBezTo>
                <a:cubicBezTo>
                  <a:pt x="3608848" y="2233636"/>
                  <a:pt x="3602337" y="2242318"/>
                  <a:pt x="3594523" y="2255341"/>
                </a:cubicBezTo>
                <a:cubicBezTo>
                  <a:pt x="3578896" y="2277913"/>
                  <a:pt x="3560665" y="2296144"/>
                  <a:pt x="3539829" y="2310035"/>
                </a:cubicBezTo>
                <a:cubicBezTo>
                  <a:pt x="3513784" y="2328266"/>
                  <a:pt x="3482530" y="2340855"/>
                  <a:pt x="3446067" y="2347800"/>
                </a:cubicBezTo>
                <a:cubicBezTo>
                  <a:pt x="3443463" y="2348668"/>
                  <a:pt x="3442160" y="2348234"/>
                  <a:pt x="3442160" y="2346498"/>
                </a:cubicBezTo>
                <a:cubicBezTo>
                  <a:pt x="3441292" y="2345630"/>
                  <a:pt x="3442160" y="2344328"/>
                  <a:pt x="3444765" y="2342591"/>
                </a:cubicBezTo>
                <a:cubicBezTo>
                  <a:pt x="3474282" y="2325228"/>
                  <a:pt x="3501630" y="2304392"/>
                  <a:pt x="3526806" y="2280083"/>
                </a:cubicBezTo>
                <a:cubicBezTo>
                  <a:pt x="3523334" y="2276611"/>
                  <a:pt x="3518559" y="2270534"/>
                  <a:pt x="3512482" y="2261852"/>
                </a:cubicBezTo>
                <a:cubicBezTo>
                  <a:pt x="3508141" y="2256643"/>
                  <a:pt x="3505102" y="2253170"/>
                  <a:pt x="3503366" y="2251434"/>
                </a:cubicBezTo>
                <a:cubicBezTo>
                  <a:pt x="3490343" y="2257511"/>
                  <a:pt x="3477321" y="2262286"/>
                  <a:pt x="3464298" y="2265759"/>
                </a:cubicBezTo>
                <a:cubicBezTo>
                  <a:pt x="3460826" y="2267495"/>
                  <a:pt x="3458656" y="2267495"/>
                  <a:pt x="3457787" y="2265759"/>
                </a:cubicBezTo>
                <a:cubicBezTo>
                  <a:pt x="3457787" y="2264890"/>
                  <a:pt x="3459523" y="2263154"/>
                  <a:pt x="3462996" y="2260550"/>
                </a:cubicBezTo>
                <a:cubicBezTo>
                  <a:pt x="3482964" y="2247527"/>
                  <a:pt x="3503800" y="2227125"/>
                  <a:pt x="3525504" y="2199344"/>
                </a:cubicBezTo>
                <a:cubicBezTo>
                  <a:pt x="3526372" y="2197608"/>
                  <a:pt x="3527675" y="2195438"/>
                  <a:pt x="3529411" y="2192833"/>
                </a:cubicBezTo>
                <a:cubicBezTo>
                  <a:pt x="3531147" y="2191096"/>
                  <a:pt x="3532015" y="2189794"/>
                  <a:pt x="3532015" y="2188926"/>
                </a:cubicBezTo>
                <a:cubicBezTo>
                  <a:pt x="3531147" y="2188926"/>
                  <a:pt x="3530279" y="2189360"/>
                  <a:pt x="3529411" y="2190228"/>
                </a:cubicBezTo>
                <a:cubicBezTo>
                  <a:pt x="3528543" y="2191096"/>
                  <a:pt x="3525938" y="2192399"/>
                  <a:pt x="3521597" y="2194135"/>
                </a:cubicBezTo>
                <a:cubicBezTo>
                  <a:pt x="3506839" y="2202817"/>
                  <a:pt x="3492514" y="2209762"/>
                  <a:pt x="3478623" y="2214971"/>
                </a:cubicBezTo>
                <a:cubicBezTo>
                  <a:pt x="3483832" y="2219312"/>
                  <a:pt x="3485134" y="2226691"/>
                  <a:pt x="3482530" y="2237109"/>
                </a:cubicBezTo>
                <a:cubicBezTo>
                  <a:pt x="3477321" y="2248396"/>
                  <a:pt x="3471244" y="2250566"/>
                  <a:pt x="3464298" y="2243620"/>
                </a:cubicBezTo>
                <a:cubicBezTo>
                  <a:pt x="3459958" y="2239280"/>
                  <a:pt x="3454315" y="2232768"/>
                  <a:pt x="3447369" y="2224087"/>
                </a:cubicBezTo>
                <a:cubicBezTo>
                  <a:pt x="3447369" y="2237978"/>
                  <a:pt x="3447369" y="2255341"/>
                  <a:pt x="3447369" y="2276176"/>
                </a:cubicBezTo>
                <a:cubicBezTo>
                  <a:pt x="3448238" y="2305694"/>
                  <a:pt x="3445633" y="2323058"/>
                  <a:pt x="3439556" y="2328266"/>
                </a:cubicBezTo>
                <a:cubicBezTo>
                  <a:pt x="3436083" y="2332608"/>
                  <a:pt x="3430874" y="2332608"/>
                  <a:pt x="3423929" y="2328266"/>
                </a:cubicBezTo>
                <a:cubicBezTo>
                  <a:pt x="3420456" y="2325662"/>
                  <a:pt x="3416549" y="2320019"/>
                  <a:pt x="3412209" y="2311337"/>
                </a:cubicBezTo>
                <a:cubicBezTo>
                  <a:pt x="3411340" y="2306996"/>
                  <a:pt x="3411340" y="2303090"/>
                  <a:pt x="3412209" y="2299617"/>
                </a:cubicBezTo>
                <a:cubicBezTo>
                  <a:pt x="3414813" y="2290067"/>
                  <a:pt x="3416115" y="2272270"/>
                  <a:pt x="3416115" y="2246225"/>
                </a:cubicBezTo>
                <a:lnTo>
                  <a:pt x="3416115" y="2235807"/>
                </a:lnTo>
                <a:cubicBezTo>
                  <a:pt x="3397016" y="2257511"/>
                  <a:pt x="3375312" y="2274006"/>
                  <a:pt x="3351003" y="2285292"/>
                </a:cubicBezTo>
                <a:cubicBezTo>
                  <a:pt x="3348399" y="2287029"/>
                  <a:pt x="3346662" y="2287463"/>
                  <a:pt x="3345794" y="2286594"/>
                </a:cubicBezTo>
                <a:cubicBezTo>
                  <a:pt x="3344926" y="2285726"/>
                  <a:pt x="3345360" y="2283990"/>
                  <a:pt x="3347096" y="2281386"/>
                </a:cubicBezTo>
                <a:cubicBezTo>
                  <a:pt x="3367932" y="2257945"/>
                  <a:pt x="3387032" y="2229730"/>
                  <a:pt x="3404395" y="2196740"/>
                </a:cubicBezTo>
                <a:cubicBezTo>
                  <a:pt x="3401791" y="2197608"/>
                  <a:pt x="3398318" y="2198476"/>
                  <a:pt x="3393977" y="2199344"/>
                </a:cubicBezTo>
                <a:cubicBezTo>
                  <a:pt x="3388768" y="2201080"/>
                  <a:pt x="3384861" y="2202383"/>
                  <a:pt x="3382257" y="2203251"/>
                </a:cubicBezTo>
                <a:cubicBezTo>
                  <a:pt x="3377048" y="2204987"/>
                  <a:pt x="3372273" y="2204119"/>
                  <a:pt x="3367932" y="2200646"/>
                </a:cubicBezTo>
                <a:cubicBezTo>
                  <a:pt x="3361855" y="2196306"/>
                  <a:pt x="3356646" y="2191531"/>
                  <a:pt x="3352305" y="2186322"/>
                </a:cubicBezTo>
                <a:cubicBezTo>
                  <a:pt x="3349701" y="2182849"/>
                  <a:pt x="3350569" y="2180244"/>
                  <a:pt x="3354910" y="2178508"/>
                </a:cubicBezTo>
                <a:cubicBezTo>
                  <a:pt x="3366196" y="2177640"/>
                  <a:pt x="3377048" y="2175904"/>
                  <a:pt x="3387466" y="2173299"/>
                </a:cubicBezTo>
                <a:cubicBezTo>
                  <a:pt x="3389202" y="2173299"/>
                  <a:pt x="3392241" y="2172865"/>
                  <a:pt x="3396582" y="2171997"/>
                </a:cubicBezTo>
                <a:cubicBezTo>
                  <a:pt x="3406131" y="2170260"/>
                  <a:pt x="3413077" y="2168958"/>
                  <a:pt x="3417418" y="2168090"/>
                </a:cubicBezTo>
                <a:cubicBezTo>
                  <a:pt x="3417418" y="2152463"/>
                  <a:pt x="3416984" y="2141611"/>
                  <a:pt x="3416115" y="2135534"/>
                </a:cubicBezTo>
                <a:cubicBezTo>
                  <a:pt x="3400488" y="2139875"/>
                  <a:pt x="3383125" y="2143348"/>
                  <a:pt x="3364026" y="2145952"/>
                </a:cubicBezTo>
                <a:cubicBezTo>
                  <a:pt x="3361421" y="2145952"/>
                  <a:pt x="3359685" y="2145084"/>
                  <a:pt x="3358817" y="2143348"/>
                </a:cubicBezTo>
                <a:cubicBezTo>
                  <a:pt x="3358817" y="2141611"/>
                  <a:pt x="3360119" y="2140309"/>
                  <a:pt x="3362723" y="2139441"/>
                </a:cubicBezTo>
                <a:cubicBezTo>
                  <a:pt x="3380955" y="2131627"/>
                  <a:pt x="3398752" y="2121644"/>
                  <a:pt x="3416115" y="2109489"/>
                </a:cubicBezTo>
                <a:cubicBezTo>
                  <a:pt x="3419588" y="2106885"/>
                  <a:pt x="3423495" y="2103846"/>
                  <a:pt x="3427836" y="2100374"/>
                </a:cubicBezTo>
                <a:cubicBezTo>
                  <a:pt x="3433913" y="2096901"/>
                  <a:pt x="3437385" y="2093862"/>
                  <a:pt x="3438254" y="2091258"/>
                </a:cubicBezTo>
                <a:cubicBezTo>
                  <a:pt x="3442594" y="2085180"/>
                  <a:pt x="3447369" y="2083444"/>
                  <a:pt x="3452578" y="2086049"/>
                </a:cubicBezTo>
                <a:cubicBezTo>
                  <a:pt x="3465601" y="2092126"/>
                  <a:pt x="3475150" y="2097769"/>
                  <a:pt x="3481228" y="2102978"/>
                </a:cubicBezTo>
                <a:cubicBezTo>
                  <a:pt x="3486437" y="2108187"/>
                  <a:pt x="3486003" y="2111660"/>
                  <a:pt x="3479925" y="2113396"/>
                </a:cubicBezTo>
                <a:cubicBezTo>
                  <a:pt x="3472112" y="2116000"/>
                  <a:pt x="3462128" y="2119907"/>
                  <a:pt x="3449974" y="2125116"/>
                </a:cubicBezTo>
                <a:cubicBezTo>
                  <a:pt x="3449974" y="2125116"/>
                  <a:pt x="3449106" y="2125550"/>
                  <a:pt x="3447369" y="2126418"/>
                </a:cubicBezTo>
                <a:cubicBezTo>
                  <a:pt x="3449106" y="2128154"/>
                  <a:pt x="3450842" y="2129023"/>
                  <a:pt x="3452578" y="2129023"/>
                </a:cubicBezTo>
                <a:cubicBezTo>
                  <a:pt x="3454315" y="2130759"/>
                  <a:pt x="3455183" y="2134666"/>
                  <a:pt x="3455183" y="2140743"/>
                </a:cubicBezTo>
                <a:cubicBezTo>
                  <a:pt x="3455183" y="2141611"/>
                  <a:pt x="3455183" y="2142045"/>
                  <a:pt x="3455183" y="2142045"/>
                </a:cubicBezTo>
                <a:cubicBezTo>
                  <a:pt x="3452578" y="2147254"/>
                  <a:pt x="3451276" y="2153332"/>
                  <a:pt x="3451276" y="2160277"/>
                </a:cubicBezTo>
                <a:cubicBezTo>
                  <a:pt x="3453881" y="2160277"/>
                  <a:pt x="3456485" y="2159409"/>
                  <a:pt x="3459089" y="2157672"/>
                </a:cubicBezTo>
                <a:cubicBezTo>
                  <a:pt x="3459958" y="2157672"/>
                  <a:pt x="3460826" y="2157672"/>
                  <a:pt x="3461694" y="2157672"/>
                </a:cubicBezTo>
                <a:cubicBezTo>
                  <a:pt x="3465167" y="2156804"/>
                  <a:pt x="3467771" y="2156804"/>
                  <a:pt x="3469507" y="2157672"/>
                </a:cubicBezTo>
                <a:cubicBezTo>
                  <a:pt x="3482530" y="2145518"/>
                  <a:pt x="3496855" y="2128154"/>
                  <a:pt x="3512482" y="2105582"/>
                </a:cubicBezTo>
                <a:cubicBezTo>
                  <a:pt x="3522031" y="2091692"/>
                  <a:pt x="3525938" y="2082142"/>
                  <a:pt x="3524202" y="2076933"/>
                </a:cubicBezTo>
                <a:cubicBezTo>
                  <a:pt x="3524202" y="2071724"/>
                  <a:pt x="3527240" y="2069554"/>
                  <a:pt x="3533318" y="2070422"/>
                </a:cubicBezTo>
                <a:close/>
                <a:moveTo>
                  <a:pt x="1165184" y="2070096"/>
                </a:moveTo>
                <a:cubicBezTo>
                  <a:pt x="1166486" y="2069879"/>
                  <a:pt x="1168006" y="2069988"/>
                  <a:pt x="1169742" y="2070422"/>
                </a:cubicBezTo>
                <a:cubicBezTo>
                  <a:pt x="1187105" y="2075631"/>
                  <a:pt x="1198825" y="2083010"/>
                  <a:pt x="1204903" y="2092560"/>
                </a:cubicBezTo>
                <a:cubicBezTo>
                  <a:pt x="1207507" y="2095164"/>
                  <a:pt x="1207942" y="2099939"/>
                  <a:pt x="1206204" y="2106885"/>
                </a:cubicBezTo>
                <a:cubicBezTo>
                  <a:pt x="1205337" y="2109489"/>
                  <a:pt x="1204034" y="2112962"/>
                  <a:pt x="1202299" y="2117303"/>
                </a:cubicBezTo>
                <a:cubicBezTo>
                  <a:pt x="1203166" y="2117303"/>
                  <a:pt x="1204469" y="2116868"/>
                  <a:pt x="1206204" y="2116000"/>
                </a:cubicBezTo>
                <a:cubicBezTo>
                  <a:pt x="1208809" y="2115132"/>
                  <a:pt x="1211413" y="2114698"/>
                  <a:pt x="1214018" y="2114698"/>
                </a:cubicBezTo>
                <a:cubicBezTo>
                  <a:pt x="1226173" y="2112094"/>
                  <a:pt x="1235722" y="2114698"/>
                  <a:pt x="1242668" y="2122512"/>
                </a:cubicBezTo>
                <a:cubicBezTo>
                  <a:pt x="1247009" y="2129457"/>
                  <a:pt x="1245706" y="2134666"/>
                  <a:pt x="1238761" y="2138138"/>
                </a:cubicBezTo>
                <a:cubicBezTo>
                  <a:pt x="1233552" y="2139875"/>
                  <a:pt x="1223135" y="2142045"/>
                  <a:pt x="1207507" y="2144650"/>
                </a:cubicBezTo>
                <a:cubicBezTo>
                  <a:pt x="1204034" y="2145518"/>
                  <a:pt x="1201430" y="2145952"/>
                  <a:pt x="1199694" y="2145952"/>
                </a:cubicBezTo>
                <a:cubicBezTo>
                  <a:pt x="1199694" y="2147688"/>
                  <a:pt x="1199694" y="2150293"/>
                  <a:pt x="1199694" y="2153766"/>
                </a:cubicBezTo>
                <a:cubicBezTo>
                  <a:pt x="1198825" y="2157238"/>
                  <a:pt x="1198391" y="2159843"/>
                  <a:pt x="1198391" y="2161579"/>
                </a:cubicBezTo>
                <a:cubicBezTo>
                  <a:pt x="1200128" y="2161579"/>
                  <a:pt x="1201430" y="2161579"/>
                  <a:pt x="1202299" y="2161579"/>
                </a:cubicBezTo>
                <a:cubicBezTo>
                  <a:pt x="1209243" y="2160711"/>
                  <a:pt x="1217491" y="2158974"/>
                  <a:pt x="1227041" y="2156370"/>
                </a:cubicBezTo>
                <a:cubicBezTo>
                  <a:pt x="1231382" y="2155502"/>
                  <a:pt x="1234420" y="2154634"/>
                  <a:pt x="1236157" y="2153766"/>
                </a:cubicBezTo>
                <a:cubicBezTo>
                  <a:pt x="1243970" y="2152029"/>
                  <a:pt x="1249613" y="2152463"/>
                  <a:pt x="1253086" y="2155068"/>
                </a:cubicBezTo>
                <a:cubicBezTo>
                  <a:pt x="1262636" y="2161145"/>
                  <a:pt x="1269581" y="2168090"/>
                  <a:pt x="1273922" y="2175904"/>
                </a:cubicBezTo>
                <a:cubicBezTo>
                  <a:pt x="1277394" y="2183717"/>
                  <a:pt x="1276526" y="2188058"/>
                  <a:pt x="1271317" y="2188926"/>
                </a:cubicBezTo>
                <a:cubicBezTo>
                  <a:pt x="1259163" y="2190662"/>
                  <a:pt x="1239629" y="2198910"/>
                  <a:pt x="1212716" y="2213669"/>
                </a:cubicBezTo>
                <a:cubicBezTo>
                  <a:pt x="1211848" y="2213669"/>
                  <a:pt x="1211413" y="2214537"/>
                  <a:pt x="1211413" y="2216273"/>
                </a:cubicBezTo>
                <a:cubicBezTo>
                  <a:pt x="1209678" y="2218010"/>
                  <a:pt x="1208809" y="2222784"/>
                  <a:pt x="1208809" y="2230598"/>
                </a:cubicBezTo>
                <a:cubicBezTo>
                  <a:pt x="1207942" y="2234071"/>
                  <a:pt x="1207507" y="2236675"/>
                  <a:pt x="1207507" y="2238412"/>
                </a:cubicBezTo>
                <a:cubicBezTo>
                  <a:pt x="1207507" y="2239280"/>
                  <a:pt x="1207507" y="2241450"/>
                  <a:pt x="1207507" y="2244923"/>
                </a:cubicBezTo>
                <a:cubicBezTo>
                  <a:pt x="1206638" y="2247527"/>
                  <a:pt x="1206204" y="2249698"/>
                  <a:pt x="1206204" y="2251434"/>
                </a:cubicBezTo>
                <a:cubicBezTo>
                  <a:pt x="1222700" y="2248830"/>
                  <a:pt x="1232684" y="2246225"/>
                  <a:pt x="1236157" y="2243620"/>
                </a:cubicBezTo>
                <a:cubicBezTo>
                  <a:pt x="1241366" y="2239280"/>
                  <a:pt x="1247876" y="2239280"/>
                  <a:pt x="1255690" y="2243620"/>
                </a:cubicBezTo>
                <a:cubicBezTo>
                  <a:pt x="1265240" y="2246225"/>
                  <a:pt x="1272185" y="2251868"/>
                  <a:pt x="1276526" y="2260550"/>
                </a:cubicBezTo>
                <a:cubicBezTo>
                  <a:pt x="1277394" y="2266627"/>
                  <a:pt x="1274789" y="2270100"/>
                  <a:pt x="1268713" y="2270968"/>
                </a:cubicBezTo>
                <a:cubicBezTo>
                  <a:pt x="1255690" y="2270100"/>
                  <a:pt x="1232684" y="2271402"/>
                  <a:pt x="1199694" y="2274874"/>
                </a:cubicBezTo>
                <a:cubicBezTo>
                  <a:pt x="1199694" y="2277479"/>
                  <a:pt x="1198825" y="2280083"/>
                  <a:pt x="1197089" y="2282688"/>
                </a:cubicBezTo>
                <a:cubicBezTo>
                  <a:pt x="1210980" y="2285292"/>
                  <a:pt x="1225305" y="2290067"/>
                  <a:pt x="1240063" y="2297012"/>
                </a:cubicBezTo>
                <a:cubicBezTo>
                  <a:pt x="1255690" y="2306562"/>
                  <a:pt x="1260032" y="2321321"/>
                  <a:pt x="1253086" y="2341289"/>
                </a:cubicBezTo>
                <a:cubicBezTo>
                  <a:pt x="1248745" y="2347366"/>
                  <a:pt x="1242668" y="2348234"/>
                  <a:pt x="1234854" y="2343893"/>
                </a:cubicBezTo>
                <a:cubicBezTo>
                  <a:pt x="1227041" y="2338684"/>
                  <a:pt x="1214452" y="2323926"/>
                  <a:pt x="1197089" y="2299617"/>
                </a:cubicBezTo>
                <a:cubicBezTo>
                  <a:pt x="1194485" y="2297012"/>
                  <a:pt x="1192748" y="2294842"/>
                  <a:pt x="1191881" y="2293106"/>
                </a:cubicBezTo>
                <a:cubicBezTo>
                  <a:pt x="1189276" y="2297447"/>
                  <a:pt x="1185803" y="2302222"/>
                  <a:pt x="1181463" y="2307430"/>
                </a:cubicBezTo>
                <a:cubicBezTo>
                  <a:pt x="1164967" y="2327398"/>
                  <a:pt x="1136752" y="2340855"/>
                  <a:pt x="1096816" y="2347800"/>
                </a:cubicBezTo>
                <a:cubicBezTo>
                  <a:pt x="1093344" y="2348668"/>
                  <a:pt x="1091608" y="2348234"/>
                  <a:pt x="1091608" y="2346498"/>
                </a:cubicBezTo>
                <a:cubicBezTo>
                  <a:pt x="1090739" y="2344762"/>
                  <a:pt x="1091608" y="2343025"/>
                  <a:pt x="1094212" y="2341289"/>
                </a:cubicBezTo>
                <a:cubicBezTo>
                  <a:pt x="1128939" y="2323058"/>
                  <a:pt x="1151945" y="2302222"/>
                  <a:pt x="1163231" y="2278781"/>
                </a:cubicBezTo>
                <a:cubicBezTo>
                  <a:pt x="1158890" y="2279649"/>
                  <a:pt x="1152813" y="2280952"/>
                  <a:pt x="1144999" y="2282688"/>
                </a:cubicBezTo>
                <a:cubicBezTo>
                  <a:pt x="1139790" y="2283556"/>
                  <a:pt x="1136318" y="2283990"/>
                  <a:pt x="1134581" y="2283990"/>
                </a:cubicBezTo>
                <a:cubicBezTo>
                  <a:pt x="1131109" y="2285726"/>
                  <a:pt x="1127202" y="2285292"/>
                  <a:pt x="1122862" y="2282688"/>
                </a:cubicBezTo>
                <a:cubicBezTo>
                  <a:pt x="1121125" y="2281820"/>
                  <a:pt x="1118520" y="2279215"/>
                  <a:pt x="1115048" y="2274874"/>
                </a:cubicBezTo>
                <a:cubicBezTo>
                  <a:pt x="1112444" y="2272270"/>
                  <a:pt x="1110707" y="2270534"/>
                  <a:pt x="1109839" y="2269666"/>
                </a:cubicBezTo>
                <a:cubicBezTo>
                  <a:pt x="1108102" y="2265324"/>
                  <a:pt x="1109405" y="2262720"/>
                  <a:pt x="1113745" y="2261852"/>
                </a:cubicBezTo>
                <a:cubicBezTo>
                  <a:pt x="1125032" y="2261852"/>
                  <a:pt x="1134148" y="2261418"/>
                  <a:pt x="1141093" y="2260550"/>
                </a:cubicBezTo>
                <a:cubicBezTo>
                  <a:pt x="1141093" y="2259682"/>
                  <a:pt x="1140658" y="2259248"/>
                  <a:pt x="1139790" y="2259248"/>
                </a:cubicBezTo>
                <a:cubicBezTo>
                  <a:pt x="1129372" y="2246225"/>
                  <a:pt x="1121993" y="2235807"/>
                  <a:pt x="1117652" y="2227994"/>
                </a:cubicBezTo>
                <a:cubicBezTo>
                  <a:pt x="1116783" y="2225389"/>
                  <a:pt x="1117652" y="2224087"/>
                  <a:pt x="1120257" y="2224087"/>
                </a:cubicBezTo>
                <a:cubicBezTo>
                  <a:pt x="1131543" y="2224955"/>
                  <a:pt x="1140224" y="2226691"/>
                  <a:pt x="1146302" y="2229296"/>
                </a:cubicBezTo>
                <a:cubicBezTo>
                  <a:pt x="1157588" y="2232768"/>
                  <a:pt x="1161928" y="2241016"/>
                  <a:pt x="1159324" y="2254038"/>
                </a:cubicBezTo>
                <a:cubicBezTo>
                  <a:pt x="1159324" y="2254038"/>
                  <a:pt x="1158890" y="2254906"/>
                  <a:pt x="1158022" y="2256643"/>
                </a:cubicBezTo>
                <a:cubicBezTo>
                  <a:pt x="1158022" y="2257511"/>
                  <a:pt x="1157588" y="2257945"/>
                  <a:pt x="1156719" y="2257945"/>
                </a:cubicBezTo>
                <a:cubicBezTo>
                  <a:pt x="1157588" y="2257945"/>
                  <a:pt x="1158022" y="2257945"/>
                  <a:pt x="1158022" y="2257945"/>
                </a:cubicBezTo>
                <a:cubicBezTo>
                  <a:pt x="1163231" y="2257945"/>
                  <a:pt x="1167572" y="2257077"/>
                  <a:pt x="1171045" y="2255341"/>
                </a:cubicBezTo>
                <a:cubicBezTo>
                  <a:pt x="1171912" y="2252736"/>
                  <a:pt x="1172781" y="2247527"/>
                  <a:pt x="1173649" y="2239714"/>
                </a:cubicBezTo>
                <a:cubicBezTo>
                  <a:pt x="1174516" y="2236241"/>
                  <a:pt x="1174951" y="2233636"/>
                  <a:pt x="1174951" y="2231900"/>
                </a:cubicBezTo>
                <a:cubicBezTo>
                  <a:pt x="1176687" y="2212800"/>
                  <a:pt x="1174951" y="2199344"/>
                  <a:pt x="1169742" y="2191531"/>
                </a:cubicBezTo>
                <a:cubicBezTo>
                  <a:pt x="1169742" y="2190662"/>
                  <a:pt x="1169742" y="2189794"/>
                  <a:pt x="1169742" y="2188926"/>
                </a:cubicBezTo>
                <a:cubicBezTo>
                  <a:pt x="1166269" y="2188926"/>
                  <a:pt x="1161494" y="2189794"/>
                  <a:pt x="1155417" y="2191531"/>
                </a:cubicBezTo>
                <a:cubicBezTo>
                  <a:pt x="1146735" y="2192399"/>
                  <a:pt x="1140224" y="2193267"/>
                  <a:pt x="1135884" y="2194135"/>
                </a:cubicBezTo>
                <a:cubicBezTo>
                  <a:pt x="1135015" y="2194135"/>
                  <a:pt x="1133713" y="2194135"/>
                  <a:pt x="1131976" y="2194135"/>
                </a:cubicBezTo>
                <a:cubicBezTo>
                  <a:pt x="1128505" y="2195003"/>
                  <a:pt x="1126334" y="2194569"/>
                  <a:pt x="1125466" y="2192833"/>
                </a:cubicBezTo>
                <a:cubicBezTo>
                  <a:pt x="1124597" y="2191096"/>
                  <a:pt x="1122862" y="2188926"/>
                  <a:pt x="1120257" y="2186322"/>
                </a:cubicBezTo>
                <a:cubicBezTo>
                  <a:pt x="1116783" y="2182849"/>
                  <a:pt x="1114613" y="2180244"/>
                  <a:pt x="1113745" y="2178508"/>
                </a:cubicBezTo>
                <a:cubicBezTo>
                  <a:pt x="1112009" y="2179376"/>
                  <a:pt x="1109405" y="2181981"/>
                  <a:pt x="1105932" y="2186322"/>
                </a:cubicBezTo>
                <a:cubicBezTo>
                  <a:pt x="1102459" y="2189794"/>
                  <a:pt x="1099855" y="2192399"/>
                  <a:pt x="1098118" y="2194135"/>
                </a:cubicBezTo>
                <a:cubicBezTo>
                  <a:pt x="1097251" y="2195003"/>
                  <a:pt x="1095948" y="2196306"/>
                  <a:pt x="1094212" y="2198042"/>
                </a:cubicBezTo>
                <a:cubicBezTo>
                  <a:pt x="1085530" y="2205856"/>
                  <a:pt x="1076414" y="2214103"/>
                  <a:pt x="1066864" y="2222784"/>
                </a:cubicBezTo>
                <a:cubicBezTo>
                  <a:pt x="1084228" y="2220180"/>
                  <a:pt x="1100723" y="2218444"/>
                  <a:pt x="1116350" y="2217576"/>
                </a:cubicBezTo>
                <a:cubicBezTo>
                  <a:pt x="1119822" y="2216707"/>
                  <a:pt x="1121993" y="2217142"/>
                  <a:pt x="1122862" y="2218878"/>
                </a:cubicBezTo>
                <a:cubicBezTo>
                  <a:pt x="1121993" y="2219746"/>
                  <a:pt x="1119822" y="2221482"/>
                  <a:pt x="1116350" y="2224087"/>
                </a:cubicBezTo>
                <a:cubicBezTo>
                  <a:pt x="1111140" y="2227560"/>
                  <a:pt x="1102025" y="2232768"/>
                  <a:pt x="1089002" y="2239714"/>
                </a:cubicBezTo>
                <a:cubicBezTo>
                  <a:pt x="1084662" y="2242318"/>
                  <a:pt x="1082057" y="2244054"/>
                  <a:pt x="1081189" y="2244923"/>
                </a:cubicBezTo>
                <a:cubicBezTo>
                  <a:pt x="1078585" y="2246659"/>
                  <a:pt x="1074678" y="2249264"/>
                  <a:pt x="1069469" y="2252736"/>
                </a:cubicBezTo>
                <a:cubicBezTo>
                  <a:pt x="1062523" y="2257077"/>
                  <a:pt x="1057315" y="2260116"/>
                  <a:pt x="1053842" y="2261852"/>
                </a:cubicBezTo>
                <a:cubicBezTo>
                  <a:pt x="1048633" y="2264456"/>
                  <a:pt x="1044292" y="2264022"/>
                  <a:pt x="1040819" y="2260550"/>
                </a:cubicBezTo>
                <a:cubicBezTo>
                  <a:pt x="1035610" y="2256209"/>
                  <a:pt x="1031270" y="2248830"/>
                  <a:pt x="1027797" y="2238412"/>
                </a:cubicBezTo>
                <a:cubicBezTo>
                  <a:pt x="1026929" y="2234939"/>
                  <a:pt x="1028231" y="2232334"/>
                  <a:pt x="1031704" y="2230598"/>
                </a:cubicBezTo>
                <a:cubicBezTo>
                  <a:pt x="1036913" y="2227994"/>
                  <a:pt x="1044292" y="2220614"/>
                  <a:pt x="1053842" y="2208460"/>
                </a:cubicBezTo>
                <a:cubicBezTo>
                  <a:pt x="1058183" y="2203251"/>
                  <a:pt x="1061655" y="2198476"/>
                  <a:pt x="1064260" y="2194135"/>
                </a:cubicBezTo>
                <a:cubicBezTo>
                  <a:pt x="1052106" y="2196740"/>
                  <a:pt x="1043858" y="2199344"/>
                  <a:pt x="1039517" y="2201949"/>
                </a:cubicBezTo>
                <a:cubicBezTo>
                  <a:pt x="1036045" y="2205421"/>
                  <a:pt x="1032572" y="2205421"/>
                  <a:pt x="1029099" y="2201949"/>
                </a:cubicBezTo>
                <a:cubicBezTo>
                  <a:pt x="1028231" y="2201080"/>
                  <a:pt x="1027363" y="2199344"/>
                  <a:pt x="1026495" y="2196740"/>
                </a:cubicBezTo>
                <a:cubicBezTo>
                  <a:pt x="1022154" y="2190662"/>
                  <a:pt x="1019549" y="2185888"/>
                  <a:pt x="1018681" y="2182415"/>
                </a:cubicBezTo>
                <a:cubicBezTo>
                  <a:pt x="1017813" y="2177206"/>
                  <a:pt x="1018681" y="2174602"/>
                  <a:pt x="1021286" y="2174602"/>
                </a:cubicBezTo>
                <a:cubicBezTo>
                  <a:pt x="1029967" y="2171997"/>
                  <a:pt x="1036913" y="2167222"/>
                  <a:pt x="1042122" y="2160277"/>
                </a:cubicBezTo>
                <a:cubicBezTo>
                  <a:pt x="1047331" y="2151595"/>
                  <a:pt x="1051671" y="2141177"/>
                  <a:pt x="1055144" y="2129023"/>
                </a:cubicBezTo>
                <a:cubicBezTo>
                  <a:pt x="1062958" y="2109055"/>
                  <a:pt x="1065562" y="2096901"/>
                  <a:pt x="1062958" y="2092560"/>
                </a:cubicBezTo>
                <a:cubicBezTo>
                  <a:pt x="1062090" y="2084746"/>
                  <a:pt x="1065128" y="2081274"/>
                  <a:pt x="1072073" y="2082142"/>
                </a:cubicBezTo>
                <a:cubicBezTo>
                  <a:pt x="1080755" y="2085614"/>
                  <a:pt x="1089437" y="2092126"/>
                  <a:pt x="1098118" y="2101676"/>
                </a:cubicBezTo>
                <a:cubicBezTo>
                  <a:pt x="1103327" y="2106885"/>
                  <a:pt x="1103761" y="2111226"/>
                  <a:pt x="1099421" y="2114698"/>
                </a:cubicBezTo>
                <a:cubicBezTo>
                  <a:pt x="1097684" y="2116434"/>
                  <a:pt x="1094646" y="2120341"/>
                  <a:pt x="1090305" y="2126418"/>
                </a:cubicBezTo>
                <a:cubicBezTo>
                  <a:pt x="1085096" y="2135100"/>
                  <a:pt x="1080755" y="2141611"/>
                  <a:pt x="1077282" y="2145952"/>
                </a:cubicBezTo>
                <a:cubicBezTo>
                  <a:pt x="1076414" y="2146820"/>
                  <a:pt x="1075112" y="2148556"/>
                  <a:pt x="1073376" y="2151161"/>
                </a:cubicBezTo>
                <a:cubicBezTo>
                  <a:pt x="1067298" y="2158974"/>
                  <a:pt x="1061655" y="2165486"/>
                  <a:pt x="1056447" y="2170695"/>
                </a:cubicBezTo>
                <a:cubicBezTo>
                  <a:pt x="1062523" y="2170695"/>
                  <a:pt x="1069469" y="2170260"/>
                  <a:pt x="1077282" y="2169392"/>
                </a:cubicBezTo>
                <a:cubicBezTo>
                  <a:pt x="1085964" y="2152897"/>
                  <a:pt x="1089871" y="2142045"/>
                  <a:pt x="1089002" y="2136836"/>
                </a:cubicBezTo>
                <a:cubicBezTo>
                  <a:pt x="1089002" y="2133364"/>
                  <a:pt x="1089437" y="2131627"/>
                  <a:pt x="1090305" y="2131627"/>
                </a:cubicBezTo>
                <a:cubicBezTo>
                  <a:pt x="1092042" y="2130759"/>
                  <a:pt x="1094212" y="2130759"/>
                  <a:pt x="1096816" y="2131627"/>
                </a:cubicBezTo>
                <a:cubicBezTo>
                  <a:pt x="1106366" y="2135100"/>
                  <a:pt x="1114179" y="2142914"/>
                  <a:pt x="1120257" y="2155068"/>
                </a:cubicBezTo>
                <a:cubicBezTo>
                  <a:pt x="1123729" y="2161145"/>
                  <a:pt x="1123295" y="2166788"/>
                  <a:pt x="1118954" y="2171997"/>
                </a:cubicBezTo>
                <a:cubicBezTo>
                  <a:pt x="1126768" y="2171997"/>
                  <a:pt x="1138488" y="2171129"/>
                  <a:pt x="1154115" y="2169392"/>
                </a:cubicBezTo>
                <a:cubicBezTo>
                  <a:pt x="1155851" y="2169392"/>
                  <a:pt x="1158455" y="2168958"/>
                  <a:pt x="1161928" y="2168090"/>
                </a:cubicBezTo>
                <a:cubicBezTo>
                  <a:pt x="1164533" y="2168090"/>
                  <a:pt x="1166703" y="2167656"/>
                  <a:pt x="1168440" y="2166788"/>
                </a:cubicBezTo>
                <a:lnTo>
                  <a:pt x="1168440" y="2151161"/>
                </a:lnTo>
                <a:cubicBezTo>
                  <a:pt x="1166703" y="2151161"/>
                  <a:pt x="1164098" y="2151595"/>
                  <a:pt x="1160626" y="2152463"/>
                </a:cubicBezTo>
                <a:cubicBezTo>
                  <a:pt x="1156285" y="2152463"/>
                  <a:pt x="1153247" y="2152897"/>
                  <a:pt x="1151511" y="2153766"/>
                </a:cubicBezTo>
                <a:cubicBezTo>
                  <a:pt x="1148037" y="2153766"/>
                  <a:pt x="1144566" y="2152897"/>
                  <a:pt x="1141093" y="2151161"/>
                </a:cubicBezTo>
                <a:cubicBezTo>
                  <a:pt x="1139356" y="2150293"/>
                  <a:pt x="1136318" y="2147254"/>
                  <a:pt x="1131976" y="2142045"/>
                </a:cubicBezTo>
                <a:cubicBezTo>
                  <a:pt x="1131109" y="2141177"/>
                  <a:pt x="1130240" y="2140309"/>
                  <a:pt x="1129372" y="2139441"/>
                </a:cubicBezTo>
                <a:cubicBezTo>
                  <a:pt x="1126768" y="2135100"/>
                  <a:pt x="1128505" y="2132061"/>
                  <a:pt x="1134581" y="2130325"/>
                </a:cubicBezTo>
                <a:cubicBezTo>
                  <a:pt x="1139790" y="2130325"/>
                  <a:pt x="1146735" y="2129457"/>
                  <a:pt x="1155417" y="2127720"/>
                </a:cubicBezTo>
                <a:cubicBezTo>
                  <a:pt x="1160626" y="2126852"/>
                  <a:pt x="1164533" y="2126418"/>
                  <a:pt x="1167137" y="2126418"/>
                </a:cubicBezTo>
                <a:cubicBezTo>
                  <a:pt x="1167137" y="2108187"/>
                  <a:pt x="1164967" y="2092560"/>
                  <a:pt x="1160626" y="2079538"/>
                </a:cubicBezTo>
                <a:cubicBezTo>
                  <a:pt x="1159759" y="2076065"/>
                  <a:pt x="1160192" y="2073460"/>
                  <a:pt x="1161928" y="2071724"/>
                </a:cubicBezTo>
                <a:cubicBezTo>
                  <a:pt x="1162797" y="2070856"/>
                  <a:pt x="1163882" y="2070313"/>
                  <a:pt x="1165184" y="2070096"/>
                </a:cubicBezTo>
                <a:close/>
                <a:moveTo>
                  <a:pt x="2781923" y="2069120"/>
                </a:moveTo>
                <a:cubicBezTo>
                  <a:pt x="2794076" y="2069988"/>
                  <a:pt x="2804929" y="2071724"/>
                  <a:pt x="2814479" y="2074328"/>
                </a:cubicBezTo>
                <a:cubicBezTo>
                  <a:pt x="2830974" y="2077801"/>
                  <a:pt x="2837919" y="2088219"/>
                  <a:pt x="2835315" y="2105582"/>
                </a:cubicBezTo>
                <a:cubicBezTo>
                  <a:pt x="2833578" y="2115132"/>
                  <a:pt x="2827935" y="2118605"/>
                  <a:pt x="2818385" y="2116000"/>
                </a:cubicBezTo>
                <a:cubicBezTo>
                  <a:pt x="2804494" y="2111660"/>
                  <a:pt x="2791038" y="2097769"/>
                  <a:pt x="2778015" y="2074328"/>
                </a:cubicBezTo>
                <a:cubicBezTo>
                  <a:pt x="2776279" y="2071724"/>
                  <a:pt x="2775845" y="2070422"/>
                  <a:pt x="2776713" y="2070422"/>
                </a:cubicBezTo>
                <a:cubicBezTo>
                  <a:pt x="2776713" y="2069554"/>
                  <a:pt x="2778450" y="2069120"/>
                  <a:pt x="2781923" y="2069120"/>
                </a:cubicBezTo>
                <a:close/>
                <a:moveTo>
                  <a:pt x="7727852" y="2067817"/>
                </a:moveTo>
                <a:cubicBezTo>
                  <a:pt x="7728720" y="2067817"/>
                  <a:pt x="7730022" y="2069120"/>
                  <a:pt x="7731758" y="2071724"/>
                </a:cubicBezTo>
                <a:cubicBezTo>
                  <a:pt x="7733495" y="2076933"/>
                  <a:pt x="7734798" y="2081708"/>
                  <a:pt x="7735666" y="2086049"/>
                </a:cubicBezTo>
                <a:cubicBezTo>
                  <a:pt x="7740006" y="2086049"/>
                  <a:pt x="7746518" y="2085614"/>
                  <a:pt x="7755199" y="2084746"/>
                </a:cubicBezTo>
                <a:cubicBezTo>
                  <a:pt x="7793398" y="2082142"/>
                  <a:pt x="7823350" y="2079538"/>
                  <a:pt x="7845054" y="2076933"/>
                </a:cubicBezTo>
                <a:cubicBezTo>
                  <a:pt x="7858076" y="2076933"/>
                  <a:pt x="7871099" y="2075631"/>
                  <a:pt x="7884122" y="2073026"/>
                </a:cubicBezTo>
                <a:cubicBezTo>
                  <a:pt x="7890199" y="2072158"/>
                  <a:pt x="7894974" y="2073460"/>
                  <a:pt x="7898446" y="2076933"/>
                </a:cubicBezTo>
                <a:cubicBezTo>
                  <a:pt x="7908864" y="2085614"/>
                  <a:pt x="7917546" y="2095598"/>
                  <a:pt x="7924491" y="2106885"/>
                </a:cubicBezTo>
                <a:cubicBezTo>
                  <a:pt x="7926228" y="2112962"/>
                  <a:pt x="7924925" y="2116868"/>
                  <a:pt x="7920584" y="2118605"/>
                </a:cubicBezTo>
                <a:cubicBezTo>
                  <a:pt x="7905826" y="2119473"/>
                  <a:pt x="7885858" y="2123380"/>
                  <a:pt x="7860681" y="2130325"/>
                </a:cubicBezTo>
                <a:cubicBezTo>
                  <a:pt x="7858076" y="2131193"/>
                  <a:pt x="7856340" y="2131193"/>
                  <a:pt x="7855472" y="2130325"/>
                </a:cubicBezTo>
                <a:cubicBezTo>
                  <a:pt x="7855472" y="2129457"/>
                  <a:pt x="7855906" y="2127720"/>
                  <a:pt x="7856774" y="2125116"/>
                </a:cubicBezTo>
                <a:cubicBezTo>
                  <a:pt x="7858510" y="2119907"/>
                  <a:pt x="7861550" y="2113396"/>
                  <a:pt x="7865890" y="2105582"/>
                </a:cubicBezTo>
                <a:cubicBezTo>
                  <a:pt x="7866758" y="2103846"/>
                  <a:pt x="7865890" y="2102544"/>
                  <a:pt x="7863286" y="2101676"/>
                </a:cubicBezTo>
                <a:cubicBezTo>
                  <a:pt x="7845054" y="2102544"/>
                  <a:pt x="7811196" y="2104714"/>
                  <a:pt x="7761710" y="2108187"/>
                </a:cubicBezTo>
                <a:cubicBezTo>
                  <a:pt x="7750424" y="2109055"/>
                  <a:pt x="7742176" y="2109489"/>
                  <a:pt x="7736968" y="2109489"/>
                </a:cubicBezTo>
                <a:cubicBezTo>
                  <a:pt x="7736968" y="2118171"/>
                  <a:pt x="7735666" y="2124682"/>
                  <a:pt x="7733061" y="2129023"/>
                </a:cubicBezTo>
                <a:cubicBezTo>
                  <a:pt x="7730456" y="2135100"/>
                  <a:pt x="7726116" y="2139875"/>
                  <a:pt x="7720038" y="2143348"/>
                </a:cubicBezTo>
                <a:cubicBezTo>
                  <a:pt x="7716566" y="2146820"/>
                  <a:pt x="7712659" y="2147254"/>
                  <a:pt x="7708318" y="2144650"/>
                </a:cubicBezTo>
                <a:cubicBezTo>
                  <a:pt x="7704846" y="2142045"/>
                  <a:pt x="7700939" y="2137704"/>
                  <a:pt x="7696598" y="2131627"/>
                </a:cubicBezTo>
                <a:cubicBezTo>
                  <a:pt x="7693994" y="2122078"/>
                  <a:pt x="7695730" y="2113396"/>
                  <a:pt x="7701807" y="2105582"/>
                </a:cubicBezTo>
                <a:cubicBezTo>
                  <a:pt x="7702676" y="2104714"/>
                  <a:pt x="7703978" y="2102978"/>
                  <a:pt x="7705714" y="2100374"/>
                </a:cubicBezTo>
                <a:cubicBezTo>
                  <a:pt x="7717000" y="2086483"/>
                  <a:pt x="7723077" y="2076933"/>
                  <a:pt x="7723945" y="2071724"/>
                </a:cubicBezTo>
                <a:cubicBezTo>
                  <a:pt x="7724814" y="2069120"/>
                  <a:pt x="7726116" y="2067817"/>
                  <a:pt x="7727852" y="2067817"/>
                </a:cubicBezTo>
                <a:close/>
                <a:moveTo>
                  <a:pt x="5727602" y="2067817"/>
                </a:moveTo>
                <a:cubicBezTo>
                  <a:pt x="5728471" y="2067817"/>
                  <a:pt x="5729773" y="2069120"/>
                  <a:pt x="5731509" y="2071724"/>
                </a:cubicBezTo>
                <a:cubicBezTo>
                  <a:pt x="5733245" y="2076933"/>
                  <a:pt x="5734548" y="2081708"/>
                  <a:pt x="5735416" y="2086049"/>
                </a:cubicBezTo>
                <a:cubicBezTo>
                  <a:pt x="5739757" y="2086049"/>
                  <a:pt x="5746268" y="2085614"/>
                  <a:pt x="5754949" y="2084746"/>
                </a:cubicBezTo>
                <a:cubicBezTo>
                  <a:pt x="5793149" y="2082142"/>
                  <a:pt x="5823100" y="2079538"/>
                  <a:pt x="5844804" y="2076933"/>
                </a:cubicBezTo>
                <a:cubicBezTo>
                  <a:pt x="5857827" y="2076933"/>
                  <a:pt x="5870849" y="2075631"/>
                  <a:pt x="5883872" y="2073026"/>
                </a:cubicBezTo>
                <a:cubicBezTo>
                  <a:pt x="5889949" y="2072158"/>
                  <a:pt x="5894724" y="2073460"/>
                  <a:pt x="5898196" y="2076933"/>
                </a:cubicBezTo>
                <a:cubicBezTo>
                  <a:pt x="5908614" y="2085614"/>
                  <a:pt x="5917296" y="2095598"/>
                  <a:pt x="5924241" y="2106885"/>
                </a:cubicBezTo>
                <a:cubicBezTo>
                  <a:pt x="5925978" y="2112962"/>
                  <a:pt x="5924675" y="2116868"/>
                  <a:pt x="5920334" y="2118605"/>
                </a:cubicBezTo>
                <a:cubicBezTo>
                  <a:pt x="5905576" y="2119473"/>
                  <a:pt x="5885608" y="2123380"/>
                  <a:pt x="5860431" y="2130325"/>
                </a:cubicBezTo>
                <a:cubicBezTo>
                  <a:pt x="5857827" y="2131193"/>
                  <a:pt x="5856091" y="2131193"/>
                  <a:pt x="5855222" y="2130325"/>
                </a:cubicBezTo>
                <a:cubicBezTo>
                  <a:pt x="5855222" y="2129457"/>
                  <a:pt x="5855656" y="2127720"/>
                  <a:pt x="5856524" y="2125116"/>
                </a:cubicBezTo>
                <a:cubicBezTo>
                  <a:pt x="5858261" y="2119907"/>
                  <a:pt x="5861300" y="2113396"/>
                  <a:pt x="5865640" y="2105582"/>
                </a:cubicBezTo>
                <a:cubicBezTo>
                  <a:pt x="5866509" y="2103846"/>
                  <a:pt x="5865640" y="2102544"/>
                  <a:pt x="5863036" y="2101676"/>
                </a:cubicBezTo>
                <a:cubicBezTo>
                  <a:pt x="5844804" y="2102544"/>
                  <a:pt x="5810946" y="2104714"/>
                  <a:pt x="5761460" y="2108187"/>
                </a:cubicBezTo>
                <a:cubicBezTo>
                  <a:pt x="5750174" y="2109055"/>
                  <a:pt x="5741927" y="2109489"/>
                  <a:pt x="5736718" y="2109489"/>
                </a:cubicBezTo>
                <a:cubicBezTo>
                  <a:pt x="5736718" y="2118171"/>
                  <a:pt x="5735416" y="2124682"/>
                  <a:pt x="5732811" y="2129023"/>
                </a:cubicBezTo>
                <a:cubicBezTo>
                  <a:pt x="5730207" y="2135100"/>
                  <a:pt x="5725866" y="2139875"/>
                  <a:pt x="5719789" y="2143348"/>
                </a:cubicBezTo>
                <a:cubicBezTo>
                  <a:pt x="5716316" y="2146820"/>
                  <a:pt x="5712409" y="2147254"/>
                  <a:pt x="5708068" y="2144650"/>
                </a:cubicBezTo>
                <a:cubicBezTo>
                  <a:pt x="5704596" y="2142045"/>
                  <a:pt x="5700689" y="2137704"/>
                  <a:pt x="5696348" y="2131627"/>
                </a:cubicBezTo>
                <a:cubicBezTo>
                  <a:pt x="5693744" y="2122078"/>
                  <a:pt x="5695480" y="2113396"/>
                  <a:pt x="5701557" y="2105582"/>
                </a:cubicBezTo>
                <a:cubicBezTo>
                  <a:pt x="5702426" y="2104714"/>
                  <a:pt x="5703728" y="2102978"/>
                  <a:pt x="5705464" y="2100374"/>
                </a:cubicBezTo>
                <a:cubicBezTo>
                  <a:pt x="5716750" y="2086483"/>
                  <a:pt x="5722827" y="2076933"/>
                  <a:pt x="5723695" y="2071724"/>
                </a:cubicBezTo>
                <a:cubicBezTo>
                  <a:pt x="5724564" y="2069120"/>
                  <a:pt x="5725866" y="2067817"/>
                  <a:pt x="5727602" y="2067817"/>
                </a:cubicBezTo>
                <a:close/>
                <a:moveTo>
                  <a:pt x="1839096" y="2066515"/>
                </a:moveTo>
                <a:cubicBezTo>
                  <a:pt x="1851251" y="2068251"/>
                  <a:pt x="1864273" y="2074762"/>
                  <a:pt x="1878163" y="2086049"/>
                </a:cubicBezTo>
                <a:cubicBezTo>
                  <a:pt x="1882505" y="2090390"/>
                  <a:pt x="1883373" y="2095164"/>
                  <a:pt x="1880768" y="2100374"/>
                </a:cubicBezTo>
                <a:cubicBezTo>
                  <a:pt x="1878163" y="2103846"/>
                  <a:pt x="1876428" y="2112094"/>
                  <a:pt x="1875559" y="2125116"/>
                </a:cubicBezTo>
                <a:cubicBezTo>
                  <a:pt x="1875559" y="2126852"/>
                  <a:pt x="1875559" y="2128589"/>
                  <a:pt x="1875559" y="2130325"/>
                </a:cubicBezTo>
                <a:cubicBezTo>
                  <a:pt x="1875559" y="2131193"/>
                  <a:pt x="1875559" y="2132496"/>
                  <a:pt x="1875559" y="2134232"/>
                </a:cubicBezTo>
                <a:cubicBezTo>
                  <a:pt x="1877295" y="2134232"/>
                  <a:pt x="1879900" y="2133798"/>
                  <a:pt x="1883373" y="2132930"/>
                </a:cubicBezTo>
                <a:cubicBezTo>
                  <a:pt x="1881637" y="2133798"/>
                  <a:pt x="1882505" y="2133364"/>
                  <a:pt x="1885977" y="2131627"/>
                </a:cubicBezTo>
                <a:cubicBezTo>
                  <a:pt x="1892055" y="2129891"/>
                  <a:pt x="1896395" y="2129891"/>
                  <a:pt x="1899000" y="2131627"/>
                </a:cubicBezTo>
                <a:cubicBezTo>
                  <a:pt x="1905945" y="2133364"/>
                  <a:pt x="1912456" y="2138572"/>
                  <a:pt x="1918533" y="2147254"/>
                </a:cubicBezTo>
                <a:cubicBezTo>
                  <a:pt x="1920270" y="2155068"/>
                  <a:pt x="1917231" y="2159409"/>
                  <a:pt x="1909418" y="2160277"/>
                </a:cubicBezTo>
                <a:cubicBezTo>
                  <a:pt x="1905945" y="2160277"/>
                  <a:pt x="1901604" y="2160711"/>
                  <a:pt x="1896395" y="2161579"/>
                </a:cubicBezTo>
                <a:cubicBezTo>
                  <a:pt x="1887714" y="2162447"/>
                  <a:pt x="1880768" y="2163316"/>
                  <a:pt x="1875559" y="2164184"/>
                </a:cubicBezTo>
                <a:lnTo>
                  <a:pt x="1875559" y="2182415"/>
                </a:lnTo>
                <a:cubicBezTo>
                  <a:pt x="1878163" y="2182415"/>
                  <a:pt x="1881637" y="2181981"/>
                  <a:pt x="1885977" y="2181113"/>
                </a:cubicBezTo>
                <a:cubicBezTo>
                  <a:pt x="1891186" y="2181113"/>
                  <a:pt x="1894225" y="2180678"/>
                  <a:pt x="1895093" y="2179810"/>
                </a:cubicBezTo>
                <a:cubicBezTo>
                  <a:pt x="1902038" y="2178074"/>
                  <a:pt x="1908550" y="2178508"/>
                  <a:pt x="1914627" y="2181113"/>
                </a:cubicBezTo>
                <a:cubicBezTo>
                  <a:pt x="1918100" y="2182849"/>
                  <a:pt x="1922441" y="2185888"/>
                  <a:pt x="1927649" y="2190228"/>
                </a:cubicBezTo>
                <a:cubicBezTo>
                  <a:pt x="1930254" y="2191965"/>
                  <a:pt x="1931990" y="2193267"/>
                  <a:pt x="1932858" y="2194135"/>
                </a:cubicBezTo>
                <a:cubicBezTo>
                  <a:pt x="1936331" y="2201080"/>
                  <a:pt x="1933727" y="2205856"/>
                  <a:pt x="1925045" y="2208460"/>
                </a:cubicBezTo>
                <a:cubicBezTo>
                  <a:pt x="1915495" y="2207592"/>
                  <a:pt x="1899000" y="2207158"/>
                  <a:pt x="1875559" y="2207158"/>
                </a:cubicBezTo>
                <a:cubicBezTo>
                  <a:pt x="1875559" y="2221916"/>
                  <a:pt x="1876428" y="2242318"/>
                  <a:pt x="1878163" y="2268363"/>
                </a:cubicBezTo>
                <a:lnTo>
                  <a:pt x="1878163" y="2270968"/>
                </a:lnTo>
                <a:cubicBezTo>
                  <a:pt x="1879900" y="2280518"/>
                  <a:pt x="1877730" y="2288331"/>
                  <a:pt x="1871653" y="2294408"/>
                </a:cubicBezTo>
                <a:cubicBezTo>
                  <a:pt x="1865575" y="2299617"/>
                  <a:pt x="1860367" y="2300051"/>
                  <a:pt x="1856026" y="2295710"/>
                </a:cubicBezTo>
                <a:cubicBezTo>
                  <a:pt x="1851685" y="2293106"/>
                  <a:pt x="1848212" y="2289199"/>
                  <a:pt x="1845608" y="2283990"/>
                </a:cubicBezTo>
                <a:cubicBezTo>
                  <a:pt x="1843003" y="2281386"/>
                  <a:pt x="1842135" y="2275742"/>
                  <a:pt x="1843003" y="2267061"/>
                </a:cubicBezTo>
                <a:cubicBezTo>
                  <a:pt x="1843871" y="2257511"/>
                  <a:pt x="1844306" y="2238412"/>
                  <a:pt x="1844306" y="2209762"/>
                </a:cubicBezTo>
                <a:cubicBezTo>
                  <a:pt x="1841701" y="2209762"/>
                  <a:pt x="1839530" y="2209762"/>
                  <a:pt x="1837794" y="2209762"/>
                </a:cubicBezTo>
                <a:cubicBezTo>
                  <a:pt x="1832585" y="2210630"/>
                  <a:pt x="1827376" y="2211064"/>
                  <a:pt x="1822167" y="2211064"/>
                </a:cubicBezTo>
                <a:cubicBezTo>
                  <a:pt x="1822167" y="2212800"/>
                  <a:pt x="1821733" y="2215405"/>
                  <a:pt x="1820865" y="2218878"/>
                </a:cubicBezTo>
                <a:cubicBezTo>
                  <a:pt x="1820865" y="2220614"/>
                  <a:pt x="1820431" y="2222784"/>
                  <a:pt x="1819562" y="2225389"/>
                </a:cubicBezTo>
                <a:cubicBezTo>
                  <a:pt x="1812617" y="2252302"/>
                  <a:pt x="1795688" y="2271836"/>
                  <a:pt x="1768775" y="2283990"/>
                </a:cubicBezTo>
                <a:cubicBezTo>
                  <a:pt x="1831283" y="2300485"/>
                  <a:pt x="1893791" y="2308299"/>
                  <a:pt x="1956299" y="2307430"/>
                </a:cubicBezTo>
                <a:cubicBezTo>
                  <a:pt x="1959771" y="2307430"/>
                  <a:pt x="1961942" y="2308299"/>
                  <a:pt x="1962810" y="2310035"/>
                </a:cubicBezTo>
                <a:cubicBezTo>
                  <a:pt x="1962810" y="2310903"/>
                  <a:pt x="1961074" y="2312640"/>
                  <a:pt x="1957601" y="2315244"/>
                </a:cubicBezTo>
                <a:cubicBezTo>
                  <a:pt x="1929820" y="2330871"/>
                  <a:pt x="1907247" y="2342157"/>
                  <a:pt x="1889884" y="2349102"/>
                </a:cubicBezTo>
                <a:cubicBezTo>
                  <a:pt x="1885544" y="2350839"/>
                  <a:pt x="1879466" y="2351273"/>
                  <a:pt x="1871653" y="2350404"/>
                </a:cubicBezTo>
                <a:cubicBezTo>
                  <a:pt x="1825640" y="2340855"/>
                  <a:pt x="1787441" y="2326964"/>
                  <a:pt x="1757055" y="2308733"/>
                </a:cubicBezTo>
                <a:cubicBezTo>
                  <a:pt x="1743164" y="2300919"/>
                  <a:pt x="1731444" y="2296578"/>
                  <a:pt x="1721894" y="2295710"/>
                </a:cubicBezTo>
                <a:cubicBezTo>
                  <a:pt x="1713213" y="2295710"/>
                  <a:pt x="1704097" y="2298749"/>
                  <a:pt x="1694547" y="2304826"/>
                </a:cubicBezTo>
                <a:cubicBezTo>
                  <a:pt x="1689338" y="2306562"/>
                  <a:pt x="1684563" y="2305694"/>
                  <a:pt x="1680222" y="2302222"/>
                </a:cubicBezTo>
                <a:cubicBezTo>
                  <a:pt x="1674145" y="2297881"/>
                  <a:pt x="1670239" y="2293106"/>
                  <a:pt x="1668502" y="2287897"/>
                </a:cubicBezTo>
                <a:cubicBezTo>
                  <a:pt x="1665029" y="2281820"/>
                  <a:pt x="1665464" y="2278781"/>
                  <a:pt x="1669804" y="2278781"/>
                </a:cubicBezTo>
                <a:cubicBezTo>
                  <a:pt x="1681959" y="2275308"/>
                  <a:pt x="1693245" y="2273572"/>
                  <a:pt x="1703663" y="2273572"/>
                </a:cubicBezTo>
                <a:cubicBezTo>
                  <a:pt x="1711476" y="2269231"/>
                  <a:pt x="1716252" y="2260984"/>
                  <a:pt x="1717988" y="2248830"/>
                </a:cubicBezTo>
                <a:cubicBezTo>
                  <a:pt x="1718856" y="2246225"/>
                  <a:pt x="1716685" y="2241450"/>
                  <a:pt x="1711476" y="2234505"/>
                </a:cubicBezTo>
                <a:cubicBezTo>
                  <a:pt x="1707136" y="2230164"/>
                  <a:pt x="1705834" y="2223653"/>
                  <a:pt x="1707570" y="2214971"/>
                </a:cubicBezTo>
                <a:cubicBezTo>
                  <a:pt x="1707570" y="2212366"/>
                  <a:pt x="1709740" y="2207592"/>
                  <a:pt x="1714081" y="2200646"/>
                </a:cubicBezTo>
                <a:cubicBezTo>
                  <a:pt x="1715818" y="2198042"/>
                  <a:pt x="1716685" y="2196740"/>
                  <a:pt x="1716685" y="2196740"/>
                </a:cubicBezTo>
                <a:cubicBezTo>
                  <a:pt x="1704531" y="2202817"/>
                  <a:pt x="1697152" y="2207158"/>
                  <a:pt x="1694547" y="2209762"/>
                </a:cubicBezTo>
                <a:cubicBezTo>
                  <a:pt x="1690206" y="2212366"/>
                  <a:pt x="1686734" y="2212366"/>
                  <a:pt x="1684129" y="2209762"/>
                </a:cubicBezTo>
                <a:cubicBezTo>
                  <a:pt x="1677184" y="2205421"/>
                  <a:pt x="1671974" y="2200646"/>
                  <a:pt x="1668502" y="2195438"/>
                </a:cubicBezTo>
                <a:cubicBezTo>
                  <a:pt x="1665898" y="2190228"/>
                  <a:pt x="1666766" y="2186756"/>
                  <a:pt x="1671107" y="2185020"/>
                </a:cubicBezTo>
                <a:cubicBezTo>
                  <a:pt x="1684129" y="2182415"/>
                  <a:pt x="1698888" y="2176772"/>
                  <a:pt x="1715383" y="2168090"/>
                </a:cubicBezTo>
                <a:cubicBezTo>
                  <a:pt x="1724065" y="2165486"/>
                  <a:pt x="1730142" y="2165052"/>
                  <a:pt x="1733615" y="2166788"/>
                </a:cubicBezTo>
                <a:cubicBezTo>
                  <a:pt x="1739692" y="2169392"/>
                  <a:pt x="1744901" y="2173733"/>
                  <a:pt x="1749241" y="2179810"/>
                </a:cubicBezTo>
                <a:cubicBezTo>
                  <a:pt x="1750110" y="2180678"/>
                  <a:pt x="1750978" y="2181547"/>
                  <a:pt x="1751846" y="2182415"/>
                </a:cubicBezTo>
                <a:cubicBezTo>
                  <a:pt x="1754450" y="2185020"/>
                  <a:pt x="1755753" y="2188926"/>
                  <a:pt x="1755753" y="2194135"/>
                </a:cubicBezTo>
                <a:cubicBezTo>
                  <a:pt x="1760962" y="2194135"/>
                  <a:pt x="1771380" y="2193267"/>
                  <a:pt x="1787007" y="2191531"/>
                </a:cubicBezTo>
                <a:cubicBezTo>
                  <a:pt x="1775720" y="2193267"/>
                  <a:pt x="1777457" y="2193267"/>
                  <a:pt x="1792216" y="2191531"/>
                </a:cubicBezTo>
                <a:cubicBezTo>
                  <a:pt x="1792216" y="2186322"/>
                  <a:pt x="1792216" y="2180244"/>
                  <a:pt x="1792216" y="2173299"/>
                </a:cubicBezTo>
                <a:cubicBezTo>
                  <a:pt x="1791347" y="2174167"/>
                  <a:pt x="1790479" y="2174602"/>
                  <a:pt x="1789611" y="2174602"/>
                </a:cubicBezTo>
                <a:cubicBezTo>
                  <a:pt x="1780061" y="2174602"/>
                  <a:pt x="1773984" y="2173733"/>
                  <a:pt x="1771380" y="2171997"/>
                </a:cubicBezTo>
                <a:cubicBezTo>
                  <a:pt x="1760962" y="2166788"/>
                  <a:pt x="1754884" y="2162013"/>
                  <a:pt x="1753149" y="2157672"/>
                </a:cubicBezTo>
                <a:cubicBezTo>
                  <a:pt x="1750544" y="2154200"/>
                  <a:pt x="1750978" y="2152029"/>
                  <a:pt x="1754450" y="2151161"/>
                </a:cubicBezTo>
                <a:cubicBezTo>
                  <a:pt x="1757923" y="2151161"/>
                  <a:pt x="1767039" y="2150293"/>
                  <a:pt x="1781798" y="2148556"/>
                </a:cubicBezTo>
                <a:cubicBezTo>
                  <a:pt x="1787007" y="2147688"/>
                  <a:pt x="1790479" y="2147254"/>
                  <a:pt x="1792216" y="2147254"/>
                </a:cubicBezTo>
                <a:lnTo>
                  <a:pt x="1792216" y="2140743"/>
                </a:lnTo>
                <a:cubicBezTo>
                  <a:pt x="1793083" y="2124248"/>
                  <a:pt x="1789611" y="2110357"/>
                  <a:pt x="1781798" y="2099071"/>
                </a:cubicBezTo>
                <a:cubicBezTo>
                  <a:pt x="1779193" y="2092994"/>
                  <a:pt x="1782232" y="2089956"/>
                  <a:pt x="1790913" y="2089956"/>
                </a:cubicBezTo>
                <a:cubicBezTo>
                  <a:pt x="1796991" y="2090824"/>
                  <a:pt x="1807843" y="2096032"/>
                  <a:pt x="1823470" y="2105582"/>
                </a:cubicBezTo>
                <a:cubicBezTo>
                  <a:pt x="1824338" y="2106450"/>
                  <a:pt x="1825205" y="2106885"/>
                  <a:pt x="1826074" y="2106885"/>
                </a:cubicBezTo>
                <a:cubicBezTo>
                  <a:pt x="1829547" y="2109489"/>
                  <a:pt x="1830415" y="2113396"/>
                  <a:pt x="1828678" y="2118605"/>
                </a:cubicBezTo>
                <a:cubicBezTo>
                  <a:pt x="1826074" y="2121210"/>
                  <a:pt x="1824772" y="2129023"/>
                  <a:pt x="1824772" y="2142045"/>
                </a:cubicBezTo>
                <a:cubicBezTo>
                  <a:pt x="1826508" y="2141177"/>
                  <a:pt x="1829980" y="2140743"/>
                  <a:pt x="1835190" y="2140743"/>
                </a:cubicBezTo>
                <a:cubicBezTo>
                  <a:pt x="1838662" y="2139875"/>
                  <a:pt x="1841701" y="2139441"/>
                  <a:pt x="1844306" y="2139441"/>
                </a:cubicBezTo>
                <a:cubicBezTo>
                  <a:pt x="1842569" y="2106450"/>
                  <a:pt x="1839096" y="2085180"/>
                  <a:pt x="1833888" y="2075631"/>
                </a:cubicBezTo>
                <a:cubicBezTo>
                  <a:pt x="1832151" y="2069554"/>
                  <a:pt x="1833888" y="2066515"/>
                  <a:pt x="1839096" y="2066515"/>
                </a:cubicBezTo>
                <a:close/>
                <a:moveTo>
                  <a:pt x="1510931" y="2066515"/>
                </a:moveTo>
                <a:cubicBezTo>
                  <a:pt x="1528294" y="2067383"/>
                  <a:pt x="1541316" y="2073460"/>
                  <a:pt x="1549998" y="2084746"/>
                </a:cubicBezTo>
                <a:cubicBezTo>
                  <a:pt x="1551734" y="2089087"/>
                  <a:pt x="1551300" y="2092126"/>
                  <a:pt x="1548695" y="2093862"/>
                </a:cubicBezTo>
                <a:cubicBezTo>
                  <a:pt x="1543487" y="2098203"/>
                  <a:pt x="1533503" y="2106450"/>
                  <a:pt x="1518744" y="2118605"/>
                </a:cubicBezTo>
                <a:cubicBezTo>
                  <a:pt x="1510931" y="2125550"/>
                  <a:pt x="1505287" y="2130325"/>
                  <a:pt x="1501815" y="2132930"/>
                </a:cubicBezTo>
                <a:cubicBezTo>
                  <a:pt x="1504419" y="2132930"/>
                  <a:pt x="1507892" y="2132496"/>
                  <a:pt x="1512233" y="2131627"/>
                </a:cubicBezTo>
                <a:cubicBezTo>
                  <a:pt x="1520914" y="2130759"/>
                  <a:pt x="1527859" y="2129891"/>
                  <a:pt x="1533069" y="2129023"/>
                </a:cubicBezTo>
                <a:cubicBezTo>
                  <a:pt x="1562586" y="2124682"/>
                  <a:pt x="1580383" y="2122078"/>
                  <a:pt x="1586461" y="2121210"/>
                </a:cubicBezTo>
                <a:cubicBezTo>
                  <a:pt x="1596010" y="2120341"/>
                  <a:pt x="1603390" y="2122078"/>
                  <a:pt x="1608598" y="2126418"/>
                </a:cubicBezTo>
                <a:cubicBezTo>
                  <a:pt x="1612940" y="2130759"/>
                  <a:pt x="1617280" y="2137270"/>
                  <a:pt x="1621621" y="2145952"/>
                </a:cubicBezTo>
                <a:cubicBezTo>
                  <a:pt x="1623358" y="2152029"/>
                  <a:pt x="1620753" y="2155068"/>
                  <a:pt x="1613808" y="2155068"/>
                </a:cubicBezTo>
                <a:cubicBezTo>
                  <a:pt x="1588631" y="2153332"/>
                  <a:pt x="1554339" y="2153766"/>
                  <a:pt x="1510931" y="2156370"/>
                </a:cubicBezTo>
                <a:cubicBezTo>
                  <a:pt x="1499645" y="2157238"/>
                  <a:pt x="1491397" y="2157672"/>
                  <a:pt x="1486188" y="2157672"/>
                </a:cubicBezTo>
                <a:cubicBezTo>
                  <a:pt x="1440175" y="2162013"/>
                  <a:pt x="1403278" y="2167656"/>
                  <a:pt x="1375497" y="2174602"/>
                </a:cubicBezTo>
                <a:cubicBezTo>
                  <a:pt x="1366815" y="2177206"/>
                  <a:pt x="1359436" y="2175470"/>
                  <a:pt x="1353359" y="2169392"/>
                </a:cubicBezTo>
                <a:cubicBezTo>
                  <a:pt x="1349886" y="2165920"/>
                  <a:pt x="1346413" y="2162447"/>
                  <a:pt x="1342941" y="2158974"/>
                </a:cubicBezTo>
                <a:cubicBezTo>
                  <a:pt x="1340336" y="2156370"/>
                  <a:pt x="1339034" y="2154634"/>
                  <a:pt x="1339034" y="2153766"/>
                </a:cubicBezTo>
                <a:cubicBezTo>
                  <a:pt x="1339902" y="2152029"/>
                  <a:pt x="1341639" y="2151161"/>
                  <a:pt x="1344243" y="2151161"/>
                </a:cubicBezTo>
                <a:cubicBezTo>
                  <a:pt x="1358134" y="2150293"/>
                  <a:pt x="1378101" y="2148122"/>
                  <a:pt x="1404146" y="2144650"/>
                </a:cubicBezTo>
                <a:cubicBezTo>
                  <a:pt x="1425851" y="2142045"/>
                  <a:pt x="1453197" y="2139007"/>
                  <a:pt x="1486188" y="2135534"/>
                </a:cubicBezTo>
                <a:cubicBezTo>
                  <a:pt x="1491397" y="2121644"/>
                  <a:pt x="1496172" y="2108187"/>
                  <a:pt x="1500512" y="2095164"/>
                </a:cubicBezTo>
                <a:cubicBezTo>
                  <a:pt x="1500512" y="2094296"/>
                  <a:pt x="1500947" y="2093428"/>
                  <a:pt x="1501815" y="2092560"/>
                </a:cubicBezTo>
                <a:cubicBezTo>
                  <a:pt x="1504419" y="2082142"/>
                  <a:pt x="1505287" y="2075631"/>
                  <a:pt x="1504419" y="2073026"/>
                </a:cubicBezTo>
                <a:cubicBezTo>
                  <a:pt x="1504419" y="2067817"/>
                  <a:pt x="1506590" y="2065647"/>
                  <a:pt x="1510931" y="2066515"/>
                </a:cubicBezTo>
                <a:close/>
                <a:moveTo>
                  <a:pt x="6498532" y="2065213"/>
                </a:moveTo>
                <a:cubicBezTo>
                  <a:pt x="6500268" y="2066081"/>
                  <a:pt x="6502873" y="2067817"/>
                  <a:pt x="6506345" y="2070422"/>
                </a:cubicBezTo>
                <a:cubicBezTo>
                  <a:pt x="6518500" y="2077367"/>
                  <a:pt x="6525879" y="2083444"/>
                  <a:pt x="6528483" y="2088653"/>
                </a:cubicBezTo>
                <a:cubicBezTo>
                  <a:pt x="6531956" y="2093862"/>
                  <a:pt x="6531088" y="2099071"/>
                  <a:pt x="6525879" y="2104280"/>
                </a:cubicBezTo>
                <a:cubicBezTo>
                  <a:pt x="6525879" y="2105148"/>
                  <a:pt x="6524577" y="2106885"/>
                  <a:pt x="6521972" y="2109489"/>
                </a:cubicBezTo>
                <a:cubicBezTo>
                  <a:pt x="6520236" y="2112962"/>
                  <a:pt x="6518500" y="2116000"/>
                  <a:pt x="6516763" y="2118605"/>
                </a:cubicBezTo>
                <a:cubicBezTo>
                  <a:pt x="6523709" y="2116868"/>
                  <a:pt x="6529786" y="2114698"/>
                  <a:pt x="6534995" y="2112094"/>
                </a:cubicBezTo>
                <a:cubicBezTo>
                  <a:pt x="6535863" y="2112094"/>
                  <a:pt x="6536297" y="2112094"/>
                  <a:pt x="6536297" y="2112094"/>
                </a:cubicBezTo>
                <a:cubicBezTo>
                  <a:pt x="6540638" y="2110357"/>
                  <a:pt x="6544545" y="2110357"/>
                  <a:pt x="6548017" y="2112094"/>
                </a:cubicBezTo>
                <a:cubicBezTo>
                  <a:pt x="6555831" y="2115566"/>
                  <a:pt x="6563644" y="2121210"/>
                  <a:pt x="6571457" y="2129023"/>
                </a:cubicBezTo>
                <a:cubicBezTo>
                  <a:pt x="6574931" y="2133364"/>
                  <a:pt x="6574496" y="2137704"/>
                  <a:pt x="6570155" y="2142045"/>
                </a:cubicBezTo>
                <a:cubicBezTo>
                  <a:pt x="6558869" y="2156804"/>
                  <a:pt x="6548017" y="2171997"/>
                  <a:pt x="6537599" y="2187624"/>
                </a:cubicBezTo>
                <a:cubicBezTo>
                  <a:pt x="6535863" y="2189360"/>
                  <a:pt x="6534127" y="2191096"/>
                  <a:pt x="6532390" y="2192833"/>
                </a:cubicBezTo>
                <a:cubicBezTo>
                  <a:pt x="6574931" y="2218010"/>
                  <a:pt x="6611827" y="2234071"/>
                  <a:pt x="6643081" y="2241016"/>
                </a:cubicBezTo>
                <a:cubicBezTo>
                  <a:pt x="6644818" y="2241016"/>
                  <a:pt x="6645686" y="2241884"/>
                  <a:pt x="6645686" y="2243620"/>
                </a:cubicBezTo>
                <a:cubicBezTo>
                  <a:pt x="6645686" y="2245357"/>
                  <a:pt x="6644383" y="2246225"/>
                  <a:pt x="6641779" y="2246225"/>
                </a:cubicBezTo>
                <a:cubicBezTo>
                  <a:pt x="6629625" y="2249698"/>
                  <a:pt x="6607920" y="2253170"/>
                  <a:pt x="6576666" y="2256643"/>
                </a:cubicBezTo>
                <a:cubicBezTo>
                  <a:pt x="6568853" y="2258379"/>
                  <a:pt x="6561474" y="2257511"/>
                  <a:pt x="6554528" y="2254038"/>
                </a:cubicBezTo>
                <a:cubicBezTo>
                  <a:pt x="6555397" y="2254038"/>
                  <a:pt x="6556265" y="2254472"/>
                  <a:pt x="6557133" y="2255341"/>
                </a:cubicBezTo>
                <a:cubicBezTo>
                  <a:pt x="6562342" y="2259682"/>
                  <a:pt x="6566249" y="2263588"/>
                  <a:pt x="6568853" y="2267061"/>
                </a:cubicBezTo>
                <a:cubicBezTo>
                  <a:pt x="6572326" y="2271402"/>
                  <a:pt x="6572760" y="2276176"/>
                  <a:pt x="6570155" y="2281386"/>
                </a:cubicBezTo>
                <a:cubicBezTo>
                  <a:pt x="6564078" y="2289199"/>
                  <a:pt x="6560172" y="2296578"/>
                  <a:pt x="6558435" y="2303524"/>
                </a:cubicBezTo>
                <a:cubicBezTo>
                  <a:pt x="6560172" y="2305260"/>
                  <a:pt x="6562342" y="2308299"/>
                  <a:pt x="6564946" y="2312640"/>
                </a:cubicBezTo>
                <a:cubicBezTo>
                  <a:pt x="6565815" y="2313508"/>
                  <a:pt x="6566249" y="2314376"/>
                  <a:pt x="6566249" y="2315244"/>
                </a:cubicBezTo>
                <a:cubicBezTo>
                  <a:pt x="6567985" y="2323926"/>
                  <a:pt x="6564946" y="2328701"/>
                  <a:pt x="6557133" y="2329568"/>
                </a:cubicBezTo>
                <a:cubicBezTo>
                  <a:pt x="6549319" y="2330437"/>
                  <a:pt x="6537599" y="2331305"/>
                  <a:pt x="6521972" y="2332173"/>
                </a:cubicBezTo>
                <a:cubicBezTo>
                  <a:pt x="6507214" y="2333910"/>
                  <a:pt x="6496362" y="2334778"/>
                  <a:pt x="6489416" y="2334778"/>
                </a:cubicBezTo>
                <a:cubicBezTo>
                  <a:pt x="6489416" y="2339986"/>
                  <a:pt x="6488548" y="2344762"/>
                  <a:pt x="6486812" y="2349102"/>
                </a:cubicBezTo>
                <a:cubicBezTo>
                  <a:pt x="6482471" y="2353443"/>
                  <a:pt x="6477696" y="2353877"/>
                  <a:pt x="6472487" y="2350404"/>
                </a:cubicBezTo>
                <a:cubicBezTo>
                  <a:pt x="6465542" y="2348668"/>
                  <a:pt x="6461201" y="2340855"/>
                  <a:pt x="6459464" y="2326964"/>
                </a:cubicBezTo>
                <a:cubicBezTo>
                  <a:pt x="6455992" y="2293106"/>
                  <a:pt x="6450783" y="2271402"/>
                  <a:pt x="6443837" y="2261852"/>
                </a:cubicBezTo>
                <a:cubicBezTo>
                  <a:pt x="6424738" y="2274006"/>
                  <a:pt x="6405204" y="2286594"/>
                  <a:pt x="6385236" y="2299617"/>
                </a:cubicBezTo>
                <a:cubicBezTo>
                  <a:pt x="6382632" y="2301354"/>
                  <a:pt x="6378725" y="2303958"/>
                  <a:pt x="6373516" y="2307430"/>
                </a:cubicBezTo>
                <a:cubicBezTo>
                  <a:pt x="6370912" y="2309167"/>
                  <a:pt x="6366571" y="2312640"/>
                  <a:pt x="6360494" y="2317848"/>
                </a:cubicBezTo>
                <a:cubicBezTo>
                  <a:pt x="6356153" y="2320453"/>
                  <a:pt x="6351812" y="2320453"/>
                  <a:pt x="6347471" y="2317848"/>
                </a:cubicBezTo>
                <a:cubicBezTo>
                  <a:pt x="6334449" y="2310035"/>
                  <a:pt x="6326202" y="2301354"/>
                  <a:pt x="6322728" y="2291804"/>
                </a:cubicBezTo>
                <a:cubicBezTo>
                  <a:pt x="6321861" y="2284858"/>
                  <a:pt x="6323597" y="2281386"/>
                  <a:pt x="6327937" y="2281386"/>
                </a:cubicBezTo>
                <a:cubicBezTo>
                  <a:pt x="6329674" y="2282254"/>
                  <a:pt x="6335317" y="2281820"/>
                  <a:pt x="6344867" y="2280083"/>
                </a:cubicBezTo>
                <a:cubicBezTo>
                  <a:pt x="6349208" y="2279215"/>
                  <a:pt x="6352246" y="2278781"/>
                  <a:pt x="6353982" y="2278781"/>
                </a:cubicBezTo>
                <a:cubicBezTo>
                  <a:pt x="6353982" y="2275308"/>
                  <a:pt x="6353549" y="2267495"/>
                  <a:pt x="6352680" y="2255341"/>
                </a:cubicBezTo>
                <a:cubicBezTo>
                  <a:pt x="6351812" y="2247527"/>
                  <a:pt x="6351378" y="2242752"/>
                  <a:pt x="6351378" y="2241016"/>
                </a:cubicBezTo>
                <a:cubicBezTo>
                  <a:pt x="6348773" y="2221048"/>
                  <a:pt x="6344867" y="2207592"/>
                  <a:pt x="6339658" y="2200646"/>
                </a:cubicBezTo>
                <a:cubicBezTo>
                  <a:pt x="6338790" y="2195438"/>
                  <a:pt x="6341394" y="2192833"/>
                  <a:pt x="6347471" y="2192833"/>
                </a:cubicBezTo>
                <a:cubicBezTo>
                  <a:pt x="6359626" y="2192833"/>
                  <a:pt x="6369609" y="2196740"/>
                  <a:pt x="6377423" y="2204553"/>
                </a:cubicBezTo>
                <a:cubicBezTo>
                  <a:pt x="6381764" y="2208026"/>
                  <a:pt x="6383066" y="2212366"/>
                  <a:pt x="6381330" y="2217576"/>
                </a:cubicBezTo>
                <a:cubicBezTo>
                  <a:pt x="6379594" y="2220180"/>
                  <a:pt x="6379159" y="2229296"/>
                  <a:pt x="6380027" y="2244923"/>
                </a:cubicBezTo>
                <a:cubicBezTo>
                  <a:pt x="6380027" y="2247527"/>
                  <a:pt x="6380027" y="2249264"/>
                  <a:pt x="6380027" y="2250132"/>
                </a:cubicBezTo>
                <a:cubicBezTo>
                  <a:pt x="6380027" y="2258813"/>
                  <a:pt x="6380027" y="2266193"/>
                  <a:pt x="6380027" y="2272270"/>
                </a:cubicBezTo>
                <a:lnTo>
                  <a:pt x="6387841" y="2270968"/>
                </a:lnTo>
                <a:lnTo>
                  <a:pt x="6390445" y="2269666"/>
                </a:lnTo>
                <a:cubicBezTo>
                  <a:pt x="6390445" y="2251434"/>
                  <a:pt x="6390445" y="2234939"/>
                  <a:pt x="6390445" y="2220180"/>
                </a:cubicBezTo>
                <a:cubicBezTo>
                  <a:pt x="6390445" y="2215839"/>
                  <a:pt x="6390012" y="2209762"/>
                  <a:pt x="6389143" y="2201949"/>
                </a:cubicBezTo>
                <a:cubicBezTo>
                  <a:pt x="6389143" y="2193267"/>
                  <a:pt x="6388709" y="2187190"/>
                  <a:pt x="6387841" y="2183717"/>
                </a:cubicBezTo>
                <a:cubicBezTo>
                  <a:pt x="6387841" y="2183717"/>
                  <a:pt x="6387407" y="2183717"/>
                  <a:pt x="6386539" y="2183717"/>
                </a:cubicBezTo>
                <a:cubicBezTo>
                  <a:pt x="6385671" y="2184585"/>
                  <a:pt x="6384803" y="2185020"/>
                  <a:pt x="6383934" y="2185020"/>
                </a:cubicBezTo>
                <a:cubicBezTo>
                  <a:pt x="6374385" y="2185888"/>
                  <a:pt x="6368741" y="2180244"/>
                  <a:pt x="6367005" y="2168090"/>
                </a:cubicBezTo>
                <a:cubicBezTo>
                  <a:pt x="6359191" y="2138572"/>
                  <a:pt x="6353114" y="2122512"/>
                  <a:pt x="6348773" y="2119907"/>
                </a:cubicBezTo>
                <a:cubicBezTo>
                  <a:pt x="6344433" y="2112962"/>
                  <a:pt x="6345735" y="2108621"/>
                  <a:pt x="6352680" y="2106885"/>
                </a:cubicBezTo>
                <a:cubicBezTo>
                  <a:pt x="6359626" y="2106885"/>
                  <a:pt x="6366571" y="2108621"/>
                  <a:pt x="6373516" y="2112094"/>
                </a:cubicBezTo>
                <a:cubicBezTo>
                  <a:pt x="6381330" y="2110357"/>
                  <a:pt x="6389143" y="2109055"/>
                  <a:pt x="6396957" y="2108187"/>
                </a:cubicBezTo>
                <a:cubicBezTo>
                  <a:pt x="6400430" y="2107319"/>
                  <a:pt x="6405639" y="2105582"/>
                  <a:pt x="6412583" y="2102978"/>
                </a:cubicBezTo>
                <a:cubicBezTo>
                  <a:pt x="6419529" y="2101242"/>
                  <a:pt x="6423870" y="2099939"/>
                  <a:pt x="6425606" y="2099071"/>
                </a:cubicBezTo>
                <a:cubicBezTo>
                  <a:pt x="6429079" y="2097335"/>
                  <a:pt x="6432117" y="2097335"/>
                  <a:pt x="6434722" y="2099071"/>
                </a:cubicBezTo>
                <a:cubicBezTo>
                  <a:pt x="6442535" y="2104280"/>
                  <a:pt x="6449046" y="2110357"/>
                  <a:pt x="6454255" y="2117303"/>
                </a:cubicBezTo>
                <a:cubicBezTo>
                  <a:pt x="6457728" y="2122512"/>
                  <a:pt x="6458162" y="2127286"/>
                  <a:pt x="6455558" y="2131627"/>
                </a:cubicBezTo>
                <a:cubicBezTo>
                  <a:pt x="6448613" y="2139441"/>
                  <a:pt x="6443404" y="2146820"/>
                  <a:pt x="6439931" y="2153766"/>
                </a:cubicBezTo>
                <a:cubicBezTo>
                  <a:pt x="6441667" y="2156370"/>
                  <a:pt x="6442969" y="2158540"/>
                  <a:pt x="6443837" y="2160277"/>
                </a:cubicBezTo>
                <a:cubicBezTo>
                  <a:pt x="6446442" y="2163750"/>
                  <a:pt x="6444272" y="2166788"/>
                  <a:pt x="6437326" y="2169392"/>
                </a:cubicBezTo>
                <a:cubicBezTo>
                  <a:pt x="6434722" y="2169392"/>
                  <a:pt x="6427342" y="2170260"/>
                  <a:pt x="6415188" y="2171997"/>
                </a:cubicBezTo>
                <a:cubicBezTo>
                  <a:pt x="6417792" y="2173733"/>
                  <a:pt x="6420397" y="2175904"/>
                  <a:pt x="6423001" y="2178508"/>
                </a:cubicBezTo>
                <a:cubicBezTo>
                  <a:pt x="6427342" y="2181113"/>
                  <a:pt x="6428210" y="2185454"/>
                  <a:pt x="6425606" y="2191531"/>
                </a:cubicBezTo>
                <a:cubicBezTo>
                  <a:pt x="6424738" y="2194135"/>
                  <a:pt x="6423436" y="2198042"/>
                  <a:pt x="6421699" y="2203251"/>
                </a:cubicBezTo>
                <a:cubicBezTo>
                  <a:pt x="6427777" y="2201514"/>
                  <a:pt x="6432117" y="2199778"/>
                  <a:pt x="6434722" y="2198042"/>
                </a:cubicBezTo>
                <a:cubicBezTo>
                  <a:pt x="6439063" y="2196306"/>
                  <a:pt x="6442535" y="2196306"/>
                  <a:pt x="6445140" y="2198042"/>
                </a:cubicBezTo>
                <a:cubicBezTo>
                  <a:pt x="6447744" y="2198910"/>
                  <a:pt x="6450349" y="2200646"/>
                  <a:pt x="6452953" y="2203251"/>
                </a:cubicBezTo>
                <a:cubicBezTo>
                  <a:pt x="6454690" y="2204987"/>
                  <a:pt x="6455992" y="2206289"/>
                  <a:pt x="6456860" y="2207158"/>
                </a:cubicBezTo>
                <a:cubicBezTo>
                  <a:pt x="6459464" y="2214971"/>
                  <a:pt x="6456860" y="2219746"/>
                  <a:pt x="6449046" y="2221482"/>
                </a:cubicBezTo>
                <a:cubicBezTo>
                  <a:pt x="6448178" y="2221482"/>
                  <a:pt x="6446876" y="2221916"/>
                  <a:pt x="6445140" y="2222784"/>
                </a:cubicBezTo>
                <a:cubicBezTo>
                  <a:pt x="6434722" y="2224521"/>
                  <a:pt x="6426040" y="2225823"/>
                  <a:pt x="6419095" y="2226691"/>
                </a:cubicBezTo>
                <a:cubicBezTo>
                  <a:pt x="6419095" y="2231900"/>
                  <a:pt x="6419095" y="2240148"/>
                  <a:pt x="6419095" y="2251434"/>
                </a:cubicBezTo>
                <a:cubicBezTo>
                  <a:pt x="6443404" y="2240148"/>
                  <a:pt x="6467278" y="2221048"/>
                  <a:pt x="6490718" y="2194135"/>
                </a:cubicBezTo>
                <a:cubicBezTo>
                  <a:pt x="6489850" y="2193267"/>
                  <a:pt x="6488548" y="2191531"/>
                  <a:pt x="6486812" y="2188926"/>
                </a:cubicBezTo>
                <a:cubicBezTo>
                  <a:pt x="6482471" y="2184585"/>
                  <a:pt x="6478130" y="2178942"/>
                  <a:pt x="6473789" y="2171997"/>
                </a:cubicBezTo>
                <a:cubicBezTo>
                  <a:pt x="6462503" y="2180678"/>
                  <a:pt x="6449915" y="2188492"/>
                  <a:pt x="6436024" y="2195438"/>
                </a:cubicBezTo>
                <a:cubicBezTo>
                  <a:pt x="6433419" y="2197174"/>
                  <a:pt x="6431683" y="2197608"/>
                  <a:pt x="6430815" y="2196740"/>
                </a:cubicBezTo>
                <a:cubicBezTo>
                  <a:pt x="6429947" y="2195872"/>
                  <a:pt x="6430381" y="2194135"/>
                  <a:pt x="6432117" y="2191531"/>
                </a:cubicBezTo>
                <a:cubicBezTo>
                  <a:pt x="6446008" y="2176772"/>
                  <a:pt x="6461635" y="2151595"/>
                  <a:pt x="6478998" y="2116000"/>
                </a:cubicBezTo>
                <a:cubicBezTo>
                  <a:pt x="6486812" y="2098637"/>
                  <a:pt x="6489850" y="2083878"/>
                  <a:pt x="6488114" y="2071724"/>
                </a:cubicBezTo>
                <a:cubicBezTo>
                  <a:pt x="6487246" y="2066515"/>
                  <a:pt x="6490718" y="2064344"/>
                  <a:pt x="6498532" y="2065213"/>
                </a:cubicBezTo>
                <a:close/>
                <a:moveTo>
                  <a:pt x="3796371" y="2063910"/>
                </a:moveTo>
                <a:cubicBezTo>
                  <a:pt x="3809394" y="2067383"/>
                  <a:pt x="3821548" y="2073894"/>
                  <a:pt x="3832834" y="2083444"/>
                </a:cubicBezTo>
                <a:cubicBezTo>
                  <a:pt x="3836307" y="2089521"/>
                  <a:pt x="3837175" y="2094730"/>
                  <a:pt x="3835439" y="2099071"/>
                </a:cubicBezTo>
                <a:cubicBezTo>
                  <a:pt x="3833702" y="2104280"/>
                  <a:pt x="3831966" y="2112962"/>
                  <a:pt x="3830230" y="2125116"/>
                </a:cubicBezTo>
                <a:cubicBezTo>
                  <a:pt x="3831966" y="2124248"/>
                  <a:pt x="3834571" y="2123380"/>
                  <a:pt x="3838043" y="2122512"/>
                </a:cubicBezTo>
                <a:cubicBezTo>
                  <a:pt x="3840648" y="2121644"/>
                  <a:pt x="3842818" y="2121210"/>
                  <a:pt x="3844554" y="2121210"/>
                </a:cubicBezTo>
                <a:cubicBezTo>
                  <a:pt x="3853236" y="2117737"/>
                  <a:pt x="3862786" y="2122512"/>
                  <a:pt x="3873204" y="2135534"/>
                </a:cubicBezTo>
                <a:cubicBezTo>
                  <a:pt x="3877544" y="2143348"/>
                  <a:pt x="3875374" y="2147688"/>
                  <a:pt x="3866693" y="2148556"/>
                </a:cubicBezTo>
                <a:cubicBezTo>
                  <a:pt x="3862352" y="2149425"/>
                  <a:pt x="3856275" y="2150293"/>
                  <a:pt x="3848461" y="2151161"/>
                </a:cubicBezTo>
                <a:cubicBezTo>
                  <a:pt x="3839779" y="2152897"/>
                  <a:pt x="3833268" y="2154200"/>
                  <a:pt x="3828927" y="2155068"/>
                </a:cubicBezTo>
                <a:cubicBezTo>
                  <a:pt x="3828927" y="2162881"/>
                  <a:pt x="3828493" y="2170260"/>
                  <a:pt x="3827625" y="2177206"/>
                </a:cubicBezTo>
                <a:cubicBezTo>
                  <a:pt x="3848461" y="2173733"/>
                  <a:pt x="3865390" y="2170695"/>
                  <a:pt x="3878413" y="2168090"/>
                </a:cubicBezTo>
                <a:cubicBezTo>
                  <a:pt x="3885358" y="2165486"/>
                  <a:pt x="3892737" y="2165920"/>
                  <a:pt x="3900551" y="2169392"/>
                </a:cubicBezTo>
                <a:cubicBezTo>
                  <a:pt x="3908364" y="2172865"/>
                  <a:pt x="3914007" y="2179376"/>
                  <a:pt x="3917480" y="2188926"/>
                </a:cubicBezTo>
                <a:cubicBezTo>
                  <a:pt x="3920953" y="2196740"/>
                  <a:pt x="3918348" y="2200646"/>
                  <a:pt x="3909667" y="2200646"/>
                </a:cubicBezTo>
                <a:cubicBezTo>
                  <a:pt x="3884490" y="2199778"/>
                  <a:pt x="3855406" y="2201080"/>
                  <a:pt x="3822416" y="2204553"/>
                </a:cubicBezTo>
                <a:cubicBezTo>
                  <a:pt x="3826757" y="2207158"/>
                  <a:pt x="3830230" y="2210196"/>
                  <a:pt x="3832834" y="2213669"/>
                </a:cubicBezTo>
                <a:cubicBezTo>
                  <a:pt x="3835439" y="2217142"/>
                  <a:pt x="3835873" y="2221048"/>
                  <a:pt x="3834136" y="2225389"/>
                </a:cubicBezTo>
                <a:cubicBezTo>
                  <a:pt x="3833268" y="2226257"/>
                  <a:pt x="3832834" y="2227994"/>
                  <a:pt x="3832834" y="2230598"/>
                </a:cubicBezTo>
                <a:cubicBezTo>
                  <a:pt x="3831966" y="2233202"/>
                  <a:pt x="3831532" y="2234939"/>
                  <a:pt x="3831532" y="2235807"/>
                </a:cubicBezTo>
                <a:cubicBezTo>
                  <a:pt x="3838477" y="2234071"/>
                  <a:pt x="3845422" y="2231466"/>
                  <a:pt x="3852368" y="2227994"/>
                </a:cubicBezTo>
                <a:cubicBezTo>
                  <a:pt x="3857577" y="2225389"/>
                  <a:pt x="3863654" y="2225823"/>
                  <a:pt x="3870599" y="2229296"/>
                </a:cubicBezTo>
                <a:cubicBezTo>
                  <a:pt x="3876676" y="2231900"/>
                  <a:pt x="3881451" y="2236675"/>
                  <a:pt x="3884924" y="2243620"/>
                </a:cubicBezTo>
                <a:cubicBezTo>
                  <a:pt x="3887528" y="2248830"/>
                  <a:pt x="3885792" y="2252302"/>
                  <a:pt x="3879715" y="2254038"/>
                </a:cubicBezTo>
                <a:cubicBezTo>
                  <a:pt x="3867560" y="2257511"/>
                  <a:pt x="3850632" y="2260116"/>
                  <a:pt x="3828927" y="2261852"/>
                </a:cubicBezTo>
                <a:cubicBezTo>
                  <a:pt x="3828927" y="2264456"/>
                  <a:pt x="3828927" y="2268363"/>
                  <a:pt x="3828927" y="2273572"/>
                </a:cubicBezTo>
                <a:cubicBezTo>
                  <a:pt x="3828059" y="2279649"/>
                  <a:pt x="3827625" y="2284424"/>
                  <a:pt x="3827625" y="2287897"/>
                </a:cubicBezTo>
                <a:cubicBezTo>
                  <a:pt x="3860615" y="2306128"/>
                  <a:pt x="3903155" y="2320887"/>
                  <a:pt x="3955245" y="2332173"/>
                </a:cubicBezTo>
                <a:cubicBezTo>
                  <a:pt x="3960454" y="2333910"/>
                  <a:pt x="3962624" y="2335212"/>
                  <a:pt x="3961756" y="2336080"/>
                </a:cubicBezTo>
                <a:cubicBezTo>
                  <a:pt x="3961756" y="2336948"/>
                  <a:pt x="3959586" y="2337816"/>
                  <a:pt x="3955245" y="2338684"/>
                </a:cubicBezTo>
                <a:cubicBezTo>
                  <a:pt x="3930068" y="2345630"/>
                  <a:pt x="3904892" y="2350839"/>
                  <a:pt x="3879715" y="2354311"/>
                </a:cubicBezTo>
                <a:cubicBezTo>
                  <a:pt x="3878847" y="2354311"/>
                  <a:pt x="3877544" y="2354311"/>
                  <a:pt x="3875808" y="2354311"/>
                </a:cubicBezTo>
                <a:cubicBezTo>
                  <a:pt x="3869731" y="2355180"/>
                  <a:pt x="3864522" y="2353877"/>
                  <a:pt x="3860181" y="2350404"/>
                </a:cubicBezTo>
                <a:cubicBezTo>
                  <a:pt x="3833268" y="2334778"/>
                  <a:pt x="3809828" y="2316112"/>
                  <a:pt x="3789860" y="2294408"/>
                </a:cubicBezTo>
                <a:cubicBezTo>
                  <a:pt x="3786387" y="2290936"/>
                  <a:pt x="3781179" y="2284858"/>
                  <a:pt x="3774233" y="2276176"/>
                </a:cubicBezTo>
                <a:cubicBezTo>
                  <a:pt x="3770760" y="2271836"/>
                  <a:pt x="3768156" y="2268797"/>
                  <a:pt x="3766420" y="2267061"/>
                </a:cubicBezTo>
                <a:cubicBezTo>
                  <a:pt x="3756002" y="2279215"/>
                  <a:pt x="3742111" y="2291370"/>
                  <a:pt x="3724748" y="2303524"/>
                </a:cubicBezTo>
                <a:cubicBezTo>
                  <a:pt x="3716934" y="2309601"/>
                  <a:pt x="3703912" y="2316980"/>
                  <a:pt x="3685680" y="2325662"/>
                </a:cubicBezTo>
                <a:cubicBezTo>
                  <a:pt x="3679603" y="2329135"/>
                  <a:pt x="3675696" y="2331305"/>
                  <a:pt x="3673960" y="2332173"/>
                </a:cubicBezTo>
                <a:cubicBezTo>
                  <a:pt x="3669619" y="2333910"/>
                  <a:pt x="3667015" y="2334344"/>
                  <a:pt x="3666147" y="2333475"/>
                </a:cubicBezTo>
                <a:cubicBezTo>
                  <a:pt x="3665279" y="2331739"/>
                  <a:pt x="3666581" y="2329135"/>
                  <a:pt x="3670053" y="2325662"/>
                </a:cubicBezTo>
                <a:cubicBezTo>
                  <a:pt x="3697835" y="2299617"/>
                  <a:pt x="3718671" y="2275742"/>
                  <a:pt x="3732561" y="2254038"/>
                </a:cubicBezTo>
                <a:cubicBezTo>
                  <a:pt x="3741243" y="2242752"/>
                  <a:pt x="3745149" y="2232334"/>
                  <a:pt x="3744281" y="2222784"/>
                </a:cubicBezTo>
                <a:cubicBezTo>
                  <a:pt x="3744281" y="2220180"/>
                  <a:pt x="3744715" y="2218444"/>
                  <a:pt x="3745584" y="2217576"/>
                </a:cubicBezTo>
                <a:cubicBezTo>
                  <a:pt x="3739506" y="2218444"/>
                  <a:pt x="3734298" y="2219746"/>
                  <a:pt x="3729957" y="2221482"/>
                </a:cubicBezTo>
                <a:cubicBezTo>
                  <a:pt x="3723011" y="2221482"/>
                  <a:pt x="3718236" y="2220614"/>
                  <a:pt x="3715632" y="2218878"/>
                </a:cubicBezTo>
                <a:cubicBezTo>
                  <a:pt x="3711291" y="2216273"/>
                  <a:pt x="3705214" y="2211064"/>
                  <a:pt x="3697401" y="2203251"/>
                </a:cubicBezTo>
                <a:cubicBezTo>
                  <a:pt x="3695664" y="2199778"/>
                  <a:pt x="3696967" y="2197608"/>
                  <a:pt x="3701307" y="2196740"/>
                </a:cubicBezTo>
                <a:cubicBezTo>
                  <a:pt x="3703912" y="2196740"/>
                  <a:pt x="3721275" y="2194569"/>
                  <a:pt x="3753397" y="2190228"/>
                </a:cubicBezTo>
                <a:cubicBezTo>
                  <a:pt x="3759474" y="2189360"/>
                  <a:pt x="3763381" y="2188926"/>
                  <a:pt x="3765117" y="2188926"/>
                </a:cubicBezTo>
                <a:cubicBezTo>
                  <a:pt x="3768590" y="2188058"/>
                  <a:pt x="3772931" y="2187190"/>
                  <a:pt x="3778140" y="2186322"/>
                </a:cubicBezTo>
                <a:cubicBezTo>
                  <a:pt x="3786821" y="2184585"/>
                  <a:pt x="3793333" y="2183283"/>
                  <a:pt x="3797673" y="2182415"/>
                </a:cubicBezTo>
                <a:lnTo>
                  <a:pt x="3797673" y="2160277"/>
                </a:lnTo>
                <a:cubicBezTo>
                  <a:pt x="3795937" y="2160277"/>
                  <a:pt x="3792899" y="2160711"/>
                  <a:pt x="3788558" y="2161579"/>
                </a:cubicBezTo>
                <a:cubicBezTo>
                  <a:pt x="3785085" y="2162447"/>
                  <a:pt x="3782047" y="2163316"/>
                  <a:pt x="3779442" y="2164184"/>
                </a:cubicBezTo>
                <a:cubicBezTo>
                  <a:pt x="3774233" y="2165052"/>
                  <a:pt x="3769024" y="2163750"/>
                  <a:pt x="3763815" y="2160277"/>
                </a:cubicBezTo>
                <a:cubicBezTo>
                  <a:pt x="3760342" y="2157672"/>
                  <a:pt x="3755133" y="2153332"/>
                  <a:pt x="3748188" y="2147254"/>
                </a:cubicBezTo>
                <a:cubicBezTo>
                  <a:pt x="3745584" y="2143782"/>
                  <a:pt x="3744715" y="2141611"/>
                  <a:pt x="3745584" y="2140743"/>
                </a:cubicBezTo>
                <a:cubicBezTo>
                  <a:pt x="3745584" y="2139007"/>
                  <a:pt x="3747320" y="2138138"/>
                  <a:pt x="3750793" y="2138138"/>
                </a:cubicBezTo>
                <a:cubicBezTo>
                  <a:pt x="3766420" y="2136402"/>
                  <a:pt x="3781613" y="2134232"/>
                  <a:pt x="3796371" y="2131627"/>
                </a:cubicBezTo>
                <a:cubicBezTo>
                  <a:pt x="3794635" y="2106450"/>
                  <a:pt x="3791162" y="2087351"/>
                  <a:pt x="3785953" y="2074328"/>
                </a:cubicBezTo>
                <a:cubicBezTo>
                  <a:pt x="3783349" y="2066515"/>
                  <a:pt x="3786821" y="2063042"/>
                  <a:pt x="3796371" y="2063910"/>
                </a:cubicBezTo>
                <a:close/>
                <a:moveTo>
                  <a:pt x="4838168" y="2058702"/>
                </a:moveTo>
                <a:cubicBezTo>
                  <a:pt x="4856399" y="2062174"/>
                  <a:pt x="4869856" y="2068251"/>
                  <a:pt x="4878538" y="2076933"/>
                </a:cubicBezTo>
                <a:cubicBezTo>
                  <a:pt x="4882879" y="2081274"/>
                  <a:pt x="4884181" y="2086049"/>
                  <a:pt x="4882444" y="2091258"/>
                </a:cubicBezTo>
                <a:cubicBezTo>
                  <a:pt x="4882444" y="2092126"/>
                  <a:pt x="4881576" y="2096032"/>
                  <a:pt x="4879840" y="2102978"/>
                </a:cubicBezTo>
                <a:cubicBezTo>
                  <a:pt x="4878972" y="2111660"/>
                  <a:pt x="4878103" y="2118171"/>
                  <a:pt x="4877235" y="2122512"/>
                </a:cubicBezTo>
                <a:cubicBezTo>
                  <a:pt x="4878103" y="2122512"/>
                  <a:pt x="4879406" y="2122078"/>
                  <a:pt x="4881142" y="2121210"/>
                </a:cubicBezTo>
                <a:cubicBezTo>
                  <a:pt x="4882879" y="2121210"/>
                  <a:pt x="4884181" y="2121210"/>
                  <a:pt x="4885049" y="2121210"/>
                </a:cubicBezTo>
                <a:cubicBezTo>
                  <a:pt x="4891126" y="2119473"/>
                  <a:pt x="4895901" y="2119473"/>
                  <a:pt x="4899374" y="2121210"/>
                </a:cubicBezTo>
                <a:cubicBezTo>
                  <a:pt x="4905450" y="2124682"/>
                  <a:pt x="4910659" y="2128589"/>
                  <a:pt x="4915000" y="2132930"/>
                </a:cubicBezTo>
                <a:cubicBezTo>
                  <a:pt x="4919341" y="2139875"/>
                  <a:pt x="4916737" y="2144650"/>
                  <a:pt x="4907187" y="2147254"/>
                </a:cubicBezTo>
                <a:cubicBezTo>
                  <a:pt x="4902846" y="2148122"/>
                  <a:pt x="4897203" y="2148990"/>
                  <a:pt x="4890258" y="2149859"/>
                </a:cubicBezTo>
                <a:cubicBezTo>
                  <a:pt x="4884181" y="2151595"/>
                  <a:pt x="4879406" y="2152463"/>
                  <a:pt x="4875933" y="2152463"/>
                </a:cubicBezTo>
                <a:cubicBezTo>
                  <a:pt x="4875065" y="2160277"/>
                  <a:pt x="4874631" y="2166788"/>
                  <a:pt x="4874631" y="2171997"/>
                </a:cubicBezTo>
                <a:cubicBezTo>
                  <a:pt x="4877235" y="2171997"/>
                  <a:pt x="4880274" y="2171563"/>
                  <a:pt x="4883747" y="2170695"/>
                </a:cubicBezTo>
                <a:cubicBezTo>
                  <a:pt x="4904582" y="2167222"/>
                  <a:pt x="4917605" y="2164618"/>
                  <a:pt x="4922814" y="2162881"/>
                </a:cubicBezTo>
                <a:cubicBezTo>
                  <a:pt x="4929759" y="2162881"/>
                  <a:pt x="4934968" y="2163316"/>
                  <a:pt x="4938441" y="2164184"/>
                </a:cubicBezTo>
                <a:cubicBezTo>
                  <a:pt x="4951463" y="2169392"/>
                  <a:pt x="4959711" y="2175904"/>
                  <a:pt x="4963184" y="2183717"/>
                </a:cubicBezTo>
                <a:cubicBezTo>
                  <a:pt x="4966656" y="2191531"/>
                  <a:pt x="4964486" y="2195872"/>
                  <a:pt x="4956672" y="2196740"/>
                </a:cubicBezTo>
                <a:cubicBezTo>
                  <a:pt x="4941045" y="2195003"/>
                  <a:pt x="4920209" y="2195003"/>
                  <a:pt x="4894165" y="2196740"/>
                </a:cubicBezTo>
                <a:cubicBezTo>
                  <a:pt x="4899374" y="2201949"/>
                  <a:pt x="4901544" y="2206724"/>
                  <a:pt x="4900676" y="2211064"/>
                </a:cubicBezTo>
                <a:cubicBezTo>
                  <a:pt x="4902412" y="2211064"/>
                  <a:pt x="4904148" y="2210630"/>
                  <a:pt x="4905885" y="2209762"/>
                </a:cubicBezTo>
                <a:cubicBezTo>
                  <a:pt x="4907621" y="2209762"/>
                  <a:pt x="4908924" y="2209762"/>
                  <a:pt x="4909791" y="2209762"/>
                </a:cubicBezTo>
                <a:cubicBezTo>
                  <a:pt x="4920209" y="2207158"/>
                  <a:pt x="4928023" y="2208026"/>
                  <a:pt x="4933232" y="2212366"/>
                </a:cubicBezTo>
                <a:cubicBezTo>
                  <a:pt x="4937573" y="2214971"/>
                  <a:pt x="4942348" y="2218878"/>
                  <a:pt x="4947557" y="2224087"/>
                </a:cubicBezTo>
                <a:cubicBezTo>
                  <a:pt x="4952766" y="2233636"/>
                  <a:pt x="4950595" y="2238846"/>
                  <a:pt x="4941045" y="2239714"/>
                </a:cubicBezTo>
                <a:cubicBezTo>
                  <a:pt x="4928023" y="2239714"/>
                  <a:pt x="4913264" y="2239714"/>
                  <a:pt x="4896769" y="2239714"/>
                </a:cubicBezTo>
                <a:cubicBezTo>
                  <a:pt x="4896769" y="2241450"/>
                  <a:pt x="4896769" y="2244054"/>
                  <a:pt x="4896769" y="2247527"/>
                </a:cubicBezTo>
                <a:cubicBezTo>
                  <a:pt x="4895901" y="2254472"/>
                  <a:pt x="4895901" y="2259248"/>
                  <a:pt x="4896769" y="2261852"/>
                </a:cubicBezTo>
                <a:cubicBezTo>
                  <a:pt x="4896769" y="2280083"/>
                  <a:pt x="4896769" y="2298315"/>
                  <a:pt x="4896769" y="2316546"/>
                </a:cubicBezTo>
                <a:cubicBezTo>
                  <a:pt x="4898506" y="2333910"/>
                  <a:pt x="4891126" y="2346932"/>
                  <a:pt x="4874631" y="2355614"/>
                </a:cubicBezTo>
                <a:cubicBezTo>
                  <a:pt x="4866817" y="2359086"/>
                  <a:pt x="4861608" y="2358218"/>
                  <a:pt x="4859004" y="2353009"/>
                </a:cubicBezTo>
                <a:cubicBezTo>
                  <a:pt x="4852058" y="2333910"/>
                  <a:pt x="4840338" y="2320019"/>
                  <a:pt x="4823843" y="2311337"/>
                </a:cubicBezTo>
                <a:cubicBezTo>
                  <a:pt x="4822107" y="2310469"/>
                  <a:pt x="4821239" y="2309601"/>
                  <a:pt x="4821239" y="2308733"/>
                </a:cubicBezTo>
                <a:cubicBezTo>
                  <a:pt x="4822107" y="2306996"/>
                  <a:pt x="4823843" y="2306128"/>
                  <a:pt x="4826448" y="2306128"/>
                </a:cubicBezTo>
                <a:cubicBezTo>
                  <a:pt x="4840338" y="2307865"/>
                  <a:pt x="4850756" y="2308733"/>
                  <a:pt x="4857702" y="2308733"/>
                </a:cubicBezTo>
                <a:cubicBezTo>
                  <a:pt x="4862043" y="2309601"/>
                  <a:pt x="4864213" y="2308299"/>
                  <a:pt x="4864213" y="2304826"/>
                </a:cubicBezTo>
                <a:cubicBezTo>
                  <a:pt x="4864213" y="2287463"/>
                  <a:pt x="4864213" y="2266627"/>
                  <a:pt x="4864213" y="2242318"/>
                </a:cubicBezTo>
                <a:cubicBezTo>
                  <a:pt x="4836431" y="2244923"/>
                  <a:pt x="4818200" y="2247961"/>
                  <a:pt x="4809519" y="2251434"/>
                </a:cubicBezTo>
                <a:cubicBezTo>
                  <a:pt x="4805178" y="2253170"/>
                  <a:pt x="4800837" y="2252736"/>
                  <a:pt x="4796496" y="2250132"/>
                </a:cubicBezTo>
                <a:cubicBezTo>
                  <a:pt x="4795628" y="2249264"/>
                  <a:pt x="4794326" y="2248396"/>
                  <a:pt x="4792589" y="2247527"/>
                </a:cubicBezTo>
                <a:cubicBezTo>
                  <a:pt x="4787380" y="2244054"/>
                  <a:pt x="4783908" y="2240582"/>
                  <a:pt x="4782171" y="2237109"/>
                </a:cubicBezTo>
                <a:cubicBezTo>
                  <a:pt x="4777830" y="2231900"/>
                  <a:pt x="4778265" y="2228862"/>
                  <a:pt x="4783474" y="2227994"/>
                </a:cubicBezTo>
                <a:cubicBezTo>
                  <a:pt x="4796496" y="2226257"/>
                  <a:pt x="4810387" y="2224955"/>
                  <a:pt x="4825145" y="2224087"/>
                </a:cubicBezTo>
                <a:cubicBezTo>
                  <a:pt x="4831222" y="2223218"/>
                  <a:pt x="4838168" y="2222350"/>
                  <a:pt x="4845981" y="2221482"/>
                </a:cubicBezTo>
                <a:cubicBezTo>
                  <a:pt x="4852058" y="2220614"/>
                  <a:pt x="4857702" y="2219746"/>
                  <a:pt x="4862911" y="2218878"/>
                </a:cubicBezTo>
                <a:cubicBezTo>
                  <a:pt x="4862043" y="2211932"/>
                  <a:pt x="4860740" y="2205856"/>
                  <a:pt x="4859004" y="2200646"/>
                </a:cubicBezTo>
                <a:cubicBezTo>
                  <a:pt x="4852058" y="2201514"/>
                  <a:pt x="4841640" y="2203251"/>
                  <a:pt x="4827750" y="2205856"/>
                </a:cubicBezTo>
                <a:cubicBezTo>
                  <a:pt x="4817332" y="2207592"/>
                  <a:pt x="4809519" y="2208894"/>
                  <a:pt x="4804310" y="2209762"/>
                </a:cubicBezTo>
                <a:cubicBezTo>
                  <a:pt x="4798233" y="2210630"/>
                  <a:pt x="4793892" y="2210196"/>
                  <a:pt x="4791287" y="2208460"/>
                </a:cubicBezTo>
                <a:cubicBezTo>
                  <a:pt x="4791287" y="2208460"/>
                  <a:pt x="4790853" y="2208894"/>
                  <a:pt x="4789985" y="2209762"/>
                </a:cubicBezTo>
                <a:cubicBezTo>
                  <a:pt x="4780435" y="2219312"/>
                  <a:pt x="4772621" y="2226691"/>
                  <a:pt x="4766544" y="2231900"/>
                </a:cubicBezTo>
                <a:cubicBezTo>
                  <a:pt x="4766544" y="2269231"/>
                  <a:pt x="4766979" y="2294842"/>
                  <a:pt x="4767847" y="2308733"/>
                </a:cubicBezTo>
                <a:cubicBezTo>
                  <a:pt x="4769583" y="2326096"/>
                  <a:pt x="4766979" y="2337382"/>
                  <a:pt x="4760033" y="2342591"/>
                </a:cubicBezTo>
                <a:cubicBezTo>
                  <a:pt x="4755692" y="2346932"/>
                  <a:pt x="4750483" y="2346498"/>
                  <a:pt x="4744407" y="2341289"/>
                </a:cubicBezTo>
                <a:cubicBezTo>
                  <a:pt x="4740066" y="2336080"/>
                  <a:pt x="4737027" y="2330871"/>
                  <a:pt x="4735291" y="2325662"/>
                </a:cubicBezTo>
                <a:cubicBezTo>
                  <a:pt x="4732686" y="2317848"/>
                  <a:pt x="4731818" y="2311772"/>
                  <a:pt x="4732686" y="2307430"/>
                </a:cubicBezTo>
                <a:cubicBezTo>
                  <a:pt x="4735291" y="2297012"/>
                  <a:pt x="4736593" y="2281386"/>
                  <a:pt x="4736593" y="2260550"/>
                </a:cubicBezTo>
                <a:lnTo>
                  <a:pt x="4736593" y="2256643"/>
                </a:lnTo>
                <a:cubicBezTo>
                  <a:pt x="4721834" y="2267061"/>
                  <a:pt x="4710982" y="2277045"/>
                  <a:pt x="4704037" y="2286594"/>
                </a:cubicBezTo>
                <a:cubicBezTo>
                  <a:pt x="4700564" y="2290936"/>
                  <a:pt x="4695355" y="2290936"/>
                  <a:pt x="4688410" y="2286594"/>
                </a:cubicBezTo>
                <a:cubicBezTo>
                  <a:pt x="4679728" y="2279649"/>
                  <a:pt x="4674085" y="2271836"/>
                  <a:pt x="4671481" y="2263154"/>
                </a:cubicBezTo>
                <a:cubicBezTo>
                  <a:pt x="4668876" y="2255341"/>
                  <a:pt x="4669744" y="2251868"/>
                  <a:pt x="4674085" y="2252736"/>
                </a:cubicBezTo>
                <a:cubicBezTo>
                  <a:pt x="4679294" y="2253604"/>
                  <a:pt x="4687542" y="2251434"/>
                  <a:pt x="4698828" y="2246225"/>
                </a:cubicBezTo>
                <a:cubicBezTo>
                  <a:pt x="4697960" y="2246225"/>
                  <a:pt x="4698828" y="2245791"/>
                  <a:pt x="4701432" y="2244923"/>
                </a:cubicBezTo>
                <a:cubicBezTo>
                  <a:pt x="4704905" y="2243186"/>
                  <a:pt x="4710114" y="2240582"/>
                  <a:pt x="4717059" y="2237109"/>
                </a:cubicBezTo>
                <a:cubicBezTo>
                  <a:pt x="4725741" y="2232768"/>
                  <a:pt x="4732252" y="2229296"/>
                  <a:pt x="4736593" y="2226691"/>
                </a:cubicBezTo>
                <a:cubicBezTo>
                  <a:pt x="4737461" y="2213669"/>
                  <a:pt x="4737895" y="2201514"/>
                  <a:pt x="4737895" y="2190228"/>
                </a:cubicBezTo>
                <a:cubicBezTo>
                  <a:pt x="4737027" y="2190228"/>
                  <a:pt x="4735725" y="2190228"/>
                  <a:pt x="4733989" y="2190228"/>
                </a:cubicBezTo>
                <a:cubicBezTo>
                  <a:pt x="4731384" y="2191096"/>
                  <a:pt x="4729214" y="2191531"/>
                  <a:pt x="4727477" y="2191531"/>
                </a:cubicBezTo>
                <a:cubicBezTo>
                  <a:pt x="4724873" y="2191531"/>
                  <a:pt x="4720532" y="2191531"/>
                  <a:pt x="4714455" y="2191531"/>
                </a:cubicBezTo>
                <a:cubicBezTo>
                  <a:pt x="4707509" y="2203685"/>
                  <a:pt x="4695355" y="2217142"/>
                  <a:pt x="4677992" y="2231900"/>
                </a:cubicBezTo>
                <a:cubicBezTo>
                  <a:pt x="4674519" y="2234505"/>
                  <a:pt x="4672349" y="2235807"/>
                  <a:pt x="4671481" y="2235807"/>
                </a:cubicBezTo>
                <a:cubicBezTo>
                  <a:pt x="4670612" y="2234939"/>
                  <a:pt x="4671046" y="2232768"/>
                  <a:pt x="4672783" y="2229296"/>
                </a:cubicBezTo>
                <a:cubicBezTo>
                  <a:pt x="4673651" y="2227560"/>
                  <a:pt x="4674953" y="2224955"/>
                  <a:pt x="4676690" y="2221482"/>
                </a:cubicBezTo>
                <a:cubicBezTo>
                  <a:pt x="4685371" y="2204119"/>
                  <a:pt x="4691882" y="2187190"/>
                  <a:pt x="4696223" y="2170695"/>
                </a:cubicBezTo>
                <a:cubicBezTo>
                  <a:pt x="4701432" y="2149859"/>
                  <a:pt x="4702735" y="2137270"/>
                  <a:pt x="4700130" y="2132930"/>
                </a:cubicBezTo>
                <a:cubicBezTo>
                  <a:pt x="4698394" y="2127720"/>
                  <a:pt x="4701432" y="2125984"/>
                  <a:pt x="4709246" y="2127720"/>
                </a:cubicBezTo>
                <a:cubicBezTo>
                  <a:pt x="4715323" y="2128589"/>
                  <a:pt x="4723571" y="2134232"/>
                  <a:pt x="4733989" y="2144650"/>
                </a:cubicBezTo>
                <a:cubicBezTo>
                  <a:pt x="4737461" y="2147254"/>
                  <a:pt x="4737461" y="2151161"/>
                  <a:pt x="4733989" y="2156370"/>
                </a:cubicBezTo>
                <a:cubicBezTo>
                  <a:pt x="4730516" y="2159843"/>
                  <a:pt x="4728345" y="2163316"/>
                  <a:pt x="4727477" y="2166788"/>
                </a:cubicBezTo>
                <a:cubicBezTo>
                  <a:pt x="4730082" y="2166788"/>
                  <a:pt x="4733989" y="2165920"/>
                  <a:pt x="4739198" y="2164184"/>
                </a:cubicBezTo>
                <a:cubicBezTo>
                  <a:pt x="4738329" y="2120775"/>
                  <a:pt x="4735291" y="2095598"/>
                  <a:pt x="4730082" y="2088653"/>
                </a:cubicBezTo>
                <a:cubicBezTo>
                  <a:pt x="4727477" y="2083444"/>
                  <a:pt x="4726609" y="2079538"/>
                  <a:pt x="4727477" y="2076933"/>
                </a:cubicBezTo>
                <a:cubicBezTo>
                  <a:pt x="4729214" y="2074328"/>
                  <a:pt x="4732686" y="2073026"/>
                  <a:pt x="4737895" y="2073026"/>
                </a:cubicBezTo>
                <a:cubicBezTo>
                  <a:pt x="4749181" y="2073894"/>
                  <a:pt x="4760901" y="2080406"/>
                  <a:pt x="4773056" y="2092560"/>
                </a:cubicBezTo>
                <a:cubicBezTo>
                  <a:pt x="4776528" y="2096901"/>
                  <a:pt x="4776962" y="2101676"/>
                  <a:pt x="4774358" y="2106885"/>
                </a:cubicBezTo>
                <a:cubicBezTo>
                  <a:pt x="4771753" y="2115566"/>
                  <a:pt x="4769583" y="2131627"/>
                  <a:pt x="4767847" y="2155068"/>
                </a:cubicBezTo>
                <a:cubicBezTo>
                  <a:pt x="4768715" y="2155068"/>
                  <a:pt x="4770017" y="2154634"/>
                  <a:pt x="4771753" y="2153766"/>
                </a:cubicBezTo>
                <a:cubicBezTo>
                  <a:pt x="4773490" y="2153766"/>
                  <a:pt x="4774358" y="2153766"/>
                  <a:pt x="4774358" y="2153766"/>
                </a:cubicBezTo>
                <a:cubicBezTo>
                  <a:pt x="4781303" y="2151161"/>
                  <a:pt x="4786078" y="2151595"/>
                  <a:pt x="4788683" y="2155068"/>
                </a:cubicBezTo>
                <a:cubicBezTo>
                  <a:pt x="4792155" y="2156804"/>
                  <a:pt x="4796062" y="2159843"/>
                  <a:pt x="4800403" y="2164184"/>
                </a:cubicBezTo>
                <a:cubicBezTo>
                  <a:pt x="4804744" y="2169392"/>
                  <a:pt x="4803007" y="2173733"/>
                  <a:pt x="4795194" y="2177206"/>
                </a:cubicBezTo>
                <a:cubicBezTo>
                  <a:pt x="4787380" y="2179810"/>
                  <a:pt x="4777830" y="2181981"/>
                  <a:pt x="4766544" y="2183717"/>
                </a:cubicBezTo>
                <a:cubicBezTo>
                  <a:pt x="4766544" y="2192399"/>
                  <a:pt x="4766544" y="2201949"/>
                  <a:pt x="4766544" y="2212366"/>
                </a:cubicBezTo>
                <a:cubicBezTo>
                  <a:pt x="4769149" y="2210630"/>
                  <a:pt x="4773056" y="2208894"/>
                  <a:pt x="4778265" y="2207158"/>
                </a:cubicBezTo>
                <a:cubicBezTo>
                  <a:pt x="4781737" y="2205421"/>
                  <a:pt x="4784342" y="2204119"/>
                  <a:pt x="4786078" y="2203251"/>
                </a:cubicBezTo>
                <a:cubicBezTo>
                  <a:pt x="4782606" y="2200646"/>
                  <a:pt x="4778699" y="2197174"/>
                  <a:pt x="4774358" y="2192833"/>
                </a:cubicBezTo>
                <a:cubicBezTo>
                  <a:pt x="4770885" y="2188492"/>
                  <a:pt x="4771753" y="2185454"/>
                  <a:pt x="4776962" y="2183717"/>
                </a:cubicBezTo>
                <a:cubicBezTo>
                  <a:pt x="4789985" y="2183717"/>
                  <a:pt x="4804744" y="2182849"/>
                  <a:pt x="4821239" y="2181113"/>
                </a:cubicBezTo>
                <a:cubicBezTo>
                  <a:pt x="4829920" y="2179376"/>
                  <a:pt x="4837300" y="2178074"/>
                  <a:pt x="4843377" y="2177206"/>
                </a:cubicBezTo>
                <a:cubicBezTo>
                  <a:pt x="4843377" y="2171129"/>
                  <a:pt x="4843377" y="2165052"/>
                  <a:pt x="4843377" y="2158974"/>
                </a:cubicBezTo>
                <a:cubicBezTo>
                  <a:pt x="4842509" y="2158974"/>
                  <a:pt x="4840338" y="2158974"/>
                  <a:pt x="4836866" y="2158974"/>
                </a:cubicBezTo>
                <a:cubicBezTo>
                  <a:pt x="4834261" y="2159843"/>
                  <a:pt x="4832091" y="2160277"/>
                  <a:pt x="4830354" y="2160277"/>
                </a:cubicBezTo>
                <a:cubicBezTo>
                  <a:pt x="4821673" y="2161145"/>
                  <a:pt x="4812123" y="2156370"/>
                  <a:pt x="4801705" y="2145952"/>
                </a:cubicBezTo>
                <a:cubicBezTo>
                  <a:pt x="4799101" y="2143348"/>
                  <a:pt x="4798233" y="2141177"/>
                  <a:pt x="4799101" y="2139441"/>
                </a:cubicBezTo>
                <a:cubicBezTo>
                  <a:pt x="4799101" y="2137704"/>
                  <a:pt x="4800837" y="2136836"/>
                  <a:pt x="4804310" y="2136836"/>
                </a:cubicBezTo>
                <a:cubicBezTo>
                  <a:pt x="4809519" y="2135968"/>
                  <a:pt x="4817332" y="2135100"/>
                  <a:pt x="4827750" y="2134232"/>
                </a:cubicBezTo>
                <a:cubicBezTo>
                  <a:pt x="4834695" y="2132496"/>
                  <a:pt x="4839904" y="2131627"/>
                  <a:pt x="4843377" y="2131627"/>
                </a:cubicBezTo>
                <a:cubicBezTo>
                  <a:pt x="4843377" y="2129023"/>
                  <a:pt x="4843377" y="2125984"/>
                  <a:pt x="4843377" y="2122512"/>
                </a:cubicBezTo>
                <a:cubicBezTo>
                  <a:pt x="4842509" y="2118171"/>
                  <a:pt x="4842075" y="2115132"/>
                  <a:pt x="4842075" y="2113396"/>
                </a:cubicBezTo>
                <a:cubicBezTo>
                  <a:pt x="4841207" y="2091692"/>
                  <a:pt x="4837734" y="2076933"/>
                  <a:pt x="4831657" y="2069120"/>
                </a:cubicBezTo>
                <a:cubicBezTo>
                  <a:pt x="4829052" y="2063042"/>
                  <a:pt x="4831222" y="2059570"/>
                  <a:pt x="4838168" y="2058702"/>
                </a:cubicBezTo>
                <a:close/>
                <a:moveTo>
                  <a:pt x="4118026" y="2057399"/>
                </a:moveTo>
                <a:cubicBezTo>
                  <a:pt x="4138862" y="2059136"/>
                  <a:pt x="4155357" y="2067817"/>
                  <a:pt x="4167511" y="2083444"/>
                </a:cubicBezTo>
                <a:cubicBezTo>
                  <a:pt x="4170116" y="2089521"/>
                  <a:pt x="4170116" y="2095164"/>
                  <a:pt x="4167511" y="2100374"/>
                </a:cubicBezTo>
                <a:cubicBezTo>
                  <a:pt x="4164907" y="2109923"/>
                  <a:pt x="4163605" y="2120341"/>
                  <a:pt x="4163605" y="2131627"/>
                </a:cubicBezTo>
                <a:lnTo>
                  <a:pt x="4163605" y="2134232"/>
                </a:lnTo>
                <a:cubicBezTo>
                  <a:pt x="4178363" y="2132496"/>
                  <a:pt x="4191386" y="2131193"/>
                  <a:pt x="4202672" y="2130325"/>
                </a:cubicBezTo>
                <a:cubicBezTo>
                  <a:pt x="4209617" y="2129457"/>
                  <a:pt x="4215695" y="2127720"/>
                  <a:pt x="4220904" y="2125116"/>
                </a:cubicBezTo>
                <a:cubicBezTo>
                  <a:pt x="4227849" y="2121644"/>
                  <a:pt x="4234360" y="2122512"/>
                  <a:pt x="4240437" y="2127720"/>
                </a:cubicBezTo>
                <a:cubicBezTo>
                  <a:pt x="4248251" y="2133798"/>
                  <a:pt x="4255630" y="2142045"/>
                  <a:pt x="4262575" y="2152463"/>
                </a:cubicBezTo>
                <a:cubicBezTo>
                  <a:pt x="4266048" y="2157672"/>
                  <a:pt x="4265180" y="2163316"/>
                  <a:pt x="4259971" y="2169392"/>
                </a:cubicBezTo>
                <a:cubicBezTo>
                  <a:pt x="4249553" y="2179810"/>
                  <a:pt x="4241740" y="2191965"/>
                  <a:pt x="4236531" y="2205856"/>
                </a:cubicBezTo>
                <a:cubicBezTo>
                  <a:pt x="4239135" y="2207592"/>
                  <a:pt x="4240871" y="2209762"/>
                  <a:pt x="4241740" y="2212366"/>
                </a:cubicBezTo>
                <a:cubicBezTo>
                  <a:pt x="4244344" y="2215839"/>
                  <a:pt x="4244778" y="2218878"/>
                  <a:pt x="4243042" y="2221482"/>
                </a:cubicBezTo>
                <a:cubicBezTo>
                  <a:pt x="4241305" y="2224087"/>
                  <a:pt x="4237833" y="2225389"/>
                  <a:pt x="4232624" y="2225389"/>
                </a:cubicBezTo>
                <a:cubicBezTo>
                  <a:pt x="4214392" y="2223653"/>
                  <a:pt x="4190952" y="2223653"/>
                  <a:pt x="4162303" y="2225389"/>
                </a:cubicBezTo>
                <a:lnTo>
                  <a:pt x="4162303" y="2250132"/>
                </a:lnTo>
                <a:cubicBezTo>
                  <a:pt x="4162303" y="2294408"/>
                  <a:pt x="4156659" y="2329135"/>
                  <a:pt x="4145373" y="2354311"/>
                </a:cubicBezTo>
                <a:cubicBezTo>
                  <a:pt x="4143637" y="2357784"/>
                  <a:pt x="4142335" y="2359520"/>
                  <a:pt x="4141467" y="2359520"/>
                </a:cubicBezTo>
                <a:cubicBezTo>
                  <a:pt x="4140598" y="2359520"/>
                  <a:pt x="4139296" y="2358218"/>
                  <a:pt x="4137560" y="2355614"/>
                </a:cubicBezTo>
                <a:cubicBezTo>
                  <a:pt x="4128878" y="2339986"/>
                  <a:pt x="4124537" y="2313074"/>
                  <a:pt x="4124537" y="2274874"/>
                </a:cubicBezTo>
                <a:cubicBezTo>
                  <a:pt x="4124537" y="2269666"/>
                  <a:pt x="4124537" y="2261852"/>
                  <a:pt x="4124537" y="2251434"/>
                </a:cubicBezTo>
                <a:cubicBezTo>
                  <a:pt x="4123669" y="2241016"/>
                  <a:pt x="4123235" y="2233202"/>
                  <a:pt x="4123235" y="2227994"/>
                </a:cubicBezTo>
                <a:cubicBezTo>
                  <a:pt x="4107608" y="2228862"/>
                  <a:pt x="4094151" y="2230164"/>
                  <a:pt x="4082865" y="2231900"/>
                </a:cubicBezTo>
                <a:cubicBezTo>
                  <a:pt x="4081997" y="2243186"/>
                  <a:pt x="4078090" y="2248830"/>
                  <a:pt x="4071145" y="2248830"/>
                </a:cubicBezTo>
                <a:cubicBezTo>
                  <a:pt x="4060727" y="2249698"/>
                  <a:pt x="4054216" y="2241884"/>
                  <a:pt x="4051611" y="2225389"/>
                </a:cubicBezTo>
                <a:cubicBezTo>
                  <a:pt x="4049007" y="2187190"/>
                  <a:pt x="4044232" y="2162447"/>
                  <a:pt x="4037287" y="2151161"/>
                </a:cubicBezTo>
                <a:cubicBezTo>
                  <a:pt x="4034682" y="2147688"/>
                  <a:pt x="4034248" y="2144650"/>
                  <a:pt x="4035985" y="2142045"/>
                </a:cubicBezTo>
                <a:cubicBezTo>
                  <a:pt x="4037721" y="2139441"/>
                  <a:pt x="4040759" y="2138572"/>
                  <a:pt x="4045100" y="2139441"/>
                </a:cubicBezTo>
                <a:cubicBezTo>
                  <a:pt x="4049441" y="2139441"/>
                  <a:pt x="4058123" y="2141611"/>
                  <a:pt x="4071145" y="2145952"/>
                </a:cubicBezTo>
                <a:cubicBezTo>
                  <a:pt x="4089377" y="2143348"/>
                  <a:pt x="4091547" y="2142914"/>
                  <a:pt x="4077656" y="2144650"/>
                </a:cubicBezTo>
                <a:cubicBezTo>
                  <a:pt x="4091547" y="2142914"/>
                  <a:pt x="4106740" y="2141177"/>
                  <a:pt x="4123235" y="2139441"/>
                </a:cubicBezTo>
                <a:lnTo>
                  <a:pt x="4123235" y="2114698"/>
                </a:lnTo>
                <a:cubicBezTo>
                  <a:pt x="4124103" y="2096467"/>
                  <a:pt x="4120196" y="2080406"/>
                  <a:pt x="4111515" y="2066515"/>
                </a:cubicBezTo>
                <a:cubicBezTo>
                  <a:pt x="4108910" y="2060438"/>
                  <a:pt x="4111081" y="2057399"/>
                  <a:pt x="4118026" y="2057399"/>
                </a:cubicBezTo>
                <a:close/>
                <a:moveTo>
                  <a:pt x="8128944" y="2054795"/>
                </a:moveTo>
                <a:cubicBezTo>
                  <a:pt x="8145439" y="2059136"/>
                  <a:pt x="8158895" y="2066515"/>
                  <a:pt x="8169313" y="2076933"/>
                </a:cubicBezTo>
                <a:cubicBezTo>
                  <a:pt x="8172786" y="2079538"/>
                  <a:pt x="8173654" y="2083444"/>
                  <a:pt x="8171918" y="2088653"/>
                </a:cubicBezTo>
                <a:cubicBezTo>
                  <a:pt x="8170182" y="2090390"/>
                  <a:pt x="8169313" y="2092126"/>
                  <a:pt x="8169313" y="2093862"/>
                </a:cubicBezTo>
                <a:cubicBezTo>
                  <a:pt x="8184940" y="2092994"/>
                  <a:pt x="8200567" y="2091258"/>
                  <a:pt x="8216194" y="2088653"/>
                </a:cubicBezTo>
                <a:cubicBezTo>
                  <a:pt x="8224876" y="2087785"/>
                  <a:pt x="8234426" y="2086483"/>
                  <a:pt x="8244844" y="2084746"/>
                </a:cubicBezTo>
                <a:cubicBezTo>
                  <a:pt x="8246580" y="2083878"/>
                  <a:pt x="8247882" y="2083444"/>
                  <a:pt x="8248750" y="2083444"/>
                </a:cubicBezTo>
                <a:cubicBezTo>
                  <a:pt x="8253959" y="2080840"/>
                  <a:pt x="8259168" y="2080406"/>
                  <a:pt x="8264377" y="2082142"/>
                </a:cubicBezTo>
                <a:cubicBezTo>
                  <a:pt x="8272190" y="2083878"/>
                  <a:pt x="8278702" y="2087785"/>
                  <a:pt x="8283911" y="2093862"/>
                </a:cubicBezTo>
                <a:cubicBezTo>
                  <a:pt x="8286515" y="2097335"/>
                  <a:pt x="8286950" y="2100808"/>
                  <a:pt x="8285213" y="2104280"/>
                </a:cubicBezTo>
                <a:cubicBezTo>
                  <a:pt x="8282609" y="2106885"/>
                  <a:pt x="8276098" y="2108187"/>
                  <a:pt x="8265680" y="2108187"/>
                </a:cubicBezTo>
                <a:cubicBezTo>
                  <a:pt x="8237030" y="2109055"/>
                  <a:pt x="8203606" y="2111660"/>
                  <a:pt x="8165406" y="2116000"/>
                </a:cubicBezTo>
                <a:cubicBezTo>
                  <a:pt x="8164538" y="2119473"/>
                  <a:pt x="8164104" y="2123814"/>
                  <a:pt x="8164104" y="2129023"/>
                </a:cubicBezTo>
                <a:cubicBezTo>
                  <a:pt x="8165840" y="2129023"/>
                  <a:pt x="8168011" y="2128589"/>
                  <a:pt x="8170616" y="2127720"/>
                </a:cubicBezTo>
                <a:cubicBezTo>
                  <a:pt x="8172352" y="2127720"/>
                  <a:pt x="8173654" y="2127720"/>
                  <a:pt x="8174522" y="2127720"/>
                </a:cubicBezTo>
                <a:cubicBezTo>
                  <a:pt x="8184940" y="2126852"/>
                  <a:pt x="8194490" y="2124682"/>
                  <a:pt x="8203172" y="2121210"/>
                </a:cubicBezTo>
                <a:cubicBezTo>
                  <a:pt x="8208380" y="2119473"/>
                  <a:pt x="8212722" y="2119473"/>
                  <a:pt x="8216194" y="2121210"/>
                </a:cubicBezTo>
                <a:cubicBezTo>
                  <a:pt x="8227480" y="2127286"/>
                  <a:pt x="8234426" y="2132061"/>
                  <a:pt x="8237030" y="2135534"/>
                </a:cubicBezTo>
                <a:cubicBezTo>
                  <a:pt x="8239634" y="2140743"/>
                  <a:pt x="8238766" y="2144650"/>
                  <a:pt x="8234426" y="2147254"/>
                </a:cubicBezTo>
                <a:cubicBezTo>
                  <a:pt x="8231821" y="2148122"/>
                  <a:pt x="8228783" y="2150727"/>
                  <a:pt x="8225310" y="2155068"/>
                </a:cubicBezTo>
                <a:cubicBezTo>
                  <a:pt x="8227914" y="2157672"/>
                  <a:pt x="8230519" y="2159843"/>
                  <a:pt x="8233124" y="2161579"/>
                </a:cubicBezTo>
                <a:cubicBezTo>
                  <a:pt x="8235728" y="2166788"/>
                  <a:pt x="8234860" y="2169392"/>
                  <a:pt x="8230519" y="2169392"/>
                </a:cubicBezTo>
                <a:cubicBezTo>
                  <a:pt x="8227914" y="2169392"/>
                  <a:pt x="8223574" y="2169827"/>
                  <a:pt x="8217496" y="2170695"/>
                </a:cubicBezTo>
                <a:cubicBezTo>
                  <a:pt x="8211420" y="2171563"/>
                  <a:pt x="8207078" y="2172431"/>
                  <a:pt x="8204474" y="2173299"/>
                </a:cubicBezTo>
                <a:cubicBezTo>
                  <a:pt x="8191452" y="2173299"/>
                  <a:pt x="8177995" y="2174602"/>
                  <a:pt x="8164104" y="2177206"/>
                </a:cubicBezTo>
                <a:lnTo>
                  <a:pt x="8164104" y="2190228"/>
                </a:lnTo>
                <a:lnTo>
                  <a:pt x="8170616" y="2188926"/>
                </a:lnTo>
                <a:cubicBezTo>
                  <a:pt x="8182770" y="2187190"/>
                  <a:pt x="8193188" y="2185020"/>
                  <a:pt x="8201870" y="2182415"/>
                </a:cubicBezTo>
                <a:cubicBezTo>
                  <a:pt x="8210552" y="2179810"/>
                  <a:pt x="8218365" y="2180678"/>
                  <a:pt x="8225310" y="2185020"/>
                </a:cubicBezTo>
                <a:cubicBezTo>
                  <a:pt x="8232256" y="2188492"/>
                  <a:pt x="8238332" y="2193701"/>
                  <a:pt x="8243541" y="2200646"/>
                </a:cubicBezTo>
                <a:cubicBezTo>
                  <a:pt x="8243541" y="2200646"/>
                  <a:pt x="8243541" y="2201080"/>
                  <a:pt x="8243541" y="2201949"/>
                </a:cubicBezTo>
                <a:cubicBezTo>
                  <a:pt x="8245278" y="2204553"/>
                  <a:pt x="8245712" y="2207592"/>
                  <a:pt x="8244844" y="2211064"/>
                </a:cubicBezTo>
                <a:cubicBezTo>
                  <a:pt x="8245712" y="2211064"/>
                  <a:pt x="8247448" y="2210630"/>
                  <a:pt x="8250052" y="2209762"/>
                </a:cubicBezTo>
                <a:cubicBezTo>
                  <a:pt x="8252657" y="2209762"/>
                  <a:pt x="8254394" y="2209328"/>
                  <a:pt x="8255262" y="2208460"/>
                </a:cubicBezTo>
                <a:cubicBezTo>
                  <a:pt x="8260470" y="2206724"/>
                  <a:pt x="8264812" y="2207158"/>
                  <a:pt x="8268284" y="2209762"/>
                </a:cubicBezTo>
                <a:cubicBezTo>
                  <a:pt x="8270888" y="2211498"/>
                  <a:pt x="8274795" y="2215405"/>
                  <a:pt x="8280004" y="2221482"/>
                </a:cubicBezTo>
                <a:cubicBezTo>
                  <a:pt x="8280873" y="2222350"/>
                  <a:pt x="8281741" y="2223218"/>
                  <a:pt x="8282609" y="2224087"/>
                </a:cubicBezTo>
                <a:cubicBezTo>
                  <a:pt x="8286082" y="2229296"/>
                  <a:pt x="8285647" y="2232768"/>
                  <a:pt x="8281306" y="2234505"/>
                </a:cubicBezTo>
                <a:cubicBezTo>
                  <a:pt x="8275230" y="2235373"/>
                  <a:pt x="8264812" y="2235807"/>
                  <a:pt x="8250052" y="2235807"/>
                </a:cubicBezTo>
                <a:cubicBezTo>
                  <a:pt x="8243976" y="2235807"/>
                  <a:pt x="8237030" y="2235807"/>
                  <a:pt x="8229216" y="2235807"/>
                </a:cubicBezTo>
                <a:cubicBezTo>
                  <a:pt x="8226612" y="2241016"/>
                  <a:pt x="8224442" y="2245791"/>
                  <a:pt x="8222706" y="2250132"/>
                </a:cubicBezTo>
                <a:cubicBezTo>
                  <a:pt x="8228783" y="2254472"/>
                  <a:pt x="8233124" y="2260116"/>
                  <a:pt x="8235728" y="2267061"/>
                </a:cubicBezTo>
                <a:cubicBezTo>
                  <a:pt x="8235728" y="2271402"/>
                  <a:pt x="8233558" y="2273572"/>
                  <a:pt x="8229216" y="2273572"/>
                </a:cubicBezTo>
                <a:cubicBezTo>
                  <a:pt x="8208380" y="2271836"/>
                  <a:pt x="8187111" y="2271836"/>
                  <a:pt x="8165406" y="2273572"/>
                </a:cubicBezTo>
                <a:lnTo>
                  <a:pt x="8165406" y="2310035"/>
                </a:lnTo>
                <a:cubicBezTo>
                  <a:pt x="8166275" y="2342157"/>
                  <a:pt x="8156290" y="2359520"/>
                  <a:pt x="8135455" y="2362125"/>
                </a:cubicBezTo>
                <a:cubicBezTo>
                  <a:pt x="8129378" y="2363861"/>
                  <a:pt x="8125471" y="2361257"/>
                  <a:pt x="8123734" y="2354311"/>
                </a:cubicBezTo>
                <a:cubicBezTo>
                  <a:pt x="8119394" y="2341289"/>
                  <a:pt x="8109410" y="2329568"/>
                  <a:pt x="8093783" y="2319151"/>
                </a:cubicBezTo>
                <a:cubicBezTo>
                  <a:pt x="8091178" y="2318283"/>
                  <a:pt x="8089876" y="2316980"/>
                  <a:pt x="8089876" y="2315244"/>
                </a:cubicBezTo>
                <a:cubicBezTo>
                  <a:pt x="8090744" y="2313508"/>
                  <a:pt x="8092480" y="2312640"/>
                  <a:pt x="8095085" y="2312640"/>
                </a:cubicBezTo>
                <a:cubicBezTo>
                  <a:pt x="8103767" y="2314376"/>
                  <a:pt x="8113316" y="2315244"/>
                  <a:pt x="8123734" y="2315244"/>
                </a:cubicBezTo>
                <a:cubicBezTo>
                  <a:pt x="8128076" y="2316112"/>
                  <a:pt x="8130680" y="2313508"/>
                  <a:pt x="8131548" y="2307430"/>
                </a:cubicBezTo>
                <a:lnTo>
                  <a:pt x="8131548" y="2277479"/>
                </a:lnTo>
                <a:cubicBezTo>
                  <a:pt x="8117658" y="2279215"/>
                  <a:pt x="8104201" y="2281386"/>
                  <a:pt x="8091178" y="2283990"/>
                </a:cubicBezTo>
                <a:cubicBezTo>
                  <a:pt x="8091178" y="2283990"/>
                  <a:pt x="8090744" y="2283990"/>
                  <a:pt x="8089876" y="2283990"/>
                </a:cubicBezTo>
                <a:cubicBezTo>
                  <a:pt x="8087272" y="2284858"/>
                  <a:pt x="8085102" y="2284424"/>
                  <a:pt x="8083365" y="2282688"/>
                </a:cubicBezTo>
                <a:cubicBezTo>
                  <a:pt x="8075552" y="2279215"/>
                  <a:pt x="8069909" y="2274874"/>
                  <a:pt x="8066436" y="2269666"/>
                </a:cubicBezTo>
                <a:cubicBezTo>
                  <a:pt x="8064700" y="2265324"/>
                  <a:pt x="8066436" y="2263154"/>
                  <a:pt x="8071644" y="2263154"/>
                </a:cubicBezTo>
                <a:cubicBezTo>
                  <a:pt x="8082062" y="2263154"/>
                  <a:pt x="8091178" y="2262286"/>
                  <a:pt x="8098992" y="2260550"/>
                </a:cubicBezTo>
                <a:cubicBezTo>
                  <a:pt x="8108542" y="2258813"/>
                  <a:pt x="8118960" y="2257511"/>
                  <a:pt x="8130246" y="2256643"/>
                </a:cubicBezTo>
                <a:lnTo>
                  <a:pt x="8130246" y="2244923"/>
                </a:lnTo>
                <a:cubicBezTo>
                  <a:pt x="8108542" y="2246659"/>
                  <a:pt x="8085102" y="2250566"/>
                  <a:pt x="8059924" y="2256643"/>
                </a:cubicBezTo>
                <a:cubicBezTo>
                  <a:pt x="8053848" y="2258379"/>
                  <a:pt x="8049073" y="2257945"/>
                  <a:pt x="8045600" y="2255341"/>
                </a:cubicBezTo>
                <a:cubicBezTo>
                  <a:pt x="8035182" y="2248396"/>
                  <a:pt x="8028670" y="2243620"/>
                  <a:pt x="8026066" y="2241016"/>
                </a:cubicBezTo>
                <a:cubicBezTo>
                  <a:pt x="8024330" y="2239280"/>
                  <a:pt x="8023896" y="2237978"/>
                  <a:pt x="8024764" y="2237109"/>
                </a:cubicBezTo>
                <a:cubicBezTo>
                  <a:pt x="8025632" y="2236241"/>
                  <a:pt x="8027368" y="2235807"/>
                  <a:pt x="8029973" y="2235807"/>
                </a:cubicBezTo>
                <a:cubicBezTo>
                  <a:pt x="8042128" y="2234071"/>
                  <a:pt x="8055584" y="2232768"/>
                  <a:pt x="8070342" y="2231900"/>
                </a:cubicBezTo>
                <a:cubicBezTo>
                  <a:pt x="8081629" y="2229296"/>
                  <a:pt x="8099426" y="2226691"/>
                  <a:pt x="8123734" y="2224087"/>
                </a:cubicBezTo>
                <a:cubicBezTo>
                  <a:pt x="8126339" y="2223218"/>
                  <a:pt x="8128510" y="2222784"/>
                  <a:pt x="8130246" y="2222784"/>
                </a:cubicBezTo>
                <a:cubicBezTo>
                  <a:pt x="8130246" y="2220180"/>
                  <a:pt x="8130246" y="2217142"/>
                  <a:pt x="8130246" y="2213669"/>
                </a:cubicBezTo>
                <a:cubicBezTo>
                  <a:pt x="8117224" y="2216273"/>
                  <a:pt x="8105503" y="2218878"/>
                  <a:pt x="8095085" y="2221482"/>
                </a:cubicBezTo>
                <a:cubicBezTo>
                  <a:pt x="8084667" y="2224955"/>
                  <a:pt x="8075552" y="2220614"/>
                  <a:pt x="8067738" y="2208460"/>
                </a:cubicBezTo>
                <a:cubicBezTo>
                  <a:pt x="8066002" y="2206724"/>
                  <a:pt x="8065568" y="2204987"/>
                  <a:pt x="8066436" y="2203251"/>
                </a:cubicBezTo>
                <a:cubicBezTo>
                  <a:pt x="8066436" y="2202383"/>
                  <a:pt x="8068172" y="2201514"/>
                  <a:pt x="8071644" y="2200646"/>
                </a:cubicBezTo>
                <a:cubicBezTo>
                  <a:pt x="8074249" y="2200646"/>
                  <a:pt x="8078156" y="2200212"/>
                  <a:pt x="8083365" y="2199344"/>
                </a:cubicBezTo>
                <a:cubicBezTo>
                  <a:pt x="8102465" y="2197608"/>
                  <a:pt x="8118092" y="2195872"/>
                  <a:pt x="8130246" y="2194135"/>
                </a:cubicBezTo>
                <a:cubicBezTo>
                  <a:pt x="8130246" y="2192399"/>
                  <a:pt x="8130246" y="2190228"/>
                  <a:pt x="8130246" y="2187624"/>
                </a:cubicBezTo>
                <a:cubicBezTo>
                  <a:pt x="8129378" y="2185020"/>
                  <a:pt x="8128944" y="2183283"/>
                  <a:pt x="8128944" y="2182415"/>
                </a:cubicBezTo>
                <a:cubicBezTo>
                  <a:pt x="8127208" y="2183283"/>
                  <a:pt x="8124169" y="2183717"/>
                  <a:pt x="8119828" y="2183717"/>
                </a:cubicBezTo>
                <a:cubicBezTo>
                  <a:pt x="8115488" y="2184585"/>
                  <a:pt x="8112014" y="2185020"/>
                  <a:pt x="8109410" y="2185020"/>
                </a:cubicBezTo>
                <a:cubicBezTo>
                  <a:pt x="8109410" y="2191096"/>
                  <a:pt x="8107240" y="2194135"/>
                  <a:pt x="8102898" y="2194135"/>
                </a:cubicBezTo>
                <a:cubicBezTo>
                  <a:pt x="8093349" y="2195872"/>
                  <a:pt x="8086838" y="2190228"/>
                  <a:pt x="8083365" y="2177206"/>
                </a:cubicBezTo>
                <a:cubicBezTo>
                  <a:pt x="8079892" y="2165052"/>
                  <a:pt x="8074249" y="2154200"/>
                  <a:pt x="8066436" y="2144650"/>
                </a:cubicBezTo>
                <a:cubicBezTo>
                  <a:pt x="8064700" y="2140309"/>
                  <a:pt x="8066436" y="2137704"/>
                  <a:pt x="8071644" y="2136836"/>
                </a:cubicBezTo>
                <a:cubicBezTo>
                  <a:pt x="8078590" y="2136836"/>
                  <a:pt x="8084667" y="2138138"/>
                  <a:pt x="8089876" y="2140743"/>
                </a:cubicBezTo>
                <a:cubicBezTo>
                  <a:pt x="8094217" y="2139875"/>
                  <a:pt x="8101596" y="2138572"/>
                  <a:pt x="8112014" y="2136836"/>
                </a:cubicBezTo>
                <a:cubicBezTo>
                  <a:pt x="8118960" y="2135968"/>
                  <a:pt x="8124603" y="2135100"/>
                  <a:pt x="8128944" y="2134232"/>
                </a:cubicBezTo>
                <a:cubicBezTo>
                  <a:pt x="8128944" y="2129023"/>
                  <a:pt x="8128510" y="2124248"/>
                  <a:pt x="8127642" y="2119907"/>
                </a:cubicBezTo>
                <a:cubicBezTo>
                  <a:pt x="8101596" y="2124248"/>
                  <a:pt x="8074684" y="2129023"/>
                  <a:pt x="8046902" y="2134232"/>
                </a:cubicBezTo>
                <a:cubicBezTo>
                  <a:pt x="8043430" y="2135100"/>
                  <a:pt x="8039088" y="2135100"/>
                  <a:pt x="8033880" y="2134232"/>
                </a:cubicBezTo>
                <a:cubicBezTo>
                  <a:pt x="8030407" y="2131627"/>
                  <a:pt x="8026066" y="2128154"/>
                  <a:pt x="8020857" y="2123814"/>
                </a:cubicBezTo>
                <a:cubicBezTo>
                  <a:pt x="8019121" y="2122078"/>
                  <a:pt x="8017384" y="2120775"/>
                  <a:pt x="8015648" y="2119907"/>
                </a:cubicBezTo>
                <a:cubicBezTo>
                  <a:pt x="8013044" y="2117303"/>
                  <a:pt x="8014346" y="2115132"/>
                  <a:pt x="8019555" y="2113396"/>
                </a:cubicBezTo>
                <a:cubicBezTo>
                  <a:pt x="8033446" y="2113396"/>
                  <a:pt x="8049073" y="2111660"/>
                  <a:pt x="8066436" y="2108187"/>
                </a:cubicBezTo>
                <a:cubicBezTo>
                  <a:pt x="8070777" y="2107319"/>
                  <a:pt x="8077722" y="2106016"/>
                  <a:pt x="8087272" y="2104280"/>
                </a:cubicBezTo>
                <a:cubicBezTo>
                  <a:pt x="8104635" y="2101676"/>
                  <a:pt x="8118092" y="2099939"/>
                  <a:pt x="8127642" y="2099071"/>
                </a:cubicBezTo>
                <a:cubicBezTo>
                  <a:pt x="8127642" y="2085180"/>
                  <a:pt x="8125471" y="2073894"/>
                  <a:pt x="8121130" y="2065213"/>
                </a:cubicBezTo>
                <a:cubicBezTo>
                  <a:pt x="8119394" y="2057399"/>
                  <a:pt x="8121998" y="2053926"/>
                  <a:pt x="8128944" y="2054795"/>
                </a:cubicBezTo>
                <a:close/>
                <a:moveTo>
                  <a:pt x="6399561" y="1778756"/>
                </a:moveTo>
                <a:cubicBezTo>
                  <a:pt x="6385671" y="1778756"/>
                  <a:pt x="6378291" y="1783531"/>
                  <a:pt x="6377423" y="1793081"/>
                </a:cubicBezTo>
                <a:cubicBezTo>
                  <a:pt x="6377423" y="1798290"/>
                  <a:pt x="6379594" y="1801328"/>
                  <a:pt x="6383934" y="1802196"/>
                </a:cubicBezTo>
                <a:cubicBezTo>
                  <a:pt x="6386539" y="1804801"/>
                  <a:pt x="6387841" y="1806971"/>
                  <a:pt x="6387841" y="1808708"/>
                </a:cubicBezTo>
                <a:cubicBezTo>
                  <a:pt x="6390445" y="1809576"/>
                  <a:pt x="6392616" y="1810010"/>
                  <a:pt x="6394352" y="1810010"/>
                </a:cubicBezTo>
                <a:cubicBezTo>
                  <a:pt x="6409979" y="1810010"/>
                  <a:pt x="6417792" y="1804801"/>
                  <a:pt x="6417792" y="1794383"/>
                </a:cubicBezTo>
                <a:cubicBezTo>
                  <a:pt x="6416924" y="1784833"/>
                  <a:pt x="6410848" y="1779624"/>
                  <a:pt x="6399561" y="1778756"/>
                </a:cubicBezTo>
                <a:close/>
                <a:moveTo>
                  <a:pt x="6399561" y="1759222"/>
                </a:moveTo>
                <a:cubicBezTo>
                  <a:pt x="6429079" y="1760959"/>
                  <a:pt x="6444706" y="1772679"/>
                  <a:pt x="6446442" y="1794383"/>
                </a:cubicBezTo>
                <a:cubicBezTo>
                  <a:pt x="6444706" y="1814351"/>
                  <a:pt x="6432117" y="1825637"/>
                  <a:pt x="6408677" y="1828241"/>
                </a:cubicBezTo>
                <a:cubicBezTo>
                  <a:pt x="6398259" y="1828241"/>
                  <a:pt x="6387841" y="1825637"/>
                  <a:pt x="6377423" y="1820428"/>
                </a:cubicBezTo>
                <a:cubicBezTo>
                  <a:pt x="6375687" y="1822164"/>
                  <a:pt x="6373082" y="1823032"/>
                  <a:pt x="6369609" y="1823032"/>
                </a:cubicBezTo>
                <a:cubicBezTo>
                  <a:pt x="6356587" y="1823032"/>
                  <a:pt x="6350076" y="1815219"/>
                  <a:pt x="6350076" y="1799592"/>
                </a:cubicBezTo>
                <a:cubicBezTo>
                  <a:pt x="6352680" y="1775283"/>
                  <a:pt x="6369176" y="1761827"/>
                  <a:pt x="6399561" y="1759222"/>
                </a:cubicBezTo>
                <a:close/>
                <a:moveTo>
                  <a:pt x="7479123" y="1743595"/>
                </a:moveTo>
                <a:cubicBezTo>
                  <a:pt x="7475650" y="1743595"/>
                  <a:pt x="7470442" y="1744029"/>
                  <a:pt x="7463496" y="1744898"/>
                </a:cubicBezTo>
                <a:cubicBezTo>
                  <a:pt x="7455682" y="1745766"/>
                  <a:pt x="7450040" y="1746634"/>
                  <a:pt x="7446566" y="1747502"/>
                </a:cubicBezTo>
                <a:cubicBezTo>
                  <a:pt x="7445698" y="1748370"/>
                  <a:pt x="7444396" y="1749673"/>
                  <a:pt x="7442660" y="1751409"/>
                </a:cubicBezTo>
                <a:cubicBezTo>
                  <a:pt x="7440924" y="1754013"/>
                  <a:pt x="7439622" y="1755750"/>
                  <a:pt x="7438753" y="1756618"/>
                </a:cubicBezTo>
                <a:cubicBezTo>
                  <a:pt x="7450908" y="1758354"/>
                  <a:pt x="7462194" y="1760959"/>
                  <a:pt x="7472612" y="1764431"/>
                </a:cubicBezTo>
                <a:cubicBezTo>
                  <a:pt x="7473480" y="1763563"/>
                  <a:pt x="7474348" y="1762695"/>
                  <a:pt x="7475216" y="1761827"/>
                </a:cubicBezTo>
                <a:cubicBezTo>
                  <a:pt x="7476084" y="1760090"/>
                  <a:pt x="7477387" y="1757486"/>
                  <a:pt x="7479123" y="1754013"/>
                </a:cubicBezTo>
                <a:cubicBezTo>
                  <a:pt x="7481728" y="1749673"/>
                  <a:pt x="7483898" y="1746200"/>
                  <a:pt x="7485634" y="1743595"/>
                </a:cubicBezTo>
                <a:cubicBezTo>
                  <a:pt x="7483898" y="1743595"/>
                  <a:pt x="7481728" y="1743595"/>
                  <a:pt x="7479123" y="1743595"/>
                </a:cubicBezTo>
                <a:close/>
                <a:moveTo>
                  <a:pt x="8088574" y="1733177"/>
                </a:moveTo>
                <a:cubicBezTo>
                  <a:pt x="8089442" y="1733177"/>
                  <a:pt x="8090744" y="1734480"/>
                  <a:pt x="8092480" y="1737084"/>
                </a:cubicBezTo>
                <a:cubicBezTo>
                  <a:pt x="8104635" y="1760525"/>
                  <a:pt x="8120696" y="1777020"/>
                  <a:pt x="8140664" y="1786570"/>
                </a:cubicBezTo>
                <a:cubicBezTo>
                  <a:pt x="8158895" y="1794383"/>
                  <a:pt x="8177995" y="1796988"/>
                  <a:pt x="8197962" y="1794383"/>
                </a:cubicBezTo>
                <a:cubicBezTo>
                  <a:pt x="8204040" y="1794383"/>
                  <a:pt x="8206210" y="1792213"/>
                  <a:pt x="8204474" y="1787872"/>
                </a:cubicBezTo>
                <a:cubicBezTo>
                  <a:pt x="8203606" y="1785267"/>
                  <a:pt x="8202738" y="1781795"/>
                  <a:pt x="8201870" y="1777454"/>
                </a:cubicBezTo>
                <a:cubicBezTo>
                  <a:pt x="8199265" y="1766168"/>
                  <a:pt x="8197529" y="1757486"/>
                  <a:pt x="8196660" y="1751409"/>
                </a:cubicBezTo>
                <a:cubicBezTo>
                  <a:pt x="8195792" y="1749673"/>
                  <a:pt x="8195792" y="1748804"/>
                  <a:pt x="8196660" y="1748804"/>
                </a:cubicBezTo>
                <a:cubicBezTo>
                  <a:pt x="8197529" y="1747936"/>
                  <a:pt x="8198831" y="1748370"/>
                  <a:pt x="8200567" y="1750107"/>
                </a:cubicBezTo>
                <a:cubicBezTo>
                  <a:pt x="8216194" y="1766602"/>
                  <a:pt x="8232690" y="1778756"/>
                  <a:pt x="8250052" y="1786570"/>
                </a:cubicBezTo>
                <a:cubicBezTo>
                  <a:pt x="8257866" y="1790910"/>
                  <a:pt x="8261339" y="1796119"/>
                  <a:pt x="8260470" y="1802196"/>
                </a:cubicBezTo>
                <a:cubicBezTo>
                  <a:pt x="8259602" y="1810010"/>
                  <a:pt x="8256130" y="1815653"/>
                  <a:pt x="8250052" y="1819126"/>
                </a:cubicBezTo>
                <a:cubicBezTo>
                  <a:pt x="8235294" y="1826071"/>
                  <a:pt x="8215760" y="1829544"/>
                  <a:pt x="8191452" y="1829544"/>
                </a:cubicBezTo>
                <a:cubicBezTo>
                  <a:pt x="8151516" y="1829544"/>
                  <a:pt x="8122866" y="1818692"/>
                  <a:pt x="8105503" y="1796988"/>
                </a:cubicBezTo>
                <a:cubicBezTo>
                  <a:pt x="8094217" y="1782229"/>
                  <a:pt x="8088140" y="1762261"/>
                  <a:pt x="8087272" y="1737084"/>
                </a:cubicBezTo>
                <a:cubicBezTo>
                  <a:pt x="8087272" y="1734480"/>
                  <a:pt x="8087706" y="1733177"/>
                  <a:pt x="8088574" y="1733177"/>
                </a:cubicBezTo>
                <a:close/>
                <a:moveTo>
                  <a:pt x="3748188" y="1722759"/>
                </a:moveTo>
                <a:cubicBezTo>
                  <a:pt x="3745584" y="1734046"/>
                  <a:pt x="3742545" y="1744464"/>
                  <a:pt x="3739072" y="1754013"/>
                </a:cubicBezTo>
                <a:cubicBezTo>
                  <a:pt x="3741677" y="1754882"/>
                  <a:pt x="3745584" y="1755750"/>
                  <a:pt x="3750793" y="1756618"/>
                </a:cubicBezTo>
                <a:cubicBezTo>
                  <a:pt x="3756870" y="1758354"/>
                  <a:pt x="3761211" y="1759656"/>
                  <a:pt x="3763815" y="1760525"/>
                </a:cubicBezTo>
                <a:cubicBezTo>
                  <a:pt x="3765551" y="1760525"/>
                  <a:pt x="3767288" y="1759222"/>
                  <a:pt x="3769024" y="1756618"/>
                </a:cubicBezTo>
                <a:cubicBezTo>
                  <a:pt x="3771629" y="1746200"/>
                  <a:pt x="3772931" y="1735782"/>
                  <a:pt x="3772931" y="1725364"/>
                </a:cubicBezTo>
                <a:cubicBezTo>
                  <a:pt x="3772931" y="1722759"/>
                  <a:pt x="3771629" y="1721891"/>
                  <a:pt x="3769024" y="1722759"/>
                </a:cubicBezTo>
                <a:lnTo>
                  <a:pt x="3758816" y="1723894"/>
                </a:lnTo>
                <a:lnTo>
                  <a:pt x="3754699" y="1725364"/>
                </a:lnTo>
                <a:cubicBezTo>
                  <a:pt x="3752963" y="1726232"/>
                  <a:pt x="3750793" y="1725364"/>
                  <a:pt x="3748188" y="1722759"/>
                </a:cubicBezTo>
                <a:close/>
                <a:moveTo>
                  <a:pt x="8061227" y="1717550"/>
                </a:moveTo>
                <a:cubicBezTo>
                  <a:pt x="8062096" y="1717550"/>
                  <a:pt x="8062964" y="1718853"/>
                  <a:pt x="8063832" y="1721457"/>
                </a:cubicBezTo>
                <a:cubicBezTo>
                  <a:pt x="8069909" y="1735348"/>
                  <a:pt x="8072514" y="1751843"/>
                  <a:pt x="8071644" y="1770943"/>
                </a:cubicBezTo>
                <a:cubicBezTo>
                  <a:pt x="8069909" y="1787438"/>
                  <a:pt x="8065134" y="1797856"/>
                  <a:pt x="8057320" y="1802196"/>
                </a:cubicBezTo>
                <a:cubicBezTo>
                  <a:pt x="8050375" y="1806537"/>
                  <a:pt x="8043430" y="1806103"/>
                  <a:pt x="8036484" y="1800894"/>
                </a:cubicBezTo>
                <a:cubicBezTo>
                  <a:pt x="8027802" y="1786135"/>
                  <a:pt x="8027368" y="1772679"/>
                  <a:pt x="8035182" y="1760525"/>
                </a:cubicBezTo>
                <a:cubicBezTo>
                  <a:pt x="8045600" y="1748370"/>
                  <a:pt x="8052980" y="1735348"/>
                  <a:pt x="8057320" y="1721457"/>
                </a:cubicBezTo>
                <a:cubicBezTo>
                  <a:pt x="8059056" y="1718853"/>
                  <a:pt x="8060359" y="1717550"/>
                  <a:pt x="8061227" y="1717550"/>
                </a:cubicBezTo>
                <a:close/>
                <a:moveTo>
                  <a:pt x="8236054" y="1715272"/>
                </a:moveTo>
                <a:cubicBezTo>
                  <a:pt x="8244518" y="1715489"/>
                  <a:pt x="8251354" y="1716248"/>
                  <a:pt x="8256564" y="1717550"/>
                </a:cubicBezTo>
                <a:cubicBezTo>
                  <a:pt x="8276532" y="1723628"/>
                  <a:pt x="8284345" y="1737518"/>
                  <a:pt x="8280004" y="1759222"/>
                </a:cubicBezTo>
                <a:cubicBezTo>
                  <a:pt x="8277400" y="1767904"/>
                  <a:pt x="8271322" y="1770508"/>
                  <a:pt x="8261772" y="1767036"/>
                </a:cubicBezTo>
                <a:cubicBezTo>
                  <a:pt x="8239201" y="1754013"/>
                  <a:pt x="8219667" y="1739689"/>
                  <a:pt x="8203172" y="1724062"/>
                </a:cubicBezTo>
                <a:cubicBezTo>
                  <a:pt x="8201436" y="1721457"/>
                  <a:pt x="8200567" y="1719287"/>
                  <a:pt x="8200567" y="1717550"/>
                </a:cubicBezTo>
                <a:cubicBezTo>
                  <a:pt x="8200567" y="1716682"/>
                  <a:pt x="8202304" y="1716248"/>
                  <a:pt x="8205776" y="1716248"/>
                </a:cubicBezTo>
                <a:cubicBezTo>
                  <a:pt x="8217496" y="1715380"/>
                  <a:pt x="8227588" y="1715054"/>
                  <a:pt x="8236054" y="1715272"/>
                </a:cubicBezTo>
                <a:close/>
                <a:moveTo>
                  <a:pt x="8121130" y="1714946"/>
                </a:moveTo>
                <a:cubicBezTo>
                  <a:pt x="8140230" y="1714078"/>
                  <a:pt x="8154555" y="1715814"/>
                  <a:pt x="8164104" y="1720155"/>
                </a:cubicBezTo>
                <a:cubicBezTo>
                  <a:pt x="8176258" y="1724496"/>
                  <a:pt x="8181034" y="1735782"/>
                  <a:pt x="8178429" y="1754013"/>
                </a:cubicBezTo>
                <a:cubicBezTo>
                  <a:pt x="8174956" y="1767036"/>
                  <a:pt x="8166708" y="1769640"/>
                  <a:pt x="8153686" y="1761827"/>
                </a:cubicBezTo>
                <a:cubicBezTo>
                  <a:pt x="8138928" y="1747068"/>
                  <a:pt x="8127208" y="1732743"/>
                  <a:pt x="8118526" y="1718853"/>
                </a:cubicBezTo>
                <a:cubicBezTo>
                  <a:pt x="8116790" y="1717116"/>
                  <a:pt x="8116356" y="1716248"/>
                  <a:pt x="8117224" y="1716248"/>
                </a:cubicBezTo>
                <a:cubicBezTo>
                  <a:pt x="8117224" y="1715380"/>
                  <a:pt x="8118526" y="1714946"/>
                  <a:pt x="8121130" y="1714946"/>
                </a:cubicBezTo>
                <a:close/>
                <a:moveTo>
                  <a:pt x="5442410" y="1709737"/>
                </a:moveTo>
                <a:cubicBezTo>
                  <a:pt x="5442410" y="1708869"/>
                  <a:pt x="5444580" y="1708869"/>
                  <a:pt x="5448921" y="1709737"/>
                </a:cubicBezTo>
                <a:cubicBezTo>
                  <a:pt x="5458471" y="1712342"/>
                  <a:pt x="5466719" y="1717550"/>
                  <a:pt x="5473664" y="1725364"/>
                </a:cubicBezTo>
                <a:cubicBezTo>
                  <a:pt x="5478005" y="1728837"/>
                  <a:pt x="5478439" y="1734046"/>
                  <a:pt x="5474966" y="1740991"/>
                </a:cubicBezTo>
                <a:cubicBezTo>
                  <a:pt x="5472362" y="1746200"/>
                  <a:pt x="5469323" y="1753145"/>
                  <a:pt x="5465851" y="1761827"/>
                </a:cubicBezTo>
                <a:cubicBezTo>
                  <a:pt x="5455433" y="1787004"/>
                  <a:pt x="5433729" y="1803499"/>
                  <a:pt x="5400738" y="1811312"/>
                </a:cubicBezTo>
                <a:cubicBezTo>
                  <a:pt x="5397266" y="1812180"/>
                  <a:pt x="5395529" y="1811746"/>
                  <a:pt x="5395529" y="1810010"/>
                </a:cubicBezTo>
                <a:cubicBezTo>
                  <a:pt x="5395529" y="1807405"/>
                  <a:pt x="5396832" y="1805669"/>
                  <a:pt x="5399436" y="1804801"/>
                </a:cubicBezTo>
                <a:cubicBezTo>
                  <a:pt x="5416799" y="1791779"/>
                  <a:pt x="5429822" y="1773547"/>
                  <a:pt x="5438503" y="1750107"/>
                </a:cubicBezTo>
                <a:cubicBezTo>
                  <a:pt x="5442844" y="1739689"/>
                  <a:pt x="5444147" y="1728402"/>
                  <a:pt x="5442410" y="1716248"/>
                </a:cubicBezTo>
                <a:cubicBezTo>
                  <a:pt x="5440674" y="1712775"/>
                  <a:pt x="5440674" y="1710605"/>
                  <a:pt x="5442410" y="1709737"/>
                </a:cubicBezTo>
                <a:close/>
                <a:moveTo>
                  <a:pt x="5484082" y="1707133"/>
                </a:moveTo>
                <a:cubicBezTo>
                  <a:pt x="5497104" y="1708869"/>
                  <a:pt x="5506654" y="1713644"/>
                  <a:pt x="5512731" y="1721457"/>
                </a:cubicBezTo>
                <a:cubicBezTo>
                  <a:pt x="5516204" y="1725798"/>
                  <a:pt x="5517072" y="1730573"/>
                  <a:pt x="5515336" y="1735782"/>
                </a:cubicBezTo>
                <a:cubicBezTo>
                  <a:pt x="5513599" y="1742727"/>
                  <a:pt x="5512731" y="1756618"/>
                  <a:pt x="5512731" y="1777454"/>
                </a:cubicBezTo>
                <a:cubicBezTo>
                  <a:pt x="5511863" y="1793081"/>
                  <a:pt x="5508825" y="1803933"/>
                  <a:pt x="5503616" y="1810010"/>
                </a:cubicBezTo>
                <a:cubicBezTo>
                  <a:pt x="5499275" y="1813483"/>
                  <a:pt x="5494934" y="1813917"/>
                  <a:pt x="5490593" y="1811312"/>
                </a:cubicBezTo>
                <a:cubicBezTo>
                  <a:pt x="5487989" y="1809576"/>
                  <a:pt x="5484950" y="1806103"/>
                  <a:pt x="5481478" y="1800894"/>
                </a:cubicBezTo>
                <a:cubicBezTo>
                  <a:pt x="5484082" y="1805235"/>
                  <a:pt x="5483648" y="1804801"/>
                  <a:pt x="5480175" y="1799592"/>
                </a:cubicBezTo>
                <a:cubicBezTo>
                  <a:pt x="5477571" y="1794383"/>
                  <a:pt x="5477137" y="1787438"/>
                  <a:pt x="5478873" y="1778756"/>
                </a:cubicBezTo>
                <a:cubicBezTo>
                  <a:pt x="5481478" y="1769206"/>
                  <a:pt x="5482780" y="1757052"/>
                  <a:pt x="5482780" y="1742293"/>
                </a:cubicBezTo>
                <a:cubicBezTo>
                  <a:pt x="5482780" y="1730139"/>
                  <a:pt x="5481043" y="1721457"/>
                  <a:pt x="5477571" y="1716248"/>
                </a:cubicBezTo>
                <a:cubicBezTo>
                  <a:pt x="5474966" y="1709303"/>
                  <a:pt x="5477137" y="1706264"/>
                  <a:pt x="5484082" y="1707133"/>
                </a:cubicBezTo>
                <a:close/>
                <a:moveTo>
                  <a:pt x="5527056" y="1695412"/>
                </a:moveTo>
                <a:cubicBezTo>
                  <a:pt x="5536606" y="1696280"/>
                  <a:pt x="5547024" y="1701489"/>
                  <a:pt x="5558310" y="1711039"/>
                </a:cubicBezTo>
                <a:cubicBezTo>
                  <a:pt x="5561782" y="1713644"/>
                  <a:pt x="5562651" y="1717550"/>
                  <a:pt x="5560915" y="1722759"/>
                </a:cubicBezTo>
                <a:cubicBezTo>
                  <a:pt x="5556574" y="1738386"/>
                  <a:pt x="5554838" y="1752711"/>
                  <a:pt x="5555706" y="1765734"/>
                </a:cubicBezTo>
                <a:cubicBezTo>
                  <a:pt x="5556574" y="1777020"/>
                  <a:pt x="5562217" y="1782663"/>
                  <a:pt x="5572635" y="1782663"/>
                </a:cubicBezTo>
                <a:cubicBezTo>
                  <a:pt x="5582185" y="1783531"/>
                  <a:pt x="5588696" y="1780492"/>
                  <a:pt x="5592168" y="1773547"/>
                </a:cubicBezTo>
                <a:cubicBezTo>
                  <a:pt x="5597377" y="1765734"/>
                  <a:pt x="5603021" y="1752711"/>
                  <a:pt x="5609098" y="1734480"/>
                </a:cubicBezTo>
                <a:cubicBezTo>
                  <a:pt x="5609966" y="1731875"/>
                  <a:pt x="5611268" y="1730573"/>
                  <a:pt x="5613004" y="1730573"/>
                </a:cubicBezTo>
                <a:cubicBezTo>
                  <a:pt x="5613872" y="1731441"/>
                  <a:pt x="5614307" y="1733177"/>
                  <a:pt x="5614307" y="1735782"/>
                </a:cubicBezTo>
                <a:cubicBezTo>
                  <a:pt x="5615175" y="1751409"/>
                  <a:pt x="5619516" y="1767904"/>
                  <a:pt x="5627329" y="1785267"/>
                </a:cubicBezTo>
                <a:cubicBezTo>
                  <a:pt x="5632538" y="1793081"/>
                  <a:pt x="5632538" y="1800026"/>
                  <a:pt x="5627329" y="1806103"/>
                </a:cubicBezTo>
                <a:cubicBezTo>
                  <a:pt x="5619516" y="1813917"/>
                  <a:pt x="5604757" y="1818257"/>
                  <a:pt x="5583053" y="1819126"/>
                </a:cubicBezTo>
                <a:cubicBezTo>
                  <a:pt x="5563953" y="1819994"/>
                  <a:pt x="5550062" y="1817823"/>
                  <a:pt x="5541381" y="1812614"/>
                </a:cubicBezTo>
                <a:cubicBezTo>
                  <a:pt x="5530963" y="1805669"/>
                  <a:pt x="5525754" y="1794817"/>
                  <a:pt x="5525754" y="1780058"/>
                </a:cubicBezTo>
                <a:lnTo>
                  <a:pt x="5525754" y="1743595"/>
                </a:lnTo>
                <a:cubicBezTo>
                  <a:pt x="5525754" y="1727968"/>
                  <a:pt x="5524017" y="1715380"/>
                  <a:pt x="5520545" y="1705830"/>
                </a:cubicBezTo>
                <a:cubicBezTo>
                  <a:pt x="5517940" y="1699753"/>
                  <a:pt x="5520111" y="1696280"/>
                  <a:pt x="5527056" y="1695412"/>
                </a:cubicBezTo>
                <a:close/>
                <a:moveTo>
                  <a:pt x="4503491" y="1694110"/>
                </a:moveTo>
                <a:cubicBezTo>
                  <a:pt x="4498282" y="1694978"/>
                  <a:pt x="4494375" y="1695412"/>
                  <a:pt x="4491771" y="1695412"/>
                </a:cubicBezTo>
                <a:cubicBezTo>
                  <a:pt x="4490903" y="1706698"/>
                  <a:pt x="4490469" y="1716682"/>
                  <a:pt x="4490469" y="1725364"/>
                </a:cubicBezTo>
                <a:cubicBezTo>
                  <a:pt x="4493073" y="1724496"/>
                  <a:pt x="4498282" y="1723628"/>
                  <a:pt x="4506095" y="1722759"/>
                </a:cubicBezTo>
                <a:cubicBezTo>
                  <a:pt x="4509568" y="1721891"/>
                  <a:pt x="4512173" y="1721457"/>
                  <a:pt x="4513909" y="1721457"/>
                </a:cubicBezTo>
                <a:cubicBezTo>
                  <a:pt x="4513909" y="1717984"/>
                  <a:pt x="4514343" y="1713210"/>
                  <a:pt x="4515211" y="1707133"/>
                </a:cubicBezTo>
                <a:cubicBezTo>
                  <a:pt x="4515211" y="1701055"/>
                  <a:pt x="4515211" y="1696715"/>
                  <a:pt x="4515211" y="1694110"/>
                </a:cubicBezTo>
                <a:cubicBezTo>
                  <a:pt x="4512607" y="1694110"/>
                  <a:pt x="4508700" y="1694110"/>
                  <a:pt x="4503491" y="1694110"/>
                </a:cubicBezTo>
                <a:close/>
                <a:moveTo>
                  <a:pt x="5426132" y="1693785"/>
                </a:moveTo>
                <a:cubicBezTo>
                  <a:pt x="5427000" y="1693567"/>
                  <a:pt x="5427652" y="1693676"/>
                  <a:pt x="5428085" y="1694110"/>
                </a:cubicBezTo>
                <a:cubicBezTo>
                  <a:pt x="5428085" y="1694978"/>
                  <a:pt x="5427651" y="1696715"/>
                  <a:pt x="5426783" y="1699319"/>
                </a:cubicBezTo>
                <a:cubicBezTo>
                  <a:pt x="5424179" y="1709737"/>
                  <a:pt x="5418535" y="1726666"/>
                  <a:pt x="5409854" y="1750107"/>
                </a:cubicBezTo>
                <a:cubicBezTo>
                  <a:pt x="5408117" y="1755316"/>
                  <a:pt x="5406815" y="1759222"/>
                  <a:pt x="5405947" y="1761827"/>
                </a:cubicBezTo>
                <a:cubicBezTo>
                  <a:pt x="5403343" y="1767904"/>
                  <a:pt x="5399870" y="1776586"/>
                  <a:pt x="5395529" y="1787872"/>
                </a:cubicBezTo>
                <a:cubicBezTo>
                  <a:pt x="5392057" y="1798290"/>
                  <a:pt x="5389452" y="1804801"/>
                  <a:pt x="5387716" y="1807405"/>
                </a:cubicBezTo>
                <a:cubicBezTo>
                  <a:pt x="5385979" y="1813483"/>
                  <a:pt x="5382073" y="1815219"/>
                  <a:pt x="5375996" y="1812614"/>
                </a:cubicBezTo>
                <a:cubicBezTo>
                  <a:pt x="5362973" y="1805669"/>
                  <a:pt x="5353423" y="1794383"/>
                  <a:pt x="5347346" y="1778756"/>
                </a:cubicBezTo>
                <a:cubicBezTo>
                  <a:pt x="5345610" y="1772679"/>
                  <a:pt x="5346912" y="1769206"/>
                  <a:pt x="5351253" y="1768338"/>
                </a:cubicBezTo>
                <a:cubicBezTo>
                  <a:pt x="5357330" y="1766602"/>
                  <a:pt x="5365578" y="1760525"/>
                  <a:pt x="5375996" y="1750107"/>
                </a:cubicBezTo>
                <a:cubicBezTo>
                  <a:pt x="5378600" y="1747502"/>
                  <a:pt x="5382073" y="1743595"/>
                  <a:pt x="5386414" y="1738386"/>
                </a:cubicBezTo>
                <a:cubicBezTo>
                  <a:pt x="5403777" y="1719287"/>
                  <a:pt x="5415931" y="1704962"/>
                  <a:pt x="5422876" y="1695412"/>
                </a:cubicBezTo>
                <a:cubicBezTo>
                  <a:pt x="5424179" y="1694544"/>
                  <a:pt x="5425264" y="1694001"/>
                  <a:pt x="5426132" y="1693785"/>
                </a:cubicBezTo>
                <a:close/>
                <a:moveTo>
                  <a:pt x="433973" y="1691506"/>
                </a:moveTo>
                <a:cubicBezTo>
                  <a:pt x="445260" y="1696715"/>
                  <a:pt x="454809" y="1703660"/>
                  <a:pt x="462623" y="1712342"/>
                </a:cubicBezTo>
                <a:cubicBezTo>
                  <a:pt x="465227" y="1716682"/>
                  <a:pt x="465227" y="1721457"/>
                  <a:pt x="462623" y="1726666"/>
                </a:cubicBezTo>
                <a:cubicBezTo>
                  <a:pt x="456546" y="1732743"/>
                  <a:pt x="448298" y="1741425"/>
                  <a:pt x="437880" y="1752711"/>
                </a:cubicBezTo>
                <a:cubicBezTo>
                  <a:pt x="410099" y="1784833"/>
                  <a:pt x="381016" y="1805669"/>
                  <a:pt x="350630" y="1815219"/>
                </a:cubicBezTo>
                <a:cubicBezTo>
                  <a:pt x="347157" y="1816955"/>
                  <a:pt x="344987" y="1817389"/>
                  <a:pt x="344118" y="1816521"/>
                </a:cubicBezTo>
                <a:cubicBezTo>
                  <a:pt x="344118" y="1814785"/>
                  <a:pt x="345855" y="1812614"/>
                  <a:pt x="349327" y="1810010"/>
                </a:cubicBezTo>
                <a:cubicBezTo>
                  <a:pt x="368427" y="1794383"/>
                  <a:pt x="389263" y="1768338"/>
                  <a:pt x="411835" y="1731875"/>
                </a:cubicBezTo>
                <a:cubicBezTo>
                  <a:pt x="412703" y="1730139"/>
                  <a:pt x="414006" y="1727968"/>
                  <a:pt x="415742" y="1725364"/>
                </a:cubicBezTo>
                <a:cubicBezTo>
                  <a:pt x="423555" y="1714078"/>
                  <a:pt x="427028" y="1704528"/>
                  <a:pt x="426160" y="1696715"/>
                </a:cubicBezTo>
                <a:cubicBezTo>
                  <a:pt x="427028" y="1692374"/>
                  <a:pt x="429633" y="1690637"/>
                  <a:pt x="433973" y="1691506"/>
                </a:cubicBezTo>
                <a:close/>
                <a:moveTo>
                  <a:pt x="897573" y="1687599"/>
                </a:moveTo>
                <a:cubicBezTo>
                  <a:pt x="894968" y="1687599"/>
                  <a:pt x="889760" y="1688467"/>
                  <a:pt x="881946" y="1690203"/>
                </a:cubicBezTo>
                <a:cubicBezTo>
                  <a:pt x="872396" y="1691940"/>
                  <a:pt x="865017" y="1693242"/>
                  <a:pt x="859808" y="1694110"/>
                </a:cubicBezTo>
                <a:cubicBezTo>
                  <a:pt x="862412" y="1709737"/>
                  <a:pt x="864149" y="1726666"/>
                  <a:pt x="865017" y="1744898"/>
                </a:cubicBezTo>
                <a:cubicBezTo>
                  <a:pt x="877171" y="1744029"/>
                  <a:pt x="888891" y="1742293"/>
                  <a:pt x="900177" y="1739689"/>
                </a:cubicBezTo>
                <a:cubicBezTo>
                  <a:pt x="901046" y="1731875"/>
                  <a:pt x="901914" y="1721457"/>
                  <a:pt x="902782" y="1708435"/>
                </a:cubicBezTo>
                <a:cubicBezTo>
                  <a:pt x="903650" y="1701489"/>
                  <a:pt x="904084" y="1696280"/>
                  <a:pt x="904084" y="1692808"/>
                </a:cubicBezTo>
                <a:cubicBezTo>
                  <a:pt x="904952" y="1689335"/>
                  <a:pt x="902782" y="1687599"/>
                  <a:pt x="897573" y="1687599"/>
                </a:cubicBezTo>
                <a:close/>
                <a:moveTo>
                  <a:pt x="7842450" y="1677181"/>
                </a:moveTo>
                <a:cubicBezTo>
                  <a:pt x="7868494" y="1679785"/>
                  <a:pt x="7893237" y="1685428"/>
                  <a:pt x="7916678" y="1694110"/>
                </a:cubicBezTo>
                <a:cubicBezTo>
                  <a:pt x="7934909" y="1701055"/>
                  <a:pt x="7943156" y="1714512"/>
                  <a:pt x="7941420" y="1734480"/>
                </a:cubicBezTo>
                <a:cubicBezTo>
                  <a:pt x="7939684" y="1744029"/>
                  <a:pt x="7936211" y="1749673"/>
                  <a:pt x="7931002" y="1751409"/>
                </a:cubicBezTo>
                <a:cubicBezTo>
                  <a:pt x="7923188" y="1751409"/>
                  <a:pt x="7913640" y="1747068"/>
                  <a:pt x="7902353" y="1738386"/>
                </a:cubicBezTo>
                <a:cubicBezTo>
                  <a:pt x="7873704" y="1714946"/>
                  <a:pt x="7852868" y="1696280"/>
                  <a:pt x="7839845" y="1682390"/>
                </a:cubicBezTo>
                <a:cubicBezTo>
                  <a:pt x="7838977" y="1680653"/>
                  <a:pt x="7838542" y="1679351"/>
                  <a:pt x="7838542" y="1678483"/>
                </a:cubicBezTo>
                <a:cubicBezTo>
                  <a:pt x="7839411" y="1677615"/>
                  <a:pt x="7840714" y="1677181"/>
                  <a:pt x="7842450" y="1677181"/>
                </a:cubicBezTo>
                <a:close/>
                <a:moveTo>
                  <a:pt x="779069" y="1671972"/>
                </a:moveTo>
                <a:cubicBezTo>
                  <a:pt x="777333" y="1672840"/>
                  <a:pt x="776030" y="1673274"/>
                  <a:pt x="775162" y="1673274"/>
                </a:cubicBezTo>
                <a:cubicBezTo>
                  <a:pt x="769085" y="1692374"/>
                  <a:pt x="762140" y="1710605"/>
                  <a:pt x="754326" y="1727968"/>
                </a:cubicBezTo>
                <a:cubicBezTo>
                  <a:pt x="749117" y="1739255"/>
                  <a:pt x="743474" y="1749673"/>
                  <a:pt x="737397" y="1759222"/>
                </a:cubicBezTo>
                <a:cubicBezTo>
                  <a:pt x="738265" y="1759222"/>
                  <a:pt x="738699" y="1759222"/>
                  <a:pt x="738699" y="1759222"/>
                </a:cubicBezTo>
                <a:cubicBezTo>
                  <a:pt x="748249" y="1760959"/>
                  <a:pt x="756931" y="1763129"/>
                  <a:pt x="764744" y="1765734"/>
                </a:cubicBezTo>
                <a:cubicBezTo>
                  <a:pt x="767349" y="1765734"/>
                  <a:pt x="769085" y="1764865"/>
                  <a:pt x="769953" y="1763129"/>
                </a:cubicBezTo>
                <a:cubicBezTo>
                  <a:pt x="780371" y="1735348"/>
                  <a:pt x="786448" y="1707133"/>
                  <a:pt x="788184" y="1678483"/>
                </a:cubicBezTo>
                <a:cubicBezTo>
                  <a:pt x="788184" y="1673274"/>
                  <a:pt x="786448" y="1671104"/>
                  <a:pt x="782975" y="1671972"/>
                </a:cubicBezTo>
                <a:cubicBezTo>
                  <a:pt x="782107" y="1671972"/>
                  <a:pt x="780805" y="1671972"/>
                  <a:pt x="779069" y="1671972"/>
                </a:cubicBezTo>
                <a:close/>
                <a:moveTo>
                  <a:pt x="44602" y="1669367"/>
                </a:moveTo>
                <a:cubicBezTo>
                  <a:pt x="45470" y="1669367"/>
                  <a:pt x="46338" y="1670236"/>
                  <a:pt x="47206" y="1671972"/>
                </a:cubicBezTo>
                <a:cubicBezTo>
                  <a:pt x="59361" y="1706698"/>
                  <a:pt x="57190" y="1731875"/>
                  <a:pt x="40695" y="1747502"/>
                </a:cubicBezTo>
                <a:cubicBezTo>
                  <a:pt x="33750" y="1753579"/>
                  <a:pt x="26804" y="1753579"/>
                  <a:pt x="19859" y="1747502"/>
                </a:cubicBezTo>
                <a:cubicBezTo>
                  <a:pt x="9441" y="1731875"/>
                  <a:pt x="9441" y="1717116"/>
                  <a:pt x="19859" y="1703226"/>
                </a:cubicBezTo>
                <a:cubicBezTo>
                  <a:pt x="31145" y="1689335"/>
                  <a:pt x="38525" y="1678917"/>
                  <a:pt x="41997" y="1671972"/>
                </a:cubicBezTo>
                <a:cubicBezTo>
                  <a:pt x="42865" y="1670236"/>
                  <a:pt x="43734" y="1669367"/>
                  <a:pt x="44602" y="1669367"/>
                </a:cubicBezTo>
                <a:close/>
                <a:moveTo>
                  <a:pt x="5248701" y="1666437"/>
                </a:moveTo>
                <a:cubicBezTo>
                  <a:pt x="5252825" y="1666654"/>
                  <a:pt x="5256623" y="1667631"/>
                  <a:pt x="5260096" y="1669367"/>
                </a:cubicBezTo>
                <a:cubicBezTo>
                  <a:pt x="5270514" y="1676313"/>
                  <a:pt x="5279196" y="1683692"/>
                  <a:pt x="5286141" y="1691506"/>
                </a:cubicBezTo>
                <a:cubicBezTo>
                  <a:pt x="5288745" y="1694978"/>
                  <a:pt x="5290047" y="1698451"/>
                  <a:pt x="5290047" y="1701924"/>
                </a:cubicBezTo>
                <a:cubicBezTo>
                  <a:pt x="5289179" y="1707133"/>
                  <a:pt x="5283102" y="1709303"/>
                  <a:pt x="5271816" y="1708435"/>
                </a:cubicBezTo>
                <a:cubicBezTo>
                  <a:pt x="5235353" y="1704962"/>
                  <a:pt x="5196286" y="1704528"/>
                  <a:pt x="5154614" y="1707133"/>
                </a:cubicBezTo>
                <a:cubicBezTo>
                  <a:pt x="5116415" y="1709737"/>
                  <a:pt x="5081254" y="1715380"/>
                  <a:pt x="5049132" y="1724062"/>
                </a:cubicBezTo>
                <a:cubicBezTo>
                  <a:pt x="5045659" y="1724930"/>
                  <a:pt x="5041752" y="1724496"/>
                  <a:pt x="5037412" y="1722759"/>
                </a:cubicBezTo>
                <a:cubicBezTo>
                  <a:pt x="5036543" y="1722759"/>
                  <a:pt x="5035676" y="1722759"/>
                  <a:pt x="5034807" y="1722759"/>
                </a:cubicBezTo>
                <a:cubicBezTo>
                  <a:pt x="5024389" y="1716682"/>
                  <a:pt x="5016142" y="1708435"/>
                  <a:pt x="5010064" y="1698017"/>
                </a:cubicBezTo>
                <a:cubicBezTo>
                  <a:pt x="5008328" y="1695412"/>
                  <a:pt x="5007894" y="1693242"/>
                  <a:pt x="5008762" y="1691506"/>
                </a:cubicBezTo>
                <a:cubicBezTo>
                  <a:pt x="5009631" y="1690637"/>
                  <a:pt x="5011800" y="1690203"/>
                  <a:pt x="5015273" y="1690203"/>
                </a:cubicBezTo>
                <a:cubicBezTo>
                  <a:pt x="5023955" y="1690203"/>
                  <a:pt x="5036109" y="1689335"/>
                  <a:pt x="5051736" y="1687599"/>
                </a:cubicBezTo>
                <a:cubicBezTo>
                  <a:pt x="5088199" y="1683258"/>
                  <a:pt x="5141158" y="1678049"/>
                  <a:pt x="5210610" y="1671972"/>
                </a:cubicBezTo>
                <a:cubicBezTo>
                  <a:pt x="5213215" y="1671104"/>
                  <a:pt x="5217555" y="1670236"/>
                  <a:pt x="5223633" y="1669367"/>
                </a:cubicBezTo>
                <a:cubicBezTo>
                  <a:pt x="5228842" y="1668499"/>
                  <a:pt x="5232749" y="1668065"/>
                  <a:pt x="5235353" y="1668065"/>
                </a:cubicBezTo>
                <a:cubicBezTo>
                  <a:pt x="5240128" y="1666763"/>
                  <a:pt x="5244577" y="1666220"/>
                  <a:pt x="5248701" y="1666437"/>
                </a:cubicBezTo>
                <a:close/>
                <a:moveTo>
                  <a:pt x="515364" y="1666437"/>
                </a:moveTo>
                <a:cubicBezTo>
                  <a:pt x="516232" y="1666220"/>
                  <a:pt x="517317" y="1666329"/>
                  <a:pt x="518619" y="1666763"/>
                </a:cubicBezTo>
                <a:cubicBezTo>
                  <a:pt x="533378" y="1668499"/>
                  <a:pt x="545098" y="1674142"/>
                  <a:pt x="553780" y="1683692"/>
                </a:cubicBezTo>
                <a:cubicBezTo>
                  <a:pt x="557253" y="1687165"/>
                  <a:pt x="557687" y="1691071"/>
                  <a:pt x="555082" y="1695412"/>
                </a:cubicBezTo>
                <a:cubicBezTo>
                  <a:pt x="553346" y="1696280"/>
                  <a:pt x="550741" y="1705830"/>
                  <a:pt x="547269" y="1724062"/>
                </a:cubicBezTo>
                <a:cubicBezTo>
                  <a:pt x="546401" y="1725798"/>
                  <a:pt x="545532" y="1728402"/>
                  <a:pt x="544664" y="1731875"/>
                </a:cubicBezTo>
                <a:cubicBezTo>
                  <a:pt x="541192" y="1743161"/>
                  <a:pt x="538153" y="1750975"/>
                  <a:pt x="535549" y="1755316"/>
                </a:cubicBezTo>
                <a:cubicBezTo>
                  <a:pt x="555516" y="1760525"/>
                  <a:pt x="573314" y="1767470"/>
                  <a:pt x="588941" y="1776152"/>
                </a:cubicBezTo>
                <a:cubicBezTo>
                  <a:pt x="602831" y="1782229"/>
                  <a:pt x="607606" y="1794817"/>
                  <a:pt x="603265" y="1813917"/>
                </a:cubicBezTo>
                <a:cubicBezTo>
                  <a:pt x="598924" y="1830412"/>
                  <a:pt x="590243" y="1833884"/>
                  <a:pt x="577220" y="1824335"/>
                </a:cubicBezTo>
                <a:cubicBezTo>
                  <a:pt x="572011" y="1818257"/>
                  <a:pt x="562896" y="1807405"/>
                  <a:pt x="549873" y="1791779"/>
                </a:cubicBezTo>
                <a:cubicBezTo>
                  <a:pt x="540323" y="1779624"/>
                  <a:pt x="533812" y="1771377"/>
                  <a:pt x="530340" y="1767036"/>
                </a:cubicBezTo>
                <a:cubicBezTo>
                  <a:pt x="523395" y="1775717"/>
                  <a:pt x="513411" y="1784833"/>
                  <a:pt x="500388" y="1794383"/>
                </a:cubicBezTo>
                <a:cubicBezTo>
                  <a:pt x="480420" y="1807405"/>
                  <a:pt x="453941" y="1815219"/>
                  <a:pt x="420951" y="1817823"/>
                </a:cubicBezTo>
                <a:cubicBezTo>
                  <a:pt x="418347" y="1817823"/>
                  <a:pt x="416610" y="1816955"/>
                  <a:pt x="415742" y="1815219"/>
                </a:cubicBezTo>
                <a:cubicBezTo>
                  <a:pt x="415742" y="1814351"/>
                  <a:pt x="417044" y="1813483"/>
                  <a:pt x="419649" y="1812614"/>
                </a:cubicBezTo>
                <a:cubicBezTo>
                  <a:pt x="446562" y="1801762"/>
                  <a:pt x="467832" y="1788523"/>
                  <a:pt x="483459" y="1772896"/>
                </a:cubicBezTo>
                <a:lnTo>
                  <a:pt x="490978" y="1759329"/>
                </a:lnTo>
                <a:lnTo>
                  <a:pt x="492574" y="1757920"/>
                </a:lnTo>
                <a:lnTo>
                  <a:pt x="493135" y="1755436"/>
                </a:lnTo>
                <a:lnTo>
                  <a:pt x="513411" y="1718853"/>
                </a:lnTo>
                <a:cubicBezTo>
                  <a:pt x="517751" y="1698017"/>
                  <a:pt x="517751" y="1682824"/>
                  <a:pt x="513411" y="1673274"/>
                </a:cubicBezTo>
                <a:cubicBezTo>
                  <a:pt x="512542" y="1670670"/>
                  <a:pt x="512542" y="1668933"/>
                  <a:pt x="513411" y="1668065"/>
                </a:cubicBezTo>
                <a:cubicBezTo>
                  <a:pt x="513844" y="1667197"/>
                  <a:pt x="514496" y="1666654"/>
                  <a:pt x="515364" y="1666437"/>
                </a:cubicBezTo>
                <a:close/>
                <a:moveTo>
                  <a:pt x="3520295" y="1664158"/>
                </a:moveTo>
                <a:cubicBezTo>
                  <a:pt x="3522900" y="1664158"/>
                  <a:pt x="3525504" y="1665027"/>
                  <a:pt x="3528109" y="1666763"/>
                </a:cubicBezTo>
                <a:cubicBezTo>
                  <a:pt x="3536790" y="1671104"/>
                  <a:pt x="3545906" y="1678483"/>
                  <a:pt x="3555456" y="1688901"/>
                </a:cubicBezTo>
                <a:cubicBezTo>
                  <a:pt x="3558928" y="1693242"/>
                  <a:pt x="3559362" y="1698017"/>
                  <a:pt x="3556758" y="1703226"/>
                </a:cubicBezTo>
                <a:cubicBezTo>
                  <a:pt x="3554153" y="1708435"/>
                  <a:pt x="3551115" y="1716248"/>
                  <a:pt x="3547642" y="1726666"/>
                </a:cubicBezTo>
                <a:cubicBezTo>
                  <a:pt x="3544169" y="1737084"/>
                  <a:pt x="3538960" y="1747068"/>
                  <a:pt x="3532015" y="1756618"/>
                </a:cubicBezTo>
                <a:cubicBezTo>
                  <a:pt x="3540697" y="1763563"/>
                  <a:pt x="3547642" y="1769206"/>
                  <a:pt x="3552851" y="1773547"/>
                </a:cubicBezTo>
                <a:cubicBezTo>
                  <a:pt x="3575423" y="1786570"/>
                  <a:pt x="3602771" y="1797856"/>
                  <a:pt x="3634893" y="1807405"/>
                </a:cubicBezTo>
                <a:cubicBezTo>
                  <a:pt x="3639233" y="1809142"/>
                  <a:pt x="3640970" y="1810444"/>
                  <a:pt x="3640102" y="1811312"/>
                </a:cubicBezTo>
                <a:cubicBezTo>
                  <a:pt x="3640102" y="1813048"/>
                  <a:pt x="3637931" y="1814351"/>
                  <a:pt x="3633590" y="1815219"/>
                </a:cubicBezTo>
                <a:cubicBezTo>
                  <a:pt x="3615359" y="1819560"/>
                  <a:pt x="3595391" y="1823032"/>
                  <a:pt x="3573687" y="1825637"/>
                </a:cubicBezTo>
                <a:cubicBezTo>
                  <a:pt x="3565874" y="1827373"/>
                  <a:pt x="3558928" y="1826505"/>
                  <a:pt x="3552851" y="1823032"/>
                </a:cubicBezTo>
                <a:cubicBezTo>
                  <a:pt x="3538093" y="1813483"/>
                  <a:pt x="3523334" y="1800026"/>
                  <a:pt x="3508575" y="1782663"/>
                </a:cubicBezTo>
                <a:cubicBezTo>
                  <a:pt x="3507707" y="1783531"/>
                  <a:pt x="3505970" y="1784833"/>
                  <a:pt x="3503366" y="1786570"/>
                </a:cubicBezTo>
                <a:cubicBezTo>
                  <a:pt x="3501630" y="1788306"/>
                  <a:pt x="3499893" y="1789608"/>
                  <a:pt x="3498157" y="1790476"/>
                </a:cubicBezTo>
                <a:cubicBezTo>
                  <a:pt x="3475585" y="1806103"/>
                  <a:pt x="3445633" y="1815653"/>
                  <a:pt x="3408302" y="1819126"/>
                </a:cubicBezTo>
                <a:cubicBezTo>
                  <a:pt x="3403961" y="1819126"/>
                  <a:pt x="3401791" y="1818692"/>
                  <a:pt x="3401791" y="1817823"/>
                </a:cubicBezTo>
                <a:cubicBezTo>
                  <a:pt x="3401791" y="1816955"/>
                  <a:pt x="3403527" y="1815219"/>
                  <a:pt x="3407000" y="1812614"/>
                </a:cubicBezTo>
                <a:cubicBezTo>
                  <a:pt x="3443463" y="1796119"/>
                  <a:pt x="3470376" y="1777888"/>
                  <a:pt x="3487739" y="1757920"/>
                </a:cubicBezTo>
                <a:lnTo>
                  <a:pt x="3478623" y="1747502"/>
                </a:lnTo>
                <a:cubicBezTo>
                  <a:pt x="3465601" y="1727534"/>
                  <a:pt x="3455183" y="1717116"/>
                  <a:pt x="3447369" y="1716248"/>
                </a:cubicBezTo>
                <a:cubicBezTo>
                  <a:pt x="3442160" y="1710171"/>
                  <a:pt x="3443463" y="1705830"/>
                  <a:pt x="3451276" y="1703226"/>
                </a:cubicBezTo>
                <a:cubicBezTo>
                  <a:pt x="3463430" y="1701489"/>
                  <a:pt x="3479057" y="1709303"/>
                  <a:pt x="3498157" y="1726666"/>
                </a:cubicBezTo>
                <a:cubicBezTo>
                  <a:pt x="3499893" y="1728402"/>
                  <a:pt x="3501630" y="1730139"/>
                  <a:pt x="3503366" y="1731875"/>
                </a:cubicBezTo>
                <a:cubicBezTo>
                  <a:pt x="3508575" y="1722325"/>
                  <a:pt x="3512048" y="1712342"/>
                  <a:pt x="3513784" y="1701924"/>
                </a:cubicBezTo>
                <a:cubicBezTo>
                  <a:pt x="3514652" y="1699319"/>
                  <a:pt x="3514652" y="1697583"/>
                  <a:pt x="3513784" y="1696715"/>
                </a:cubicBezTo>
                <a:cubicBezTo>
                  <a:pt x="3512916" y="1695846"/>
                  <a:pt x="3511613" y="1695846"/>
                  <a:pt x="3509877" y="1696715"/>
                </a:cubicBezTo>
                <a:cubicBezTo>
                  <a:pt x="3507273" y="1698451"/>
                  <a:pt x="3503366" y="1700621"/>
                  <a:pt x="3498157" y="1703226"/>
                </a:cubicBezTo>
                <a:cubicBezTo>
                  <a:pt x="3493816" y="1705830"/>
                  <a:pt x="3490777" y="1707567"/>
                  <a:pt x="3489041" y="1708435"/>
                </a:cubicBezTo>
                <a:cubicBezTo>
                  <a:pt x="3487305" y="1709303"/>
                  <a:pt x="3484266" y="1709303"/>
                  <a:pt x="3479925" y="1708435"/>
                </a:cubicBezTo>
                <a:cubicBezTo>
                  <a:pt x="3473848" y="1704962"/>
                  <a:pt x="3466469" y="1698885"/>
                  <a:pt x="3457787" y="1690203"/>
                </a:cubicBezTo>
                <a:cubicBezTo>
                  <a:pt x="3455183" y="1687599"/>
                  <a:pt x="3456485" y="1685428"/>
                  <a:pt x="3461694" y="1683692"/>
                </a:cubicBezTo>
                <a:cubicBezTo>
                  <a:pt x="3466035" y="1682824"/>
                  <a:pt x="3472112" y="1681522"/>
                  <a:pt x="3479925" y="1679785"/>
                </a:cubicBezTo>
                <a:cubicBezTo>
                  <a:pt x="3484266" y="1678917"/>
                  <a:pt x="3487305" y="1678049"/>
                  <a:pt x="3489041" y="1677181"/>
                </a:cubicBezTo>
                <a:cubicBezTo>
                  <a:pt x="3498591" y="1673708"/>
                  <a:pt x="3506404" y="1670236"/>
                  <a:pt x="3512482" y="1666763"/>
                </a:cubicBezTo>
                <a:cubicBezTo>
                  <a:pt x="3515086" y="1665027"/>
                  <a:pt x="3517691" y="1664158"/>
                  <a:pt x="3520295" y="1664158"/>
                </a:cubicBezTo>
                <a:close/>
                <a:moveTo>
                  <a:pt x="199569" y="1664158"/>
                </a:moveTo>
                <a:cubicBezTo>
                  <a:pt x="200437" y="1663290"/>
                  <a:pt x="202174" y="1663290"/>
                  <a:pt x="204778" y="1664158"/>
                </a:cubicBezTo>
                <a:cubicBezTo>
                  <a:pt x="205646" y="1664158"/>
                  <a:pt x="207383" y="1664158"/>
                  <a:pt x="209987" y="1664158"/>
                </a:cubicBezTo>
                <a:cubicBezTo>
                  <a:pt x="242977" y="1665895"/>
                  <a:pt x="264682" y="1671538"/>
                  <a:pt x="275099" y="1681088"/>
                </a:cubicBezTo>
                <a:cubicBezTo>
                  <a:pt x="284649" y="1692374"/>
                  <a:pt x="286386" y="1704962"/>
                  <a:pt x="280308" y="1718853"/>
                </a:cubicBezTo>
                <a:cubicBezTo>
                  <a:pt x="275968" y="1726666"/>
                  <a:pt x="269891" y="1728402"/>
                  <a:pt x="262077" y="1724062"/>
                </a:cubicBezTo>
                <a:cubicBezTo>
                  <a:pt x="246450" y="1716248"/>
                  <a:pt x="226482" y="1698017"/>
                  <a:pt x="202174" y="1669367"/>
                </a:cubicBezTo>
                <a:cubicBezTo>
                  <a:pt x="200437" y="1667631"/>
                  <a:pt x="199569" y="1665895"/>
                  <a:pt x="199569" y="1664158"/>
                </a:cubicBezTo>
                <a:close/>
                <a:moveTo>
                  <a:pt x="1505723" y="1662856"/>
                </a:moveTo>
                <a:cubicBezTo>
                  <a:pt x="1502249" y="1663724"/>
                  <a:pt x="1498343" y="1665027"/>
                  <a:pt x="1494002" y="1666763"/>
                </a:cubicBezTo>
                <a:cubicBezTo>
                  <a:pt x="1494002" y="1667631"/>
                  <a:pt x="1494002" y="1668499"/>
                  <a:pt x="1494002" y="1669367"/>
                </a:cubicBezTo>
                <a:cubicBezTo>
                  <a:pt x="1494002" y="1683258"/>
                  <a:pt x="1493568" y="1695412"/>
                  <a:pt x="1492700" y="1705830"/>
                </a:cubicBezTo>
                <a:cubicBezTo>
                  <a:pt x="1494436" y="1705830"/>
                  <a:pt x="1496606" y="1705396"/>
                  <a:pt x="1499211" y="1704528"/>
                </a:cubicBezTo>
                <a:cubicBezTo>
                  <a:pt x="1501816" y="1704528"/>
                  <a:pt x="1503986" y="1704094"/>
                  <a:pt x="1505723" y="1703226"/>
                </a:cubicBezTo>
                <a:cubicBezTo>
                  <a:pt x="1505723" y="1698017"/>
                  <a:pt x="1505723" y="1692808"/>
                  <a:pt x="1505723" y="1687599"/>
                </a:cubicBezTo>
                <a:cubicBezTo>
                  <a:pt x="1507459" y="1676313"/>
                  <a:pt x="1507459" y="1668065"/>
                  <a:pt x="1505723" y="1662856"/>
                </a:cubicBezTo>
                <a:close/>
                <a:moveTo>
                  <a:pt x="5794017" y="1661554"/>
                </a:moveTo>
                <a:cubicBezTo>
                  <a:pt x="5778390" y="1677181"/>
                  <a:pt x="5767537" y="1687599"/>
                  <a:pt x="5761460" y="1692808"/>
                </a:cubicBezTo>
                <a:cubicBezTo>
                  <a:pt x="5773615" y="1691940"/>
                  <a:pt x="5785335" y="1690203"/>
                  <a:pt x="5796621" y="1687599"/>
                </a:cubicBezTo>
                <a:cubicBezTo>
                  <a:pt x="5796621" y="1677181"/>
                  <a:pt x="5795753" y="1668933"/>
                  <a:pt x="5794017" y="1662856"/>
                </a:cubicBezTo>
                <a:cubicBezTo>
                  <a:pt x="5794017" y="1662856"/>
                  <a:pt x="5794017" y="1662422"/>
                  <a:pt x="5794017" y="1661554"/>
                </a:cubicBezTo>
                <a:close/>
                <a:moveTo>
                  <a:pt x="2460269" y="1661554"/>
                </a:moveTo>
                <a:cubicBezTo>
                  <a:pt x="2444642" y="1677181"/>
                  <a:pt x="2433790" y="1687599"/>
                  <a:pt x="2427712" y="1692808"/>
                </a:cubicBezTo>
                <a:cubicBezTo>
                  <a:pt x="2439867" y="1691940"/>
                  <a:pt x="2451587" y="1690203"/>
                  <a:pt x="2462873" y="1687599"/>
                </a:cubicBezTo>
                <a:cubicBezTo>
                  <a:pt x="2462873" y="1677181"/>
                  <a:pt x="2462005" y="1668933"/>
                  <a:pt x="2460269" y="1662856"/>
                </a:cubicBezTo>
                <a:cubicBezTo>
                  <a:pt x="2460269" y="1662856"/>
                  <a:pt x="2460269" y="1662422"/>
                  <a:pt x="2460269" y="1661554"/>
                </a:cubicBezTo>
                <a:close/>
                <a:moveTo>
                  <a:pt x="7432242" y="1657647"/>
                </a:moveTo>
                <a:cubicBezTo>
                  <a:pt x="7428770" y="1658515"/>
                  <a:pt x="7424862" y="1659383"/>
                  <a:pt x="7420522" y="1660252"/>
                </a:cubicBezTo>
                <a:cubicBezTo>
                  <a:pt x="7417049" y="1661120"/>
                  <a:pt x="7414879" y="1661554"/>
                  <a:pt x="7414010" y="1661554"/>
                </a:cubicBezTo>
                <a:cubicBezTo>
                  <a:pt x="7414010" y="1663290"/>
                  <a:pt x="7414879" y="1666329"/>
                  <a:pt x="7416615" y="1670670"/>
                </a:cubicBezTo>
                <a:cubicBezTo>
                  <a:pt x="7417484" y="1676747"/>
                  <a:pt x="7418352" y="1681522"/>
                  <a:pt x="7419220" y="1684994"/>
                </a:cubicBezTo>
                <a:cubicBezTo>
                  <a:pt x="7420088" y="1684994"/>
                  <a:pt x="7422258" y="1684994"/>
                  <a:pt x="7425730" y="1684994"/>
                </a:cubicBezTo>
                <a:cubicBezTo>
                  <a:pt x="7429204" y="1684126"/>
                  <a:pt x="7431808" y="1683692"/>
                  <a:pt x="7433544" y="1683692"/>
                </a:cubicBezTo>
                <a:cubicBezTo>
                  <a:pt x="7433544" y="1680219"/>
                  <a:pt x="7433110" y="1675444"/>
                  <a:pt x="7432242" y="1669367"/>
                </a:cubicBezTo>
                <a:cubicBezTo>
                  <a:pt x="7432242" y="1664158"/>
                  <a:pt x="7432242" y="1660252"/>
                  <a:pt x="7432242" y="1657647"/>
                </a:cubicBezTo>
                <a:close/>
                <a:moveTo>
                  <a:pt x="2109965" y="1656345"/>
                </a:moveTo>
                <a:cubicBezTo>
                  <a:pt x="2105623" y="1657213"/>
                  <a:pt x="2099113" y="1658081"/>
                  <a:pt x="2090431" y="1658949"/>
                </a:cubicBezTo>
                <a:cubicBezTo>
                  <a:pt x="2082617" y="1660686"/>
                  <a:pt x="2076974" y="1661554"/>
                  <a:pt x="2073502" y="1661554"/>
                </a:cubicBezTo>
                <a:lnTo>
                  <a:pt x="2073502" y="1673274"/>
                </a:lnTo>
                <a:cubicBezTo>
                  <a:pt x="2073502" y="1679351"/>
                  <a:pt x="2073502" y="1685862"/>
                  <a:pt x="2073502" y="1692808"/>
                </a:cubicBezTo>
                <a:cubicBezTo>
                  <a:pt x="2085656" y="1691071"/>
                  <a:pt x="2101717" y="1687599"/>
                  <a:pt x="2121684" y="1682390"/>
                </a:cubicBezTo>
                <a:cubicBezTo>
                  <a:pt x="2118212" y="1672840"/>
                  <a:pt x="2114305" y="1664158"/>
                  <a:pt x="2109965" y="1656345"/>
                </a:cubicBezTo>
                <a:close/>
                <a:moveTo>
                  <a:pt x="3198640" y="1655043"/>
                </a:moveTo>
                <a:lnTo>
                  <a:pt x="3188432" y="1656177"/>
                </a:lnTo>
                <a:lnTo>
                  <a:pt x="3184317" y="1657647"/>
                </a:lnTo>
                <a:cubicBezTo>
                  <a:pt x="3184317" y="1657647"/>
                  <a:pt x="3183449" y="1657647"/>
                  <a:pt x="3181713" y="1657647"/>
                </a:cubicBezTo>
                <a:lnTo>
                  <a:pt x="3181713" y="1669367"/>
                </a:lnTo>
                <a:cubicBezTo>
                  <a:pt x="3183449" y="1669367"/>
                  <a:pt x="3184751" y="1668933"/>
                  <a:pt x="3185619" y="1668065"/>
                </a:cubicBezTo>
                <a:lnTo>
                  <a:pt x="3194433" y="1666963"/>
                </a:lnTo>
                <a:lnTo>
                  <a:pt x="3198640" y="1665461"/>
                </a:lnTo>
                <a:cubicBezTo>
                  <a:pt x="3198640" y="1661120"/>
                  <a:pt x="3198640" y="1657647"/>
                  <a:pt x="3198640" y="1655043"/>
                </a:cubicBezTo>
                <a:close/>
                <a:moveTo>
                  <a:pt x="1199695" y="1655043"/>
                </a:moveTo>
                <a:cubicBezTo>
                  <a:pt x="1197958" y="1655043"/>
                  <a:pt x="1195353" y="1655477"/>
                  <a:pt x="1191881" y="1656345"/>
                </a:cubicBezTo>
                <a:cubicBezTo>
                  <a:pt x="1188408" y="1656345"/>
                  <a:pt x="1185804" y="1656779"/>
                  <a:pt x="1184067" y="1657647"/>
                </a:cubicBezTo>
                <a:cubicBezTo>
                  <a:pt x="1183199" y="1661988"/>
                  <a:pt x="1182332" y="1668933"/>
                  <a:pt x="1181463" y="1678483"/>
                </a:cubicBezTo>
                <a:cubicBezTo>
                  <a:pt x="1179727" y="1686297"/>
                  <a:pt x="1178859" y="1691940"/>
                  <a:pt x="1178859" y="1695412"/>
                </a:cubicBezTo>
                <a:cubicBezTo>
                  <a:pt x="1185804" y="1693676"/>
                  <a:pt x="1191881" y="1692808"/>
                  <a:pt x="1197090" y="1692808"/>
                </a:cubicBezTo>
                <a:cubicBezTo>
                  <a:pt x="1200563" y="1678917"/>
                  <a:pt x="1202733" y="1667631"/>
                  <a:pt x="1203601" y="1658949"/>
                </a:cubicBezTo>
                <a:cubicBezTo>
                  <a:pt x="1204470" y="1656345"/>
                  <a:pt x="1203167" y="1655043"/>
                  <a:pt x="1199695" y="1655043"/>
                </a:cubicBezTo>
                <a:close/>
                <a:moveTo>
                  <a:pt x="5517940" y="1653740"/>
                </a:moveTo>
                <a:cubicBezTo>
                  <a:pt x="5510127" y="1655477"/>
                  <a:pt x="5504484" y="1657647"/>
                  <a:pt x="5501011" y="1660252"/>
                </a:cubicBezTo>
                <a:cubicBezTo>
                  <a:pt x="5491461" y="1668065"/>
                  <a:pt x="5483648" y="1673274"/>
                  <a:pt x="5477571" y="1675879"/>
                </a:cubicBezTo>
                <a:cubicBezTo>
                  <a:pt x="5479307" y="1675879"/>
                  <a:pt x="5484082" y="1675010"/>
                  <a:pt x="5491895" y="1673274"/>
                </a:cubicBezTo>
                <a:cubicBezTo>
                  <a:pt x="5507522" y="1669802"/>
                  <a:pt x="5518808" y="1667631"/>
                  <a:pt x="5525754" y="1666763"/>
                </a:cubicBezTo>
                <a:cubicBezTo>
                  <a:pt x="5523149" y="1662422"/>
                  <a:pt x="5520979" y="1658515"/>
                  <a:pt x="5519243" y="1655043"/>
                </a:cubicBezTo>
                <a:cubicBezTo>
                  <a:pt x="5519243" y="1654175"/>
                  <a:pt x="5518808" y="1653740"/>
                  <a:pt x="5517940" y="1653740"/>
                </a:cubicBezTo>
                <a:close/>
                <a:moveTo>
                  <a:pt x="3095765" y="1653740"/>
                </a:moveTo>
                <a:cubicBezTo>
                  <a:pt x="3087951" y="1665027"/>
                  <a:pt x="3081006" y="1677615"/>
                  <a:pt x="3074928" y="1691506"/>
                </a:cubicBezTo>
                <a:cubicBezTo>
                  <a:pt x="3078401" y="1691506"/>
                  <a:pt x="3081006" y="1691071"/>
                  <a:pt x="3082742" y="1690203"/>
                </a:cubicBezTo>
                <a:cubicBezTo>
                  <a:pt x="3085347" y="1688467"/>
                  <a:pt x="3089253" y="1688901"/>
                  <a:pt x="3094462" y="1691506"/>
                </a:cubicBezTo>
                <a:cubicBezTo>
                  <a:pt x="3094462" y="1691506"/>
                  <a:pt x="3094897" y="1691506"/>
                  <a:pt x="3095765" y="1691506"/>
                </a:cubicBezTo>
                <a:cubicBezTo>
                  <a:pt x="3102710" y="1694110"/>
                  <a:pt x="3107919" y="1698885"/>
                  <a:pt x="3111392" y="1705830"/>
                </a:cubicBezTo>
                <a:cubicBezTo>
                  <a:pt x="3113996" y="1708435"/>
                  <a:pt x="3113996" y="1711473"/>
                  <a:pt x="3111392" y="1714946"/>
                </a:cubicBezTo>
                <a:cubicBezTo>
                  <a:pt x="3110523" y="1716682"/>
                  <a:pt x="3109221" y="1720155"/>
                  <a:pt x="3107485" y="1725364"/>
                </a:cubicBezTo>
                <a:cubicBezTo>
                  <a:pt x="3106617" y="1730573"/>
                  <a:pt x="3105315" y="1734914"/>
                  <a:pt x="3103578" y="1738386"/>
                </a:cubicBezTo>
                <a:cubicBezTo>
                  <a:pt x="3100974" y="1747068"/>
                  <a:pt x="3098369" y="1754447"/>
                  <a:pt x="3095765" y="1760525"/>
                </a:cubicBezTo>
                <a:lnTo>
                  <a:pt x="3110089" y="1768338"/>
                </a:lnTo>
                <a:cubicBezTo>
                  <a:pt x="3123980" y="1774415"/>
                  <a:pt x="3138739" y="1780058"/>
                  <a:pt x="3154366" y="1785267"/>
                </a:cubicBezTo>
                <a:cubicBezTo>
                  <a:pt x="3153497" y="1784399"/>
                  <a:pt x="3153064" y="1783097"/>
                  <a:pt x="3153064" y="1781361"/>
                </a:cubicBezTo>
                <a:cubicBezTo>
                  <a:pt x="3152195" y="1779624"/>
                  <a:pt x="3151761" y="1778322"/>
                  <a:pt x="3151761" y="1777454"/>
                </a:cubicBezTo>
                <a:cubicBezTo>
                  <a:pt x="3150893" y="1774849"/>
                  <a:pt x="3150459" y="1770943"/>
                  <a:pt x="3150459" y="1765734"/>
                </a:cubicBezTo>
                <a:cubicBezTo>
                  <a:pt x="3147854" y="1765734"/>
                  <a:pt x="3144816" y="1766168"/>
                  <a:pt x="3141343" y="1767036"/>
                </a:cubicBezTo>
                <a:cubicBezTo>
                  <a:pt x="3137871" y="1767036"/>
                  <a:pt x="3135700" y="1767036"/>
                  <a:pt x="3134832" y="1767036"/>
                </a:cubicBezTo>
                <a:cubicBezTo>
                  <a:pt x="3132227" y="1767904"/>
                  <a:pt x="3127887" y="1767470"/>
                  <a:pt x="3121810" y="1765734"/>
                </a:cubicBezTo>
                <a:cubicBezTo>
                  <a:pt x="3114865" y="1761393"/>
                  <a:pt x="3109656" y="1756618"/>
                  <a:pt x="3106182" y="1751409"/>
                </a:cubicBezTo>
                <a:cubicBezTo>
                  <a:pt x="3104446" y="1749673"/>
                  <a:pt x="3104012" y="1748370"/>
                  <a:pt x="3104880" y="1747502"/>
                </a:cubicBezTo>
                <a:cubicBezTo>
                  <a:pt x="3104880" y="1746634"/>
                  <a:pt x="3106182" y="1746200"/>
                  <a:pt x="3108787" y="1746200"/>
                </a:cubicBezTo>
                <a:cubicBezTo>
                  <a:pt x="3113128" y="1746200"/>
                  <a:pt x="3127452" y="1744464"/>
                  <a:pt x="3151761" y="1740991"/>
                </a:cubicBezTo>
                <a:cubicBezTo>
                  <a:pt x="3151761" y="1738386"/>
                  <a:pt x="3151761" y="1734914"/>
                  <a:pt x="3151761" y="1730573"/>
                </a:cubicBezTo>
                <a:cubicBezTo>
                  <a:pt x="3150893" y="1730573"/>
                  <a:pt x="3149157" y="1731007"/>
                  <a:pt x="3146552" y="1731875"/>
                </a:cubicBezTo>
                <a:cubicBezTo>
                  <a:pt x="3143948" y="1731875"/>
                  <a:pt x="3142212" y="1732309"/>
                  <a:pt x="3141343" y="1733177"/>
                </a:cubicBezTo>
                <a:cubicBezTo>
                  <a:pt x="3132661" y="1732309"/>
                  <a:pt x="3124414" y="1726666"/>
                  <a:pt x="3116600" y="1716248"/>
                </a:cubicBezTo>
                <a:cubicBezTo>
                  <a:pt x="3115733" y="1713644"/>
                  <a:pt x="3115298" y="1711907"/>
                  <a:pt x="3115298" y="1711039"/>
                </a:cubicBezTo>
                <a:cubicBezTo>
                  <a:pt x="3116167" y="1710171"/>
                  <a:pt x="3117903" y="1709737"/>
                  <a:pt x="3120508" y="1709737"/>
                </a:cubicBezTo>
                <a:cubicBezTo>
                  <a:pt x="3123980" y="1709737"/>
                  <a:pt x="3132661" y="1708869"/>
                  <a:pt x="3146552" y="1707133"/>
                </a:cubicBezTo>
                <a:cubicBezTo>
                  <a:pt x="3144816" y="1708001"/>
                  <a:pt x="3146552" y="1708001"/>
                  <a:pt x="3151761" y="1707133"/>
                </a:cubicBezTo>
                <a:lnTo>
                  <a:pt x="3151761" y="1696715"/>
                </a:lnTo>
                <a:cubicBezTo>
                  <a:pt x="3150893" y="1697583"/>
                  <a:pt x="3149157" y="1698017"/>
                  <a:pt x="3146552" y="1698017"/>
                </a:cubicBezTo>
                <a:cubicBezTo>
                  <a:pt x="3143948" y="1698885"/>
                  <a:pt x="3142212" y="1699319"/>
                  <a:pt x="3141343" y="1699319"/>
                </a:cubicBezTo>
                <a:cubicBezTo>
                  <a:pt x="3136134" y="1700187"/>
                  <a:pt x="3130925" y="1699753"/>
                  <a:pt x="3125716" y="1698017"/>
                </a:cubicBezTo>
                <a:cubicBezTo>
                  <a:pt x="3124848" y="1697149"/>
                  <a:pt x="3123980" y="1696280"/>
                  <a:pt x="3123112" y="1695412"/>
                </a:cubicBezTo>
                <a:cubicBezTo>
                  <a:pt x="3118771" y="1691940"/>
                  <a:pt x="3116167" y="1689335"/>
                  <a:pt x="3115298" y="1687599"/>
                </a:cubicBezTo>
                <a:cubicBezTo>
                  <a:pt x="3111825" y="1683258"/>
                  <a:pt x="3113128" y="1680219"/>
                  <a:pt x="3119206" y="1678483"/>
                </a:cubicBezTo>
                <a:cubicBezTo>
                  <a:pt x="3123546" y="1677615"/>
                  <a:pt x="3129189" y="1676747"/>
                  <a:pt x="3136134" y="1675879"/>
                </a:cubicBezTo>
                <a:cubicBezTo>
                  <a:pt x="3143948" y="1675010"/>
                  <a:pt x="3149591" y="1674576"/>
                  <a:pt x="3153064" y="1674576"/>
                </a:cubicBezTo>
                <a:lnTo>
                  <a:pt x="3153064" y="1662856"/>
                </a:lnTo>
                <a:cubicBezTo>
                  <a:pt x="3149591" y="1663724"/>
                  <a:pt x="3145249" y="1664592"/>
                  <a:pt x="3140041" y="1665461"/>
                </a:cubicBezTo>
                <a:cubicBezTo>
                  <a:pt x="3133096" y="1667197"/>
                  <a:pt x="3127887" y="1668499"/>
                  <a:pt x="3124414" y="1669367"/>
                </a:cubicBezTo>
                <a:cubicBezTo>
                  <a:pt x="3120073" y="1671104"/>
                  <a:pt x="3115298" y="1670670"/>
                  <a:pt x="3110089" y="1668065"/>
                </a:cubicBezTo>
                <a:cubicBezTo>
                  <a:pt x="3110089" y="1668065"/>
                  <a:pt x="3109656" y="1667631"/>
                  <a:pt x="3108787" y="1666763"/>
                </a:cubicBezTo>
                <a:cubicBezTo>
                  <a:pt x="3102710" y="1663290"/>
                  <a:pt x="3098803" y="1660252"/>
                  <a:pt x="3097067" y="1657647"/>
                </a:cubicBezTo>
                <a:cubicBezTo>
                  <a:pt x="3096199" y="1655911"/>
                  <a:pt x="3095765" y="1654609"/>
                  <a:pt x="3095765" y="1653740"/>
                </a:cubicBezTo>
                <a:close/>
                <a:moveTo>
                  <a:pt x="8562508" y="1653415"/>
                </a:moveTo>
                <a:cubicBezTo>
                  <a:pt x="8561423" y="1652764"/>
                  <a:pt x="8560012" y="1652872"/>
                  <a:pt x="8558276" y="1653740"/>
                </a:cubicBezTo>
                <a:cubicBezTo>
                  <a:pt x="8552199" y="1654609"/>
                  <a:pt x="8545253" y="1656345"/>
                  <a:pt x="8537440" y="1658949"/>
                </a:cubicBezTo>
                <a:cubicBezTo>
                  <a:pt x="8540044" y="1660686"/>
                  <a:pt x="8543083" y="1662856"/>
                  <a:pt x="8546555" y="1665461"/>
                </a:cubicBezTo>
                <a:cubicBezTo>
                  <a:pt x="8547424" y="1667197"/>
                  <a:pt x="8547858" y="1668065"/>
                  <a:pt x="8547858" y="1668065"/>
                </a:cubicBezTo>
                <a:cubicBezTo>
                  <a:pt x="8551331" y="1673274"/>
                  <a:pt x="8550462" y="1678049"/>
                  <a:pt x="8545253" y="1682390"/>
                </a:cubicBezTo>
                <a:cubicBezTo>
                  <a:pt x="8539176" y="1688467"/>
                  <a:pt x="8533967" y="1698885"/>
                  <a:pt x="8529626" y="1713644"/>
                </a:cubicBezTo>
                <a:cubicBezTo>
                  <a:pt x="8528758" y="1715380"/>
                  <a:pt x="8527456" y="1718419"/>
                  <a:pt x="8525719" y="1722759"/>
                </a:cubicBezTo>
                <a:cubicBezTo>
                  <a:pt x="8520510" y="1736650"/>
                  <a:pt x="8515736" y="1746200"/>
                  <a:pt x="8511395" y="1751409"/>
                </a:cubicBezTo>
                <a:cubicBezTo>
                  <a:pt x="8511395" y="1751409"/>
                  <a:pt x="8510961" y="1751843"/>
                  <a:pt x="8510092" y="1752711"/>
                </a:cubicBezTo>
                <a:cubicBezTo>
                  <a:pt x="8510961" y="1752711"/>
                  <a:pt x="8512697" y="1752711"/>
                  <a:pt x="8515301" y="1752711"/>
                </a:cubicBezTo>
                <a:cubicBezTo>
                  <a:pt x="8517906" y="1753579"/>
                  <a:pt x="8522247" y="1754882"/>
                  <a:pt x="8528324" y="1756618"/>
                </a:cubicBezTo>
                <a:cubicBezTo>
                  <a:pt x="8533533" y="1757486"/>
                  <a:pt x="8537440" y="1758354"/>
                  <a:pt x="8540044" y="1759222"/>
                </a:cubicBezTo>
                <a:cubicBezTo>
                  <a:pt x="8544385" y="1759222"/>
                  <a:pt x="8546990" y="1757486"/>
                  <a:pt x="8547858" y="1754013"/>
                </a:cubicBezTo>
                <a:cubicBezTo>
                  <a:pt x="8558276" y="1730573"/>
                  <a:pt x="8563919" y="1698451"/>
                  <a:pt x="8564787" y="1657647"/>
                </a:cubicBezTo>
                <a:cubicBezTo>
                  <a:pt x="8564353" y="1655477"/>
                  <a:pt x="8563593" y="1654066"/>
                  <a:pt x="8562508" y="1653415"/>
                </a:cubicBezTo>
                <a:close/>
                <a:moveTo>
                  <a:pt x="1544789" y="1652438"/>
                </a:moveTo>
                <a:cubicBezTo>
                  <a:pt x="1541317" y="1653306"/>
                  <a:pt x="1537411" y="1654609"/>
                  <a:pt x="1533069" y="1656345"/>
                </a:cubicBezTo>
                <a:cubicBezTo>
                  <a:pt x="1534806" y="1657213"/>
                  <a:pt x="1536108" y="1658515"/>
                  <a:pt x="1536976" y="1660252"/>
                </a:cubicBezTo>
                <a:cubicBezTo>
                  <a:pt x="1538712" y="1663724"/>
                  <a:pt x="1538712" y="1667197"/>
                  <a:pt x="1536976" y="1670670"/>
                </a:cubicBezTo>
                <a:cubicBezTo>
                  <a:pt x="1534371" y="1677615"/>
                  <a:pt x="1532201" y="1686297"/>
                  <a:pt x="1530465" y="1696715"/>
                </a:cubicBezTo>
                <a:cubicBezTo>
                  <a:pt x="1536542" y="1694978"/>
                  <a:pt x="1540883" y="1693676"/>
                  <a:pt x="1543487" y="1692808"/>
                </a:cubicBezTo>
                <a:cubicBezTo>
                  <a:pt x="1544356" y="1688467"/>
                  <a:pt x="1545657" y="1682390"/>
                  <a:pt x="1547394" y="1674576"/>
                </a:cubicBezTo>
                <a:cubicBezTo>
                  <a:pt x="1548262" y="1666763"/>
                  <a:pt x="1549131" y="1661120"/>
                  <a:pt x="1549999" y="1657647"/>
                </a:cubicBezTo>
                <a:cubicBezTo>
                  <a:pt x="1550867" y="1655043"/>
                  <a:pt x="1550867" y="1653306"/>
                  <a:pt x="1549999" y="1652438"/>
                </a:cubicBezTo>
                <a:cubicBezTo>
                  <a:pt x="1549131" y="1651570"/>
                  <a:pt x="1547394" y="1651570"/>
                  <a:pt x="1544789" y="1652438"/>
                </a:cubicBezTo>
                <a:close/>
                <a:moveTo>
                  <a:pt x="1030402" y="1651136"/>
                </a:moveTo>
                <a:cubicBezTo>
                  <a:pt x="1031270" y="1651136"/>
                  <a:pt x="1032573" y="1652438"/>
                  <a:pt x="1034309" y="1655043"/>
                </a:cubicBezTo>
                <a:cubicBezTo>
                  <a:pt x="1047331" y="1683692"/>
                  <a:pt x="1045595" y="1706264"/>
                  <a:pt x="1029100" y="1722759"/>
                </a:cubicBezTo>
                <a:cubicBezTo>
                  <a:pt x="1020418" y="1728837"/>
                  <a:pt x="1013039" y="1727534"/>
                  <a:pt x="1006962" y="1718853"/>
                </a:cubicBezTo>
                <a:cubicBezTo>
                  <a:pt x="999148" y="1704094"/>
                  <a:pt x="999582" y="1692808"/>
                  <a:pt x="1008264" y="1684994"/>
                </a:cubicBezTo>
                <a:cubicBezTo>
                  <a:pt x="1016078" y="1674576"/>
                  <a:pt x="1022155" y="1664592"/>
                  <a:pt x="1026495" y="1655043"/>
                </a:cubicBezTo>
                <a:cubicBezTo>
                  <a:pt x="1027364" y="1652438"/>
                  <a:pt x="1028666" y="1651136"/>
                  <a:pt x="1030402" y="1651136"/>
                </a:cubicBezTo>
                <a:close/>
                <a:moveTo>
                  <a:pt x="7477820" y="1649834"/>
                </a:moveTo>
                <a:cubicBezTo>
                  <a:pt x="7471744" y="1650702"/>
                  <a:pt x="7465232" y="1652004"/>
                  <a:pt x="7458287" y="1653740"/>
                </a:cubicBezTo>
                <a:cubicBezTo>
                  <a:pt x="7458287" y="1663290"/>
                  <a:pt x="7458287" y="1671972"/>
                  <a:pt x="7458287" y="1679785"/>
                </a:cubicBezTo>
                <a:cubicBezTo>
                  <a:pt x="7460892" y="1678917"/>
                  <a:pt x="7463930" y="1678483"/>
                  <a:pt x="7467402" y="1678483"/>
                </a:cubicBezTo>
                <a:cubicBezTo>
                  <a:pt x="7471744" y="1677615"/>
                  <a:pt x="7474782" y="1677181"/>
                  <a:pt x="7476518" y="1677181"/>
                </a:cubicBezTo>
                <a:cubicBezTo>
                  <a:pt x="7476518" y="1673708"/>
                  <a:pt x="7476952" y="1668933"/>
                  <a:pt x="7477820" y="1662856"/>
                </a:cubicBezTo>
                <a:cubicBezTo>
                  <a:pt x="7477820" y="1656779"/>
                  <a:pt x="7477820" y="1652438"/>
                  <a:pt x="7477820" y="1649834"/>
                </a:cubicBezTo>
                <a:close/>
                <a:moveTo>
                  <a:pt x="5340835" y="1647229"/>
                </a:moveTo>
                <a:cubicBezTo>
                  <a:pt x="5346044" y="1647229"/>
                  <a:pt x="5358198" y="1648966"/>
                  <a:pt x="5377298" y="1652438"/>
                </a:cubicBezTo>
                <a:cubicBezTo>
                  <a:pt x="5398134" y="1661988"/>
                  <a:pt x="5403343" y="1676747"/>
                  <a:pt x="5392925" y="1696715"/>
                </a:cubicBezTo>
                <a:cubicBezTo>
                  <a:pt x="5385111" y="1702792"/>
                  <a:pt x="5378600" y="1703226"/>
                  <a:pt x="5373391" y="1698017"/>
                </a:cubicBezTo>
                <a:cubicBezTo>
                  <a:pt x="5365578" y="1689335"/>
                  <a:pt x="5353857" y="1673708"/>
                  <a:pt x="5338230" y="1651136"/>
                </a:cubicBezTo>
                <a:cubicBezTo>
                  <a:pt x="5337362" y="1649400"/>
                  <a:pt x="5337362" y="1648531"/>
                  <a:pt x="5338230" y="1648531"/>
                </a:cubicBezTo>
                <a:cubicBezTo>
                  <a:pt x="5338230" y="1647663"/>
                  <a:pt x="5339098" y="1647229"/>
                  <a:pt x="5340835" y="1647229"/>
                </a:cubicBezTo>
                <a:close/>
                <a:moveTo>
                  <a:pt x="7522097" y="1643322"/>
                </a:moveTo>
                <a:cubicBezTo>
                  <a:pt x="7516888" y="1645059"/>
                  <a:pt x="7511245" y="1645927"/>
                  <a:pt x="7505168" y="1645927"/>
                </a:cubicBezTo>
                <a:cubicBezTo>
                  <a:pt x="7504300" y="1654609"/>
                  <a:pt x="7502998" y="1663724"/>
                  <a:pt x="7501261" y="1673274"/>
                </a:cubicBezTo>
                <a:cubicBezTo>
                  <a:pt x="7509074" y="1671538"/>
                  <a:pt x="7515152" y="1671538"/>
                  <a:pt x="7519492" y="1673274"/>
                </a:cubicBezTo>
                <a:cubicBezTo>
                  <a:pt x="7520361" y="1671538"/>
                  <a:pt x="7521229" y="1668933"/>
                  <a:pt x="7522097" y="1665461"/>
                </a:cubicBezTo>
                <a:cubicBezTo>
                  <a:pt x="7524702" y="1655911"/>
                  <a:pt x="7526004" y="1650268"/>
                  <a:pt x="7526004" y="1648531"/>
                </a:cubicBezTo>
                <a:cubicBezTo>
                  <a:pt x="7526004" y="1645059"/>
                  <a:pt x="7524702" y="1643322"/>
                  <a:pt x="7522097" y="1643322"/>
                </a:cubicBezTo>
                <a:close/>
                <a:moveTo>
                  <a:pt x="7124261" y="1636486"/>
                </a:moveTo>
                <a:cubicBezTo>
                  <a:pt x="7125130" y="1636269"/>
                  <a:pt x="7126214" y="1636377"/>
                  <a:pt x="7127517" y="1636811"/>
                </a:cubicBezTo>
                <a:cubicBezTo>
                  <a:pt x="7138803" y="1640284"/>
                  <a:pt x="7147050" y="1644191"/>
                  <a:pt x="7152259" y="1648531"/>
                </a:cubicBezTo>
                <a:cubicBezTo>
                  <a:pt x="7155732" y="1652004"/>
                  <a:pt x="7157468" y="1656779"/>
                  <a:pt x="7157468" y="1662856"/>
                </a:cubicBezTo>
                <a:cubicBezTo>
                  <a:pt x="7156600" y="1669802"/>
                  <a:pt x="7156166" y="1678483"/>
                  <a:pt x="7156166" y="1688901"/>
                </a:cubicBezTo>
                <a:cubicBezTo>
                  <a:pt x="7156166" y="1721891"/>
                  <a:pt x="7156166" y="1752277"/>
                  <a:pt x="7156166" y="1780058"/>
                </a:cubicBezTo>
                <a:cubicBezTo>
                  <a:pt x="7157035" y="1787872"/>
                  <a:pt x="7155298" y="1796553"/>
                  <a:pt x="7150957" y="1806103"/>
                </a:cubicBezTo>
                <a:cubicBezTo>
                  <a:pt x="7146617" y="1809576"/>
                  <a:pt x="7142276" y="1809576"/>
                  <a:pt x="7137935" y="1806103"/>
                </a:cubicBezTo>
                <a:cubicBezTo>
                  <a:pt x="7130121" y="1799158"/>
                  <a:pt x="7125346" y="1790910"/>
                  <a:pt x="7123610" y="1781361"/>
                </a:cubicBezTo>
                <a:cubicBezTo>
                  <a:pt x="7122742" y="1776152"/>
                  <a:pt x="7122742" y="1770508"/>
                  <a:pt x="7123610" y="1764431"/>
                </a:cubicBezTo>
                <a:cubicBezTo>
                  <a:pt x="7127083" y="1737518"/>
                  <a:pt x="7128385" y="1709737"/>
                  <a:pt x="7127517" y="1681088"/>
                </a:cubicBezTo>
                <a:cubicBezTo>
                  <a:pt x="7126649" y="1661988"/>
                  <a:pt x="7124912" y="1649400"/>
                  <a:pt x="7122308" y="1643322"/>
                </a:cubicBezTo>
                <a:cubicBezTo>
                  <a:pt x="7121440" y="1641586"/>
                  <a:pt x="7121440" y="1639850"/>
                  <a:pt x="7122308" y="1638113"/>
                </a:cubicBezTo>
                <a:cubicBezTo>
                  <a:pt x="7122742" y="1637245"/>
                  <a:pt x="7123393" y="1636703"/>
                  <a:pt x="7124261" y="1636486"/>
                </a:cubicBezTo>
                <a:close/>
                <a:moveTo>
                  <a:pt x="427544" y="1632579"/>
                </a:moveTo>
                <a:cubicBezTo>
                  <a:pt x="429009" y="1632796"/>
                  <a:pt x="430718" y="1633339"/>
                  <a:pt x="432671" y="1634207"/>
                </a:cubicBezTo>
                <a:cubicBezTo>
                  <a:pt x="441353" y="1637679"/>
                  <a:pt x="448732" y="1645059"/>
                  <a:pt x="454809" y="1656345"/>
                </a:cubicBezTo>
                <a:cubicBezTo>
                  <a:pt x="458282" y="1661554"/>
                  <a:pt x="457414" y="1666329"/>
                  <a:pt x="452205" y="1670670"/>
                </a:cubicBezTo>
                <a:cubicBezTo>
                  <a:pt x="450469" y="1672406"/>
                  <a:pt x="447864" y="1674142"/>
                  <a:pt x="444392" y="1675879"/>
                </a:cubicBezTo>
                <a:cubicBezTo>
                  <a:pt x="437446" y="1681956"/>
                  <a:pt x="431803" y="1687165"/>
                  <a:pt x="427462" y="1691506"/>
                </a:cubicBezTo>
                <a:cubicBezTo>
                  <a:pt x="400549" y="1711473"/>
                  <a:pt x="375373" y="1725364"/>
                  <a:pt x="351932" y="1733177"/>
                </a:cubicBezTo>
                <a:cubicBezTo>
                  <a:pt x="347591" y="1734914"/>
                  <a:pt x="344987" y="1734914"/>
                  <a:pt x="344118" y="1733177"/>
                </a:cubicBezTo>
                <a:cubicBezTo>
                  <a:pt x="343250" y="1731441"/>
                  <a:pt x="344987" y="1729271"/>
                  <a:pt x="349327" y="1726666"/>
                </a:cubicBezTo>
                <a:cubicBezTo>
                  <a:pt x="378845" y="1701489"/>
                  <a:pt x="399247" y="1680219"/>
                  <a:pt x="410533" y="1662856"/>
                </a:cubicBezTo>
                <a:cubicBezTo>
                  <a:pt x="418347" y="1650702"/>
                  <a:pt x="421819" y="1642888"/>
                  <a:pt x="420951" y="1639416"/>
                </a:cubicBezTo>
                <a:cubicBezTo>
                  <a:pt x="420951" y="1634207"/>
                  <a:pt x="423149" y="1631928"/>
                  <a:pt x="427544" y="1632579"/>
                </a:cubicBezTo>
                <a:close/>
                <a:moveTo>
                  <a:pt x="8436515" y="1628347"/>
                </a:moveTo>
                <a:cubicBezTo>
                  <a:pt x="8439120" y="1628347"/>
                  <a:pt x="8441508" y="1628998"/>
                  <a:pt x="8443678" y="1630300"/>
                </a:cubicBezTo>
                <a:cubicBezTo>
                  <a:pt x="8450623" y="1634641"/>
                  <a:pt x="8457135" y="1639416"/>
                  <a:pt x="8463212" y="1644625"/>
                </a:cubicBezTo>
                <a:cubicBezTo>
                  <a:pt x="8465816" y="1648097"/>
                  <a:pt x="8465382" y="1652438"/>
                  <a:pt x="8461909" y="1657647"/>
                </a:cubicBezTo>
                <a:cubicBezTo>
                  <a:pt x="8455832" y="1661988"/>
                  <a:pt x="8448019" y="1671104"/>
                  <a:pt x="8438469" y="1684994"/>
                </a:cubicBezTo>
                <a:cubicBezTo>
                  <a:pt x="8435864" y="1688467"/>
                  <a:pt x="8432826" y="1692374"/>
                  <a:pt x="8429353" y="1696715"/>
                </a:cubicBezTo>
                <a:cubicBezTo>
                  <a:pt x="8431090" y="1697583"/>
                  <a:pt x="8432392" y="1699319"/>
                  <a:pt x="8433260" y="1701924"/>
                </a:cubicBezTo>
                <a:cubicBezTo>
                  <a:pt x="8433260" y="1701055"/>
                  <a:pt x="8434128" y="1700621"/>
                  <a:pt x="8435864" y="1700621"/>
                </a:cubicBezTo>
                <a:cubicBezTo>
                  <a:pt x="8436733" y="1700621"/>
                  <a:pt x="8437167" y="1700621"/>
                  <a:pt x="8437167" y="1700621"/>
                </a:cubicBezTo>
                <a:cubicBezTo>
                  <a:pt x="8446717" y="1689335"/>
                  <a:pt x="8452794" y="1679785"/>
                  <a:pt x="8455398" y="1671972"/>
                </a:cubicBezTo>
                <a:cubicBezTo>
                  <a:pt x="8457135" y="1666763"/>
                  <a:pt x="8460607" y="1665461"/>
                  <a:pt x="8465816" y="1668065"/>
                </a:cubicBezTo>
                <a:cubicBezTo>
                  <a:pt x="8471894" y="1671538"/>
                  <a:pt x="8477536" y="1676313"/>
                  <a:pt x="8482745" y="1682390"/>
                </a:cubicBezTo>
                <a:cubicBezTo>
                  <a:pt x="8485350" y="1686731"/>
                  <a:pt x="8484916" y="1690203"/>
                  <a:pt x="8481443" y="1692808"/>
                </a:cubicBezTo>
                <a:cubicBezTo>
                  <a:pt x="8477971" y="1694544"/>
                  <a:pt x="8470157" y="1698017"/>
                  <a:pt x="8458003" y="1703226"/>
                </a:cubicBezTo>
                <a:cubicBezTo>
                  <a:pt x="8455398" y="1704094"/>
                  <a:pt x="8453662" y="1704962"/>
                  <a:pt x="8452794" y="1705830"/>
                </a:cubicBezTo>
                <a:cubicBezTo>
                  <a:pt x="8457135" y="1706698"/>
                  <a:pt x="8460607" y="1708001"/>
                  <a:pt x="8463212" y="1709737"/>
                </a:cubicBezTo>
                <a:cubicBezTo>
                  <a:pt x="8468421" y="1711473"/>
                  <a:pt x="8471894" y="1714946"/>
                  <a:pt x="8473630" y="1720155"/>
                </a:cubicBezTo>
                <a:cubicBezTo>
                  <a:pt x="8477103" y="1728837"/>
                  <a:pt x="8475800" y="1737084"/>
                  <a:pt x="8469723" y="1744898"/>
                </a:cubicBezTo>
                <a:cubicBezTo>
                  <a:pt x="8466250" y="1749238"/>
                  <a:pt x="8461909" y="1749238"/>
                  <a:pt x="8456700" y="1744898"/>
                </a:cubicBezTo>
                <a:cubicBezTo>
                  <a:pt x="8452360" y="1740557"/>
                  <a:pt x="8445849" y="1731441"/>
                  <a:pt x="8437167" y="1717550"/>
                </a:cubicBezTo>
                <a:cubicBezTo>
                  <a:pt x="8438035" y="1763563"/>
                  <a:pt x="8436733" y="1798290"/>
                  <a:pt x="8433260" y="1821730"/>
                </a:cubicBezTo>
                <a:cubicBezTo>
                  <a:pt x="8432392" y="1826939"/>
                  <a:pt x="8428485" y="1827807"/>
                  <a:pt x="8421540" y="1824335"/>
                </a:cubicBezTo>
                <a:cubicBezTo>
                  <a:pt x="8414595" y="1820862"/>
                  <a:pt x="8409819" y="1816087"/>
                  <a:pt x="8407215" y="1810010"/>
                </a:cubicBezTo>
                <a:cubicBezTo>
                  <a:pt x="8403743" y="1803065"/>
                  <a:pt x="8402875" y="1796553"/>
                  <a:pt x="8404610" y="1790476"/>
                </a:cubicBezTo>
                <a:cubicBezTo>
                  <a:pt x="8407215" y="1775717"/>
                  <a:pt x="8408517" y="1756618"/>
                  <a:pt x="8408517" y="1733177"/>
                </a:cubicBezTo>
                <a:cubicBezTo>
                  <a:pt x="8408517" y="1732309"/>
                  <a:pt x="8408517" y="1731007"/>
                  <a:pt x="8408517" y="1729271"/>
                </a:cubicBezTo>
                <a:cubicBezTo>
                  <a:pt x="8407649" y="1726666"/>
                  <a:pt x="8407215" y="1724496"/>
                  <a:pt x="8407215" y="1722759"/>
                </a:cubicBezTo>
                <a:cubicBezTo>
                  <a:pt x="8388116" y="1740991"/>
                  <a:pt x="8365109" y="1756618"/>
                  <a:pt x="8338196" y="1769640"/>
                </a:cubicBezTo>
                <a:cubicBezTo>
                  <a:pt x="8332987" y="1772245"/>
                  <a:pt x="8329514" y="1773113"/>
                  <a:pt x="8327778" y="1772245"/>
                </a:cubicBezTo>
                <a:cubicBezTo>
                  <a:pt x="8326910" y="1770508"/>
                  <a:pt x="8328212" y="1767904"/>
                  <a:pt x="8331685" y="1764431"/>
                </a:cubicBezTo>
                <a:cubicBezTo>
                  <a:pt x="8369884" y="1729705"/>
                  <a:pt x="8396363" y="1696715"/>
                  <a:pt x="8411122" y="1665461"/>
                </a:cubicBezTo>
                <a:cubicBezTo>
                  <a:pt x="8397231" y="1668065"/>
                  <a:pt x="8385945" y="1671538"/>
                  <a:pt x="8377263" y="1675879"/>
                </a:cubicBezTo>
                <a:cubicBezTo>
                  <a:pt x="8370318" y="1680219"/>
                  <a:pt x="8363807" y="1680219"/>
                  <a:pt x="8357730" y="1675879"/>
                </a:cubicBezTo>
                <a:cubicBezTo>
                  <a:pt x="8352521" y="1671538"/>
                  <a:pt x="8348180" y="1667197"/>
                  <a:pt x="8344707" y="1662856"/>
                </a:cubicBezTo>
                <a:cubicBezTo>
                  <a:pt x="8342103" y="1658515"/>
                  <a:pt x="8342537" y="1655911"/>
                  <a:pt x="8346009" y="1655043"/>
                </a:cubicBezTo>
                <a:cubicBezTo>
                  <a:pt x="8367714" y="1651570"/>
                  <a:pt x="8389418" y="1645927"/>
                  <a:pt x="8411122" y="1638113"/>
                </a:cubicBezTo>
                <a:cubicBezTo>
                  <a:pt x="8411990" y="1638113"/>
                  <a:pt x="8413292" y="1637679"/>
                  <a:pt x="8415028" y="1636811"/>
                </a:cubicBezTo>
                <a:cubicBezTo>
                  <a:pt x="8421974" y="1633338"/>
                  <a:pt x="8426315" y="1631168"/>
                  <a:pt x="8428051" y="1630300"/>
                </a:cubicBezTo>
                <a:cubicBezTo>
                  <a:pt x="8431090" y="1628998"/>
                  <a:pt x="8433911" y="1628347"/>
                  <a:pt x="8436515" y="1628347"/>
                </a:cubicBezTo>
                <a:close/>
                <a:moveTo>
                  <a:pt x="4752220" y="1623789"/>
                </a:moveTo>
                <a:cubicBezTo>
                  <a:pt x="4753088" y="1626393"/>
                  <a:pt x="4753522" y="1629866"/>
                  <a:pt x="4753522" y="1634207"/>
                </a:cubicBezTo>
                <a:cubicBezTo>
                  <a:pt x="4754391" y="1638547"/>
                  <a:pt x="4754824" y="1642020"/>
                  <a:pt x="4754824" y="1644625"/>
                </a:cubicBezTo>
                <a:cubicBezTo>
                  <a:pt x="4755693" y="1644625"/>
                  <a:pt x="4756995" y="1644625"/>
                  <a:pt x="4758731" y="1644625"/>
                </a:cubicBezTo>
                <a:cubicBezTo>
                  <a:pt x="4763940" y="1643756"/>
                  <a:pt x="4771753" y="1642020"/>
                  <a:pt x="4782171" y="1639416"/>
                </a:cubicBezTo>
                <a:cubicBezTo>
                  <a:pt x="4782171" y="1638547"/>
                  <a:pt x="4782171" y="1637245"/>
                  <a:pt x="4782171" y="1635509"/>
                </a:cubicBezTo>
                <a:cubicBezTo>
                  <a:pt x="4781303" y="1632905"/>
                  <a:pt x="4780869" y="1630734"/>
                  <a:pt x="4780869" y="1628998"/>
                </a:cubicBezTo>
                <a:cubicBezTo>
                  <a:pt x="4780001" y="1628998"/>
                  <a:pt x="4778699" y="1628998"/>
                  <a:pt x="4776962" y="1628998"/>
                </a:cubicBezTo>
                <a:cubicBezTo>
                  <a:pt x="4774358" y="1629866"/>
                  <a:pt x="4772188" y="1630300"/>
                  <a:pt x="4770451" y="1630300"/>
                </a:cubicBezTo>
                <a:cubicBezTo>
                  <a:pt x="4766111" y="1631168"/>
                  <a:pt x="4760033" y="1628998"/>
                  <a:pt x="4752220" y="1623789"/>
                </a:cubicBezTo>
                <a:close/>
                <a:moveTo>
                  <a:pt x="8578786" y="1619882"/>
                </a:moveTo>
                <a:cubicBezTo>
                  <a:pt x="8581608" y="1619882"/>
                  <a:pt x="8584320" y="1620316"/>
                  <a:pt x="8586925" y="1621184"/>
                </a:cubicBezTo>
                <a:cubicBezTo>
                  <a:pt x="8596475" y="1626393"/>
                  <a:pt x="8603854" y="1633338"/>
                  <a:pt x="8609063" y="1642020"/>
                </a:cubicBezTo>
                <a:cubicBezTo>
                  <a:pt x="8612536" y="1646361"/>
                  <a:pt x="8612102" y="1652004"/>
                  <a:pt x="8607761" y="1658949"/>
                </a:cubicBezTo>
                <a:cubicBezTo>
                  <a:pt x="8603420" y="1670236"/>
                  <a:pt x="8601250" y="1678483"/>
                  <a:pt x="8601250" y="1683692"/>
                </a:cubicBezTo>
                <a:cubicBezTo>
                  <a:pt x="8596909" y="1719287"/>
                  <a:pt x="8589964" y="1750541"/>
                  <a:pt x="8580414" y="1777454"/>
                </a:cubicBezTo>
                <a:cubicBezTo>
                  <a:pt x="8572600" y="1793949"/>
                  <a:pt x="8560880" y="1804367"/>
                  <a:pt x="8545253" y="1808708"/>
                </a:cubicBezTo>
                <a:cubicBezTo>
                  <a:pt x="8540044" y="1807839"/>
                  <a:pt x="8537440" y="1806537"/>
                  <a:pt x="8537440" y="1804801"/>
                </a:cubicBezTo>
                <a:cubicBezTo>
                  <a:pt x="8530495" y="1787438"/>
                  <a:pt x="8521813" y="1771811"/>
                  <a:pt x="8511395" y="1757920"/>
                </a:cubicBezTo>
                <a:cubicBezTo>
                  <a:pt x="8509659" y="1756184"/>
                  <a:pt x="8508790" y="1754882"/>
                  <a:pt x="8508790" y="1754013"/>
                </a:cubicBezTo>
                <a:cubicBezTo>
                  <a:pt x="8494032" y="1774849"/>
                  <a:pt x="8472762" y="1790910"/>
                  <a:pt x="8444980" y="1802196"/>
                </a:cubicBezTo>
                <a:cubicBezTo>
                  <a:pt x="8440640" y="1803933"/>
                  <a:pt x="8438469" y="1804367"/>
                  <a:pt x="8438469" y="1803499"/>
                </a:cubicBezTo>
                <a:cubicBezTo>
                  <a:pt x="8437601" y="1803499"/>
                  <a:pt x="8438903" y="1801762"/>
                  <a:pt x="8442376" y="1798290"/>
                </a:cubicBezTo>
                <a:cubicBezTo>
                  <a:pt x="8471025" y="1769640"/>
                  <a:pt x="8490993" y="1732309"/>
                  <a:pt x="8502279" y="1686297"/>
                </a:cubicBezTo>
                <a:cubicBezTo>
                  <a:pt x="8503147" y="1683692"/>
                  <a:pt x="8504015" y="1679351"/>
                  <a:pt x="8504883" y="1673274"/>
                </a:cubicBezTo>
                <a:cubicBezTo>
                  <a:pt x="8505752" y="1670670"/>
                  <a:pt x="8506186" y="1668499"/>
                  <a:pt x="8506186" y="1666763"/>
                </a:cubicBezTo>
                <a:cubicBezTo>
                  <a:pt x="8503581" y="1666763"/>
                  <a:pt x="8501845" y="1666763"/>
                  <a:pt x="8500977" y="1666763"/>
                </a:cubicBezTo>
                <a:cubicBezTo>
                  <a:pt x="8495768" y="1667631"/>
                  <a:pt x="8490559" y="1666763"/>
                  <a:pt x="8485350" y="1664158"/>
                </a:cubicBezTo>
                <a:cubicBezTo>
                  <a:pt x="8483614" y="1662422"/>
                  <a:pt x="8480575" y="1659818"/>
                  <a:pt x="8476234" y="1656345"/>
                </a:cubicBezTo>
                <a:cubicBezTo>
                  <a:pt x="8474498" y="1654609"/>
                  <a:pt x="8473196" y="1653306"/>
                  <a:pt x="8472327" y="1652438"/>
                </a:cubicBezTo>
                <a:cubicBezTo>
                  <a:pt x="8467118" y="1644625"/>
                  <a:pt x="8467987" y="1640284"/>
                  <a:pt x="8474932" y="1639416"/>
                </a:cubicBezTo>
                <a:cubicBezTo>
                  <a:pt x="8477536" y="1639416"/>
                  <a:pt x="8481877" y="1638982"/>
                  <a:pt x="8487954" y="1638113"/>
                </a:cubicBezTo>
                <a:cubicBezTo>
                  <a:pt x="8498372" y="1637245"/>
                  <a:pt x="8507054" y="1636377"/>
                  <a:pt x="8513999" y="1635509"/>
                </a:cubicBezTo>
                <a:cubicBezTo>
                  <a:pt x="8534835" y="1631168"/>
                  <a:pt x="8553501" y="1626393"/>
                  <a:pt x="8569996" y="1621184"/>
                </a:cubicBezTo>
                <a:cubicBezTo>
                  <a:pt x="8573034" y="1620316"/>
                  <a:pt x="8575965" y="1619882"/>
                  <a:pt x="8578786" y="1619882"/>
                </a:cubicBezTo>
                <a:close/>
                <a:moveTo>
                  <a:pt x="3201245" y="1619882"/>
                </a:moveTo>
                <a:cubicBezTo>
                  <a:pt x="3199509" y="1620750"/>
                  <a:pt x="3196470" y="1621184"/>
                  <a:pt x="3192129" y="1621184"/>
                </a:cubicBezTo>
                <a:cubicBezTo>
                  <a:pt x="3187790" y="1622052"/>
                  <a:pt x="3184751" y="1622487"/>
                  <a:pt x="3183015" y="1622487"/>
                </a:cubicBezTo>
                <a:lnTo>
                  <a:pt x="3183015" y="1635509"/>
                </a:lnTo>
                <a:cubicBezTo>
                  <a:pt x="3184751" y="1634641"/>
                  <a:pt x="3187790" y="1633773"/>
                  <a:pt x="3192129" y="1632905"/>
                </a:cubicBezTo>
                <a:cubicBezTo>
                  <a:pt x="3195602" y="1632036"/>
                  <a:pt x="3198206" y="1631602"/>
                  <a:pt x="3199943" y="1631602"/>
                </a:cubicBezTo>
                <a:cubicBezTo>
                  <a:pt x="3200811" y="1627261"/>
                  <a:pt x="3201245" y="1623355"/>
                  <a:pt x="3201245" y="1619882"/>
                </a:cubicBezTo>
                <a:close/>
                <a:moveTo>
                  <a:pt x="4843377" y="1618580"/>
                </a:moveTo>
                <a:cubicBezTo>
                  <a:pt x="4832959" y="1621184"/>
                  <a:pt x="4822107" y="1623355"/>
                  <a:pt x="4810821" y="1625091"/>
                </a:cubicBezTo>
                <a:cubicBezTo>
                  <a:pt x="4810821" y="1627696"/>
                  <a:pt x="4810821" y="1630734"/>
                  <a:pt x="4810821" y="1634207"/>
                </a:cubicBezTo>
                <a:cubicBezTo>
                  <a:pt x="4811689" y="1634207"/>
                  <a:pt x="4812992" y="1633773"/>
                  <a:pt x="4814728" y="1632905"/>
                </a:cubicBezTo>
                <a:cubicBezTo>
                  <a:pt x="4819069" y="1632036"/>
                  <a:pt x="4822975" y="1631602"/>
                  <a:pt x="4826448" y="1631602"/>
                </a:cubicBezTo>
                <a:cubicBezTo>
                  <a:pt x="4830789" y="1629866"/>
                  <a:pt x="4835563" y="1629866"/>
                  <a:pt x="4840772" y="1631602"/>
                </a:cubicBezTo>
                <a:cubicBezTo>
                  <a:pt x="4842509" y="1628130"/>
                  <a:pt x="4843811" y="1623789"/>
                  <a:pt x="4844679" y="1618580"/>
                </a:cubicBezTo>
                <a:close/>
                <a:moveTo>
                  <a:pt x="6083115" y="1609464"/>
                </a:moveTo>
                <a:cubicBezTo>
                  <a:pt x="6081379" y="1609464"/>
                  <a:pt x="6078341" y="1610332"/>
                  <a:pt x="6073999" y="1612069"/>
                </a:cubicBezTo>
                <a:cubicBezTo>
                  <a:pt x="6065318" y="1614673"/>
                  <a:pt x="6058807" y="1616409"/>
                  <a:pt x="6054466" y="1617278"/>
                </a:cubicBezTo>
                <a:cubicBezTo>
                  <a:pt x="6053598" y="1627696"/>
                  <a:pt x="6053598" y="1639850"/>
                  <a:pt x="6054466" y="1653740"/>
                </a:cubicBezTo>
                <a:cubicBezTo>
                  <a:pt x="6054466" y="1663290"/>
                  <a:pt x="6054466" y="1672840"/>
                  <a:pt x="6054466" y="1682390"/>
                </a:cubicBezTo>
                <a:cubicBezTo>
                  <a:pt x="6060543" y="1684126"/>
                  <a:pt x="6067488" y="1685428"/>
                  <a:pt x="6075302" y="1686297"/>
                </a:cubicBezTo>
                <a:cubicBezTo>
                  <a:pt x="6078774" y="1686297"/>
                  <a:pt x="6080511" y="1684560"/>
                  <a:pt x="6080511" y="1681088"/>
                </a:cubicBezTo>
                <a:cubicBezTo>
                  <a:pt x="6081379" y="1668933"/>
                  <a:pt x="6077472" y="1659383"/>
                  <a:pt x="6068791" y="1652438"/>
                </a:cubicBezTo>
                <a:cubicBezTo>
                  <a:pt x="6066186" y="1648966"/>
                  <a:pt x="6065752" y="1644625"/>
                  <a:pt x="6067488" y="1639416"/>
                </a:cubicBezTo>
                <a:cubicBezTo>
                  <a:pt x="6075302" y="1627261"/>
                  <a:pt x="6080511" y="1617278"/>
                  <a:pt x="6083115" y="1609464"/>
                </a:cubicBezTo>
                <a:close/>
                <a:moveTo>
                  <a:pt x="2749367" y="1609464"/>
                </a:moveTo>
                <a:cubicBezTo>
                  <a:pt x="2747631" y="1609464"/>
                  <a:pt x="2744592" y="1610332"/>
                  <a:pt x="2740252" y="1612069"/>
                </a:cubicBezTo>
                <a:cubicBezTo>
                  <a:pt x="2731570" y="1614673"/>
                  <a:pt x="2725058" y="1616409"/>
                  <a:pt x="2720718" y="1617278"/>
                </a:cubicBezTo>
                <a:cubicBezTo>
                  <a:pt x="2719849" y="1627696"/>
                  <a:pt x="2719849" y="1639850"/>
                  <a:pt x="2720718" y="1653740"/>
                </a:cubicBezTo>
                <a:cubicBezTo>
                  <a:pt x="2720718" y="1663290"/>
                  <a:pt x="2720718" y="1672840"/>
                  <a:pt x="2720718" y="1682390"/>
                </a:cubicBezTo>
                <a:cubicBezTo>
                  <a:pt x="2726795" y="1684126"/>
                  <a:pt x="2733740" y="1685428"/>
                  <a:pt x="2741554" y="1686297"/>
                </a:cubicBezTo>
                <a:cubicBezTo>
                  <a:pt x="2745027" y="1686297"/>
                  <a:pt x="2746763" y="1684560"/>
                  <a:pt x="2746763" y="1681088"/>
                </a:cubicBezTo>
                <a:cubicBezTo>
                  <a:pt x="2747631" y="1668933"/>
                  <a:pt x="2743724" y="1659383"/>
                  <a:pt x="2735042" y="1652438"/>
                </a:cubicBezTo>
                <a:cubicBezTo>
                  <a:pt x="2732438" y="1648966"/>
                  <a:pt x="2732004" y="1644625"/>
                  <a:pt x="2733740" y="1639416"/>
                </a:cubicBezTo>
                <a:cubicBezTo>
                  <a:pt x="2741554" y="1627261"/>
                  <a:pt x="2746763" y="1617278"/>
                  <a:pt x="2749367" y="1609464"/>
                </a:cubicBezTo>
                <a:close/>
                <a:moveTo>
                  <a:pt x="7254811" y="1608813"/>
                </a:moveTo>
                <a:cubicBezTo>
                  <a:pt x="7257633" y="1608813"/>
                  <a:pt x="7260346" y="1609464"/>
                  <a:pt x="7262950" y="1610766"/>
                </a:cubicBezTo>
                <a:cubicBezTo>
                  <a:pt x="7272500" y="1616843"/>
                  <a:pt x="7279879" y="1624657"/>
                  <a:pt x="7285088" y="1634207"/>
                </a:cubicBezTo>
                <a:cubicBezTo>
                  <a:pt x="7287693" y="1637679"/>
                  <a:pt x="7288127" y="1641152"/>
                  <a:pt x="7286391" y="1644625"/>
                </a:cubicBezTo>
                <a:cubicBezTo>
                  <a:pt x="7282050" y="1655911"/>
                  <a:pt x="7279879" y="1667197"/>
                  <a:pt x="7279879" y="1678483"/>
                </a:cubicBezTo>
                <a:cubicBezTo>
                  <a:pt x="7279879" y="1685428"/>
                  <a:pt x="7280314" y="1696715"/>
                  <a:pt x="7281182" y="1712342"/>
                </a:cubicBezTo>
                <a:cubicBezTo>
                  <a:pt x="7282050" y="1742727"/>
                  <a:pt x="7282918" y="1763997"/>
                  <a:pt x="7283786" y="1776152"/>
                </a:cubicBezTo>
                <a:cubicBezTo>
                  <a:pt x="7283786" y="1804801"/>
                  <a:pt x="7274237" y="1821730"/>
                  <a:pt x="7255137" y="1826939"/>
                </a:cubicBezTo>
                <a:cubicBezTo>
                  <a:pt x="7249060" y="1826939"/>
                  <a:pt x="7243416" y="1822598"/>
                  <a:pt x="7238207" y="1813917"/>
                </a:cubicBezTo>
                <a:cubicBezTo>
                  <a:pt x="7232999" y="1800894"/>
                  <a:pt x="7221713" y="1788306"/>
                  <a:pt x="7204349" y="1776152"/>
                </a:cubicBezTo>
                <a:cubicBezTo>
                  <a:pt x="7200877" y="1774415"/>
                  <a:pt x="7199574" y="1773113"/>
                  <a:pt x="7200442" y="1772245"/>
                </a:cubicBezTo>
                <a:cubicBezTo>
                  <a:pt x="7201311" y="1771377"/>
                  <a:pt x="7204349" y="1770943"/>
                  <a:pt x="7209558" y="1770943"/>
                </a:cubicBezTo>
                <a:cubicBezTo>
                  <a:pt x="7220845" y="1772679"/>
                  <a:pt x="7230394" y="1773547"/>
                  <a:pt x="7238207" y="1773547"/>
                </a:cubicBezTo>
                <a:cubicBezTo>
                  <a:pt x="7244285" y="1775283"/>
                  <a:pt x="7246890" y="1773981"/>
                  <a:pt x="7246021" y="1769640"/>
                </a:cubicBezTo>
                <a:cubicBezTo>
                  <a:pt x="7248625" y="1727100"/>
                  <a:pt x="7247323" y="1684994"/>
                  <a:pt x="7242114" y="1643322"/>
                </a:cubicBezTo>
                <a:cubicBezTo>
                  <a:pt x="7242983" y="1639850"/>
                  <a:pt x="7240812" y="1638982"/>
                  <a:pt x="7235603" y="1640718"/>
                </a:cubicBezTo>
                <a:cubicBezTo>
                  <a:pt x="7227790" y="1642454"/>
                  <a:pt x="7220410" y="1644625"/>
                  <a:pt x="7213465" y="1647229"/>
                </a:cubicBezTo>
                <a:cubicBezTo>
                  <a:pt x="7209992" y="1648097"/>
                  <a:pt x="7206954" y="1648097"/>
                  <a:pt x="7204349" y="1647229"/>
                </a:cubicBezTo>
                <a:cubicBezTo>
                  <a:pt x="7203481" y="1646361"/>
                  <a:pt x="7202179" y="1645059"/>
                  <a:pt x="7200442" y="1643322"/>
                </a:cubicBezTo>
                <a:cubicBezTo>
                  <a:pt x="7198706" y="1642454"/>
                  <a:pt x="7195233" y="1638982"/>
                  <a:pt x="7190024" y="1632905"/>
                </a:cubicBezTo>
                <a:cubicBezTo>
                  <a:pt x="7188288" y="1630300"/>
                  <a:pt x="7187420" y="1628564"/>
                  <a:pt x="7187420" y="1627696"/>
                </a:cubicBezTo>
                <a:cubicBezTo>
                  <a:pt x="7188288" y="1625959"/>
                  <a:pt x="7189591" y="1625091"/>
                  <a:pt x="7191327" y="1625091"/>
                </a:cubicBezTo>
                <a:cubicBezTo>
                  <a:pt x="7210427" y="1621618"/>
                  <a:pt x="7228658" y="1616843"/>
                  <a:pt x="7246021" y="1610766"/>
                </a:cubicBezTo>
                <a:cubicBezTo>
                  <a:pt x="7249060" y="1609464"/>
                  <a:pt x="7251990" y="1608813"/>
                  <a:pt x="7254811" y="1608813"/>
                </a:cubicBezTo>
                <a:close/>
                <a:moveTo>
                  <a:pt x="7477820" y="1599046"/>
                </a:moveTo>
                <a:cubicBezTo>
                  <a:pt x="7468271" y="1599914"/>
                  <a:pt x="7459589" y="1601651"/>
                  <a:pt x="7451776" y="1604255"/>
                </a:cubicBezTo>
                <a:cubicBezTo>
                  <a:pt x="7456984" y="1608596"/>
                  <a:pt x="7459589" y="1615541"/>
                  <a:pt x="7459589" y="1625091"/>
                </a:cubicBezTo>
                <a:cubicBezTo>
                  <a:pt x="7459589" y="1627696"/>
                  <a:pt x="7459589" y="1630300"/>
                  <a:pt x="7459589" y="1632905"/>
                </a:cubicBezTo>
                <a:cubicBezTo>
                  <a:pt x="7461326" y="1632905"/>
                  <a:pt x="7463496" y="1632470"/>
                  <a:pt x="7466100" y="1631602"/>
                </a:cubicBezTo>
                <a:cubicBezTo>
                  <a:pt x="7471310" y="1630734"/>
                  <a:pt x="7475216" y="1629866"/>
                  <a:pt x="7477820" y="1628998"/>
                </a:cubicBezTo>
                <a:cubicBezTo>
                  <a:pt x="7478689" y="1624657"/>
                  <a:pt x="7478689" y="1617712"/>
                  <a:pt x="7477820" y="1608162"/>
                </a:cubicBezTo>
                <a:cubicBezTo>
                  <a:pt x="7477820" y="1603821"/>
                  <a:pt x="7477820" y="1600782"/>
                  <a:pt x="7477820" y="1599046"/>
                </a:cubicBezTo>
                <a:close/>
                <a:moveTo>
                  <a:pt x="2132103" y="1599046"/>
                </a:moveTo>
                <a:cubicBezTo>
                  <a:pt x="2127761" y="1599914"/>
                  <a:pt x="2119514" y="1601651"/>
                  <a:pt x="2107360" y="1604255"/>
                </a:cubicBezTo>
                <a:cubicBezTo>
                  <a:pt x="2092600" y="1606860"/>
                  <a:pt x="2081749" y="1609030"/>
                  <a:pt x="2074804" y="1610766"/>
                </a:cubicBezTo>
                <a:cubicBezTo>
                  <a:pt x="2074804" y="1618580"/>
                  <a:pt x="2074804" y="1627261"/>
                  <a:pt x="2074804" y="1636811"/>
                </a:cubicBezTo>
                <a:cubicBezTo>
                  <a:pt x="2092167" y="1633338"/>
                  <a:pt x="2112135" y="1628130"/>
                  <a:pt x="2134707" y="1621184"/>
                </a:cubicBezTo>
                <a:cubicBezTo>
                  <a:pt x="2136444" y="1612503"/>
                  <a:pt x="2137746" y="1607294"/>
                  <a:pt x="2138613" y="1605557"/>
                </a:cubicBezTo>
                <a:cubicBezTo>
                  <a:pt x="2140350" y="1601216"/>
                  <a:pt x="2138179" y="1599046"/>
                  <a:pt x="2132103" y="1599046"/>
                </a:cubicBezTo>
                <a:close/>
                <a:moveTo>
                  <a:pt x="5790110" y="1593186"/>
                </a:moveTo>
                <a:cubicBezTo>
                  <a:pt x="5791412" y="1592318"/>
                  <a:pt x="5793149" y="1592535"/>
                  <a:pt x="5795319" y="1593837"/>
                </a:cubicBezTo>
                <a:cubicBezTo>
                  <a:pt x="5804869" y="1599046"/>
                  <a:pt x="5814418" y="1605557"/>
                  <a:pt x="5823968" y="1613371"/>
                </a:cubicBezTo>
                <a:cubicBezTo>
                  <a:pt x="5826573" y="1616843"/>
                  <a:pt x="5826573" y="1620750"/>
                  <a:pt x="5823968" y="1625091"/>
                </a:cubicBezTo>
                <a:cubicBezTo>
                  <a:pt x="5830045" y="1624223"/>
                  <a:pt x="5838727" y="1622921"/>
                  <a:pt x="5850013" y="1621184"/>
                </a:cubicBezTo>
                <a:cubicBezTo>
                  <a:pt x="5852618" y="1620316"/>
                  <a:pt x="5854788" y="1619882"/>
                  <a:pt x="5856524" y="1619882"/>
                </a:cubicBezTo>
                <a:cubicBezTo>
                  <a:pt x="5859997" y="1619014"/>
                  <a:pt x="5863470" y="1619882"/>
                  <a:pt x="5866942" y="1622487"/>
                </a:cubicBezTo>
                <a:cubicBezTo>
                  <a:pt x="5874756" y="1626827"/>
                  <a:pt x="5879965" y="1631168"/>
                  <a:pt x="5882569" y="1635509"/>
                </a:cubicBezTo>
                <a:cubicBezTo>
                  <a:pt x="5885174" y="1639850"/>
                  <a:pt x="5884740" y="1643322"/>
                  <a:pt x="5881267" y="1645927"/>
                </a:cubicBezTo>
                <a:cubicBezTo>
                  <a:pt x="5873454" y="1649400"/>
                  <a:pt x="5862601" y="1651136"/>
                  <a:pt x="5848711" y="1651136"/>
                </a:cubicBezTo>
                <a:cubicBezTo>
                  <a:pt x="5842634" y="1651136"/>
                  <a:pt x="5828309" y="1652004"/>
                  <a:pt x="5805737" y="1653740"/>
                </a:cubicBezTo>
                <a:cubicBezTo>
                  <a:pt x="5818759" y="1658081"/>
                  <a:pt x="5827441" y="1661554"/>
                  <a:pt x="5831782" y="1664158"/>
                </a:cubicBezTo>
                <a:cubicBezTo>
                  <a:pt x="5836991" y="1665027"/>
                  <a:pt x="5838727" y="1670236"/>
                  <a:pt x="5836991" y="1679785"/>
                </a:cubicBezTo>
                <a:cubicBezTo>
                  <a:pt x="5836123" y="1680653"/>
                  <a:pt x="5835688" y="1681956"/>
                  <a:pt x="5835688" y="1683692"/>
                </a:cubicBezTo>
                <a:cubicBezTo>
                  <a:pt x="5845238" y="1681956"/>
                  <a:pt x="5854354" y="1681088"/>
                  <a:pt x="5863036" y="1681088"/>
                </a:cubicBezTo>
                <a:cubicBezTo>
                  <a:pt x="5867377" y="1681088"/>
                  <a:pt x="5872151" y="1681522"/>
                  <a:pt x="5877360" y="1682390"/>
                </a:cubicBezTo>
                <a:cubicBezTo>
                  <a:pt x="5884306" y="1684994"/>
                  <a:pt x="5889515" y="1689335"/>
                  <a:pt x="5892987" y="1695412"/>
                </a:cubicBezTo>
                <a:cubicBezTo>
                  <a:pt x="5895592" y="1698885"/>
                  <a:pt x="5895157" y="1702358"/>
                  <a:pt x="5891685" y="1705830"/>
                </a:cubicBezTo>
                <a:cubicBezTo>
                  <a:pt x="5888213" y="1709303"/>
                  <a:pt x="5881701" y="1711039"/>
                  <a:pt x="5872151" y="1711039"/>
                </a:cubicBezTo>
                <a:cubicBezTo>
                  <a:pt x="5861733" y="1711039"/>
                  <a:pt x="5848711" y="1711039"/>
                  <a:pt x="5833084" y="1711039"/>
                </a:cubicBezTo>
                <a:cubicBezTo>
                  <a:pt x="5833084" y="1717984"/>
                  <a:pt x="5833084" y="1725364"/>
                  <a:pt x="5833084" y="1733177"/>
                </a:cubicBezTo>
                <a:cubicBezTo>
                  <a:pt x="5835688" y="1732309"/>
                  <a:pt x="5839595" y="1731875"/>
                  <a:pt x="5844804" y="1731875"/>
                </a:cubicBezTo>
                <a:cubicBezTo>
                  <a:pt x="5850013" y="1731007"/>
                  <a:pt x="5853920" y="1730573"/>
                  <a:pt x="5856524" y="1730573"/>
                </a:cubicBezTo>
                <a:cubicBezTo>
                  <a:pt x="5859997" y="1730573"/>
                  <a:pt x="5866074" y="1730139"/>
                  <a:pt x="5874756" y="1729271"/>
                </a:cubicBezTo>
                <a:cubicBezTo>
                  <a:pt x="5889515" y="1727534"/>
                  <a:pt x="5898631" y="1726666"/>
                  <a:pt x="5902103" y="1726666"/>
                </a:cubicBezTo>
                <a:cubicBezTo>
                  <a:pt x="5908180" y="1725798"/>
                  <a:pt x="5912955" y="1726666"/>
                  <a:pt x="5916428" y="1729271"/>
                </a:cubicBezTo>
                <a:cubicBezTo>
                  <a:pt x="5925978" y="1735348"/>
                  <a:pt x="5933357" y="1742727"/>
                  <a:pt x="5938566" y="1751409"/>
                </a:cubicBezTo>
                <a:cubicBezTo>
                  <a:pt x="5940302" y="1759222"/>
                  <a:pt x="5936829" y="1763129"/>
                  <a:pt x="5928148" y="1763129"/>
                </a:cubicBezTo>
                <a:cubicBezTo>
                  <a:pt x="5904707" y="1760525"/>
                  <a:pt x="5872586" y="1759222"/>
                  <a:pt x="5831782" y="1759222"/>
                </a:cubicBezTo>
                <a:cubicBezTo>
                  <a:pt x="5831782" y="1767036"/>
                  <a:pt x="5831782" y="1773981"/>
                  <a:pt x="5831782" y="1780058"/>
                </a:cubicBezTo>
                <a:cubicBezTo>
                  <a:pt x="5831782" y="1809576"/>
                  <a:pt x="5827007" y="1834319"/>
                  <a:pt x="5817457" y="1854286"/>
                </a:cubicBezTo>
                <a:cubicBezTo>
                  <a:pt x="5816589" y="1856891"/>
                  <a:pt x="5815287" y="1858193"/>
                  <a:pt x="5813550" y="1858193"/>
                </a:cubicBezTo>
                <a:cubicBezTo>
                  <a:pt x="5812682" y="1858193"/>
                  <a:pt x="5811380" y="1856891"/>
                  <a:pt x="5809644" y="1854286"/>
                </a:cubicBezTo>
                <a:cubicBezTo>
                  <a:pt x="5802698" y="1831714"/>
                  <a:pt x="5799226" y="1810878"/>
                  <a:pt x="5799226" y="1791779"/>
                </a:cubicBezTo>
                <a:cubicBezTo>
                  <a:pt x="5798358" y="1781361"/>
                  <a:pt x="5797923" y="1771377"/>
                  <a:pt x="5797923" y="1761827"/>
                </a:cubicBezTo>
                <a:cubicBezTo>
                  <a:pt x="5759724" y="1764431"/>
                  <a:pt x="5732811" y="1767904"/>
                  <a:pt x="5717184" y="1772245"/>
                </a:cubicBezTo>
                <a:cubicBezTo>
                  <a:pt x="5710239" y="1773113"/>
                  <a:pt x="5704596" y="1772245"/>
                  <a:pt x="5700255" y="1769640"/>
                </a:cubicBezTo>
                <a:cubicBezTo>
                  <a:pt x="5692441" y="1766168"/>
                  <a:pt x="5686364" y="1760525"/>
                  <a:pt x="5682023" y="1752711"/>
                </a:cubicBezTo>
                <a:cubicBezTo>
                  <a:pt x="5680287" y="1750975"/>
                  <a:pt x="5679853" y="1749673"/>
                  <a:pt x="5680721" y="1748804"/>
                </a:cubicBezTo>
                <a:cubicBezTo>
                  <a:pt x="5680721" y="1747068"/>
                  <a:pt x="5682023" y="1746200"/>
                  <a:pt x="5684628" y="1746200"/>
                </a:cubicBezTo>
                <a:cubicBezTo>
                  <a:pt x="5707200" y="1746200"/>
                  <a:pt x="5727602" y="1744464"/>
                  <a:pt x="5745833" y="1740991"/>
                </a:cubicBezTo>
                <a:cubicBezTo>
                  <a:pt x="5749306" y="1740991"/>
                  <a:pt x="5755383" y="1740123"/>
                  <a:pt x="5764065" y="1738386"/>
                </a:cubicBezTo>
                <a:cubicBezTo>
                  <a:pt x="5778824" y="1737518"/>
                  <a:pt x="5789676" y="1736650"/>
                  <a:pt x="5796621" y="1735782"/>
                </a:cubicBezTo>
                <a:cubicBezTo>
                  <a:pt x="5796621" y="1728837"/>
                  <a:pt x="5796621" y="1721891"/>
                  <a:pt x="5796621" y="1714946"/>
                </a:cubicBezTo>
                <a:cubicBezTo>
                  <a:pt x="5780994" y="1716682"/>
                  <a:pt x="5766235" y="1718853"/>
                  <a:pt x="5752345" y="1721457"/>
                </a:cubicBezTo>
                <a:cubicBezTo>
                  <a:pt x="5748004" y="1723193"/>
                  <a:pt x="5743229" y="1722325"/>
                  <a:pt x="5738020" y="1718853"/>
                </a:cubicBezTo>
                <a:cubicBezTo>
                  <a:pt x="5734548" y="1714512"/>
                  <a:pt x="5730207" y="1709303"/>
                  <a:pt x="5724998" y="1703226"/>
                </a:cubicBezTo>
                <a:cubicBezTo>
                  <a:pt x="5723261" y="1698017"/>
                  <a:pt x="5724130" y="1694544"/>
                  <a:pt x="5727602" y="1692808"/>
                </a:cubicBezTo>
                <a:cubicBezTo>
                  <a:pt x="5735416" y="1687599"/>
                  <a:pt x="5741059" y="1682824"/>
                  <a:pt x="5744531" y="1678483"/>
                </a:cubicBezTo>
                <a:cubicBezTo>
                  <a:pt x="5749740" y="1672406"/>
                  <a:pt x="5754515" y="1665461"/>
                  <a:pt x="5758856" y="1657647"/>
                </a:cubicBezTo>
                <a:cubicBezTo>
                  <a:pt x="5757988" y="1657647"/>
                  <a:pt x="5757119" y="1657647"/>
                  <a:pt x="5756251" y="1657647"/>
                </a:cubicBezTo>
                <a:cubicBezTo>
                  <a:pt x="5754515" y="1658515"/>
                  <a:pt x="5753213" y="1658949"/>
                  <a:pt x="5752345" y="1658949"/>
                </a:cubicBezTo>
                <a:cubicBezTo>
                  <a:pt x="5739322" y="1660686"/>
                  <a:pt x="5727602" y="1654175"/>
                  <a:pt x="5717184" y="1639416"/>
                </a:cubicBezTo>
                <a:cubicBezTo>
                  <a:pt x="5716316" y="1638547"/>
                  <a:pt x="5715882" y="1637679"/>
                  <a:pt x="5715882" y="1636811"/>
                </a:cubicBezTo>
                <a:cubicBezTo>
                  <a:pt x="5715882" y="1635943"/>
                  <a:pt x="5717184" y="1635075"/>
                  <a:pt x="5719789" y="1634207"/>
                </a:cubicBezTo>
                <a:cubicBezTo>
                  <a:pt x="5722393" y="1634207"/>
                  <a:pt x="5728904" y="1633773"/>
                  <a:pt x="5739322" y="1632905"/>
                </a:cubicBezTo>
                <a:cubicBezTo>
                  <a:pt x="5755817" y="1631168"/>
                  <a:pt x="5767972" y="1629866"/>
                  <a:pt x="5775785" y="1628998"/>
                </a:cubicBezTo>
                <a:cubicBezTo>
                  <a:pt x="5778390" y="1623789"/>
                  <a:pt x="5780994" y="1618580"/>
                  <a:pt x="5783599" y="1613371"/>
                </a:cubicBezTo>
                <a:cubicBezTo>
                  <a:pt x="5783599" y="1612503"/>
                  <a:pt x="5784033" y="1611634"/>
                  <a:pt x="5784901" y="1610766"/>
                </a:cubicBezTo>
                <a:cubicBezTo>
                  <a:pt x="5786637" y="1605557"/>
                  <a:pt x="5787505" y="1601651"/>
                  <a:pt x="5787505" y="1599046"/>
                </a:cubicBezTo>
                <a:cubicBezTo>
                  <a:pt x="5787939" y="1596007"/>
                  <a:pt x="5788808" y="1594054"/>
                  <a:pt x="5790110" y="1593186"/>
                </a:cubicBezTo>
                <a:close/>
                <a:moveTo>
                  <a:pt x="2456361" y="1593186"/>
                </a:moveTo>
                <a:cubicBezTo>
                  <a:pt x="2457664" y="1592318"/>
                  <a:pt x="2459400" y="1592535"/>
                  <a:pt x="2461570" y="1593837"/>
                </a:cubicBezTo>
                <a:cubicBezTo>
                  <a:pt x="2471121" y="1599046"/>
                  <a:pt x="2480671" y="1605557"/>
                  <a:pt x="2490220" y="1613371"/>
                </a:cubicBezTo>
                <a:cubicBezTo>
                  <a:pt x="2492825" y="1616843"/>
                  <a:pt x="2492825" y="1620750"/>
                  <a:pt x="2490220" y="1625091"/>
                </a:cubicBezTo>
                <a:cubicBezTo>
                  <a:pt x="2496297" y="1624223"/>
                  <a:pt x="2504979" y="1622921"/>
                  <a:pt x="2516265" y="1621184"/>
                </a:cubicBezTo>
                <a:cubicBezTo>
                  <a:pt x="2518870" y="1620316"/>
                  <a:pt x="2521040" y="1619882"/>
                  <a:pt x="2522776" y="1619882"/>
                </a:cubicBezTo>
                <a:cubicBezTo>
                  <a:pt x="2526249" y="1619014"/>
                  <a:pt x="2529722" y="1619882"/>
                  <a:pt x="2533194" y="1622487"/>
                </a:cubicBezTo>
                <a:cubicBezTo>
                  <a:pt x="2541008" y="1626827"/>
                  <a:pt x="2546216" y="1631168"/>
                  <a:pt x="2548821" y="1635509"/>
                </a:cubicBezTo>
                <a:cubicBezTo>
                  <a:pt x="2551426" y="1639850"/>
                  <a:pt x="2550991" y="1643322"/>
                  <a:pt x="2547519" y="1645927"/>
                </a:cubicBezTo>
                <a:cubicBezTo>
                  <a:pt x="2539706" y="1649400"/>
                  <a:pt x="2528854" y="1651136"/>
                  <a:pt x="2514963" y="1651136"/>
                </a:cubicBezTo>
                <a:cubicBezTo>
                  <a:pt x="2508886" y="1651136"/>
                  <a:pt x="2494562" y="1652004"/>
                  <a:pt x="2471988" y="1653740"/>
                </a:cubicBezTo>
                <a:cubicBezTo>
                  <a:pt x="2485011" y="1658081"/>
                  <a:pt x="2493693" y="1661554"/>
                  <a:pt x="2498034" y="1664158"/>
                </a:cubicBezTo>
                <a:cubicBezTo>
                  <a:pt x="2503243" y="1665027"/>
                  <a:pt x="2504979" y="1670236"/>
                  <a:pt x="2503243" y="1679785"/>
                </a:cubicBezTo>
                <a:cubicBezTo>
                  <a:pt x="2502375" y="1680653"/>
                  <a:pt x="2501941" y="1681956"/>
                  <a:pt x="2501941" y="1683692"/>
                </a:cubicBezTo>
                <a:cubicBezTo>
                  <a:pt x="2511490" y="1681956"/>
                  <a:pt x="2520606" y="1681088"/>
                  <a:pt x="2529288" y="1681088"/>
                </a:cubicBezTo>
                <a:cubicBezTo>
                  <a:pt x="2533629" y="1681088"/>
                  <a:pt x="2538403" y="1681522"/>
                  <a:pt x="2543612" y="1682390"/>
                </a:cubicBezTo>
                <a:cubicBezTo>
                  <a:pt x="2550558" y="1684994"/>
                  <a:pt x="2555767" y="1689335"/>
                  <a:pt x="2559239" y="1695412"/>
                </a:cubicBezTo>
                <a:cubicBezTo>
                  <a:pt x="2561843" y="1698885"/>
                  <a:pt x="2561410" y="1702358"/>
                  <a:pt x="2557937" y="1705830"/>
                </a:cubicBezTo>
                <a:cubicBezTo>
                  <a:pt x="2554465" y="1709303"/>
                  <a:pt x="2547953" y="1711039"/>
                  <a:pt x="2538403" y="1711039"/>
                </a:cubicBezTo>
                <a:cubicBezTo>
                  <a:pt x="2527986" y="1711039"/>
                  <a:pt x="2514963" y="1711039"/>
                  <a:pt x="2499336" y="1711039"/>
                </a:cubicBezTo>
                <a:cubicBezTo>
                  <a:pt x="2499336" y="1717984"/>
                  <a:pt x="2499336" y="1725364"/>
                  <a:pt x="2499336" y="1733177"/>
                </a:cubicBezTo>
                <a:cubicBezTo>
                  <a:pt x="2501941" y="1732309"/>
                  <a:pt x="2505847" y="1731875"/>
                  <a:pt x="2511056" y="1731875"/>
                </a:cubicBezTo>
                <a:cubicBezTo>
                  <a:pt x="2516265" y="1731007"/>
                  <a:pt x="2520172" y="1730573"/>
                  <a:pt x="2522776" y="1730573"/>
                </a:cubicBezTo>
                <a:cubicBezTo>
                  <a:pt x="2526249" y="1730573"/>
                  <a:pt x="2532326" y="1730139"/>
                  <a:pt x="2541008" y="1729271"/>
                </a:cubicBezTo>
                <a:cubicBezTo>
                  <a:pt x="2555767" y="1727534"/>
                  <a:pt x="2564883" y="1726666"/>
                  <a:pt x="2568355" y="1726666"/>
                </a:cubicBezTo>
                <a:cubicBezTo>
                  <a:pt x="2574432" y="1725798"/>
                  <a:pt x="2579207" y="1726666"/>
                  <a:pt x="2582680" y="1729271"/>
                </a:cubicBezTo>
                <a:cubicBezTo>
                  <a:pt x="2592230" y="1735348"/>
                  <a:pt x="2599609" y="1742727"/>
                  <a:pt x="2604819" y="1751409"/>
                </a:cubicBezTo>
                <a:cubicBezTo>
                  <a:pt x="2606554" y="1759222"/>
                  <a:pt x="2603081" y="1763129"/>
                  <a:pt x="2594400" y="1763129"/>
                </a:cubicBezTo>
                <a:cubicBezTo>
                  <a:pt x="2570960" y="1760525"/>
                  <a:pt x="2538838" y="1759222"/>
                  <a:pt x="2498034" y="1759222"/>
                </a:cubicBezTo>
                <a:cubicBezTo>
                  <a:pt x="2498034" y="1767036"/>
                  <a:pt x="2498034" y="1773981"/>
                  <a:pt x="2498034" y="1780058"/>
                </a:cubicBezTo>
                <a:cubicBezTo>
                  <a:pt x="2498034" y="1809576"/>
                  <a:pt x="2493258" y="1834319"/>
                  <a:pt x="2483709" y="1854286"/>
                </a:cubicBezTo>
                <a:cubicBezTo>
                  <a:pt x="2482840" y="1856891"/>
                  <a:pt x="2481539" y="1858193"/>
                  <a:pt x="2479802" y="1858193"/>
                </a:cubicBezTo>
                <a:cubicBezTo>
                  <a:pt x="2478934" y="1858193"/>
                  <a:pt x="2477632" y="1856891"/>
                  <a:pt x="2475895" y="1854286"/>
                </a:cubicBezTo>
                <a:cubicBezTo>
                  <a:pt x="2468950" y="1831714"/>
                  <a:pt x="2465477" y="1810878"/>
                  <a:pt x="2465477" y="1791779"/>
                </a:cubicBezTo>
                <a:cubicBezTo>
                  <a:pt x="2464609" y="1781361"/>
                  <a:pt x="2464175" y="1771377"/>
                  <a:pt x="2464175" y="1761827"/>
                </a:cubicBezTo>
                <a:cubicBezTo>
                  <a:pt x="2425976" y="1764431"/>
                  <a:pt x="2399063" y="1767904"/>
                  <a:pt x="2383436" y="1772245"/>
                </a:cubicBezTo>
                <a:cubicBezTo>
                  <a:pt x="2376491" y="1773113"/>
                  <a:pt x="2370848" y="1772245"/>
                  <a:pt x="2366507" y="1769640"/>
                </a:cubicBezTo>
                <a:cubicBezTo>
                  <a:pt x="2358694" y="1766168"/>
                  <a:pt x="2352617" y="1760525"/>
                  <a:pt x="2348275" y="1752711"/>
                </a:cubicBezTo>
                <a:cubicBezTo>
                  <a:pt x="2346539" y="1750975"/>
                  <a:pt x="2346105" y="1749673"/>
                  <a:pt x="2346973" y="1748804"/>
                </a:cubicBezTo>
                <a:cubicBezTo>
                  <a:pt x="2346973" y="1747068"/>
                  <a:pt x="2348275" y="1746200"/>
                  <a:pt x="2350879" y="1746200"/>
                </a:cubicBezTo>
                <a:cubicBezTo>
                  <a:pt x="2373453" y="1746200"/>
                  <a:pt x="2393854" y="1744464"/>
                  <a:pt x="2412086" y="1740991"/>
                </a:cubicBezTo>
                <a:cubicBezTo>
                  <a:pt x="2415558" y="1740991"/>
                  <a:pt x="2421635" y="1740123"/>
                  <a:pt x="2430317" y="1738386"/>
                </a:cubicBezTo>
                <a:cubicBezTo>
                  <a:pt x="2445075" y="1737518"/>
                  <a:pt x="2455928" y="1736650"/>
                  <a:pt x="2462873" y="1735782"/>
                </a:cubicBezTo>
                <a:cubicBezTo>
                  <a:pt x="2462873" y="1728837"/>
                  <a:pt x="2462873" y="1721891"/>
                  <a:pt x="2462873" y="1714946"/>
                </a:cubicBezTo>
                <a:cubicBezTo>
                  <a:pt x="2447247" y="1716682"/>
                  <a:pt x="2432486" y="1718853"/>
                  <a:pt x="2418597" y="1721457"/>
                </a:cubicBezTo>
                <a:cubicBezTo>
                  <a:pt x="2414255" y="1723193"/>
                  <a:pt x="2409481" y="1722325"/>
                  <a:pt x="2404272" y="1718853"/>
                </a:cubicBezTo>
                <a:cubicBezTo>
                  <a:pt x="2400799" y="1714512"/>
                  <a:pt x="2396459" y="1709303"/>
                  <a:pt x="2391250" y="1703226"/>
                </a:cubicBezTo>
                <a:cubicBezTo>
                  <a:pt x="2389513" y="1698017"/>
                  <a:pt x="2390381" y="1694544"/>
                  <a:pt x="2393854" y="1692808"/>
                </a:cubicBezTo>
                <a:cubicBezTo>
                  <a:pt x="2401668" y="1687599"/>
                  <a:pt x="2407310" y="1682824"/>
                  <a:pt x="2410783" y="1678483"/>
                </a:cubicBezTo>
                <a:cubicBezTo>
                  <a:pt x="2415992" y="1672406"/>
                  <a:pt x="2420767" y="1665461"/>
                  <a:pt x="2425108" y="1657647"/>
                </a:cubicBezTo>
                <a:cubicBezTo>
                  <a:pt x="2424240" y="1657647"/>
                  <a:pt x="2423372" y="1657647"/>
                  <a:pt x="2422503" y="1657647"/>
                </a:cubicBezTo>
                <a:cubicBezTo>
                  <a:pt x="2420767" y="1658515"/>
                  <a:pt x="2419464" y="1658949"/>
                  <a:pt x="2418597" y="1658949"/>
                </a:cubicBezTo>
                <a:cubicBezTo>
                  <a:pt x="2405574" y="1660686"/>
                  <a:pt x="2393854" y="1654175"/>
                  <a:pt x="2383436" y="1639416"/>
                </a:cubicBezTo>
                <a:cubicBezTo>
                  <a:pt x="2382568" y="1638547"/>
                  <a:pt x="2382134" y="1637679"/>
                  <a:pt x="2382134" y="1636811"/>
                </a:cubicBezTo>
                <a:cubicBezTo>
                  <a:pt x="2382134" y="1635943"/>
                  <a:pt x="2383436" y="1635075"/>
                  <a:pt x="2386040" y="1634207"/>
                </a:cubicBezTo>
                <a:cubicBezTo>
                  <a:pt x="2388645" y="1634207"/>
                  <a:pt x="2395156" y="1633773"/>
                  <a:pt x="2405574" y="1632905"/>
                </a:cubicBezTo>
                <a:cubicBezTo>
                  <a:pt x="2422068" y="1631168"/>
                  <a:pt x="2434224" y="1629866"/>
                  <a:pt x="2442037" y="1628998"/>
                </a:cubicBezTo>
                <a:cubicBezTo>
                  <a:pt x="2444642" y="1623789"/>
                  <a:pt x="2447247" y="1618580"/>
                  <a:pt x="2449851" y="1613371"/>
                </a:cubicBezTo>
                <a:cubicBezTo>
                  <a:pt x="2449851" y="1612503"/>
                  <a:pt x="2450285" y="1611634"/>
                  <a:pt x="2451152" y="1610766"/>
                </a:cubicBezTo>
                <a:cubicBezTo>
                  <a:pt x="2452890" y="1605557"/>
                  <a:pt x="2453757" y="1601651"/>
                  <a:pt x="2453757" y="1599046"/>
                </a:cubicBezTo>
                <a:cubicBezTo>
                  <a:pt x="2454191" y="1596007"/>
                  <a:pt x="2455060" y="1594054"/>
                  <a:pt x="2456361" y="1593186"/>
                </a:cubicBezTo>
                <a:close/>
                <a:moveTo>
                  <a:pt x="4778265" y="1592535"/>
                </a:moveTo>
                <a:cubicBezTo>
                  <a:pt x="4774792" y="1593403"/>
                  <a:pt x="4769583" y="1594271"/>
                  <a:pt x="4762638" y="1595139"/>
                </a:cubicBezTo>
                <a:cubicBezTo>
                  <a:pt x="4756561" y="1596876"/>
                  <a:pt x="4752220" y="1597744"/>
                  <a:pt x="4749616" y="1597744"/>
                </a:cubicBezTo>
                <a:cubicBezTo>
                  <a:pt x="4749616" y="1601216"/>
                  <a:pt x="4750049" y="1605123"/>
                  <a:pt x="4750918" y="1609464"/>
                </a:cubicBezTo>
                <a:cubicBezTo>
                  <a:pt x="4759599" y="1607728"/>
                  <a:pt x="4769149" y="1606425"/>
                  <a:pt x="4779567" y="1605557"/>
                </a:cubicBezTo>
                <a:cubicBezTo>
                  <a:pt x="4779567" y="1600348"/>
                  <a:pt x="4779133" y="1596007"/>
                  <a:pt x="4778265" y="1592535"/>
                </a:cubicBezTo>
                <a:close/>
                <a:moveTo>
                  <a:pt x="5369484" y="1591233"/>
                </a:moveTo>
                <a:cubicBezTo>
                  <a:pt x="5373825" y="1591233"/>
                  <a:pt x="5383375" y="1592101"/>
                  <a:pt x="5398134" y="1593837"/>
                </a:cubicBezTo>
                <a:cubicBezTo>
                  <a:pt x="5401606" y="1594705"/>
                  <a:pt x="5404211" y="1595139"/>
                  <a:pt x="5405947" y="1595139"/>
                </a:cubicBezTo>
                <a:cubicBezTo>
                  <a:pt x="5427651" y="1600348"/>
                  <a:pt x="5435031" y="1613805"/>
                  <a:pt x="5428085" y="1635509"/>
                </a:cubicBezTo>
                <a:cubicBezTo>
                  <a:pt x="5422008" y="1642454"/>
                  <a:pt x="5415497" y="1643756"/>
                  <a:pt x="5408552" y="1639416"/>
                </a:cubicBezTo>
                <a:cubicBezTo>
                  <a:pt x="5399870" y="1631602"/>
                  <a:pt x="5387282" y="1618146"/>
                  <a:pt x="5370787" y="1599046"/>
                </a:cubicBezTo>
                <a:cubicBezTo>
                  <a:pt x="5369050" y="1597310"/>
                  <a:pt x="5367748" y="1596007"/>
                  <a:pt x="5366880" y="1595139"/>
                </a:cubicBezTo>
                <a:cubicBezTo>
                  <a:pt x="5366012" y="1593403"/>
                  <a:pt x="5366012" y="1592535"/>
                  <a:pt x="5366880" y="1592535"/>
                </a:cubicBezTo>
                <a:cubicBezTo>
                  <a:pt x="5366880" y="1591667"/>
                  <a:pt x="5367748" y="1591233"/>
                  <a:pt x="5369484" y="1591233"/>
                </a:cubicBezTo>
                <a:close/>
                <a:moveTo>
                  <a:pt x="4073750" y="1589930"/>
                </a:moveTo>
                <a:cubicBezTo>
                  <a:pt x="4084168" y="1590798"/>
                  <a:pt x="4095454" y="1593403"/>
                  <a:pt x="4107608" y="1597744"/>
                </a:cubicBezTo>
                <a:cubicBezTo>
                  <a:pt x="4124103" y="1604689"/>
                  <a:pt x="4131917" y="1615541"/>
                  <a:pt x="4131049" y="1630300"/>
                </a:cubicBezTo>
                <a:cubicBezTo>
                  <a:pt x="4131049" y="1638982"/>
                  <a:pt x="4127142" y="1644191"/>
                  <a:pt x="4119328" y="1645927"/>
                </a:cubicBezTo>
                <a:cubicBezTo>
                  <a:pt x="4113251" y="1646795"/>
                  <a:pt x="4108042" y="1645493"/>
                  <a:pt x="4103701" y="1642020"/>
                </a:cubicBezTo>
                <a:cubicBezTo>
                  <a:pt x="4089811" y="1624657"/>
                  <a:pt x="4078959" y="1608596"/>
                  <a:pt x="4071145" y="1593837"/>
                </a:cubicBezTo>
                <a:cubicBezTo>
                  <a:pt x="4070277" y="1591233"/>
                  <a:pt x="4071145" y="1589930"/>
                  <a:pt x="4073750" y="1589930"/>
                </a:cubicBezTo>
                <a:close/>
                <a:moveTo>
                  <a:pt x="69345" y="1589930"/>
                </a:moveTo>
                <a:cubicBezTo>
                  <a:pt x="69345" y="1589062"/>
                  <a:pt x="70647" y="1589062"/>
                  <a:pt x="73251" y="1589930"/>
                </a:cubicBezTo>
                <a:cubicBezTo>
                  <a:pt x="98428" y="1597744"/>
                  <a:pt x="116659" y="1605557"/>
                  <a:pt x="127946" y="1613371"/>
                </a:cubicBezTo>
                <a:cubicBezTo>
                  <a:pt x="139232" y="1631602"/>
                  <a:pt x="137061" y="1646795"/>
                  <a:pt x="121434" y="1658949"/>
                </a:cubicBezTo>
                <a:cubicBezTo>
                  <a:pt x="113621" y="1661554"/>
                  <a:pt x="106242" y="1658081"/>
                  <a:pt x="99296" y="1648531"/>
                </a:cubicBezTo>
                <a:cubicBezTo>
                  <a:pt x="84538" y="1625091"/>
                  <a:pt x="74553" y="1607294"/>
                  <a:pt x="69345" y="1595139"/>
                </a:cubicBezTo>
                <a:cubicBezTo>
                  <a:pt x="68476" y="1592535"/>
                  <a:pt x="68476" y="1590798"/>
                  <a:pt x="69345" y="1589930"/>
                </a:cubicBezTo>
                <a:close/>
                <a:moveTo>
                  <a:pt x="6835813" y="1588628"/>
                </a:moveTo>
                <a:cubicBezTo>
                  <a:pt x="6835813" y="1587760"/>
                  <a:pt x="6836682" y="1587760"/>
                  <a:pt x="6838418" y="1588628"/>
                </a:cubicBezTo>
                <a:cubicBezTo>
                  <a:pt x="6852309" y="1589496"/>
                  <a:pt x="6866199" y="1591233"/>
                  <a:pt x="6880090" y="1593837"/>
                </a:cubicBezTo>
                <a:cubicBezTo>
                  <a:pt x="6889640" y="1596442"/>
                  <a:pt x="6894849" y="1603821"/>
                  <a:pt x="6895717" y="1615975"/>
                </a:cubicBezTo>
                <a:cubicBezTo>
                  <a:pt x="6895717" y="1630734"/>
                  <a:pt x="6890508" y="1638547"/>
                  <a:pt x="6880090" y="1639416"/>
                </a:cubicBezTo>
                <a:cubicBezTo>
                  <a:pt x="6875749" y="1639416"/>
                  <a:pt x="6870974" y="1636811"/>
                  <a:pt x="6865765" y="1631602"/>
                </a:cubicBezTo>
                <a:cubicBezTo>
                  <a:pt x="6856216" y="1622052"/>
                  <a:pt x="6846231" y="1609464"/>
                  <a:pt x="6835813" y="1593837"/>
                </a:cubicBezTo>
                <a:cubicBezTo>
                  <a:pt x="6834945" y="1591233"/>
                  <a:pt x="6834945" y="1589496"/>
                  <a:pt x="6835813" y="1588628"/>
                </a:cubicBezTo>
                <a:close/>
                <a:moveTo>
                  <a:pt x="4843377" y="1582117"/>
                </a:moveTo>
                <a:cubicBezTo>
                  <a:pt x="4842509" y="1582117"/>
                  <a:pt x="4840772" y="1582551"/>
                  <a:pt x="4838168" y="1583419"/>
                </a:cubicBezTo>
                <a:cubicBezTo>
                  <a:pt x="4826014" y="1585155"/>
                  <a:pt x="4816030" y="1586458"/>
                  <a:pt x="4808216" y="1587326"/>
                </a:cubicBezTo>
                <a:cubicBezTo>
                  <a:pt x="4810821" y="1590798"/>
                  <a:pt x="4812557" y="1594271"/>
                  <a:pt x="4813425" y="1597744"/>
                </a:cubicBezTo>
                <a:cubicBezTo>
                  <a:pt x="4814294" y="1596876"/>
                  <a:pt x="4815596" y="1596442"/>
                  <a:pt x="4817332" y="1596442"/>
                </a:cubicBezTo>
                <a:cubicBezTo>
                  <a:pt x="4819069" y="1595573"/>
                  <a:pt x="4820371" y="1595139"/>
                  <a:pt x="4821239" y="1595139"/>
                </a:cubicBezTo>
                <a:cubicBezTo>
                  <a:pt x="4829921" y="1592535"/>
                  <a:pt x="4838168" y="1596442"/>
                  <a:pt x="4845981" y="1606860"/>
                </a:cubicBezTo>
                <a:cubicBezTo>
                  <a:pt x="4845981" y="1606860"/>
                  <a:pt x="4846416" y="1607294"/>
                  <a:pt x="4847284" y="1608162"/>
                </a:cubicBezTo>
                <a:cubicBezTo>
                  <a:pt x="4847284" y="1604689"/>
                  <a:pt x="4848152" y="1599480"/>
                  <a:pt x="4849888" y="1592535"/>
                </a:cubicBezTo>
                <a:cubicBezTo>
                  <a:pt x="4848152" y="1596876"/>
                  <a:pt x="4848152" y="1596007"/>
                  <a:pt x="4849888" y="1589930"/>
                </a:cubicBezTo>
                <a:cubicBezTo>
                  <a:pt x="4850757" y="1585590"/>
                  <a:pt x="4850757" y="1582985"/>
                  <a:pt x="4849888" y="1582117"/>
                </a:cubicBezTo>
                <a:cubicBezTo>
                  <a:pt x="4849020" y="1581249"/>
                  <a:pt x="4846850" y="1581249"/>
                  <a:pt x="4843377" y="1582117"/>
                </a:cubicBezTo>
                <a:close/>
                <a:moveTo>
                  <a:pt x="3375746" y="1580815"/>
                </a:moveTo>
                <a:cubicBezTo>
                  <a:pt x="3377482" y="1580815"/>
                  <a:pt x="3380086" y="1581249"/>
                  <a:pt x="3383559" y="1582117"/>
                </a:cubicBezTo>
                <a:cubicBezTo>
                  <a:pt x="3402659" y="1582985"/>
                  <a:pt x="3416115" y="1584721"/>
                  <a:pt x="3423929" y="1587326"/>
                </a:cubicBezTo>
                <a:cubicBezTo>
                  <a:pt x="3437820" y="1592535"/>
                  <a:pt x="3441292" y="1605557"/>
                  <a:pt x="3434347" y="1626393"/>
                </a:cubicBezTo>
                <a:cubicBezTo>
                  <a:pt x="3430874" y="1635075"/>
                  <a:pt x="3423929" y="1636811"/>
                  <a:pt x="3413511" y="1631602"/>
                </a:cubicBezTo>
                <a:cubicBezTo>
                  <a:pt x="3398752" y="1619448"/>
                  <a:pt x="3384861" y="1604255"/>
                  <a:pt x="3371839" y="1586024"/>
                </a:cubicBezTo>
                <a:cubicBezTo>
                  <a:pt x="3370103" y="1583419"/>
                  <a:pt x="3369669" y="1582117"/>
                  <a:pt x="3370537" y="1582117"/>
                </a:cubicBezTo>
                <a:cubicBezTo>
                  <a:pt x="3370537" y="1581249"/>
                  <a:pt x="3372273" y="1580815"/>
                  <a:pt x="3375746" y="1580815"/>
                </a:cubicBezTo>
                <a:close/>
                <a:moveTo>
                  <a:pt x="7134028" y="1579512"/>
                </a:moveTo>
                <a:cubicBezTo>
                  <a:pt x="7148787" y="1581249"/>
                  <a:pt x="7161809" y="1585590"/>
                  <a:pt x="7173095" y="1592535"/>
                </a:cubicBezTo>
                <a:cubicBezTo>
                  <a:pt x="7187854" y="1606425"/>
                  <a:pt x="7188722" y="1621184"/>
                  <a:pt x="7175700" y="1636811"/>
                </a:cubicBezTo>
                <a:cubicBezTo>
                  <a:pt x="7167018" y="1640284"/>
                  <a:pt x="7157903" y="1634641"/>
                  <a:pt x="7148353" y="1619882"/>
                </a:cubicBezTo>
                <a:cubicBezTo>
                  <a:pt x="7139671" y="1602519"/>
                  <a:pt x="7133594" y="1590798"/>
                  <a:pt x="7130121" y="1584721"/>
                </a:cubicBezTo>
                <a:cubicBezTo>
                  <a:pt x="7129253" y="1582117"/>
                  <a:pt x="7129253" y="1580815"/>
                  <a:pt x="7130121" y="1580815"/>
                </a:cubicBezTo>
                <a:cubicBezTo>
                  <a:pt x="7130121" y="1579946"/>
                  <a:pt x="7131423" y="1579512"/>
                  <a:pt x="7134028" y="1579512"/>
                </a:cubicBezTo>
                <a:close/>
                <a:moveTo>
                  <a:pt x="1784403" y="1578210"/>
                </a:moveTo>
                <a:cubicBezTo>
                  <a:pt x="1800030" y="1584287"/>
                  <a:pt x="1813052" y="1595139"/>
                  <a:pt x="1823470" y="1610766"/>
                </a:cubicBezTo>
                <a:cubicBezTo>
                  <a:pt x="1827811" y="1615107"/>
                  <a:pt x="1827811" y="1619882"/>
                  <a:pt x="1823470" y="1625091"/>
                </a:cubicBezTo>
                <a:cubicBezTo>
                  <a:pt x="1822602" y="1626827"/>
                  <a:pt x="1820866" y="1629432"/>
                  <a:pt x="1818262" y="1632905"/>
                </a:cubicBezTo>
                <a:cubicBezTo>
                  <a:pt x="1816525" y="1637245"/>
                  <a:pt x="1812618" y="1644625"/>
                  <a:pt x="1806541" y="1655043"/>
                </a:cubicBezTo>
                <a:cubicBezTo>
                  <a:pt x="1805673" y="1657647"/>
                  <a:pt x="1804371" y="1659818"/>
                  <a:pt x="1802634" y="1661554"/>
                </a:cubicBezTo>
                <a:cubicBezTo>
                  <a:pt x="1838229" y="1718853"/>
                  <a:pt x="1891187" y="1763129"/>
                  <a:pt x="1961509" y="1794383"/>
                </a:cubicBezTo>
                <a:cubicBezTo>
                  <a:pt x="1966717" y="1796988"/>
                  <a:pt x="1969322" y="1799158"/>
                  <a:pt x="1969322" y="1800894"/>
                </a:cubicBezTo>
                <a:cubicBezTo>
                  <a:pt x="1969322" y="1802630"/>
                  <a:pt x="1966717" y="1803933"/>
                  <a:pt x="1961509" y="1804801"/>
                </a:cubicBezTo>
                <a:cubicBezTo>
                  <a:pt x="1943277" y="1808274"/>
                  <a:pt x="1921139" y="1810878"/>
                  <a:pt x="1895094" y="1812614"/>
                </a:cubicBezTo>
                <a:cubicBezTo>
                  <a:pt x="1883808" y="1814351"/>
                  <a:pt x="1874692" y="1811746"/>
                  <a:pt x="1867747" y="1804801"/>
                </a:cubicBezTo>
                <a:cubicBezTo>
                  <a:pt x="1836492" y="1777020"/>
                  <a:pt x="1812618" y="1744464"/>
                  <a:pt x="1796124" y="1707133"/>
                </a:cubicBezTo>
                <a:cubicBezTo>
                  <a:pt x="1795255" y="1703660"/>
                  <a:pt x="1792650" y="1697583"/>
                  <a:pt x="1788309" y="1688901"/>
                </a:cubicBezTo>
                <a:cubicBezTo>
                  <a:pt x="1772683" y="1716682"/>
                  <a:pt x="1754451" y="1741859"/>
                  <a:pt x="1733615" y="1764431"/>
                </a:cubicBezTo>
                <a:cubicBezTo>
                  <a:pt x="1715384" y="1782663"/>
                  <a:pt x="1690642" y="1796553"/>
                  <a:pt x="1659387" y="1806103"/>
                </a:cubicBezTo>
                <a:cubicBezTo>
                  <a:pt x="1656783" y="1806971"/>
                  <a:pt x="1655047" y="1806971"/>
                  <a:pt x="1654178" y="1806103"/>
                </a:cubicBezTo>
                <a:cubicBezTo>
                  <a:pt x="1654178" y="1805235"/>
                  <a:pt x="1655480" y="1803933"/>
                  <a:pt x="1658085" y="1802196"/>
                </a:cubicBezTo>
                <a:cubicBezTo>
                  <a:pt x="1704966" y="1765734"/>
                  <a:pt x="1741863" y="1710605"/>
                  <a:pt x="1768776" y="1636811"/>
                </a:cubicBezTo>
                <a:cubicBezTo>
                  <a:pt x="1775721" y="1620316"/>
                  <a:pt x="1777891" y="1602953"/>
                  <a:pt x="1775287" y="1584721"/>
                </a:cubicBezTo>
                <a:cubicBezTo>
                  <a:pt x="1775287" y="1579512"/>
                  <a:pt x="1778326" y="1577342"/>
                  <a:pt x="1784403" y="1578210"/>
                </a:cubicBezTo>
                <a:close/>
                <a:moveTo>
                  <a:pt x="3844554" y="1576908"/>
                </a:moveTo>
                <a:cubicBezTo>
                  <a:pt x="3857577" y="1576908"/>
                  <a:pt x="3872335" y="1579512"/>
                  <a:pt x="3888831" y="1584721"/>
                </a:cubicBezTo>
                <a:cubicBezTo>
                  <a:pt x="3897512" y="1588194"/>
                  <a:pt x="3901853" y="1595139"/>
                  <a:pt x="3901853" y="1605557"/>
                </a:cubicBezTo>
                <a:cubicBezTo>
                  <a:pt x="3900117" y="1617712"/>
                  <a:pt x="3894474" y="1624657"/>
                  <a:pt x="3884924" y="1626393"/>
                </a:cubicBezTo>
                <a:cubicBezTo>
                  <a:pt x="3880583" y="1626393"/>
                  <a:pt x="3875374" y="1623355"/>
                  <a:pt x="3869297" y="1617278"/>
                </a:cubicBezTo>
                <a:cubicBezTo>
                  <a:pt x="3858879" y="1606860"/>
                  <a:pt x="3849329" y="1594705"/>
                  <a:pt x="3840648" y="1580815"/>
                </a:cubicBezTo>
                <a:cubicBezTo>
                  <a:pt x="3839779" y="1578210"/>
                  <a:pt x="3841082" y="1576908"/>
                  <a:pt x="3844554" y="1576908"/>
                </a:cubicBezTo>
                <a:close/>
                <a:moveTo>
                  <a:pt x="758233" y="1576908"/>
                </a:moveTo>
                <a:cubicBezTo>
                  <a:pt x="766046" y="1579512"/>
                  <a:pt x="774728" y="1583853"/>
                  <a:pt x="784278" y="1589930"/>
                </a:cubicBezTo>
                <a:cubicBezTo>
                  <a:pt x="792959" y="1596007"/>
                  <a:pt x="795998" y="1603387"/>
                  <a:pt x="793393" y="1612069"/>
                </a:cubicBezTo>
                <a:cubicBezTo>
                  <a:pt x="789053" y="1622487"/>
                  <a:pt x="786014" y="1631602"/>
                  <a:pt x="784278" y="1639416"/>
                </a:cubicBezTo>
                <a:cubicBezTo>
                  <a:pt x="784278" y="1640284"/>
                  <a:pt x="783844" y="1642020"/>
                  <a:pt x="782975" y="1644625"/>
                </a:cubicBezTo>
                <a:cubicBezTo>
                  <a:pt x="782975" y="1647229"/>
                  <a:pt x="782541" y="1648966"/>
                  <a:pt x="781673" y="1649834"/>
                </a:cubicBezTo>
                <a:cubicBezTo>
                  <a:pt x="782541" y="1649834"/>
                  <a:pt x="783409" y="1649834"/>
                  <a:pt x="784278" y="1649834"/>
                </a:cubicBezTo>
                <a:cubicBezTo>
                  <a:pt x="790355" y="1648097"/>
                  <a:pt x="794696" y="1646361"/>
                  <a:pt x="797300" y="1644625"/>
                </a:cubicBezTo>
                <a:cubicBezTo>
                  <a:pt x="802509" y="1642888"/>
                  <a:pt x="806850" y="1643322"/>
                  <a:pt x="810323" y="1645927"/>
                </a:cubicBezTo>
                <a:cubicBezTo>
                  <a:pt x="819872" y="1653740"/>
                  <a:pt x="826384" y="1661554"/>
                  <a:pt x="829856" y="1669367"/>
                </a:cubicBezTo>
                <a:cubicBezTo>
                  <a:pt x="836801" y="1669367"/>
                  <a:pt x="842879" y="1670670"/>
                  <a:pt x="848088" y="1673274"/>
                </a:cubicBezTo>
                <a:cubicBezTo>
                  <a:pt x="852428" y="1672406"/>
                  <a:pt x="858940" y="1671104"/>
                  <a:pt x="867621" y="1669367"/>
                </a:cubicBezTo>
                <a:cubicBezTo>
                  <a:pt x="877171" y="1667631"/>
                  <a:pt x="883682" y="1666763"/>
                  <a:pt x="887155" y="1666763"/>
                </a:cubicBezTo>
                <a:cubicBezTo>
                  <a:pt x="897573" y="1665895"/>
                  <a:pt x="906689" y="1663290"/>
                  <a:pt x="914502" y="1658949"/>
                </a:cubicBezTo>
                <a:cubicBezTo>
                  <a:pt x="918843" y="1656345"/>
                  <a:pt x="923618" y="1656779"/>
                  <a:pt x="928827" y="1660252"/>
                </a:cubicBezTo>
                <a:cubicBezTo>
                  <a:pt x="936641" y="1665461"/>
                  <a:pt x="944888" y="1672840"/>
                  <a:pt x="953570" y="1682390"/>
                </a:cubicBezTo>
                <a:cubicBezTo>
                  <a:pt x="957910" y="1686731"/>
                  <a:pt x="957910" y="1691071"/>
                  <a:pt x="953570" y="1695412"/>
                </a:cubicBezTo>
                <a:cubicBezTo>
                  <a:pt x="945756" y="1706698"/>
                  <a:pt x="938377" y="1721023"/>
                  <a:pt x="931432" y="1738386"/>
                </a:cubicBezTo>
                <a:cubicBezTo>
                  <a:pt x="935772" y="1740991"/>
                  <a:pt x="937943" y="1744898"/>
                  <a:pt x="937943" y="1750107"/>
                </a:cubicBezTo>
                <a:cubicBezTo>
                  <a:pt x="940547" y="1757052"/>
                  <a:pt x="938811" y="1760959"/>
                  <a:pt x="932734" y="1761827"/>
                </a:cubicBezTo>
                <a:cubicBezTo>
                  <a:pt x="912766" y="1764431"/>
                  <a:pt x="890628" y="1766602"/>
                  <a:pt x="866319" y="1768338"/>
                </a:cubicBezTo>
                <a:cubicBezTo>
                  <a:pt x="866319" y="1770943"/>
                  <a:pt x="866319" y="1772679"/>
                  <a:pt x="866319" y="1773547"/>
                </a:cubicBezTo>
                <a:cubicBezTo>
                  <a:pt x="866319" y="1783097"/>
                  <a:pt x="861110" y="1787438"/>
                  <a:pt x="850692" y="1786570"/>
                </a:cubicBezTo>
                <a:cubicBezTo>
                  <a:pt x="839406" y="1781361"/>
                  <a:pt x="833763" y="1769640"/>
                  <a:pt x="833763" y="1751409"/>
                </a:cubicBezTo>
                <a:cubicBezTo>
                  <a:pt x="833763" y="1734914"/>
                  <a:pt x="831158" y="1714512"/>
                  <a:pt x="825950" y="1690203"/>
                </a:cubicBezTo>
                <a:cubicBezTo>
                  <a:pt x="825081" y="1692808"/>
                  <a:pt x="823779" y="1696715"/>
                  <a:pt x="822043" y="1701924"/>
                </a:cubicBezTo>
                <a:cubicBezTo>
                  <a:pt x="821175" y="1708001"/>
                  <a:pt x="819438" y="1716682"/>
                  <a:pt x="816834" y="1727968"/>
                </a:cubicBezTo>
                <a:cubicBezTo>
                  <a:pt x="814229" y="1741859"/>
                  <a:pt x="812059" y="1752711"/>
                  <a:pt x="810323" y="1760525"/>
                </a:cubicBezTo>
                <a:cubicBezTo>
                  <a:pt x="802509" y="1794383"/>
                  <a:pt x="788619" y="1811746"/>
                  <a:pt x="768651" y="1812614"/>
                </a:cubicBezTo>
                <a:cubicBezTo>
                  <a:pt x="764310" y="1811746"/>
                  <a:pt x="760837" y="1808274"/>
                  <a:pt x="758233" y="1802196"/>
                </a:cubicBezTo>
                <a:cubicBezTo>
                  <a:pt x="753892" y="1790910"/>
                  <a:pt x="746512" y="1778322"/>
                  <a:pt x="736095" y="1764431"/>
                </a:cubicBezTo>
                <a:cubicBezTo>
                  <a:pt x="736095" y="1763563"/>
                  <a:pt x="735661" y="1763129"/>
                  <a:pt x="734792" y="1763129"/>
                </a:cubicBezTo>
                <a:cubicBezTo>
                  <a:pt x="720034" y="1783097"/>
                  <a:pt x="701802" y="1798724"/>
                  <a:pt x="680098" y="1810010"/>
                </a:cubicBezTo>
                <a:cubicBezTo>
                  <a:pt x="674889" y="1812614"/>
                  <a:pt x="672284" y="1813483"/>
                  <a:pt x="672284" y="1812614"/>
                </a:cubicBezTo>
                <a:cubicBezTo>
                  <a:pt x="672284" y="1811746"/>
                  <a:pt x="674021" y="1809142"/>
                  <a:pt x="677493" y="1804801"/>
                </a:cubicBezTo>
                <a:cubicBezTo>
                  <a:pt x="708747" y="1763997"/>
                  <a:pt x="729583" y="1723628"/>
                  <a:pt x="740001" y="1683692"/>
                </a:cubicBezTo>
                <a:cubicBezTo>
                  <a:pt x="737397" y="1684560"/>
                  <a:pt x="733056" y="1685862"/>
                  <a:pt x="726979" y="1687599"/>
                </a:cubicBezTo>
                <a:cubicBezTo>
                  <a:pt x="723506" y="1688467"/>
                  <a:pt x="721336" y="1688901"/>
                  <a:pt x="720468" y="1688901"/>
                </a:cubicBezTo>
                <a:cubicBezTo>
                  <a:pt x="716127" y="1690637"/>
                  <a:pt x="712654" y="1691071"/>
                  <a:pt x="710050" y="1690203"/>
                </a:cubicBezTo>
                <a:cubicBezTo>
                  <a:pt x="703104" y="1684994"/>
                  <a:pt x="697027" y="1679785"/>
                  <a:pt x="691818" y="1674576"/>
                </a:cubicBezTo>
                <a:cubicBezTo>
                  <a:pt x="688345" y="1669367"/>
                  <a:pt x="689648" y="1666329"/>
                  <a:pt x="695725" y="1665461"/>
                </a:cubicBezTo>
                <a:cubicBezTo>
                  <a:pt x="713088" y="1662856"/>
                  <a:pt x="729583" y="1660252"/>
                  <a:pt x="745210" y="1657647"/>
                </a:cubicBezTo>
                <a:cubicBezTo>
                  <a:pt x="747815" y="1645493"/>
                  <a:pt x="749985" y="1632905"/>
                  <a:pt x="751722" y="1619882"/>
                </a:cubicBezTo>
                <a:cubicBezTo>
                  <a:pt x="754326" y="1605123"/>
                  <a:pt x="753892" y="1592969"/>
                  <a:pt x="750419" y="1583419"/>
                </a:cubicBezTo>
                <a:cubicBezTo>
                  <a:pt x="749551" y="1578210"/>
                  <a:pt x="752156" y="1576040"/>
                  <a:pt x="758233" y="1576908"/>
                </a:cubicBezTo>
                <a:close/>
                <a:moveTo>
                  <a:pt x="181338" y="1575606"/>
                </a:moveTo>
                <a:cubicBezTo>
                  <a:pt x="198701" y="1585155"/>
                  <a:pt x="210855" y="1597744"/>
                  <a:pt x="217801" y="1613371"/>
                </a:cubicBezTo>
                <a:cubicBezTo>
                  <a:pt x="219537" y="1616843"/>
                  <a:pt x="219537" y="1620316"/>
                  <a:pt x="217801" y="1623789"/>
                </a:cubicBezTo>
                <a:cubicBezTo>
                  <a:pt x="212592" y="1628998"/>
                  <a:pt x="207817" y="1636377"/>
                  <a:pt x="203476" y="1645927"/>
                </a:cubicBezTo>
                <a:cubicBezTo>
                  <a:pt x="187849" y="1676313"/>
                  <a:pt x="167881" y="1705830"/>
                  <a:pt x="143573" y="1734480"/>
                </a:cubicBezTo>
                <a:cubicBezTo>
                  <a:pt x="140100" y="1738820"/>
                  <a:pt x="135759" y="1743595"/>
                  <a:pt x="130550" y="1748804"/>
                </a:cubicBezTo>
                <a:cubicBezTo>
                  <a:pt x="147046" y="1761827"/>
                  <a:pt x="166579" y="1767904"/>
                  <a:pt x="189151" y="1767036"/>
                </a:cubicBezTo>
                <a:cubicBezTo>
                  <a:pt x="189151" y="1767036"/>
                  <a:pt x="189585" y="1767036"/>
                  <a:pt x="190454" y="1767036"/>
                </a:cubicBezTo>
                <a:cubicBezTo>
                  <a:pt x="194794" y="1766168"/>
                  <a:pt x="196531" y="1763997"/>
                  <a:pt x="195662" y="1760525"/>
                </a:cubicBezTo>
                <a:cubicBezTo>
                  <a:pt x="195662" y="1758788"/>
                  <a:pt x="195228" y="1755316"/>
                  <a:pt x="194360" y="1750107"/>
                </a:cubicBezTo>
                <a:cubicBezTo>
                  <a:pt x="192624" y="1737952"/>
                  <a:pt x="191322" y="1728837"/>
                  <a:pt x="190454" y="1722759"/>
                </a:cubicBezTo>
                <a:cubicBezTo>
                  <a:pt x="190454" y="1721023"/>
                  <a:pt x="191322" y="1719721"/>
                  <a:pt x="193058" y="1718853"/>
                </a:cubicBezTo>
                <a:cubicBezTo>
                  <a:pt x="194794" y="1717984"/>
                  <a:pt x="196096" y="1718419"/>
                  <a:pt x="196965" y="1720155"/>
                </a:cubicBezTo>
                <a:cubicBezTo>
                  <a:pt x="209119" y="1740123"/>
                  <a:pt x="223444" y="1753579"/>
                  <a:pt x="239939" y="1760525"/>
                </a:cubicBezTo>
                <a:cubicBezTo>
                  <a:pt x="246884" y="1763997"/>
                  <a:pt x="251659" y="1767470"/>
                  <a:pt x="254264" y="1770943"/>
                </a:cubicBezTo>
                <a:cubicBezTo>
                  <a:pt x="256868" y="1777020"/>
                  <a:pt x="256000" y="1783531"/>
                  <a:pt x="251659" y="1790476"/>
                </a:cubicBezTo>
                <a:cubicBezTo>
                  <a:pt x="239505" y="1801762"/>
                  <a:pt x="219103" y="1807839"/>
                  <a:pt x="190454" y="1808708"/>
                </a:cubicBezTo>
                <a:cubicBezTo>
                  <a:pt x="155727" y="1806971"/>
                  <a:pt x="127946" y="1796553"/>
                  <a:pt x="107110" y="1777454"/>
                </a:cubicBezTo>
                <a:lnTo>
                  <a:pt x="103203" y="1773547"/>
                </a:lnTo>
                <a:cubicBezTo>
                  <a:pt x="77158" y="1793515"/>
                  <a:pt x="48943" y="1806971"/>
                  <a:pt x="18557" y="1813917"/>
                </a:cubicBezTo>
                <a:cubicBezTo>
                  <a:pt x="12480" y="1815653"/>
                  <a:pt x="9875" y="1816087"/>
                  <a:pt x="10743" y="1815219"/>
                </a:cubicBezTo>
                <a:cubicBezTo>
                  <a:pt x="9875" y="1814351"/>
                  <a:pt x="12045" y="1811746"/>
                  <a:pt x="17255" y="1807405"/>
                </a:cubicBezTo>
                <a:cubicBezTo>
                  <a:pt x="41563" y="1790042"/>
                  <a:pt x="64136" y="1770508"/>
                  <a:pt x="84972" y="1748804"/>
                </a:cubicBezTo>
                <a:cubicBezTo>
                  <a:pt x="74553" y="1727968"/>
                  <a:pt x="71949" y="1701924"/>
                  <a:pt x="77158" y="1670670"/>
                </a:cubicBezTo>
                <a:cubicBezTo>
                  <a:pt x="78026" y="1667197"/>
                  <a:pt x="79329" y="1665027"/>
                  <a:pt x="81065" y="1664158"/>
                </a:cubicBezTo>
                <a:cubicBezTo>
                  <a:pt x="82801" y="1664158"/>
                  <a:pt x="84103" y="1665461"/>
                  <a:pt x="84972" y="1668065"/>
                </a:cubicBezTo>
                <a:cubicBezTo>
                  <a:pt x="90181" y="1691506"/>
                  <a:pt x="97994" y="1710171"/>
                  <a:pt x="108412" y="1724062"/>
                </a:cubicBezTo>
                <a:cubicBezTo>
                  <a:pt x="134457" y="1693676"/>
                  <a:pt x="153557" y="1662856"/>
                  <a:pt x="165711" y="1631602"/>
                </a:cubicBezTo>
                <a:cubicBezTo>
                  <a:pt x="171788" y="1613371"/>
                  <a:pt x="173090" y="1596876"/>
                  <a:pt x="169618" y="1582117"/>
                </a:cubicBezTo>
                <a:cubicBezTo>
                  <a:pt x="169618" y="1576040"/>
                  <a:pt x="173524" y="1573869"/>
                  <a:pt x="181338" y="1575606"/>
                </a:cubicBezTo>
                <a:close/>
                <a:moveTo>
                  <a:pt x="6099068" y="1574955"/>
                </a:moveTo>
                <a:cubicBezTo>
                  <a:pt x="6101890" y="1574955"/>
                  <a:pt x="6104820" y="1576040"/>
                  <a:pt x="6107858" y="1578210"/>
                </a:cubicBezTo>
                <a:cubicBezTo>
                  <a:pt x="6114803" y="1582551"/>
                  <a:pt x="6121748" y="1589496"/>
                  <a:pt x="6128694" y="1599046"/>
                </a:cubicBezTo>
                <a:cubicBezTo>
                  <a:pt x="6132166" y="1604255"/>
                  <a:pt x="6131733" y="1608162"/>
                  <a:pt x="6127392" y="1610766"/>
                </a:cubicBezTo>
                <a:cubicBezTo>
                  <a:pt x="6113501" y="1619448"/>
                  <a:pt x="6100044" y="1629866"/>
                  <a:pt x="6087022" y="1642020"/>
                </a:cubicBezTo>
                <a:cubicBezTo>
                  <a:pt x="6101781" y="1654175"/>
                  <a:pt x="6110028" y="1669367"/>
                  <a:pt x="6111765" y="1687599"/>
                </a:cubicBezTo>
                <a:cubicBezTo>
                  <a:pt x="6114369" y="1706698"/>
                  <a:pt x="6108292" y="1720589"/>
                  <a:pt x="6093533" y="1729271"/>
                </a:cubicBezTo>
                <a:cubicBezTo>
                  <a:pt x="6083115" y="1733611"/>
                  <a:pt x="6077472" y="1732309"/>
                  <a:pt x="6076604" y="1725364"/>
                </a:cubicBezTo>
                <a:cubicBezTo>
                  <a:pt x="6074867" y="1710605"/>
                  <a:pt x="6067488" y="1698885"/>
                  <a:pt x="6054466" y="1690203"/>
                </a:cubicBezTo>
                <a:cubicBezTo>
                  <a:pt x="6054466" y="1751843"/>
                  <a:pt x="6052729" y="1792213"/>
                  <a:pt x="6049257" y="1811312"/>
                </a:cubicBezTo>
                <a:cubicBezTo>
                  <a:pt x="6046652" y="1818257"/>
                  <a:pt x="6041009" y="1819126"/>
                  <a:pt x="6032328" y="1813917"/>
                </a:cubicBezTo>
                <a:cubicBezTo>
                  <a:pt x="6026251" y="1808708"/>
                  <a:pt x="6021042" y="1802196"/>
                  <a:pt x="6016701" y="1794383"/>
                </a:cubicBezTo>
                <a:cubicBezTo>
                  <a:pt x="6015833" y="1791779"/>
                  <a:pt x="6016266" y="1786570"/>
                  <a:pt x="6018003" y="1778756"/>
                </a:cubicBezTo>
                <a:cubicBezTo>
                  <a:pt x="6016266" y="1784833"/>
                  <a:pt x="6016266" y="1783965"/>
                  <a:pt x="6018003" y="1776152"/>
                </a:cubicBezTo>
                <a:cubicBezTo>
                  <a:pt x="6022344" y="1739689"/>
                  <a:pt x="6024948" y="1694544"/>
                  <a:pt x="6025816" y="1640718"/>
                </a:cubicBezTo>
                <a:cubicBezTo>
                  <a:pt x="6025816" y="1623355"/>
                  <a:pt x="6022344" y="1609464"/>
                  <a:pt x="6015398" y="1599046"/>
                </a:cubicBezTo>
                <a:cubicBezTo>
                  <a:pt x="6013662" y="1592969"/>
                  <a:pt x="6015398" y="1589062"/>
                  <a:pt x="6020607" y="1587326"/>
                </a:cubicBezTo>
                <a:cubicBezTo>
                  <a:pt x="6031893" y="1589930"/>
                  <a:pt x="6040575" y="1592535"/>
                  <a:pt x="6046652" y="1595139"/>
                </a:cubicBezTo>
                <a:cubicBezTo>
                  <a:pt x="6053598" y="1594271"/>
                  <a:pt x="6062714" y="1591667"/>
                  <a:pt x="6073999" y="1587326"/>
                </a:cubicBezTo>
                <a:cubicBezTo>
                  <a:pt x="6080945" y="1585590"/>
                  <a:pt x="6086588" y="1582551"/>
                  <a:pt x="6090929" y="1578210"/>
                </a:cubicBezTo>
                <a:cubicBezTo>
                  <a:pt x="6093533" y="1576040"/>
                  <a:pt x="6096246" y="1574955"/>
                  <a:pt x="6099068" y="1574955"/>
                </a:cubicBezTo>
                <a:close/>
                <a:moveTo>
                  <a:pt x="2765320" y="1574955"/>
                </a:moveTo>
                <a:cubicBezTo>
                  <a:pt x="2768141" y="1574955"/>
                  <a:pt x="2771072" y="1576040"/>
                  <a:pt x="2774110" y="1578210"/>
                </a:cubicBezTo>
                <a:cubicBezTo>
                  <a:pt x="2781055" y="1582551"/>
                  <a:pt x="2788001" y="1589496"/>
                  <a:pt x="2794946" y="1599046"/>
                </a:cubicBezTo>
                <a:cubicBezTo>
                  <a:pt x="2798418" y="1604255"/>
                  <a:pt x="2797984" y="1608162"/>
                  <a:pt x="2793643" y="1610766"/>
                </a:cubicBezTo>
                <a:cubicBezTo>
                  <a:pt x="2779753" y="1619448"/>
                  <a:pt x="2766296" y="1629866"/>
                  <a:pt x="2753274" y="1642020"/>
                </a:cubicBezTo>
                <a:cubicBezTo>
                  <a:pt x="2768033" y="1654175"/>
                  <a:pt x="2776280" y="1669367"/>
                  <a:pt x="2778017" y="1687599"/>
                </a:cubicBezTo>
                <a:cubicBezTo>
                  <a:pt x="2780621" y="1706698"/>
                  <a:pt x="2774544" y="1720589"/>
                  <a:pt x="2759785" y="1729271"/>
                </a:cubicBezTo>
                <a:cubicBezTo>
                  <a:pt x="2749367" y="1733611"/>
                  <a:pt x="2743724" y="1732309"/>
                  <a:pt x="2742856" y="1725364"/>
                </a:cubicBezTo>
                <a:cubicBezTo>
                  <a:pt x="2741119" y="1710605"/>
                  <a:pt x="2733740" y="1698885"/>
                  <a:pt x="2720718" y="1690203"/>
                </a:cubicBezTo>
                <a:cubicBezTo>
                  <a:pt x="2720718" y="1751843"/>
                  <a:pt x="2718981" y="1792213"/>
                  <a:pt x="2715509" y="1811312"/>
                </a:cubicBezTo>
                <a:cubicBezTo>
                  <a:pt x="2712904" y="1818257"/>
                  <a:pt x="2707261" y="1819126"/>
                  <a:pt x="2698580" y="1813917"/>
                </a:cubicBezTo>
                <a:cubicBezTo>
                  <a:pt x="2692502" y="1808708"/>
                  <a:pt x="2687293" y="1802196"/>
                  <a:pt x="2682953" y="1794383"/>
                </a:cubicBezTo>
                <a:cubicBezTo>
                  <a:pt x="2682084" y="1791779"/>
                  <a:pt x="2682519" y="1786570"/>
                  <a:pt x="2684255" y="1778756"/>
                </a:cubicBezTo>
                <a:cubicBezTo>
                  <a:pt x="2682519" y="1784833"/>
                  <a:pt x="2682519" y="1783965"/>
                  <a:pt x="2684255" y="1776152"/>
                </a:cubicBezTo>
                <a:cubicBezTo>
                  <a:pt x="2688596" y="1739689"/>
                  <a:pt x="2691200" y="1694544"/>
                  <a:pt x="2692069" y="1640718"/>
                </a:cubicBezTo>
                <a:cubicBezTo>
                  <a:pt x="2692069" y="1623355"/>
                  <a:pt x="2688596" y="1609464"/>
                  <a:pt x="2681651" y="1599046"/>
                </a:cubicBezTo>
                <a:cubicBezTo>
                  <a:pt x="2679914" y="1592969"/>
                  <a:pt x="2681651" y="1589062"/>
                  <a:pt x="2686860" y="1587326"/>
                </a:cubicBezTo>
                <a:cubicBezTo>
                  <a:pt x="2698145" y="1589930"/>
                  <a:pt x="2706827" y="1592535"/>
                  <a:pt x="2712904" y="1595139"/>
                </a:cubicBezTo>
                <a:cubicBezTo>
                  <a:pt x="2719849" y="1594271"/>
                  <a:pt x="2728965" y="1591667"/>
                  <a:pt x="2740252" y="1587326"/>
                </a:cubicBezTo>
                <a:cubicBezTo>
                  <a:pt x="2747197" y="1585590"/>
                  <a:pt x="2752840" y="1582551"/>
                  <a:pt x="2757180" y="1578210"/>
                </a:cubicBezTo>
                <a:cubicBezTo>
                  <a:pt x="2759785" y="1576040"/>
                  <a:pt x="2762498" y="1574955"/>
                  <a:pt x="2765320" y="1574955"/>
                </a:cubicBezTo>
                <a:close/>
                <a:moveTo>
                  <a:pt x="6148228" y="1573001"/>
                </a:moveTo>
                <a:cubicBezTo>
                  <a:pt x="6163854" y="1574737"/>
                  <a:pt x="6178613" y="1582985"/>
                  <a:pt x="6192504" y="1597744"/>
                </a:cubicBezTo>
                <a:cubicBezTo>
                  <a:pt x="6195976" y="1602085"/>
                  <a:pt x="6196411" y="1606860"/>
                  <a:pt x="6193806" y="1612069"/>
                </a:cubicBezTo>
                <a:cubicBezTo>
                  <a:pt x="6189465" y="1623355"/>
                  <a:pt x="6186427" y="1636811"/>
                  <a:pt x="6184690" y="1652438"/>
                </a:cubicBezTo>
                <a:cubicBezTo>
                  <a:pt x="6182086" y="1662856"/>
                  <a:pt x="6179481" y="1672840"/>
                  <a:pt x="6176877" y="1682390"/>
                </a:cubicBezTo>
                <a:cubicBezTo>
                  <a:pt x="6209867" y="1735348"/>
                  <a:pt x="6249368" y="1770943"/>
                  <a:pt x="6295381" y="1789174"/>
                </a:cubicBezTo>
                <a:cubicBezTo>
                  <a:pt x="6299722" y="1790042"/>
                  <a:pt x="6301893" y="1791779"/>
                  <a:pt x="6301893" y="1794383"/>
                </a:cubicBezTo>
                <a:cubicBezTo>
                  <a:pt x="6301893" y="1796988"/>
                  <a:pt x="6300156" y="1798724"/>
                  <a:pt x="6296684" y="1799592"/>
                </a:cubicBezTo>
                <a:cubicBezTo>
                  <a:pt x="6265430" y="1802196"/>
                  <a:pt x="6244159" y="1803499"/>
                  <a:pt x="6232874" y="1803499"/>
                </a:cubicBezTo>
                <a:cubicBezTo>
                  <a:pt x="6218983" y="1804367"/>
                  <a:pt x="6211170" y="1802196"/>
                  <a:pt x="6209433" y="1796988"/>
                </a:cubicBezTo>
                <a:cubicBezTo>
                  <a:pt x="6192938" y="1777020"/>
                  <a:pt x="6178179" y="1750107"/>
                  <a:pt x="6165157" y="1716248"/>
                </a:cubicBezTo>
                <a:cubicBezTo>
                  <a:pt x="6140848" y="1764865"/>
                  <a:pt x="6106990" y="1792647"/>
                  <a:pt x="6063582" y="1799592"/>
                </a:cubicBezTo>
                <a:cubicBezTo>
                  <a:pt x="6060977" y="1800460"/>
                  <a:pt x="6059241" y="1800026"/>
                  <a:pt x="6058373" y="1798290"/>
                </a:cubicBezTo>
                <a:cubicBezTo>
                  <a:pt x="6057505" y="1795685"/>
                  <a:pt x="6058373" y="1793949"/>
                  <a:pt x="6060977" y="1793081"/>
                </a:cubicBezTo>
                <a:cubicBezTo>
                  <a:pt x="6113935" y="1755750"/>
                  <a:pt x="6143887" y="1704094"/>
                  <a:pt x="6150832" y="1638113"/>
                </a:cubicBezTo>
                <a:cubicBezTo>
                  <a:pt x="6150832" y="1612069"/>
                  <a:pt x="6148228" y="1593837"/>
                  <a:pt x="6143019" y="1583419"/>
                </a:cubicBezTo>
                <a:cubicBezTo>
                  <a:pt x="6140414" y="1577342"/>
                  <a:pt x="6142151" y="1573869"/>
                  <a:pt x="6148228" y="1573001"/>
                </a:cubicBezTo>
                <a:close/>
                <a:moveTo>
                  <a:pt x="2814479" y="1573001"/>
                </a:moveTo>
                <a:cubicBezTo>
                  <a:pt x="2830106" y="1574737"/>
                  <a:pt x="2844866" y="1582985"/>
                  <a:pt x="2858756" y="1597744"/>
                </a:cubicBezTo>
                <a:cubicBezTo>
                  <a:pt x="2862229" y="1602085"/>
                  <a:pt x="2862662" y="1606860"/>
                  <a:pt x="2860058" y="1612069"/>
                </a:cubicBezTo>
                <a:cubicBezTo>
                  <a:pt x="2855718" y="1623355"/>
                  <a:pt x="2852679" y="1636811"/>
                  <a:pt x="2850943" y="1652438"/>
                </a:cubicBezTo>
                <a:cubicBezTo>
                  <a:pt x="2848338" y="1662856"/>
                  <a:pt x="2845733" y="1672840"/>
                  <a:pt x="2843129" y="1682390"/>
                </a:cubicBezTo>
                <a:cubicBezTo>
                  <a:pt x="2876119" y="1735348"/>
                  <a:pt x="2915621" y="1770943"/>
                  <a:pt x="2961633" y="1789174"/>
                </a:cubicBezTo>
                <a:cubicBezTo>
                  <a:pt x="2965974" y="1790042"/>
                  <a:pt x="2968145" y="1791779"/>
                  <a:pt x="2968145" y="1794383"/>
                </a:cubicBezTo>
                <a:cubicBezTo>
                  <a:pt x="2968145" y="1796988"/>
                  <a:pt x="2966408" y="1798724"/>
                  <a:pt x="2962936" y="1799592"/>
                </a:cubicBezTo>
                <a:cubicBezTo>
                  <a:pt x="2931682" y="1802196"/>
                  <a:pt x="2910412" y="1803499"/>
                  <a:pt x="2899125" y="1803499"/>
                </a:cubicBezTo>
                <a:cubicBezTo>
                  <a:pt x="2885234" y="1804367"/>
                  <a:pt x="2877421" y="1802196"/>
                  <a:pt x="2875684" y="1796988"/>
                </a:cubicBezTo>
                <a:cubicBezTo>
                  <a:pt x="2859190" y="1777020"/>
                  <a:pt x="2844431" y="1750107"/>
                  <a:pt x="2831409" y="1716248"/>
                </a:cubicBezTo>
                <a:cubicBezTo>
                  <a:pt x="2807100" y="1764865"/>
                  <a:pt x="2773241" y="1792647"/>
                  <a:pt x="2729834" y="1799592"/>
                </a:cubicBezTo>
                <a:cubicBezTo>
                  <a:pt x="2727229" y="1800460"/>
                  <a:pt x="2725493" y="1800026"/>
                  <a:pt x="2724624" y="1798290"/>
                </a:cubicBezTo>
                <a:cubicBezTo>
                  <a:pt x="2723757" y="1795685"/>
                  <a:pt x="2724624" y="1793949"/>
                  <a:pt x="2727229" y="1793081"/>
                </a:cubicBezTo>
                <a:cubicBezTo>
                  <a:pt x="2780187" y="1755750"/>
                  <a:pt x="2810138" y="1704094"/>
                  <a:pt x="2817084" y="1638113"/>
                </a:cubicBezTo>
                <a:cubicBezTo>
                  <a:pt x="2817084" y="1612069"/>
                  <a:pt x="2814479" y="1593837"/>
                  <a:pt x="2809270" y="1583419"/>
                </a:cubicBezTo>
                <a:cubicBezTo>
                  <a:pt x="2806665" y="1577342"/>
                  <a:pt x="2808402" y="1573869"/>
                  <a:pt x="2814479" y="1573001"/>
                </a:cubicBezTo>
                <a:close/>
                <a:moveTo>
                  <a:pt x="7903004" y="1571373"/>
                </a:moveTo>
                <a:cubicBezTo>
                  <a:pt x="7906477" y="1571156"/>
                  <a:pt x="7909732" y="1571699"/>
                  <a:pt x="7912770" y="1573001"/>
                </a:cubicBezTo>
                <a:cubicBezTo>
                  <a:pt x="7924925" y="1578210"/>
                  <a:pt x="7934475" y="1586024"/>
                  <a:pt x="7941420" y="1596442"/>
                </a:cubicBezTo>
                <a:cubicBezTo>
                  <a:pt x="7944024" y="1601651"/>
                  <a:pt x="7942288" y="1604689"/>
                  <a:pt x="7936211" y="1605557"/>
                </a:cubicBezTo>
                <a:cubicBezTo>
                  <a:pt x="7925793" y="1607294"/>
                  <a:pt x="7914942" y="1608162"/>
                  <a:pt x="7903655" y="1608162"/>
                </a:cubicBezTo>
                <a:cubicBezTo>
                  <a:pt x="7885424" y="1608162"/>
                  <a:pt x="7867626" y="1609030"/>
                  <a:pt x="7850263" y="1610766"/>
                </a:cubicBezTo>
                <a:cubicBezTo>
                  <a:pt x="7851132" y="1611634"/>
                  <a:pt x="7852868" y="1612937"/>
                  <a:pt x="7855472" y="1614673"/>
                </a:cubicBezTo>
                <a:cubicBezTo>
                  <a:pt x="7858945" y="1617278"/>
                  <a:pt x="7861983" y="1619882"/>
                  <a:pt x="7864588" y="1622487"/>
                </a:cubicBezTo>
                <a:cubicBezTo>
                  <a:pt x="7867192" y="1625091"/>
                  <a:pt x="7866758" y="1628564"/>
                  <a:pt x="7863286" y="1632905"/>
                </a:cubicBezTo>
                <a:cubicBezTo>
                  <a:pt x="7860681" y="1635509"/>
                  <a:pt x="7855906" y="1640284"/>
                  <a:pt x="7848960" y="1647229"/>
                </a:cubicBezTo>
                <a:cubicBezTo>
                  <a:pt x="7846356" y="1649834"/>
                  <a:pt x="7844620" y="1651570"/>
                  <a:pt x="7843752" y="1652438"/>
                </a:cubicBezTo>
                <a:cubicBezTo>
                  <a:pt x="7841147" y="1655911"/>
                  <a:pt x="7838542" y="1658949"/>
                  <a:pt x="7835938" y="1661554"/>
                </a:cubicBezTo>
                <a:cubicBezTo>
                  <a:pt x="7836807" y="1662422"/>
                  <a:pt x="7837240" y="1663724"/>
                  <a:pt x="7837240" y="1665461"/>
                </a:cubicBezTo>
                <a:cubicBezTo>
                  <a:pt x="7835504" y="1677615"/>
                  <a:pt x="7834636" y="1690203"/>
                  <a:pt x="7834636" y="1703226"/>
                </a:cubicBezTo>
                <a:lnTo>
                  <a:pt x="7834636" y="1790476"/>
                </a:lnTo>
                <a:cubicBezTo>
                  <a:pt x="7834636" y="1807839"/>
                  <a:pt x="7828994" y="1816955"/>
                  <a:pt x="7817707" y="1817823"/>
                </a:cubicBezTo>
                <a:cubicBezTo>
                  <a:pt x="7808158" y="1816087"/>
                  <a:pt x="7799910" y="1808274"/>
                  <a:pt x="7792964" y="1794383"/>
                </a:cubicBezTo>
                <a:cubicBezTo>
                  <a:pt x="7791228" y="1789174"/>
                  <a:pt x="7791662" y="1783097"/>
                  <a:pt x="7794266" y="1776152"/>
                </a:cubicBezTo>
                <a:cubicBezTo>
                  <a:pt x="7799476" y="1754447"/>
                  <a:pt x="7802080" y="1728837"/>
                  <a:pt x="7802080" y="1699319"/>
                </a:cubicBezTo>
                <a:cubicBezTo>
                  <a:pt x="7793398" y="1707133"/>
                  <a:pt x="7783848" y="1714512"/>
                  <a:pt x="7773430" y="1721457"/>
                </a:cubicBezTo>
                <a:cubicBezTo>
                  <a:pt x="7743045" y="1744029"/>
                  <a:pt x="7716132" y="1757486"/>
                  <a:pt x="7692691" y="1761827"/>
                </a:cubicBezTo>
                <a:cubicBezTo>
                  <a:pt x="7688350" y="1762695"/>
                  <a:pt x="7687482" y="1761827"/>
                  <a:pt x="7690086" y="1759222"/>
                </a:cubicBezTo>
                <a:cubicBezTo>
                  <a:pt x="7726550" y="1734046"/>
                  <a:pt x="7760842" y="1699753"/>
                  <a:pt x="7792964" y="1656345"/>
                </a:cubicBezTo>
                <a:cubicBezTo>
                  <a:pt x="7792964" y="1654609"/>
                  <a:pt x="7792096" y="1652438"/>
                  <a:pt x="7790360" y="1649834"/>
                </a:cubicBezTo>
                <a:cubicBezTo>
                  <a:pt x="7789492" y="1648966"/>
                  <a:pt x="7789058" y="1648097"/>
                  <a:pt x="7789058" y="1647229"/>
                </a:cubicBezTo>
                <a:cubicBezTo>
                  <a:pt x="7788190" y="1642888"/>
                  <a:pt x="7789926" y="1640718"/>
                  <a:pt x="7794266" y="1640718"/>
                </a:cubicBezTo>
                <a:cubicBezTo>
                  <a:pt x="7796871" y="1640718"/>
                  <a:pt x="7799910" y="1640718"/>
                  <a:pt x="7803382" y="1640718"/>
                </a:cubicBezTo>
                <a:cubicBezTo>
                  <a:pt x="7804250" y="1638113"/>
                  <a:pt x="7805986" y="1635075"/>
                  <a:pt x="7808591" y="1631602"/>
                </a:cubicBezTo>
                <a:cubicBezTo>
                  <a:pt x="7810328" y="1628998"/>
                  <a:pt x="7812064" y="1624223"/>
                  <a:pt x="7813800" y="1617278"/>
                </a:cubicBezTo>
                <a:cubicBezTo>
                  <a:pt x="7813800" y="1616409"/>
                  <a:pt x="7813800" y="1615541"/>
                  <a:pt x="7813800" y="1614673"/>
                </a:cubicBezTo>
                <a:cubicBezTo>
                  <a:pt x="7789492" y="1618146"/>
                  <a:pt x="7765617" y="1622487"/>
                  <a:pt x="7742176" y="1627696"/>
                </a:cubicBezTo>
                <a:cubicBezTo>
                  <a:pt x="7738704" y="1629432"/>
                  <a:pt x="7735232" y="1629432"/>
                  <a:pt x="7731758" y="1627696"/>
                </a:cubicBezTo>
                <a:cubicBezTo>
                  <a:pt x="7731758" y="1627696"/>
                  <a:pt x="7731325" y="1627696"/>
                  <a:pt x="7730456" y="1627696"/>
                </a:cubicBezTo>
                <a:cubicBezTo>
                  <a:pt x="7723512" y="1623355"/>
                  <a:pt x="7715698" y="1616843"/>
                  <a:pt x="7707016" y="1608162"/>
                </a:cubicBezTo>
                <a:cubicBezTo>
                  <a:pt x="7704412" y="1604689"/>
                  <a:pt x="7705280" y="1602519"/>
                  <a:pt x="7709620" y="1601651"/>
                </a:cubicBezTo>
                <a:cubicBezTo>
                  <a:pt x="7726116" y="1600782"/>
                  <a:pt x="7742176" y="1599046"/>
                  <a:pt x="7757804" y="1596442"/>
                </a:cubicBezTo>
                <a:cubicBezTo>
                  <a:pt x="7760408" y="1596442"/>
                  <a:pt x="7764314" y="1596007"/>
                  <a:pt x="7769524" y="1595139"/>
                </a:cubicBezTo>
                <a:cubicBezTo>
                  <a:pt x="7793832" y="1590798"/>
                  <a:pt x="7822048" y="1586458"/>
                  <a:pt x="7854170" y="1582117"/>
                </a:cubicBezTo>
                <a:cubicBezTo>
                  <a:pt x="7866324" y="1581249"/>
                  <a:pt x="7878912" y="1578644"/>
                  <a:pt x="7891935" y="1574303"/>
                </a:cubicBezTo>
                <a:cubicBezTo>
                  <a:pt x="7895842" y="1572567"/>
                  <a:pt x="7899532" y="1571590"/>
                  <a:pt x="7903004" y="1571373"/>
                </a:cubicBezTo>
                <a:close/>
                <a:moveTo>
                  <a:pt x="1048634" y="1569094"/>
                </a:moveTo>
                <a:cubicBezTo>
                  <a:pt x="1060788" y="1570831"/>
                  <a:pt x="1072508" y="1577776"/>
                  <a:pt x="1083794" y="1589930"/>
                </a:cubicBezTo>
                <a:cubicBezTo>
                  <a:pt x="1088135" y="1593403"/>
                  <a:pt x="1089003" y="1599046"/>
                  <a:pt x="1086399" y="1606860"/>
                </a:cubicBezTo>
                <a:cubicBezTo>
                  <a:pt x="1083794" y="1614673"/>
                  <a:pt x="1081624" y="1628998"/>
                  <a:pt x="1079887" y="1649834"/>
                </a:cubicBezTo>
                <a:cubicBezTo>
                  <a:pt x="1090306" y="1649834"/>
                  <a:pt x="1099422" y="1652004"/>
                  <a:pt x="1107235" y="1656345"/>
                </a:cubicBezTo>
                <a:cubicBezTo>
                  <a:pt x="1121125" y="1666763"/>
                  <a:pt x="1123296" y="1678049"/>
                  <a:pt x="1113746" y="1690203"/>
                </a:cubicBezTo>
                <a:cubicBezTo>
                  <a:pt x="1105932" y="1698885"/>
                  <a:pt x="1099422" y="1698885"/>
                  <a:pt x="1094212" y="1690203"/>
                </a:cubicBezTo>
                <a:cubicBezTo>
                  <a:pt x="1089003" y="1680653"/>
                  <a:pt x="1084228" y="1671972"/>
                  <a:pt x="1079887" y="1664158"/>
                </a:cubicBezTo>
                <a:cubicBezTo>
                  <a:pt x="1079887" y="1678049"/>
                  <a:pt x="1079453" y="1698885"/>
                  <a:pt x="1078585" y="1726666"/>
                </a:cubicBezTo>
                <a:cubicBezTo>
                  <a:pt x="1077717" y="1754447"/>
                  <a:pt x="1077283" y="1775717"/>
                  <a:pt x="1077283" y="1790476"/>
                </a:cubicBezTo>
                <a:cubicBezTo>
                  <a:pt x="1078151" y="1806103"/>
                  <a:pt x="1075981" y="1816521"/>
                  <a:pt x="1070772" y="1821730"/>
                </a:cubicBezTo>
                <a:cubicBezTo>
                  <a:pt x="1068167" y="1826939"/>
                  <a:pt x="1062958" y="1827373"/>
                  <a:pt x="1055145" y="1823032"/>
                </a:cubicBezTo>
                <a:cubicBezTo>
                  <a:pt x="1049068" y="1819560"/>
                  <a:pt x="1045161" y="1814351"/>
                  <a:pt x="1043425" y="1807405"/>
                </a:cubicBezTo>
                <a:cubicBezTo>
                  <a:pt x="1042557" y="1798724"/>
                  <a:pt x="1042557" y="1790476"/>
                  <a:pt x="1043425" y="1782663"/>
                </a:cubicBezTo>
                <a:cubicBezTo>
                  <a:pt x="1046029" y="1770508"/>
                  <a:pt x="1047331" y="1752711"/>
                  <a:pt x="1047331" y="1729271"/>
                </a:cubicBezTo>
                <a:cubicBezTo>
                  <a:pt x="1048200" y="1710171"/>
                  <a:pt x="1048634" y="1678917"/>
                  <a:pt x="1048634" y="1635509"/>
                </a:cubicBezTo>
                <a:cubicBezTo>
                  <a:pt x="1049502" y="1616409"/>
                  <a:pt x="1046463" y="1597310"/>
                  <a:pt x="1039518" y="1578210"/>
                </a:cubicBezTo>
                <a:cubicBezTo>
                  <a:pt x="1038650" y="1571265"/>
                  <a:pt x="1041688" y="1568226"/>
                  <a:pt x="1048634" y="1569094"/>
                </a:cubicBezTo>
                <a:close/>
                <a:moveTo>
                  <a:pt x="585685" y="1569094"/>
                </a:moveTo>
                <a:cubicBezTo>
                  <a:pt x="589158" y="1569094"/>
                  <a:pt x="592413" y="1569529"/>
                  <a:pt x="595452" y="1570397"/>
                </a:cubicBezTo>
                <a:cubicBezTo>
                  <a:pt x="604134" y="1573869"/>
                  <a:pt x="611079" y="1578644"/>
                  <a:pt x="616288" y="1584721"/>
                </a:cubicBezTo>
                <a:cubicBezTo>
                  <a:pt x="620629" y="1590798"/>
                  <a:pt x="618892" y="1595139"/>
                  <a:pt x="611079" y="1597744"/>
                </a:cubicBezTo>
                <a:cubicBezTo>
                  <a:pt x="591111" y="1601216"/>
                  <a:pt x="571143" y="1603821"/>
                  <a:pt x="551176" y="1605557"/>
                </a:cubicBezTo>
                <a:cubicBezTo>
                  <a:pt x="555516" y="1608162"/>
                  <a:pt x="555516" y="1612503"/>
                  <a:pt x="551176" y="1618580"/>
                </a:cubicBezTo>
                <a:cubicBezTo>
                  <a:pt x="548571" y="1620316"/>
                  <a:pt x="543796" y="1623789"/>
                  <a:pt x="536851" y="1628998"/>
                </a:cubicBezTo>
                <a:cubicBezTo>
                  <a:pt x="534246" y="1631602"/>
                  <a:pt x="532076" y="1633773"/>
                  <a:pt x="530340" y="1635509"/>
                </a:cubicBezTo>
                <a:cubicBezTo>
                  <a:pt x="532944" y="1634641"/>
                  <a:pt x="536417" y="1633773"/>
                  <a:pt x="540758" y="1632905"/>
                </a:cubicBezTo>
                <a:cubicBezTo>
                  <a:pt x="551176" y="1631168"/>
                  <a:pt x="558989" y="1629432"/>
                  <a:pt x="564198" y="1627696"/>
                </a:cubicBezTo>
                <a:cubicBezTo>
                  <a:pt x="567671" y="1625959"/>
                  <a:pt x="572446" y="1625959"/>
                  <a:pt x="578523" y="1627696"/>
                </a:cubicBezTo>
                <a:cubicBezTo>
                  <a:pt x="588941" y="1632905"/>
                  <a:pt x="597622" y="1639850"/>
                  <a:pt x="604568" y="1648531"/>
                </a:cubicBezTo>
                <a:cubicBezTo>
                  <a:pt x="608909" y="1654609"/>
                  <a:pt x="608909" y="1660252"/>
                  <a:pt x="604568" y="1665461"/>
                </a:cubicBezTo>
                <a:cubicBezTo>
                  <a:pt x="602831" y="1667197"/>
                  <a:pt x="601095" y="1679351"/>
                  <a:pt x="599359" y="1701924"/>
                </a:cubicBezTo>
                <a:cubicBezTo>
                  <a:pt x="599359" y="1712342"/>
                  <a:pt x="599793" y="1723628"/>
                  <a:pt x="600661" y="1735782"/>
                </a:cubicBezTo>
                <a:cubicBezTo>
                  <a:pt x="601529" y="1749673"/>
                  <a:pt x="598056" y="1758788"/>
                  <a:pt x="590243" y="1763129"/>
                </a:cubicBezTo>
                <a:cubicBezTo>
                  <a:pt x="584166" y="1768338"/>
                  <a:pt x="578523" y="1768338"/>
                  <a:pt x="573314" y="1763129"/>
                </a:cubicBezTo>
                <a:cubicBezTo>
                  <a:pt x="565500" y="1757052"/>
                  <a:pt x="561594" y="1747068"/>
                  <a:pt x="561594" y="1733177"/>
                </a:cubicBezTo>
                <a:cubicBezTo>
                  <a:pt x="561594" y="1712342"/>
                  <a:pt x="561160" y="1688033"/>
                  <a:pt x="560291" y="1660252"/>
                </a:cubicBezTo>
                <a:cubicBezTo>
                  <a:pt x="560291" y="1655043"/>
                  <a:pt x="558555" y="1652872"/>
                  <a:pt x="555082" y="1653740"/>
                </a:cubicBezTo>
                <a:cubicBezTo>
                  <a:pt x="549873" y="1654609"/>
                  <a:pt x="541192" y="1655911"/>
                  <a:pt x="529037" y="1657647"/>
                </a:cubicBezTo>
                <a:cubicBezTo>
                  <a:pt x="516883" y="1659383"/>
                  <a:pt x="508202" y="1660686"/>
                  <a:pt x="502992" y="1661554"/>
                </a:cubicBezTo>
                <a:cubicBezTo>
                  <a:pt x="502125" y="1670236"/>
                  <a:pt x="501690" y="1688901"/>
                  <a:pt x="501690" y="1717550"/>
                </a:cubicBezTo>
                <a:lnTo>
                  <a:pt x="493135" y="1755436"/>
                </a:lnTo>
                <a:lnTo>
                  <a:pt x="490978" y="1759329"/>
                </a:lnTo>
                <a:lnTo>
                  <a:pt x="487040" y="1762804"/>
                </a:lnTo>
                <a:cubicBezTo>
                  <a:pt x="484653" y="1763020"/>
                  <a:pt x="481722" y="1761827"/>
                  <a:pt x="478250" y="1759222"/>
                </a:cubicBezTo>
                <a:cubicBezTo>
                  <a:pt x="470437" y="1751409"/>
                  <a:pt x="466530" y="1742727"/>
                  <a:pt x="466530" y="1733177"/>
                </a:cubicBezTo>
                <a:cubicBezTo>
                  <a:pt x="470871" y="1723628"/>
                  <a:pt x="473041" y="1708869"/>
                  <a:pt x="473041" y="1688901"/>
                </a:cubicBezTo>
                <a:cubicBezTo>
                  <a:pt x="473041" y="1665461"/>
                  <a:pt x="471305" y="1651570"/>
                  <a:pt x="467832" y="1647229"/>
                </a:cubicBezTo>
                <a:cubicBezTo>
                  <a:pt x="466095" y="1643756"/>
                  <a:pt x="465662" y="1641152"/>
                  <a:pt x="466530" y="1639416"/>
                </a:cubicBezTo>
                <a:cubicBezTo>
                  <a:pt x="468266" y="1636811"/>
                  <a:pt x="470871" y="1635943"/>
                  <a:pt x="474343" y="1636811"/>
                </a:cubicBezTo>
                <a:cubicBezTo>
                  <a:pt x="479552" y="1636811"/>
                  <a:pt x="485629" y="1638113"/>
                  <a:pt x="492574" y="1640718"/>
                </a:cubicBezTo>
                <a:cubicBezTo>
                  <a:pt x="496047" y="1639850"/>
                  <a:pt x="499520" y="1639416"/>
                  <a:pt x="502992" y="1639416"/>
                </a:cubicBezTo>
                <a:cubicBezTo>
                  <a:pt x="507333" y="1628130"/>
                  <a:pt x="510372" y="1618580"/>
                  <a:pt x="512108" y="1610766"/>
                </a:cubicBezTo>
                <a:cubicBezTo>
                  <a:pt x="502559" y="1611634"/>
                  <a:pt x="495179" y="1612937"/>
                  <a:pt x="489970" y="1614673"/>
                </a:cubicBezTo>
                <a:cubicBezTo>
                  <a:pt x="484761" y="1614673"/>
                  <a:pt x="479552" y="1613371"/>
                  <a:pt x="474343" y="1610766"/>
                </a:cubicBezTo>
                <a:cubicBezTo>
                  <a:pt x="469134" y="1608162"/>
                  <a:pt x="464793" y="1603387"/>
                  <a:pt x="461321" y="1596442"/>
                </a:cubicBezTo>
                <a:cubicBezTo>
                  <a:pt x="460452" y="1594705"/>
                  <a:pt x="460018" y="1592969"/>
                  <a:pt x="460018" y="1591233"/>
                </a:cubicBezTo>
                <a:cubicBezTo>
                  <a:pt x="460886" y="1590364"/>
                  <a:pt x="462189" y="1589930"/>
                  <a:pt x="463925" y="1589930"/>
                </a:cubicBezTo>
                <a:cubicBezTo>
                  <a:pt x="477816" y="1589930"/>
                  <a:pt x="506031" y="1585590"/>
                  <a:pt x="548571" y="1576908"/>
                </a:cubicBezTo>
                <a:cubicBezTo>
                  <a:pt x="556384" y="1575172"/>
                  <a:pt x="563764" y="1573435"/>
                  <a:pt x="570709" y="1571699"/>
                </a:cubicBezTo>
                <a:cubicBezTo>
                  <a:pt x="569841" y="1571699"/>
                  <a:pt x="571143" y="1571265"/>
                  <a:pt x="574616" y="1570397"/>
                </a:cubicBezTo>
                <a:cubicBezTo>
                  <a:pt x="578523" y="1569529"/>
                  <a:pt x="582212" y="1569094"/>
                  <a:pt x="585685" y="1569094"/>
                </a:cubicBezTo>
                <a:close/>
                <a:moveTo>
                  <a:pt x="8405913" y="1567792"/>
                </a:moveTo>
                <a:cubicBezTo>
                  <a:pt x="8410254" y="1568660"/>
                  <a:pt x="8416331" y="1568660"/>
                  <a:pt x="8424144" y="1567792"/>
                </a:cubicBezTo>
                <a:cubicBezTo>
                  <a:pt x="8428485" y="1567792"/>
                  <a:pt x="8431524" y="1567792"/>
                  <a:pt x="8433260" y="1567792"/>
                </a:cubicBezTo>
                <a:cubicBezTo>
                  <a:pt x="8449755" y="1571265"/>
                  <a:pt x="8458437" y="1580815"/>
                  <a:pt x="8459305" y="1596442"/>
                </a:cubicBezTo>
                <a:cubicBezTo>
                  <a:pt x="8459305" y="1601651"/>
                  <a:pt x="8457569" y="1607294"/>
                  <a:pt x="8454096" y="1613371"/>
                </a:cubicBezTo>
                <a:cubicBezTo>
                  <a:pt x="8450623" y="1617712"/>
                  <a:pt x="8446282" y="1618580"/>
                  <a:pt x="8441073" y="1615975"/>
                </a:cubicBezTo>
                <a:cubicBezTo>
                  <a:pt x="8429787" y="1608162"/>
                  <a:pt x="8416765" y="1593837"/>
                  <a:pt x="8402006" y="1573001"/>
                </a:cubicBezTo>
                <a:cubicBezTo>
                  <a:pt x="8402006" y="1573001"/>
                  <a:pt x="8401572" y="1572567"/>
                  <a:pt x="8400704" y="1571699"/>
                </a:cubicBezTo>
                <a:cubicBezTo>
                  <a:pt x="8397231" y="1568226"/>
                  <a:pt x="8398968" y="1566924"/>
                  <a:pt x="8405913" y="1567792"/>
                </a:cubicBezTo>
                <a:close/>
                <a:moveTo>
                  <a:pt x="4512607" y="1567792"/>
                </a:moveTo>
                <a:cubicBezTo>
                  <a:pt x="4515211" y="1567358"/>
                  <a:pt x="4518250" y="1567792"/>
                  <a:pt x="4521722" y="1569094"/>
                </a:cubicBezTo>
                <a:cubicBezTo>
                  <a:pt x="4534745" y="1572567"/>
                  <a:pt x="4547333" y="1578644"/>
                  <a:pt x="4559488" y="1587326"/>
                </a:cubicBezTo>
                <a:cubicBezTo>
                  <a:pt x="4566433" y="1591667"/>
                  <a:pt x="4567301" y="1597744"/>
                  <a:pt x="4562092" y="1605557"/>
                </a:cubicBezTo>
                <a:cubicBezTo>
                  <a:pt x="4556883" y="1613371"/>
                  <a:pt x="4554279" y="1622052"/>
                  <a:pt x="4554279" y="1631602"/>
                </a:cubicBezTo>
                <a:cubicBezTo>
                  <a:pt x="4553410" y="1640284"/>
                  <a:pt x="4552108" y="1650702"/>
                  <a:pt x="4550372" y="1662856"/>
                </a:cubicBezTo>
                <a:cubicBezTo>
                  <a:pt x="4551240" y="1662856"/>
                  <a:pt x="4552542" y="1662422"/>
                  <a:pt x="4554279" y="1661554"/>
                </a:cubicBezTo>
                <a:cubicBezTo>
                  <a:pt x="4556015" y="1661554"/>
                  <a:pt x="4557317" y="1661554"/>
                  <a:pt x="4558185" y="1661554"/>
                </a:cubicBezTo>
                <a:cubicBezTo>
                  <a:pt x="4566867" y="1661554"/>
                  <a:pt x="4577285" y="1659818"/>
                  <a:pt x="4589439" y="1656345"/>
                </a:cubicBezTo>
                <a:cubicBezTo>
                  <a:pt x="4596384" y="1653740"/>
                  <a:pt x="4602028" y="1653740"/>
                  <a:pt x="4606368" y="1656345"/>
                </a:cubicBezTo>
                <a:cubicBezTo>
                  <a:pt x="4619391" y="1663290"/>
                  <a:pt x="4627638" y="1671972"/>
                  <a:pt x="4631111" y="1682390"/>
                </a:cubicBezTo>
                <a:cubicBezTo>
                  <a:pt x="4631979" y="1684994"/>
                  <a:pt x="4631979" y="1687165"/>
                  <a:pt x="4631111" y="1688901"/>
                </a:cubicBezTo>
                <a:cubicBezTo>
                  <a:pt x="4629375" y="1690637"/>
                  <a:pt x="4626770" y="1691071"/>
                  <a:pt x="4623298" y="1690203"/>
                </a:cubicBezTo>
                <a:cubicBezTo>
                  <a:pt x="4612011" y="1689335"/>
                  <a:pt x="4586835" y="1689769"/>
                  <a:pt x="4547767" y="1691506"/>
                </a:cubicBezTo>
                <a:cubicBezTo>
                  <a:pt x="4547767" y="1694978"/>
                  <a:pt x="4547333" y="1700621"/>
                  <a:pt x="4546465" y="1708435"/>
                </a:cubicBezTo>
                <a:cubicBezTo>
                  <a:pt x="4546465" y="1715380"/>
                  <a:pt x="4546031" y="1720589"/>
                  <a:pt x="4545163" y="1724062"/>
                </a:cubicBezTo>
                <a:cubicBezTo>
                  <a:pt x="4551240" y="1730139"/>
                  <a:pt x="4556015" y="1736650"/>
                  <a:pt x="4559488" y="1743595"/>
                </a:cubicBezTo>
                <a:cubicBezTo>
                  <a:pt x="4560356" y="1747936"/>
                  <a:pt x="4558619" y="1749673"/>
                  <a:pt x="4554279" y="1748804"/>
                </a:cubicBezTo>
                <a:cubicBezTo>
                  <a:pt x="4540388" y="1747068"/>
                  <a:pt x="4526497" y="1747502"/>
                  <a:pt x="4512607" y="1750107"/>
                </a:cubicBezTo>
                <a:cubicBezTo>
                  <a:pt x="4500453" y="1750975"/>
                  <a:pt x="4490903" y="1753145"/>
                  <a:pt x="4483957" y="1756618"/>
                </a:cubicBezTo>
                <a:cubicBezTo>
                  <a:pt x="4477880" y="1758354"/>
                  <a:pt x="4473539" y="1757486"/>
                  <a:pt x="4470935" y="1754013"/>
                </a:cubicBezTo>
                <a:cubicBezTo>
                  <a:pt x="4463990" y="1746200"/>
                  <a:pt x="4458781" y="1739689"/>
                  <a:pt x="4455308" y="1734480"/>
                </a:cubicBezTo>
                <a:cubicBezTo>
                  <a:pt x="4453572" y="1732743"/>
                  <a:pt x="4453572" y="1729705"/>
                  <a:pt x="4455308" y="1725364"/>
                </a:cubicBezTo>
                <a:cubicBezTo>
                  <a:pt x="4459649" y="1719287"/>
                  <a:pt x="4461819" y="1713644"/>
                  <a:pt x="4461819" y="1708435"/>
                </a:cubicBezTo>
                <a:lnTo>
                  <a:pt x="4461819" y="1699319"/>
                </a:lnTo>
                <a:cubicBezTo>
                  <a:pt x="4454006" y="1700187"/>
                  <a:pt x="4446192" y="1701489"/>
                  <a:pt x="4438379" y="1703226"/>
                </a:cubicBezTo>
                <a:cubicBezTo>
                  <a:pt x="4438379" y="1707133"/>
                  <a:pt x="4438379" y="1709737"/>
                  <a:pt x="4438379" y="1711039"/>
                </a:cubicBezTo>
                <a:cubicBezTo>
                  <a:pt x="4436642" y="1747502"/>
                  <a:pt x="4434906" y="1772679"/>
                  <a:pt x="4433170" y="1786570"/>
                </a:cubicBezTo>
                <a:cubicBezTo>
                  <a:pt x="4434906" y="1786570"/>
                  <a:pt x="4438813" y="1786135"/>
                  <a:pt x="4444890" y="1785267"/>
                </a:cubicBezTo>
                <a:cubicBezTo>
                  <a:pt x="4483089" y="1780926"/>
                  <a:pt x="4511304" y="1777888"/>
                  <a:pt x="4529536" y="1776152"/>
                </a:cubicBezTo>
                <a:cubicBezTo>
                  <a:pt x="4539954" y="1776152"/>
                  <a:pt x="4548201" y="1775283"/>
                  <a:pt x="4554279" y="1773547"/>
                </a:cubicBezTo>
                <a:cubicBezTo>
                  <a:pt x="4558619" y="1771811"/>
                  <a:pt x="4563394" y="1772245"/>
                  <a:pt x="4568603" y="1774849"/>
                </a:cubicBezTo>
                <a:cubicBezTo>
                  <a:pt x="4581626" y="1782663"/>
                  <a:pt x="4590741" y="1792213"/>
                  <a:pt x="4595950" y="1803499"/>
                </a:cubicBezTo>
                <a:cubicBezTo>
                  <a:pt x="4597687" y="1809576"/>
                  <a:pt x="4595516" y="1812614"/>
                  <a:pt x="4589439" y="1812614"/>
                </a:cubicBezTo>
                <a:cubicBezTo>
                  <a:pt x="4580757" y="1814351"/>
                  <a:pt x="4572510" y="1813917"/>
                  <a:pt x="4564697" y="1811312"/>
                </a:cubicBezTo>
                <a:cubicBezTo>
                  <a:pt x="4541256" y="1807839"/>
                  <a:pt x="4517816" y="1806971"/>
                  <a:pt x="4494375" y="1808708"/>
                </a:cubicBezTo>
                <a:cubicBezTo>
                  <a:pt x="4463990" y="1810444"/>
                  <a:pt x="4441851" y="1814351"/>
                  <a:pt x="4427961" y="1820428"/>
                </a:cubicBezTo>
                <a:cubicBezTo>
                  <a:pt x="4422752" y="1823901"/>
                  <a:pt x="4418411" y="1824335"/>
                  <a:pt x="4414938" y="1821730"/>
                </a:cubicBezTo>
                <a:cubicBezTo>
                  <a:pt x="4409729" y="1818257"/>
                  <a:pt x="4402350" y="1811312"/>
                  <a:pt x="4392800" y="1800894"/>
                </a:cubicBezTo>
                <a:cubicBezTo>
                  <a:pt x="4389327" y="1795685"/>
                  <a:pt x="4388893" y="1791344"/>
                  <a:pt x="4391498" y="1787872"/>
                </a:cubicBezTo>
                <a:cubicBezTo>
                  <a:pt x="4393234" y="1786135"/>
                  <a:pt x="4395839" y="1780058"/>
                  <a:pt x="4399311" y="1769640"/>
                </a:cubicBezTo>
                <a:cubicBezTo>
                  <a:pt x="4401048" y="1749673"/>
                  <a:pt x="4402350" y="1729271"/>
                  <a:pt x="4403218" y="1708435"/>
                </a:cubicBezTo>
                <a:cubicBezTo>
                  <a:pt x="4400614" y="1709303"/>
                  <a:pt x="4396273" y="1710171"/>
                  <a:pt x="4390196" y="1711039"/>
                </a:cubicBezTo>
                <a:cubicBezTo>
                  <a:pt x="4386723" y="1711039"/>
                  <a:pt x="4381080" y="1712342"/>
                  <a:pt x="4373266" y="1714946"/>
                </a:cubicBezTo>
                <a:cubicBezTo>
                  <a:pt x="4366321" y="1716682"/>
                  <a:pt x="4360244" y="1716248"/>
                  <a:pt x="4355035" y="1713644"/>
                </a:cubicBezTo>
                <a:cubicBezTo>
                  <a:pt x="4354167" y="1712775"/>
                  <a:pt x="4351996" y="1711039"/>
                  <a:pt x="4348524" y="1708435"/>
                </a:cubicBezTo>
                <a:cubicBezTo>
                  <a:pt x="4341578" y="1701489"/>
                  <a:pt x="4337237" y="1696715"/>
                  <a:pt x="4335501" y="1694110"/>
                </a:cubicBezTo>
                <a:cubicBezTo>
                  <a:pt x="4332897" y="1691506"/>
                  <a:pt x="4332028" y="1689335"/>
                  <a:pt x="4332897" y="1687599"/>
                </a:cubicBezTo>
                <a:cubicBezTo>
                  <a:pt x="4333765" y="1685862"/>
                  <a:pt x="4335935" y="1684994"/>
                  <a:pt x="4339408" y="1684994"/>
                </a:cubicBezTo>
                <a:cubicBezTo>
                  <a:pt x="4348958" y="1684994"/>
                  <a:pt x="4358942" y="1684126"/>
                  <a:pt x="4369360" y="1682390"/>
                </a:cubicBezTo>
                <a:cubicBezTo>
                  <a:pt x="4372832" y="1681522"/>
                  <a:pt x="4378475" y="1680653"/>
                  <a:pt x="4386289" y="1679785"/>
                </a:cubicBezTo>
                <a:cubicBezTo>
                  <a:pt x="4393234" y="1678917"/>
                  <a:pt x="4398443" y="1678483"/>
                  <a:pt x="4401916" y="1678483"/>
                </a:cubicBezTo>
                <a:cubicBezTo>
                  <a:pt x="4401916" y="1675879"/>
                  <a:pt x="4401916" y="1673274"/>
                  <a:pt x="4401916" y="1670670"/>
                </a:cubicBezTo>
                <a:cubicBezTo>
                  <a:pt x="4400180" y="1650702"/>
                  <a:pt x="4396707" y="1636811"/>
                  <a:pt x="4391498" y="1628998"/>
                </a:cubicBezTo>
                <a:cubicBezTo>
                  <a:pt x="4388893" y="1622052"/>
                  <a:pt x="4391498" y="1618580"/>
                  <a:pt x="4399311" y="1618580"/>
                </a:cubicBezTo>
                <a:cubicBezTo>
                  <a:pt x="4421883" y="1625525"/>
                  <a:pt x="4436208" y="1634207"/>
                  <a:pt x="4442285" y="1644625"/>
                </a:cubicBezTo>
                <a:cubicBezTo>
                  <a:pt x="4445758" y="1649834"/>
                  <a:pt x="4446192" y="1655477"/>
                  <a:pt x="4443588" y="1661554"/>
                </a:cubicBezTo>
                <a:cubicBezTo>
                  <a:pt x="4441851" y="1665027"/>
                  <a:pt x="4440983" y="1668933"/>
                  <a:pt x="4440983" y="1673274"/>
                </a:cubicBezTo>
                <a:cubicBezTo>
                  <a:pt x="4447928" y="1673274"/>
                  <a:pt x="4454440" y="1672406"/>
                  <a:pt x="4460517" y="1670670"/>
                </a:cubicBezTo>
                <a:cubicBezTo>
                  <a:pt x="4460517" y="1657647"/>
                  <a:pt x="4460083" y="1645059"/>
                  <a:pt x="4459215" y="1632905"/>
                </a:cubicBezTo>
                <a:cubicBezTo>
                  <a:pt x="4459215" y="1619014"/>
                  <a:pt x="4456176" y="1606425"/>
                  <a:pt x="4450099" y="1595139"/>
                </a:cubicBezTo>
                <a:cubicBezTo>
                  <a:pt x="4448363" y="1592535"/>
                  <a:pt x="4447928" y="1590364"/>
                  <a:pt x="4448797" y="1588628"/>
                </a:cubicBezTo>
                <a:cubicBezTo>
                  <a:pt x="4449665" y="1586892"/>
                  <a:pt x="4451835" y="1586024"/>
                  <a:pt x="4455308" y="1586024"/>
                </a:cubicBezTo>
                <a:cubicBezTo>
                  <a:pt x="4472671" y="1587760"/>
                  <a:pt x="4486128" y="1593403"/>
                  <a:pt x="4495678" y="1602953"/>
                </a:cubicBezTo>
                <a:cubicBezTo>
                  <a:pt x="4499150" y="1606425"/>
                  <a:pt x="4500018" y="1611200"/>
                  <a:pt x="4498282" y="1617278"/>
                </a:cubicBezTo>
                <a:cubicBezTo>
                  <a:pt x="4494809" y="1624223"/>
                  <a:pt x="4492639" y="1632905"/>
                  <a:pt x="4491771" y="1643322"/>
                </a:cubicBezTo>
                <a:cubicBezTo>
                  <a:pt x="4491771" y="1651136"/>
                  <a:pt x="4491771" y="1659383"/>
                  <a:pt x="4491771" y="1668065"/>
                </a:cubicBezTo>
                <a:cubicBezTo>
                  <a:pt x="4494375" y="1667197"/>
                  <a:pt x="4498282" y="1666763"/>
                  <a:pt x="4503491" y="1666763"/>
                </a:cubicBezTo>
                <a:cubicBezTo>
                  <a:pt x="4508700" y="1665895"/>
                  <a:pt x="4512607" y="1665461"/>
                  <a:pt x="4515211" y="1665461"/>
                </a:cubicBezTo>
                <a:cubicBezTo>
                  <a:pt x="4516079" y="1650702"/>
                  <a:pt x="4516513" y="1636377"/>
                  <a:pt x="4516513" y="1622487"/>
                </a:cubicBezTo>
                <a:cubicBezTo>
                  <a:pt x="4517382" y="1603387"/>
                  <a:pt x="4515211" y="1590798"/>
                  <a:pt x="4510002" y="1584721"/>
                </a:cubicBezTo>
                <a:cubicBezTo>
                  <a:pt x="4506529" y="1578644"/>
                  <a:pt x="4505227" y="1574303"/>
                  <a:pt x="4506095" y="1571699"/>
                </a:cubicBezTo>
                <a:cubicBezTo>
                  <a:pt x="4507832" y="1569529"/>
                  <a:pt x="4510002" y="1568226"/>
                  <a:pt x="4512607" y="1567792"/>
                </a:cubicBezTo>
                <a:close/>
                <a:moveTo>
                  <a:pt x="426160" y="1566490"/>
                </a:moveTo>
                <a:cubicBezTo>
                  <a:pt x="441787" y="1572567"/>
                  <a:pt x="451771" y="1579078"/>
                  <a:pt x="456112" y="1586024"/>
                </a:cubicBezTo>
                <a:cubicBezTo>
                  <a:pt x="458716" y="1590364"/>
                  <a:pt x="458282" y="1594705"/>
                  <a:pt x="454809" y="1599046"/>
                </a:cubicBezTo>
                <a:cubicBezTo>
                  <a:pt x="451337" y="1602519"/>
                  <a:pt x="447430" y="1606860"/>
                  <a:pt x="443089" y="1612069"/>
                </a:cubicBezTo>
                <a:cubicBezTo>
                  <a:pt x="439617" y="1615541"/>
                  <a:pt x="437012" y="1618580"/>
                  <a:pt x="435276" y="1621184"/>
                </a:cubicBezTo>
                <a:cubicBezTo>
                  <a:pt x="418781" y="1636811"/>
                  <a:pt x="393604" y="1652438"/>
                  <a:pt x="359745" y="1668065"/>
                </a:cubicBezTo>
                <a:cubicBezTo>
                  <a:pt x="355405" y="1670670"/>
                  <a:pt x="352800" y="1671538"/>
                  <a:pt x="351932" y="1670670"/>
                </a:cubicBezTo>
                <a:cubicBezTo>
                  <a:pt x="351064" y="1668933"/>
                  <a:pt x="352800" y="1666329"/>
                  <a:pt x="357141" y="1662856"/>
                </a:cubicBezTo>
                <a:cubicBezTo>
                  <a:pt x="381449" y="1637679"/>
                  <a:pt x="397945" y="1617278"/>
                  <a:pt x="406626" y="1601651"/>
                </a:cubicBezTo>
                <a:cubicBezTo>
                  <a:pt x="414440" y="1588628"/>
                  <a:pt x="417478" y="1578644"/>
                  <a:pt x="415742" y="1571699"/>
                </a:cubicBezTo>
                <a:cubicBezTo>
                  <a:pt x="415742" y="1566490"/>
                  <a:pt x="419215" y="1564754"/>
                  <a:pt x="426160" y="1566490"/>
                </a:cubicBezTo>
                <a:close/>
                <a:moveTo>
                  <a:pt x="3525504" y="1563560"/>
                </a:moveTo>
                <a:cubicBezTo>
                  <a:pt x="3528109" y="1563343"/>
                  <a:pt x="3530713" y="1563885"/>
                  <a:pt x="3533318" y="1565188"/>
                </a:cubicBezTo>
                <a:cubicBezTo>
                  <a:pt x="3539395" y="1568660"/>
                  <a:pt x="3545472" y="1574303"/>
                  <a:pt x="3551549" y="1582117"/>
                </a:cubicBezTo>
                <a:cubicBezTo>
                  <a:pt x="3555890" y="1588194"/>
                  <a:pt x="3555456" y="1593403"/>
                  <a:pt x="3550247" y="1597744"/>
                </a:cubicBezTo>
                <a:cubicBezTo>
                  <a:pt x="3543302" y="1602953"/>
                  <a:pt x="3538960" y="1612937"/>
                  <a:pt x="3537224" y="1627696"/>
                </a:cubicBezTo>
                <a:cubicBezTo>
                  <a:pt x="3536356" y="1633773"/>
                  <a:pt x="3538960" y="1636377"/>
                  <a:pt x="3545038" y="1635509"/>
                </a:cubicBezTo>
                <a:cubicBezTo>
                  <a:pt x="3548510" y="1635509"/>
                  <a:pt x="3553719" y="1633773"/>
                  <a:pt x="3560665" y="1630300"/>
                </a:cubicBezTo>
                <a:cubicBezTo>
                  <a:pt x="3562401" y="1629432"/>
                  <a:pt x="3563703" y="1628998"/>
                  <a:pt x="3564571" y="1628998"/>
                </a:cubicBezTo>
                <a:cubicBezTo>
                  <a:pt x="3571517" y="1625525"/>
                  <a:pt x="3577594" y="1625091"/>
                  <a:pt x="3582803" y="1627696"/>
                </a:cubicBezTo>
                <a:cubicBezTo>
                  <a:pt x="3588880" y="1631168"/>
                  <a:pt x="3593655" y="1634641"/>
                  <a:pt x="3597128" y="1638113"/>
                </a:cubicBezTo>
                <a:cubicBezTo>
                  <a:pt x="3603205" y="1644191"/>
                  <a:pt x="3602771" y="1650702"/>
                  <a:pt x="3595825" y="1657647"/>
                </a:cubicBezTo>
                <a:cubicBezTo>
                  <a:pt x="3585407" y="1662856"/>
                  <a:pt x="3569780" y="1665895"/>
                  <a:pt x="3548944" y="1666763"/>
                </a:cubicBezTo>
                <a:cubicBezTo>
                  <a:pt x="3538527" y="1667631"/>
                  <a:pt x="3528543" y="1665895"/>
                  <a:pt x="3518993" y="1661554"/>
                </a:cubicBezTo>
                <a:cubicBezTo>
                  <a:pt x="3509443" y="1657213"/>
                  <a:pt x="3505102" y="1648097"/>
                  <a:pt x="3505970" y="1634207"/>
                </a:cubicBezTo>
                <a:cubicBezTo>
                  <a:pt x="3505102" y="1623789"/>
                  <a:pt x="3505970" y="1612937"/>
                  <a:pt x="3508575" y="1601651"/>
                </a:cubicBezTo>
                <a:cubicBezTo>
                  <a:pt x="3509443" y="1599914"/>
                  <a:pt x="3509443" y="1598612"/>
                  <a:pt x="3508575" y="1597744"/>
                </a:cubicBezTo>
                <a:cubicBezTo>
                  <a:pt x="3507707" y="1596876"/>
                  <a:pt x="3506839" y="1596876"/>
                  <a:pt x="3505970" y="1597744"/>
                </a:cubicBezTo>
                <a:cubicBezTo>
                  <a:pt x="3503366" y="1599480"/>
                  <a:pt x="3498591" y="1601651"/>
                  <a:pt x="3491646" y="1604255"/>
                </a:cubicBezTo>
                <a:cubicBezTo>
                  <a:pt x="3491646" y="1611200"/>
                  <a:pt x="3490343" y="1619014"/>
                  <a:pt x="3487739" y="1627696"/>
                </a:cubicBezTo>
                <a:cubicBezTo>
                  <a:pt x="3482530" y="1653740"/>
                  <a:pt x="3460392" y="1675879"/>
                  <a:pt x="3421324" y="1694110"/>
                </a:cubicBezTo>
                <a:cubicBezTo>
                  <a:pt x="3418720" y="1696715"/>
                  <a:pt x="3416549" y="1697149"/>
                  <a:pt x="3414813" y="1695412"/>
                </a:cubicBezTo>
                <a:cubicBezTo>
                  <a:pt x="3414813" y="1698017"/>
                  <a:pt x="3413945" y="1702358"/>
                  <a:pt x="3412209" y="1708435"/>
                </a:cubicBezTo>
                <a:cubicBezTo>
                  <a:pt x="3411340" y="1714512"/>
                  <a:pt x="3410472" y="1719287"/>
                  <a:pt x="3409604" y="1722759"/>
                </a:cubicBezTo>
                <a:cubicBezTo>
                  <a:pt x="3407868" y="1738386"/>
                  <a:pt x="3406566" y="1748370"/>
                  <a:pt x="3405697" y="1752711"/>
                </a:cubicBezTo>
                <a:cubicBezTo>
                  <a:pt x="3409170" y="1750975"/>
                  <a:pt x="3415247" y="1747068"/>
                  <a:pt x="3423929" y="1740991"/>
                </a:cubicBezTo>
                <a:cubicBezTo>
                  <a:pt x="3432611" y="1734914"/>
                  <a:pt x="3438254" y="1731007"/>
                  <a:pt x="3440858" y="1729271"/>
                </a:cubicBezTo>
                <a:cubicBezTo>
                  <a:pt x="3444331" y="1726666"/>
                  <a:pt x="3446501" y="1725798"/>
                  <a:pt x="3447369" y="1726666"/>
                </a:cubicBezTo>
                <a:cubicBezTo>
                  <a:pt x="3447369" y="1727534"/>
                  <a:pt x="3446501" y="1730139"/>
                  <a:pt x="3444765" y="1734480"/>
                </a:cubicBezTo>
                <a:cubicBezTo>
                  <a:pt x="3443029" y="1737084"/>
                  <a:pt x="3440424" y="1741425"/>
                  <a:pt x="3436951" y="1747502"/>
                </a:cubicBezTo>
                <a:cubicBezTo>
                  <a:pt x="3430006" y="1761393"/>
                  <a:pt x="3423495" y="1772245"/>
                  <a:pt x="3417418" y="1780058"/>
                </a:cubicBezTo>
                <a:cubicBezTo>
                  <a:pt x="3415681" y="1782663"/>
                  <a:pt x="3412643" y="1787438"/>
                  <a:pt x="3408302" y="1794383"/>
                </a:cubicBezTo>
                <a:cubicBezTo>
                  <a:pt x="3402225" y="1803065"/>
                  <a:pt x="3398318" y="1808708"/>
                  <a:pt x="3396582" y="1811312"/>
                </a:cubicBezTo>
                <a:cubicBezTo>
                  <a:pt x="3392241" y="1816521"/>
                  <a:pt x="3387032" y="1816955"/>
                  <a:pt x="3380955" y="1812614"/>
                </a:cubicBezTo>
                <a:cubicBezTo>
                  <a:pt x="3372273" y="1804801"/>
                  <a:pt x="3366196" y="1795685"/>
                  <a:pt x="3362723" y="1785267"/>
                </a:cubicBezTo>
                <a:cubicBezTo>
                  <a:pt x="3360987" y="1778322"/>
                  <a:pt x="3361855" y="1773547"/>
                  <a:pt x="3365328" y="1770943"/>
                </a:cubicBezTo>
                <a:cubicBezTo>
                  <a:pt x="3371405" y="1765734"/>
                  <a:pt x="3374444" y="1754882"/>
                  <a:pt x="3374444" y="1738386"/>
                </a:cubicBezTo>
                <a:cubicBezTo>
                  <a:pt x="3375312" y="1716682"/>
                  <a:pt x="3375746" y="1701924"/>
                  <a:pt x="3375746" y="1694110"/>
                </a:cubicBezTo>
                <a:cubicBezTo>
                  <a:pt x="3374010" y="1694978"/>
                  <a:pt x="3370103" y="1696715"/>
                  <a:pt x="3364026" y="1699319"/>
                </a:cubicBezTo>
                <a:cubicBezTo>
                  <a:pt x="3358817" y="1701924"/>
                  <a:pt x="3354910" y="1703660"/>
                  <a:pt x="3352305" y="1704528"/>
                </a:cubicBezTo>
                <a:cubicBezTo>
                  <a:pt x="3349701" y="1706264"/>
                  <a:pt x="3346662" y="1706264"/>
                  <a:pt x="3343190" y="1704528"/>
                </a:cubicBezTo>
                <a:cubicBezTo>
                  <a:pt x="3340585" y="1702792"/>
                  <a:pt x="3334074" y="1696715"/>
                  <a:pt x="3323656" y="1686297"/>
                </a:cubicBezTo>
                <a:cubicBezTo>
                  <a:pt x="3320183" y="1681088"/>
                  <a:pt x="3321485" y="1677615"/>
                  <a:pt x="3327563" y="1675879"/>
                </a:cubicBezTo>
                <a:cubicBezTo>
                  <a:pt x="3357080" y="1670670"/>
                  <a:pt x="3375312" y="1664158"/>
                  <a:pt x="3382257" y="1656345"/>
                </a:cubicBezTo>
                <a:cubicBezTo>
                  <a:pt x="3386598" y="1652004"/>
                  <a:pt x="3391807" y="1651136"/>
                  <a:pt x="3397884" y="1653740"/>
                </a:cubicBezTo>
                <a:cubicBezTo>
                  <a:pt x="3409170" y="1658949"/>
                  <a:pt x="3416115" y="1664158"/>
                  <a:pt x="3418720" y="1669367"/>
                </a:cubicBezTo>
                <a:cubicBezTo>
                  <a:pt x="3423061" y="1674576"/>
                  <a:pt x="3423495" y="1678483"/>
                  <a:pt x="3420022" y="1681088"/>
                </a:cubicBezTo>
                <a:cubicBezTo>
                  <a:pt x="3420022" y="1681956"/>
                  <a:pt x="3419588" y="1683258"/>
                  <a:pt x="3418720" y="1684994"/>
                </a:cubicBezTo>
                <a:lnTo>
                  <a:pt x="3418113" y="1686816"/>
                </a:lnTo>
                <a:lnTo>
                  <a:pt x="3448346" y="1652764"/>
                </a:lnTo>
                <a:cubicBezTo>
                  <a:pt x="3455074" y="1640826"/>
                  <a:pt x="3458221" y="1628564"/>
                  <a:pt x="3457787" y="1615975"/>
                </a:cubicBezTo>
                <a:cubicBezTo>
                  <a:pt x="3457787" y="1605557"/>
                  <a:pt x="3455183" y="1596442"/>
                  <a:pt x="3449974" y="1588628"/>
                </a:cubicBezTo>
                <a:cubicBezTo>
                  <a:pt x="3447369" y="1585155"/>
                  <a:pt x="3446935" y="1582117"/>
                  <a:pt x="3448672" y="1579512"/>
                </a:cubicBezTo>
                <a:cubicBezTo>
                  <a:pt x="3450408" y="1576040"/>
                  <a:pt x="3453447" y="1575172"/>
                  <a:pt x="3457787" y="1576908"/>
                </a:cubicBezTo>
                <a:cubicBezTo>
                  <a:pt x="3464732" y="1578644"/>
                  <a:pt x="3471678" y="1580815"/>
                  <a:pt x="3478623" y="1583419"/>
                </a:cubicBezTo>
                <a:cubicBezTo>
                  <a:pt x="3485568" y="1580815"/>
                  <a:pt x="3491212" y="1578644"/>
                  <a:pt x="3495552" y="1576908"/>
                </a:cubicBezTo>
                <a:cubicBezTo>
                  <a:pt x="3505102" y="1572567"/>
                  <a:pt x="3512482" y="1569094"/>
                  <a:pt x="3517691" y="1566490"/>
                </a:cubicBezTo>
                <a:cubicBezTo>
                  <a:pt x="3520295" y="1564754"/>
                  <a:pt x="3522900" y="1563777"/>
                  <a:pt x="3525504" y="1563560"/>
                </a:cubicBezTo>
                <a:close/>
                <a:moveTo>
                  <a:pt x="2152613" y="1563560"/>
                </a:moveTo>
                <a:cubicBezTo>
                  <a:pt x="2155434" y="1563343"/>
                  <a:pt x="2158148" y="1563885"/>
                  <a:pt x="2160752" y="1565188"/>
                </a:cubicBezTo>
                <a:cubicBezTo>
                  <a:pt x="2170302" y="1569528"/>
                  <a:pt x="2178983" y="1574737"/>
                  <a:pt x="2186797" y="1580815"/>
                </a:cubicBezTo>
                <a:cubicBezTo>
                  <a:pt x="2192006" y="1585155"/>
                  <a:pt x="2192440" y="1590364"/>
                  <a:pt x="2188099" y="1596442"/>
                </a:cubicBezTo>
                <a:cubicBezTo>
                  <a:pt x="2182890" y="1603387"/>
                  <a:pt x="2176813" y="1612069"/>
                  <a:pt x="2169868" y="1622487"/>
                </a:cubicBezTo>
                <a:cubicBezTo>
                  <a:pt x="2172472" y="1622487"/>
                  <a:pt x="2174642" y="1623355"/>
                  <a:pt x="2176379" y="1625091"/>
                </a:cubicBezTo>
                <a:cubicBezTo>
                  <a:pt x="2183324" y="1633773"/>
                  <a:pt x="2182022" y="1639850"/>
                  <a:pt x="2172472" y="1643322"/>
                </a:cubicBezTo>
                <a:cubicBezTo>
                  <a:pt x="2169868" y="1644191"/>
                  <a:pt x="2164659" y="1645493"/>
                  <a:pt x="2156845" y="1647229"/>
                </a:cubicBezTo>
                <a:cubicBezTo>
                  <a:pt x="2151636" y="1648097"/>
                  <a:pt x="2147730" y="1648966"/>
                  <a:pt x="2145125" y="1649834"/>
                </a:cubicBezTo>
                <a:cubicBezTo>
                  <a:pt x="2153807" y="1655911"/>
                  <a:pt x="2157279" y="1661554"/>
                  <a:pt x="2155543" y="1666763"/>
                </a:cubicBezTo>
                <a:cubicBezTo>
                  <a:pt x="2154675" y="1667631"/>
                  <a:pt x="2154675" y="1668499"/>
                  <a:pt x="2155543" y="1669367"/>
                </a:cubicBezTo>
                <a:cubicBezTo>
                  <a:pt x="2155543" y="1670236"/>
                  <a:pt x="2155543" y="1671104"/>
                  <a:pt x="2155543" y="1671972"/>
                </a:cubicBezTo>
                <a:cubicBezTo>
                  <a:pt x="2159015" y="1671104"/>
                  <a:pt x="2162923" y="1669802"/>
                  <a:pt x="2167264" y="1668065"/>
                </a:cubicBezTo>
                <a:cubicBezTo>
                  <a:pt x="2170736" y="1666329"/>
                  <a:pt x="2172906" y="1665461"/>
                  <a:pt x="2173774" y="1665461"/>
                </a:cubicBezTo>
                <a:cubicBezTo>
                  <a:pt x="2184192" y="1661988"/>
                  <a:pt x="2192006" y="1661554"/>
                  <a:pt x="2197214" y="1664158"/>
                </a:cubicBezTo>
                <a:cubicBezTo>
                  <a:pt x="2202424" y="1665895"/>
                  <a:pt x="2205897" y="1668065"/>
                  <a:pt x="2207633" y="1670670"/>
                </a:cubicBezTo>
                <a:cubicBezTo>
                  <a:pt x="2208501" y="1672406"/>
                  <a:pt x="2209369" y="1673708"/>
                  <a:pt x="2210238" y="1674576"/>
                </a:cubicBezTo>
                <a:cubicBezTo>
                  <a:pt x="2215446" y="1681522"/>
                  <a:pt x="2214579" y="1686731"/>
                  <a:pt x="2207633" y="1690203"/>
                </a:cubicBezTo>
                <a:cubicBezTo>
                  <a:pt x="2203292" y="1691071"/>
                  <a:pt x="2196781" y="1692808"/>
                  <a:pt x="2188099" y="1695412"/>
                </a:cubicBezTo>
                <a:cubicBezTo>
                  <a:pt x="2176813" y="1697149"/>
                  <a:pt x="2168566" y="1698885"/>
                  <a:pt x="2163356" y="1700621"/>
                </a:cubicBezTo>
                <a:cubicBezTo>
                  <a:pt x="2163356" y="1700621"/>
                  <a:pt x="2163791" y="1701055"/>
                  <a:pt x="2164659" y="1701924"/>
                </a:cubicBezTo>
                <a:cubicBezTo>
                  <a:pt x="2177681" y="1738386"/>
                  <a:pt x="2197649" y="1763997"/>
                  <a:pt x="2224562" y="1778756"/>
                </a:cubicBezTo>
                <a:cubicBezTo>
                  <a:pt x="2230639" y="1780492"/>
                  <a:pt x="2234546" y="1779624"/>
                  <a:pt x="2236282" y="1776152"/>
                </a:cubicBezTo>
                <a:cubicBezTo>
                  <a:pt x="2243227" y="1761393"/>
                  <a:pt x="2248871" y="1747502"/>
                  <a:pt x="2253211" y="1734480"/>
                </a:cubicBezTo>
                <a:cubicBezTo>
                  <a:pt x="2254079" y="1732743"/>
                  <a:pt x="2254948" y="1731875"/>
                  <a:pt x="2255816" y="1731875"/>
                </a:cubicBezTo>
                <a:cubicBezTo>
                  <a:pt x="2257553" y="1731875"/>
                  <a:pt x="2258421" y="1732743"/>
                  <a:pt x="2258421" y="1734480"/>
                </a:cubicBezTo>
                <a:cubicBezTo>
                  <a:pt x="2261025" y="1749238"/>
                  <a:pt x="2262761" y="1761393"/>
                  <a:pt x="2263629" y="1770943"/>
                </a:cubicBezTo>
                <a:cubicBezTo>
                  <a:pt x="2265366" y="1783965"/>
                  <a:pt x="2268404" y="1797856"/>
                  <a:pt x="2272745" y="1812614"/>
                </a:cubicBezTo>
                <a:cubicBezTo>
                  <a:pt x="2274481" y="1822164"/>
                  <a:pt x="2269706" y="1826939"/>
                  <a:pt x="2258421" y="1826939"/>
                </a:cubicBezTo>
                <a:cubicBezTo>
                  <a:pt x="2221089" y="1821730"/>
                  <a:pt x="2189836" y="1804367"/>
                  <a:pt x="2164659" y="1774849"/>
                </a:cubicBezTo>
                <a:cubicBezTo>
                  <a:pt x="2149032" y="1754882"/>
                  <a:pt x="2137311" y="1732743"/>
                  <a:pt x="2129498" y="1708435"/>
                </a:cubicBezTo>
                <a:cubicBezTo>
                  <a:pt x="2127761" y="1708435"/>
                  <a:pt x="2124289" y="1709303"/>
                  <a:pt x="2119080" y="1711039"/>
                </a:cubicBezTo>
                <a:cubicBezTo>
                  <a:pt x="2114739" y="1711907"/>
                  <a:pt x="2111266" y="1712775"/>
                  <a:pt x="2108662" y="1713644"/>
                </a:cubicBezTo>
                <a:cubicBezTo>
                  <a:pt x="2099980" y="1717116"/>
                  <a:pt x="2093035" y="1717116"/>
                  <a:pt x="2087826" y="1713644"/>
                </a:cubicBezTo>
                <a:cubicBezTo>
                  <a:pt x="2085221" y="1711907"/>
                  <a:pt x="2082183" y="1709737"/>
                  <a:pt x="2078710" y="1707133"/>
                </a:cubicBezTo>
                <a:cubicBezTo>
                  <a:pt x="2076107" y="1706264"/>
                  <a:pt x="2074370" y="1705396"/>
                  <a:pt x="2073502" y="1704528"/>
                </a:cubicBezTo>
                <a:cubicBezTo>
                  <a:pt x="2072633" y="1717550"/>
                  <a:pt x="2070897" y="1732743"/>
                  <a:pt x="2068293" y="1750107"/>
                </a:cubicBezTo>
                <a:cubicBezTo>
                  <a:pt x="2068293" y="1752711"/>
                  <a:pt x="2068293" y="1754447"/>
                  <a:pt x="2068293" y="1755316"/>
                </a:cubicBezTo>
                <a:cubicBezTo>
                  <a:pt x="2072633" y="1754447"/>
                  <a:pt x="2085656" y="1750975"/>
                  <a:pt x="2107360" y="1744898"/>
                </a:cubicBezTo>
                <a:cubicBezTo>
                  <a:pt x="2112569" y="1744029"/>
                  <a:pt x="2116041" y="1743161"/>
                  <a:pt x="2117778" y="1742293"/>
                </a:cubicBezTo>
                <a:cubicBezTo>
                  <a:pt x="2122118" y="1740557"/>
                  <a:pt x="2124723" y="1740123"/>
                  <a:pt x="2125591" y="1740991"/>
                </a:cubicBezTo>
                <a:cubicBezTo>
                  <a:pt x="2126459" y="1742727"/>
                  <a:pt x="2125591" y="1744898"/>
                  <a:pt x="2122987" y="1747502"/>
                </a:cubicBezTo>
                <a:cubicBezTo>
                  <a:pt x="2120383" y="1750107"/>
                  <a:pt x="2116476" y="1754013"/>
                  <a:pt x="2111266" y="1759222"/>
                </a:cubicBezTo>
                <a:cubicBezTo>
                  <a:pt x="2100849" y="1769640"/>
                  <a:pt x="2092167" y="1777020"/>
                  <a:pt x="2085221" y="1781361"/>
                </a:cubicBezTo>
                <a:cubicBezTo>
                  <a:pt x="2084353" y="1782229"/>
                  <a:pt x="2083485" y="1783097"/>
                  <a:pt x="2082617" y="1783965"/>
                </a:cubicBezTo>
                <a:cubicBezTo>
                  <a:pt x="2071331" y="1792647"/>
                  <a:pt x="2061347" y="1801328"/>
                  <a:pt x="2052666" y="1810010"/>
                </a:cubicBezTo>
                <a:cubicBezTo>
                  <a:pt x="2047457" y="1814351"/>
                  <a:pt x="2043116" y="1814351"/>
                  <a:pt x="2039643" y="1810010"/>
                </a:cubicBezTo>
                <a:cubicBezTo>
                  <a:pt x="2034434" y="1806537"/>
                  <a:pt x="2029225" y="1797856"/>
                  <a:pt x="2024016" y="1783965"/>
                </a:cubicBezTo>
                <a:cubicBezTo>
                  <a:pt x="2023148" y="1783097"/>
                  <a:pt x="2022714" y="1782663"/>
                  <a:pt x="2022714" y="1782663"/>
                </a:cubicBezTo>
                <a:cubicBezTo>
                  <a:pt x="2020978" y="1777454"/>
                  <a:pt x="2021846" y="1773981"/>
                  <a:pt x="2025318" y="1772245"/>
                </a:cubicBezTo>
                <a:cubicBezTo>
                  <a:pt x="2031396" y="1770508"/>
                  <a:pt x="2035302" y="1760090"/>
                  <a:pt x="2037039" y="1740991"/>
                </a:cubicBezTo>
                <a:cubicBezTo>
                  <a:pt x="2040512" y="1711473"/>
                  <a:pt x="2041814" y="1681088"/>
                  <a:pt x="2040945" y="1649834"/>
                </a:cubicBezTo>
                <a:cubicBezTo>
                  <a:pt x="2040077" y="1619448"/>
                  <a:pt x="2036171" y="1599914"/>
                  <a:pt x="2029225" y="1591233"/>
                </a:cubicBezTo>
                <a:cubicBezTo>
                  <a:pt x="2026621" y="1586024"/>
                  <a:pt x="2028357" y="1582985"/>
                  <a:pt x="2034434" y="1582117"/>
                </a:cubicBezTo>
                <a:cubicBezTo>
                  <a:pt x="2043116" y="1583853"/>
                  <a:pt x="2052232" y="1586024"/>
                  <a:pt x="2061781" y="1588628"/>
                </a:cubicBezTo>
                <a:cubicBezTo>
                  <a:pt x="2066122" y="1587760"/>
                  <a:pt x="2073502" y="1586024"/>
                  <a:pt x="2083920" y="1583419"/>
                </a:cubicBezTo>
                <a:cubicBezTo>
                  <a:pt x="2094337" y="1579946"/>
                  <a:pt x="2102151" y="1577776"/>
                  <a:pt x="2107360" y="1576908"/>
                </a:cubicBezTo>
                <a:cubicBezTo>
                  <a:pt x="2109096" y="1576040"/>
                  <a:pt x="2113003" y="1575172"/>
                  <a:pt x="2119080" y="1574303"/>
                </a:cubicBezTo>
                <a:cubicBezTo>
                  <a:pt x="2134707" y="1569963"/>
                  <a:pt x="2142954" y="1567358"/>
                  <a:pt x="2143823" y="1566490"/>
                </a:cubicBezTo>
                <a:cubicBezTo>
                  <a:pt x="2146862" y="1564754"/>
                  <a:pt x="2149791" y="1563777"/>
                  <a:pt x="2152613" y="1563560"/>
                </a:cubicBezTo>
                <a:close/>
                <a:moveTo>
                  <a:pt x="7509726" y="1562583"/>
                </a:moveTo>
                <a:cubicBezTo>
                  <a:pt x="7512330" y="1562149"/>
                  <a:pt x="7514718" y="1562149"/>
                  <a:pt x="7516888" y="1562583"/>
                </a:cubicBezTo>
                <a:cubicBezTo>
                  <a:pt x="7526438" y="1565188"/>
                  <a:pt x="7533384" y="1568660"/>
                  <a:pt x="7537724" y="1573001"/>
                </a:cubicBezTo>
                <a:cubicBezTo>
                  <a:pt x="7542065" y="1579946"/>
                  <a:pt x="7540762" y="1584721"/>
                  <a:pt x="7533817" y="1587326"/>
                </a:cubicBezTo>
                <a:cubicBezTo>
                  <a:pt x="7519926" y="1590798"/>
                  <a:pt x="7507338" y="1593403"/>
                  <a:pt x="7496052" y="1595139"/>
                </a:cubicBezTo>
                <a:cubicBezTo>
                  <a:pt x="7497788" y="1596007"/>
                  <a:pt x="7499958" y="1597310"/>
                  <a:pt x="7502563" y="1599046"/>
                </a:cubicBezTo>
                <a:cubicBezTo>
                  <a:pt x="7507773" y="1601651"/>
                  <a:pt x="7510376" y="1603387"/>
                  <a:pt x="7510376" y="1604255"/>
                </a:cubicBezTo>
                <a:cubicBezTo>
                  <a:pt x="7512981" y="1606860"/>
                  <a:pt x="7513416" y="1610332"/>
                  <a:pt x="7511679" y="1614673"/>
                </a:cubicBezTo>
                <a:cubicBezTo>
                  <a:pt x="7511679" y="1615541"/>
                  <a:pt x="7511679" y="1616409"/>
                  <a:pt x="7511679" y="1617278"/>
                </a:cubicBezTo>
                <a:cubicBezTo>
                  <a:pt x="7510811" y="1618146"/>
                  <a:pt x="7510376" y="1619014"/>
                  <a:pt x="7510376" y="1619882"/>
                </a:cubicBezTo>
                <a:cubicBezTo>
                  <a:pt x="7509508" y="1621618"/>
                  <a:pt x="7509074" y="1622921"/>
                  <a:pt x="7509074" y="1623789"/>
                </a:cubicBezTo>
                <a:cubicBezTo>
                  <a:pt x="7517756" y="1622921"/>
                  <a:pt x="7524702" y="1621184"/>
                  <a:pt x="7529910" y="1618580"/>
                </a:cubicBezTo>
                <a:cubicBezTo>
                  <a:pt x="7535988" y="1615975"/>
                  <a:pt x="7541630" y="1616409"/>
                  <a:pt x="7546840" y="1619882"/>
                </a:cubicBezTo>
                <a:cubicBezTo>
                  <a:pt x="7555522" y="1625091"/>
                  <a:pt x="7562466" y="1631168"/>
                  <a:pt x="7567676" y="1638113"/>
                </a:cubicBezTo>
                <a:cubicBezTo>
                  <a:pt x="7572016" y="1643322"/>
                  <a:pt x="7571583" y="1648097"/>
                  <a:pt x="7566374" y="1652438"/>
                </a:cubicBezTo>
                <a:cubicBezTo>
                  <a:pt x="7562901" y="1657647"/>
                  <a:pt x="7556390" y="1669802"/>
                  <a:pt x="7546840" y="1688901"/>
                </a:cubicBezTo>
                <a:cubicBezTo>
                  <a:pt x="7542499" y="1697583"/>
                  <a:pt x="7538158" y="1703660"/>
                  <a:pt x="7533817" y="1707133"/>
                </a:cubicBezTo>
                <a:cubicBezTo>
                  <a:pt x="7530344" y="1709737"/>
                  <a:pt x="7526438" y="1709737"/>
                  <a:pt x="7522097" y="1707133"/>
                </a:cubicBezTo>
                <a:cubicBezTo>
                  <a:pt x="7516888" y="1702792"/>
                  <a:pt x="7514284" y="1698451"/>
                  <a:pt x="7514284" y="1694110"/>
                </a:cubicBezTo>
                <a:cubicBezTo>
                  <a:pt x="7509074" y="1694978"/>
                  <a:pt x="7500393" y="1695846"/>
                  <a:pt x="7488238" y="1696715"/>
                </a:cubicBezTo>
                <a:cubicBezTo>
                  <a:pt x="7482162" y="1697583"/>
                  <a:pt x="7477820" y="1698017"/>
                  <a:pt x="7475216" y="1698017"/>
                </a:cubicBezTo>
                <a:cubicBezTo>
                  <a:pt x="7476084" y="1698017"/>
                  <a:pt x="7476518" y="1698451"/>
                  <a:pt x="7476518" y="1699319"/>
                </a:cubicBezTo>
                <a:cubicBezTo>
                  <a:pt x="7480860" y="1703660"/>
                  <a:pt x="7481728" y="1707567"/>
                  <a:pt x="7479123" y="1711039"/>
                </a:cubicBezTo>
                <a:cubicBezTo>
                  <a:pt x="7476518" y="1713644"/>
                  <a:pt x="7473046" y="1717116"/>
                  <a:pt x="7468705" y="1721457"/>
                </a:cubicBezTo>
                <a:cubicBezTo>
                  <a:pt x="7476518" y="1719721"/>
                  <a:pt x="7484766" y="1718419"/>
                  <a:pt x="7493448" y="1717550"/>
                </a:cubicBezTo>
                <a:cubicBezTo>
                  <a:pt x="7493448" y="1717550"/>
                  <a:pt x="7493448" y="1716682"/>
                  <a:pt x="7493448" y="1714946"/>
                </a:cubicBezTo>
                <a:cubicBezTo>
                  <a:pt x="7493448" y="1712342"/>
                  <a:pt x="7493882" y="1710605"/>
                  <a:pt x="7494750" y="1709737"/>
                </a:cubicBezTo>
                <a:cubicBezTo>
                  <a:pt x="7496486" y="1708869"/>
                  <a:pt x="7499090" y="1709303"/>
                  <a:pt x="7502563" y="1711039"/>
                </a:cubicBezTo>
                <a:cubicBezTo>
                  <a:pt x="7507773" y="1711907"/>
                  <a:pt x="7512113" y="1713644"/>
                  <a:pt x="7515586" y="1716248"/>
                </a:cubicBezTo>
                <a:cubicBezTo>
                  <a:pt x="7523399" y="1715380"/>
                  <a:pt x="7534252" y="1714078"/>
                  <a:pt x="7548142" y="1712342"/>
                </a:cubicBezTo>
                <a:cubicBezTo>
                  <a:pt x="7565506" y="1709737"/>
                  <a:pt x="7576791" y="1708001"/>
                  <a:pt x="7582001" y="1707133"/>
                </a:cubicBezTo>
                <a:cubicBezTo>
                  <a:pt x="7588946" y="1704528"/>
                  <a:pt x="7596325" y="1704528"/>
                  <a:pt x="7604139" y="1707133"/>
                </a:cubicBezTo>
                <a:cubicBezTo>
                  <a:pt x="7615425" y="1712342"/>
                  <a:pt x="7623672" y="1718419"/>
                  <a:pt x="7628881" y="1725364"/>
                </a:cubicBezTo>
                <a:cubicBezTo>
                  <a:pt x="7632354" y="1733177"/>
                  <a:pt x="7629316" y="1737518"/>
                  <a:pt x="7619766" y="1738386"/>
                </a:cubicBezTo>
                <a:cubicBezTo>
                  <a:pt x="7594589" y="1736650"/>
                  <a:pt x="7564203" y="1737084"/>
                  <a:pt x="7528608" y="1739689"/>
                </a:cubicBezTo>
                <a:cubicBezTo>
                  <a:pt x="7525136" y="1747502"/>
                  <a:pt x="7521229" y="1754447"/>
                  <a:pt x="7516888" y="1760525"/>
                </a:cubicBezTo>
                <a:cubicBezTo>
                  <a:pt x="7516020" y="1761393"/>
                  <a:pt x="7515152" y="1762261"/>
                  <a:pt x="7514284" y="1763129"/>
                </a:cubicBezTo>
                <a:cubicBezTo>
                  <a:pt x="7512548" y="1766602"/>
                  <a:pt x="7509943" y="1770074"/>
                  <a:pt x="7506470" y="1773547"/>
                </a:cubicBezTo>
                <a:cubicBezTo>
                  <a:pt x="7517756" y="1777020"/>
                  <a:pt x="7528608" y="1781361"/>
                  <a:pt x="7539026" y="1786570"/>
                </a:cubicBezTo>
                <a:cubicBezTo>
                  <a:pt x="7558126" y="1795251"/>
                  <a:pt x="7568110" y="1809142"/>
                  <a:pt x="7568978" y="1828241"/>
                </a:cubicBezTo>
                <a:cubicBezTo>
                  <a:pt x="7566374" y="1840396"/>
                  <a:pt x="7558560" y="1844302"/>
                  <a:pt x="7545538" y="1839962"/>
                </a:cubicBezTo>
                <a:cubicBezTo>
                  <a:pt x="7542065" y="1838225"/>
                  <a:pt x="7534686" y="1832582"/>
                  <a:pt x="7523399" y="1823032"/>
                </a:cubicBezTo>
                <a:cubicBezTo>
                  <a:pt x="7516454" y="1816955"/>
                  <a:pt x="7511679" y="1813048"/>
                  <a:pt x="7509074" y="1811312"/>
                </a:cubicBezTo>
                <a:cubicBezTo>
                  <a:pt x="7501261" y="1805235"/>
                  <a:pt x="7493448" y="1799592"/>
                  <a:pt x="7485634" y="1794383"/>
                </a:cubicBezTo>
                <a:cubicBezTo>
                  <a:pt x="7475216" y="1803065"/>
                  <a:pt x="7463496" y="1810444"/>
                  <a:pt x="7450474" y="1816521"/>
                </a:cubicBezTo>
                <a:cubicBezTo>
                  <a:pt x="7421824" y="1826939"/>
                  <a:pt x="7391004" y="1832148"/>
                  <a:pt x="7358015" y="1832148"/>
                </a:cubicBezTo>
                <a:cubicBezTo>
                  <a:pt x="7352805" y="1831280"/>
                  <a:pt x="7350201" y="1830412"/>
                  <a:pt x="7350201" y="1829544"/>
                </a:cubicBezTo>
                <a:cubicBezTo>
                  <a:pt x="7350201" y="1827807"/>
                  <a:pt x="7352805" y="1826505"/>
                  <a:pt x="7358015" y="1825637"/>
                </a:cubicBezTo>
                <a:cubicBezTo>
                  <a:pt x="7399686" y="1817823"/>
                  <a:pt x="7433110" y="1802630"/>
                  <a:pt x="7458287" y="1780058"/>
                </a:cubicBezTo>
                <a:cubicBezTo>
                  <a:pt x="7456551" y="1779190"/>
                  <a:pt x="7453946" y="1778322"/>
                  <a:pt x="7450474" y="1777454"/>
                </a:cubicBezTo>
                <a:cubicBezTo>
                  <a:pt x="7435715" y="1771377"/>
                  <a:pt x="7423994" y="1767470"/>
                  <a:pt x="7415312" y="1765734"/>
                </a:cubicBezTo>
                <a:cubicBezTo>
                  <a:pt x="7412708" y="1764865"/>
                  <a:pt x="7410972" y="1763997"/>
                  <a:pt x="7410104" y="1763129"/>
                </a:cubicBezTo>
                <a:cubicBezTo>
                  <a:pt x="7410104" y="1761393"/>
                  <a:pt x="7410972" y="1759656"/>
                  <a:pt x="7412708" y="1757920"/>
                </a:cubicBezTo>
                <a:cubicBezTo>
                  <a:pt x="7414444" y="1755316"/>
                  <a:pt x="7415747" y="1753145"/>
                  <a:pt x="7416615" y="1751409"/>
                </a:cubicBezTo>
                <a:cubicBezTo>
                  <a:pt x="7394043" y="1754013"/>
                  <a:pt x="7376680" y="1757052"/>
                  <a:pt x="7364525" y="1760525"/>
                </a:cubicBezTo>
                <a:cubicBezTo>
                  <a:pt x="7359316" y="1762261"/>
                  <a:pt x="7354107" y="1761827"/>
                  <a:pt x="7348898" y="1759222"/>
                </a:cubicBezTo>
                <a:cubicBezTo>
                  <a:pt x="7345426" y="1756618"/>
                  <a:pt x="7340217" y="1750975"/>
                  <a:pt x="7333271" y="1742293"/>
                </a:cubicBezTo>
                <a:cubicBezTo>
                  <a:pt x="7330667" y="1738820"/>
                  <a:pt x="7331101" y="1736650"/>
                  <a:pt x="7334574" y="1735782"/>
                </a:cubicBezTo>
                <a:cubicBezTo>
                  <a:pt x="7337178" y="1735782"/>
                  <a:pt x="7342387" y="1735348"/>
                  <a:pt x="7350201" y="1734480"/>
                </a:cubicBezTo>
                <a:cubicBezTo>
                  <a:pt x="7371037" y="1732743"/>
                  <a:pt x="7387966" y="1731007"/>
                  <a:pt x="7400988" y="1729271"/>
                </a:cubicBezTo>
                <a:cubicBezTo>
                  <a:pt x="7404461" y="1729271"/>
                  <a:pt x="7409670" y="1728837"/>
                  <a:pt x="7416615" y="1727968"/>
                </a:cubicBezTo>
                <a:cubicBezTo>
                  <a:pt x="7422692" y="1727100"/>
                  <a:pt x="7427033" y="1726666"/>
                  <a:pt x="7429638" y="1726666"/>
                </a:cubicBezTo>
                <a:cubicBezTo>
                  <a:pt x="7429638" y="1725798"/>
                  <a:pt x="7430072" y="1725364"/>
                  <a:pt x="7430940" y="1725364"/>
                </a:cubicBezTo>
                <a:cubicBezTo>
                  <a:pt x="7431808" y="1722759"/>
                  <a:pt x="7432676" y="1719721"/>
                  <a:pt x="7433544" y="1716248"/>
                </a:cubicBezTo>
                <a:cubicBezTo>
                  <a:pt x="7434412" y="1713644"/>
                  <a:pt x="7435715" y="1709303"/>
                  <a:pt x="7437451" y="1703226"/>
                </a:cubicBezTo>
                <a:cubicBezTo>
                  <a:pt x="7435715" y="1703226"/>
                  <a:pt x="7433110" y="1703226"/>
                  <a:pt x="7429638" y="1703226"/>
                </a:cubicBezTo>
                <a:cubicBezTo>
                  <a:pt x="7426165" y="1704094"/>
                  <a:pt x="7423560" y="1704528"/>
                  <a:pt x="7421824" y="1704528"/>
                </a:cubicBezTo>
                <a:cubicBezTo>
                  <a:pt x="7421824" y="1706264"/>
                  <a:pt x="7421390" y="1708001"/>
                  <a:pt x="7420522" y="1709737"/>
                </a:cubicBezTo>
                <a:cubicBezTo>
                  <a:pt x="7420522" y="1711473"/>
                  <a:pt x="7420522" y="1712775"/>
                  <a:pt x="7420522" y="1713644"/>
                </a:cubicBezTo>
                <a:cubicBezTo>
                  <a:pt x="7417049" y="1718853"/>
                  <a:pt x="7412274" y="1719721"/>
                  <a:pt x="7406197" y="1716248"/>
                </a:cubicBezTo>
                <a:cubicBezTo>
                  <a:pt x="7400988" y="1711907"/>
                  <a:pt x="7397516" y="1706698"/>
                  <a:pt x="7395779" y="1700621"/>
                </a:cubicBezTo>
                <a:cubicBezTo>
                  <a:pt x="7392306" y="1680653"/>
                  <a:pt x="7385796" y="1662856"/>
                  <a:pt x="7376246" y="1647229"/>
                </a:cubicBezTo>
                <a:cubicBezTo>
                  <a:pt x="7373641" y="1642888"/>
                  <a:pt x="7374943" y="1638982"/>
                  <a:pt x="7380152" y="1635509"/>
                </a:cubicBezTo>
                <a:cubicBezTo>
                  <a:pt x="7393174" y="1635509"/>
                  <a:pt x="7401856" y="1637679"/>
                  <a:pt x="7406197" y="1642020"/>
                </a:cubicBezTo>
                <a:cubicBezTo>
                  <a:pt x="7408802" y="1641152"/>
                  <a:pt x="7414010" y="1640284"/>
                  <a:pt x="7421824" y="1639416"/>
                </a:cubicBezTo>
                <a:cubicBezTo>
                  <a:pt x="7425297" y="1638547"/>
                  <a:pt x="7427902" y="1638113"/>
                  <a:pt x="7429638" y="1638113"/>
                </a:cubicBezTo>
                <a:cubicBezTo>
                  <a:pt x="7429638" y="1636377"/>
                  <a:pt x="7429204" y="1633773"/>
                  <a:pt x="7428335" y="1630300"/>
                </a:cubicBezTo>
                <a:cubicBezTo>
                  <a:pt x="7427467" y="1619014"/>
                  <a:pt x="7426165" y="1611200"/>
                  <a:pt x="7424428" y="1606860"/>
                </a:cubicBezTo>
                <a:cubicBezTo>
                  <a:pt x="7415747" y="1605991"/>
                  <a:pt x="7407934" y="1602519"/>
                  <a:pt x="7400988" y="1596442"/>
                </a:cubicBezTo>
                <a:cubicBezTo>
                  <a:pt x="7398384" y="1593837"/>
                  <a:pt x="7397082" y="1591667"/>
                  <a:pt x="7397082" y="1589930"/>
                </a:cubicBezTo>
                <a:cubicBezTo>
                  <a:pt x="7397082" y="1588194"/>
                  <a:pt x="7398818" y="1586892"/>
                  <a:pt x="7402290" y="1586024"/>
                </a:cubicBezTo>
                <a:cubicBezTo>
                  <a:pt x="7416182" y="1584287"/>
                  <a:pt x="7438320" y="1580381"/>
                  <a:pt x="7468705" y="1574303"/>
                </a:cubicBezTo>
                <a:cubicBezTo>
                  <a:pt x="7482596" y="1570831"/>
                  <a:pt x="7493448" y="1567792"/>
                  <a:pt x="7501261" y="1565188"/>
                </a:cubicBezTo>
                <a:cubicBezTo>
                  <a:pt x="7504300" y="1563885"/>
                  <a:pt x="7507122" y="1563017"/>
                  <a:pt x="7509726" y="1562583"/>
                </a:cubicBezTo>
                <a:close/>
                <a:moveTo>
                  <a:pt x="1151511" y="1562583"/>
                </a:moveTo>
                <a:cubicBezTo>
                  <a:pt x="1165402" y="1565188"/>
                  <a:pt x="1178424" y="1572567"/>
                  <a:pt x="1190578" y="1584721"/>
                </a:cubicBezTo>
                <a:cubicBezTo>
                  <a:pt x="1194920" y="1589930"/>
                  <a:pt x="1195787" y="1595139"/>
                  <a:pt x="1193183" y="1600348"/>
                </a:cubicBezTo>
                <a:cubicBezTo>
                  <a:pt x="1188842" y="1607294"/>
                  <a:pt x="1186238" y="1618146"/>
                  <a:pt x="1185370" y="1632905"/>
                </a:cubicBezTo>
                <a:cubicBezTo>
                  <a:pt x="1194920" y="1632036"/>
                  <a:pt x="1203601" y="1629866"/>
                  <a:pt x="1211415" y="1626393"/>
                </a:cubicBezTo>
                <a:cubicBezTo>
                  <a:pt x="1215755" y="1624657"/>
                  <a:pt x="1220965" y="1625091"/>
                  <a:pt x="1227042" y="1627696"/>
                </a:cubicBezTo>
                <a:cubicBezTo>
                  <a:pt x="1234855" y="1630300"/>
                  <a:pt x="1241800" y="1635509"/>
                  <a:pt x="1247877" y="1643322"/>
                </a:cubicBezTo>
                <a:cubicBezTo>
                  <a:pt x="1251350" y="1649400"/>
                  <a:pt x="1250916" y="1654175"/>
                  <a:pt x="1246575" y="1657647"/>
                </a:cubicBezTo>
                <a:cubicBezTo>
                  <a:pt x="1242235" y="1661988"/>
                  <a:pt x="1237460" y="1671972"/>
                  <a:pt x="1232251" y="1687599"/>
                </a:cubicBezTo>
                <a:cubicBezTo>
                  <a:pt x="1238328" y="1687599"/>
                  <a:pt x="1243102" y="1686731"/>
                  <a:pt x="1246575" y="1684994"/>
                </a:cubicBezTo>
                <a:cubicBezTo>
                  <a:pt x="1253520" y="1684126"/>
                  <a:pt x="1259598" y="1684994"/>
                  <a:pt x="1264806" y="1687599"/>
                </a:cubicBezTo>
                <a:cubicBezTo>
                  <a:pt x="1269148" y="1689335"/>
                  <a:pt x="1274356" y="1694110"/>
                  <a:pt x="1280434" y="1701924"/>
                </a:cubicBezTo>
                <a:cubicBezTo>
                  <a:pt x="1284775" y="1712342"/>
                  <a:pt x="1283038" y="1717984"/>
                  <a:pt x="1275225" y="1718853"/>
                </a:cubicBezTo>
                <a:cubicBezTo>
                  <a:pt x="1260466" y="1717116"/>
                  <a:pt x="1232251" y="1717116"/>
                  <a:pt x="1190578" y="1718853"/>
                </a:cubicBezTo>
                <a:cubicBezTo>
                  <a:pt x="1188842" y="1718853"/>
                  <a:pt x="1186672" y="1719287"/>
                  <a:pt x="1184067" y="1720155"/>
                </a:cubicBezTo>
                <a:cubicBezTo>
                  <a:pt x="1204903" y="1755750"/>
                  <a:pt x="1240498" y="1784833"/>
                  <a:pt x="1290852" y="1807405"/>
                </a:cubicBezTo>
                <a:cubicBezTo>
                  <a:pt x="1294325" y="1809142"/>
                  <a:pt x="1296061" y="1810878"/>
                  <a:pt x="1296061" y="1812614"/>
                </a:cubicBezTo>
                <a:cubicBezTo>
                  <a:pt x="1295193" y="1814351"/>
                  <a:pt x="1293022" y="1815219"/>
                  <a:pt x="1289550" y="1815219"/>
                </a:cubicBezTo>
                <a:cubicBezTo>
                  <a:pt x="1267845" y="1815219"/>
                  <a:pt x="1244839" y="1815219"/>
                  <a:pt x="1220530" y="1815219"/>
                </a:cubicBezTo>
                <a:cubicBezTo>
                  <a:pt x="1215321" y="1815219"/>
                  <a:pt x="1210981" y="1813483"/>
                  <a:pt x="1207508" y="1810010"/>
                </a:cubicBezTo>
                <a:cubicBezTo>
                  <a:pt x="1206640" y="1809142"/>
                  <a:pt x="1206205" y="1808708"/>
                  <a:pt x="1206205" y="1808708"/>
                </a:cubicBezTo>
                <a:cubicBezTo>
                  <a:pt x="1194052" y="1794817"/>
                  <a:pt x="1181463" y="1772679"/>
                  <a:pt x="1168440" y="1742293"/>
                </a:cubicBezTo>
                <a:cubicBezTo>
                  <a:pt x="1153682" y="1781361"/>
                  <a:pt x="1125033" y="1806971"/>
                  <a:pt x="1082492" y="1819126"/>
                </a:cubicBezTo>
                <a:cubicBezTo>
                  <a:pt x="1079019" y="1819994"/>
                  <a:pt x="1076849" y="1819560"/>
                  <a:pt x="1075981" y="1817823"/>
                </a:cubicBezTo>
                <a:cubicBezTo>
                  <a:pt x="1075981" y="1816955"/>
                  <a:pt x="1077283" y="1815219"/>
                  <a:pt x="1079887" y="1812614"/>
                </a:cubicBezTo>
                <a:cubicBezTo>
                  <a:pt x="1112010" y="1790042"/>
                  <a:pt x="1131978" y="1760525"/>
                  <a:pt x="1139791" y="1724062"/>
                </a:cubicBezTo>
                <a:cubicBezTo>
                  <a:pt x="1131110" y="1724930"/>
                  <a:pt x="1121993" y="1726666"/>
                  <a:pt x="1112444" y="1729271"/>
                </a:cubicBezTo>
                <a:cubicBezTo>
                  <a:pt x="1107235" y="1731007"/>
                  <a:pt x="1102894" y="1730573"/>
                  <a:pt x="1099422" y="1727968"/>
                </a:cubicBezTo>
                <a:cubicBezTo>
                  <a:pt x="1094212" y="1723628"/>
                  <a:pt x="1089003" y="1718853"/>
                  <a:pt x="1083794" y="1713644"/>
                </a:cubicBezTo>
                <a:cubicBezTo>
                  <a:pt x="1082058" y="1711039"/>
                  <a:pt x="1081624" y="1708869"/>
                  <a:pt x="1082492" y="1707133"/>
                </a:cubicBezTo>
                <a:cubicBezTo>
                  <a:pt x="1083360" y="1705396"/>
                  <a:pt x="1085097" y="1704528"/>
                  <a:pt x="1087701" y="1704528"/>
                </a:cubicBezTo>
                <a:cubicBezTo>
                  <a:pt x="1103328" y="1704528"/>
                  <a:pt x="1119823" y="1703226"/>
                  <a:pt x="1137187" y="1700621"/>
                </a:cubicBezTo>
                <a:cubicBezTo>
                  <a:pt x="1139791" y="1699753"/>
                  <a:pt x="1142396" y="1699319"/>
                  <a:pt x="1145000" y="1699319"/>
                </a:cubicBezTo>
                <a:cubicBezTo>
                  <a:pt x="1145000" y="1696715"/>
                  <a:pt x="1145434" y="1693242"/>
                  <a:pt x="1146302" y="1688901"/>
                </a:cubicBezTo>
                <a:cubicBezTo>
                  <a:pt x="1148039" y="1677615"/>
                  <a:pt x="1148906" y="1668499"/>
                  <a:pt x="1148906" y="1661554"/>
                </a:cubicBezTo>
                <a:cubicBezTo>
                  <a:pt x="1148039" y="1661554"/>
                  <a:pt x="1146302" y="1661988"/>
                  <a:pt x="1143698" y="1662856"/>
                </a:cubicBezTo>
                <a:cubicBezTo>
                  <a:pt x="1141962" y="1662856"/>
                  <a:pt x="1140225" y="1663290"/>
                  <a:pt x="1138489" y="1664158"/>
                </a:cubicBezTo>
                <a:cubicBezTo>
                  <a:pt x="1131544" y="1665895"/>
                  <a:pt x="1123730" y="1661554"/>
                  <a:pt x="1115048" y="1651136"/>
                </a:cubicBezTo>
                <a:cubicBezTo>
                  <a:pt x="1110708" y="1645927"/>
                  <a:pt x="1111576" y="1642454"/>
                  <a:pt x="1117653" y="1640718"/>
                </a:cubicBezTo>
                <a:cubicBezTo>
                  <a:pt x="1127203" y="1640718"/>
                  <a:pt x="1138055" y="1639416"/>
                  <a:pt x="1150209" y="1636811"/>
                </a:cubicBezTo>
                <a:cubicBezTo>
                  <a:pt x="1151077" y="1602085"/>
                  <a:pt x="1149341" y="1580815"/>
                  <a:pt x="1145000" y="1573001"/>
                </a:cubicBezTo>
                <a:cubicBezTo>
                  <a:pt x="1143264" y="1566924"/>
                  <a:pt x="1145434" y="1563451"/>
                  <a:pt x="1151511" y="1562583"/>
                </a:cubicBezTo>
                <a:close/>
                <a:moveTo>
                  <a:pt x="7090728" y="1562258"/>
                </a:moveTo>
                <a:cubicBezTo>
                  <a:pt x="7091814" y="1562475"/>
                  <a:pt x="7093224" y="1563017"/>
                  <a:pt x="7094960" y="1563885"/>
                </a:cubicBezTo>
                <a:cubicBezTo>
                  <a:pt x="7103642" y="1568226"/>
                  <a:pt x="7112324" y="1576908"/>
                  <a:pt x="7121005" y="1589930"/>
                </a:cubicBezTo>
                <a:cubicBezTo>
                  <a:pt x="7125346" y="1594271"/>
                  <a:pt x="7124912" y="1599480"/>
                  <a:pt x="7119703" y="1605557"/>
                </a:cubicBezTo>
                <a:cubicBezTo>
                  <a:pt x="7111890" y="1618580"/>
                  <a:pt x="7107115" y="1626827"/>
                  <a:pt x="7105378" y="1630300"/>
                </a:cubicBezTo>
                <a:cubicBezTo>
                  <a:pt x="7103642" y="1632905"/>
                  <a:pt x="7101038" y="1636811"/>
                  <a:pt x="7097565" y="1642020"/>
                </a:cubicBezTo>
                <a:cubicBezTo>
                  <a:pt x="7093224" y="1648966"/>
                  <a:pt x="7090186" y="1654175"/>
                  <a:pt x="7088449" y="1657647"/>
                </a:cubicBezTo>
                <a:cubicBezTo>
                  <a:pt x="7100604" y="1662856"/>
                  <a:pt x="7105813" y="1672406"/>
                  <a:pt x="7104076" y="1686297"/>
                </a:cubicBezTo>
                <a:cubicBezTo>
                  <a:pt x="7103208" y="1702792"/>
                  <a:pt x="7102774" y="1731875"/>
                  <a:pt x="7102774" y="1773547"/>
                </a:cubicBezTo>
                <a:cubicBezTo>
                  <a:pt x="7102774" y="1790910"/>
                  <a:pt x="7099736" y="1804367"/>
                  <a:pt x="7093658" y="1813917"/>
                </a:cubicBezTo>
                <a:cubicBezTo>
                  <a:pt x="7090186" y="1819126"/>
                  <a:pt x="7084977" y="1819126"/>
                  <a:pt x="7078031" y="1813917"/>
                </a:cubicBezTo>
                <a:cubicBezTo>
                  <a:pt x="7075427" y="1810444"/>
                  <a:pt x="7072822" y="1806537"/>
                  <a:pt x="7070218" y="1802196"/>
                </a:cubicBezTo>
                <a:cubicBezTo>
                  <a:pt x="7069350" y="1799592"/>
                  <a:pt x="7068482" y="1797421"/>
                  <a:pt x="7067613" y="1795685"/>
                </a:cubicBezTo>
                <a:cubicBezTo>
                  <a:pt x="7065009" y="1790476"/>
                  <a:pt x="7065009" y="1783531"/>
                  <a:pt x="7067613" y="1774849"/>
                </a:cubicBezTo>
                <a:cubicBezTo>
                  <a:pt x="7072822" y="1742727"/>
                  <a:pt x="7074993" y="1715380"/>
                  <a:pt x="7074124" y="1692808"/>
                </a:cubicBezTo>
                <a:cubicBezTo>
                  <a:pt x="7074124" y="1685862"/>
                  <a:pt x="7073691" y="1680653"/>
                  <a:pt x="7072822" y="1677181"/>
                </a:cubicBezTo>
                <a:cubicBezTo>
                  <a:pt x="7072822" y="1677181"/>
                  <a:pt x="7072389" y="1677615"/>
                  <a:pt x="7071520" y="1678483"/>
                </a:cubicBezTo>
                <a:cubicBezTo>
                  <a:pt x="7053289" y="1698451"/>
                  <a:pt x="7035057" y="1712775"/>
                  <a:pt x="7016826" y="1721457"/>
                </a:cubicBezTo>
                <a:cubicBezTo>
                  <a:pt x="7015090" y="1722325"/>
                  <a:pt x="7013787" y="1722325"/>
                  <a:pt x="7012919" y="1721457"/>
                </a:cubicBezTo>
                <a:cubicBezTo>
                  <a:pt x="7012051" y="1720589"/>
                  <a:pt x="7012485" y="1719287"/>
                  <a:pt x="7014221" y="1717550"/>
                </a:cubicBezTo>
                <a:cubicBezTo>
                  <a:pt x="7035926" y="1694978"/>
                  <a:pt x="7057195" y="1658949"/>
                  <a:pt x="7078031" y="1609464"/>
                </a:cubicBezTo>
                <a:cubicBezTo>
                  <a:pt x="7084977" y="1589496"/>
                  <a:pt x="7087581" y="1576474"/>
                  <a:pt x="7085845" y="1570397"/>
                </a:cubicBezTo>
                <a:cubicBezTo>
                  <a:pt x="7085845" y="1566056"/>
                  <a:pt x="7086713" y="1563451"/>
                  <a:pt x="7088449" y="1562583"/>
                </a:cubicBezTo>
                <a:cubicBezTo>
                  <a:pt x="7088883" y="1562149"/>
                  <a:pt x="7089643" y="1562041"/>
                  <a:pt x="7090728" y="1562258"/>
                </a:cubicBezTo>
                <a:close/>
                <a:moveTo>
                  <a:pt x="1401542" y="1561281"/>
                </a:moveTo>
                <a:cubicBezTo>
                  <a:pt x="1416301" y="1563885"/>
                  <a:pt x="1428456" y="1570397"/>
                  <a:pt x="1438006" y="1580815"/>
                </a:cubicBezTo>
                <a:cubicBezTo>
                  <a:pt x="1440610" y="1583419"/>
                  <a:pt x="1441044" y="1587326"/>
                  <a:pt x="1439308" y="1592535"/>
                </a:cubicBezTo>
                <a:cubicBezTo>
                  <a:pt x="1439308" y="1592535"/>
                  <a:pt x="1439308" y="1592969"/>
                  <a:pt x="1439308" y="1593837"/>
                </a:cubicBezTo>
                <a:cubicBezTo>
                  <a:pt x="1437571" y="1599046"/>
                  <a:pt x="1435835" y="1611200"/>
                  <a:pt x="1434099" y="1630300"/>
                </a:cubicBezTo>
                <a:cubicBezTo>
                  <a:pt x="1434967" y="1630300"/>
                  <a:pt x="1436269" y="1629866"/>
                  <a:pt x="1438006" y="1628998"/>
                </a:cubicBezTo>
                <a:cubicBezTo>
                  <a:pt x="1439742" y="1628998"/>
                  <a:pt x="1441044" y="1628998"/>
                  <a:pt x="1441912" y="1628998"/>
                </a:cubicBezTo>
                <a:cubicBezTo>
                  <a:pt x="1446253" y="1627261"/>
                  <a:pt x="1450595" y="1627696"/>
                  <a:pt x="1454934" y="1630300"/>
                </a:cubicBezTo>
                <a:cubicBezTo>
                  <a:pt x="1461012" y="1632036"/>
                  <a:pt x="1464919" y="1635509"/>
                  <a:pt x="1466654" y="1640718"/>
                </a:cubicBezTo>
                <a:cubicBezTo>
                  <a:pt x="1467523" y="1641586"/>
                  <a:pt x="1467958" y="1643322"/>
                  <a:pt x="1467958" y="1645927"/>
                </a:cubicBezTo>
                <a:cubicBezTo>
                  <a:pt x="1471430" y="1645927"/>
                  <a:pt x="1474468" y="1646795"/>
                  <a:pt x="1477073" y="1648531"/>
                </a:cubicBezTo>
                <a:cubicBezTo>
                  <a:pt x="1483150" y="1646795"/>
                  <a:pt x="1492266" y="1644191"/>
                  <a:pt x="1504420" y="1640718"/>
                </a:cubicBezTo>
                <a:cubicBezTo>
                  <a:pt x="1508761" y="1639850"/>
                  <a:pt x="1511799" y="1638982"/>
                  <a:pt x="1513536" y="1638113"/>
                </a:cubicBezTo>
                <a:cubicBezTo>
                  <a:pt x="1535239" y="1632036"/>
                  <a:pt x="1548262" y="1627696"/>
                  <a:pt x="1552603" y="1625091"/>
                </a:cubicBezTo>
                <a:cubicBezTo>
                  <a:pt x="1557812" y="1622487"/>
                  <a:pt x="1562587" y="1622052"/>
                  <a:pt x="1566927" y="1623789"/>
                </a:cubicBezTo>
                <a:cubicBezTo>
                  <a:pt x="1579082" y="1629866"/>
                  <a:pt x="1587764" y="1638547"/>
                  <a:pt x="1592972" y="1649834"/>
                </a:cubicBezTo>
                <a:cubicBezTo>
                  <a:pt x="1595577" y="1654175"/>
                  <a:pt x="1595577" y="1658949"/>
                  <a:pt x="1592972" y="1664158"/>
                </a:cubicBezTo>
                <a:cubicBezTo>
                  <a:pt x="1581687" y="1675444"/>
                  <a:pt x="1573873" y="1685428"/>
                  <a:pt x="1569532" y="1694110"/>
                </a:cubicBezTo>
                <a:cubicBezTo>
                  <a:pt x="1572137" y="1695846"/>
                  <a:pt x="1574307" y="1699319"/>
                  <a:pt x="1576044" y="1704528"/>
                </a:cubicBezTo>
                <a:cubicBezTo>
                  <a:pt x="1578648" y="1711473"/>
                  <a:pt x="1576478" y="1715814"/>
                  <a:pt x="1569532" y="1717550"/>
                </a:cubicBezTo>
                <a:cubicBezTo>
                  <a:pt x="1559982" y="1719287"/>
                  <a:pt x="1545224" y="1721457"/>
                  <a:pt x="1525256" y="1724062"/>
                </a:cubicBezTo>
                <a:cubicBezTo>
                  <a:pt x="1511366" y="1725798"/>
                  <a:pt x="1500513" y="1727100"/>
                  <a:pt x="1492700" y="1727968"/>
                </a:cubicBezTo>
                <a:lnTo>
                  <a:pt x="1492700" y="1750107"/>
                </a:lnTo>
                <a:cubicBezTo>
                  <a:pt x="1491832" y="1774415"/>
                  <a:pt x="1502249" y="1785267"/>
                  <a:pt x="1523954" y="1782663"/>
                </a:cubicBezTo>
                <a:cubicBezTo>
                  <a:pt x="1533503" y="1783531"/>
                  <a:pt x="1547394" y="1783097"/>
                  <a:pt x="1565626" y="1781361"/>
                </a:cubicBezTo>
                <a:cubicBezTo>
                  <a:pt x="1580384" y="1779624"/>
                  <a:pt x="1590368" y="1771811"/>
                  <a:pt x="1595577" y="1757920"/>
                </a:cubicBezTo>
                <a:cubicBezTo>
                  <a:pt x="1599050" y="1749238"/>
                  <a:pt x="1602089" y="1739689"/>
                  <a:pt x="1604693" y="1729271"/>
                </a:cubicBezTo>
                <a:cubicBezTo>
                  <a:pt x="1604693" y="1729271"/>
                  <a:pt x="1605128" y="1728837"/>
                  <a:pt x="1605995" y="1727968"/>
                </a:cubicBezTo>
                <a:cubicBezTo>
                  <a:pt x="1606863" y="1724496"/>
                  <a:pt x="1607732" y="1725364"/>
                  <a:pt x="1608600" y="1730573"/>
                </a:cubicBezTo>
                <a:cubicBezTo>
                  <a:pt x="1612073" y="1744464"/>
                  <a:pt x="1617715" y="1757486"/>
                  <a:pt x="1625529" y="1769640"/>
                </a:cubicBezTo>
                <a:cubicBezTo>
                  <a:pt x="1631606" y="1781795"/>
                  <a:pt x="1632474" y="1791344"/>
                  <a:pt x="1628134" y="1798290"/>
                </a:cubicBezTo>
                <a:cubicBezTo>
                  <a:pt x="1611639" y="1811312"/>
                  <a:pt x="1589500" y="1818257"/>
                  <a:pt x="1561719" y="1819126"/>
                </a:cubicBezTo>
                <a:cubicBezTo>
                  <a:pt x="1555642" y="1819126"/>
                  <a:pt x="1547394" y="1818692"/>
                  <a:pt x="1536976" y="1817823"/>
                </a:cubicBezTo>
                <a:cubicBezTo>
                  <a:pt x="1528295" y="1817823"/>
                  <a:pt x="1521783" y="1817823"/>
                  <a:pt x="1517442" y="1817823"/>
                </a:cubicBezTo>
                <a:cubicBezTo>
                  <a:pt x="1498343" y="1816087"/>
                  <a:pt x="1483584" y="1809576"/>
                  <a:pt x="1473166" y="1798290"/>
                </a:cubicBezTo>
                <a:cubicBezTo>
                  <a:pt x="1465352" y="1790476"/>
                  <a:pt x="1461880" y="1776586"/>
                  <a:pt x="1462748" y="1756618"/>
                </a:cubicBezTo>
                <a:cubicBezTo>
                  <a:pt x="1462748" y="1752277"/>
                  <a:pt x="1462748" y="1745332"/>
                  <a:pt x="1462748" y="1735782"/>
                </a:cubicBezTo>
                <a:cubicBezTo>
                  <a:pt x="1461880" y="1714078"/>
                  <a:pt x="1461880" y="1698451"/>
                  <a:pt x="1462748" y="1688901"/>
                </a:cubicBezTo>
                <a:cubicBezTo>
                  <a:pt x="1464485" y="1673274"/>
                  <a:pt x="1463182" y="1661554"/>
                  <a:pt x="1458841" y="1653740"/>
                </a:cubicBezTo>
                <a:cubicBezTo>
                  <a:pt x="1457105" y="1653740"/>
                  <a:pt x="1453632" y="1654609"/>
                  <a:pt x="1448423" y="1656345"/>
                </a:cubicBezTo>
                <a:cubicBezTo>
                  <a:pt x="1444083" y="1657213"/>
                  <a:pt x="1440610" y="1658081"/>
                  <a:pt x="1438006" y="1658949"/>
                </a:cubicBezTo>
                <a:cubicBezTo>
                  <a:pt x="1435401" y="1658949"/>
                  <a:pt x="1433665" y="1659383"/>
                  <a:pt x="1432796" y="1660252"/>
                </a:cubicBezTo>
                <a:cubicBezTo>
                  <a:pt x="1431928" y="1668933"/>
                  <a:pt x="1431495" y="1678049"/>
                  <a:pt x="1431495" y="1687599"/>
                </a:cubicBezTo>
                <a:cubicBezTo>
                  <a:pt x="1433231" y="1686731"/>
                  <a:pt x="1434967" y="1685862"/>
                  <a:pt x="1436703" y="1684994"/>
                </a:cubicBezTo>
                <a:cubicBezTo>
                  <a:pt x="1441044" y="1682390"/>
                  <a:pt x="1446687" y="1679785"/>
                  <a:pt x="1453632" y="1677181"/>
                </a:cubicBezTo>
                <a:cubicBezTo>
                  <a:pt x="1457105" y="1675444"/>
                  <a:pt x="1459276" y="1675010"/>
                  <a:pt x="1460144" y="1675879"/>
                </a:cubicBezTo>
                <a:cubicBezTo>
                  <a:pt x="1461012" y="1675879"/>
                  <a:pt x="1460578" y="1677615"/>
                  <a:pt x="1458841" y="1681088"/>
                </a:cubicBezTo>
                <a:cubicBezTo>
                  <a:pt x="1457974" y="1681956"/>
                  <a:pt x="1457105" y="1683258"/>
                  <a:pt x="1456236" y="1684994"/>
                </a:cubicBezTo>
                <a:cubicBezTo>
                  <a:pt x="1446687" y="1696280"/>
                  <a:pt x="1438439" y="1704962"/>
                  <a:pt x="1431495" y="1711039"/>
                </a:cubicBezTo>
                <a:cubicBezTo>
                  <a:pt x="1430626" y="1724930"/>
                  <a:pt x="1431060" y="1747068"/>
                  <a:pt x="1432796" y="1777454"/>
                </a:cubicBezTo>
                <a:cubicBezTo>
                  <a:pt x="1432796" y="1784399"/>
                  <a:pt x="1432796" y="1790042"/>
                  <a:pt x="1432796" y="1794383"/>
                </a:cubicBezTo>
                <a:cubicBezTo>
                  <a:pt x="1431928" y="1807405"/>
                  <a:pt x="1424549" y="1818257"/>
                  <a:pt x="1410658" y="1826939"/>
                </a:cubicBezTo>
                <a:cubicBezTo>
                  <a:pt x="1401108" y="1830412"/>
                  <a:pt x="1395465" y="1827807"/>
                  <a:pt x="1393729" y="1819126"/>
                </a:cubicBezTo>
                <a:cubicBezTo>
                  <a:pt x="1392861" y="1806103"/>
                  <a:pt x="1384180" y="1792647"/>
                  <a:pt x="1367684" y="1778756"/>
                </a:cubicBezTo>
                <a:cubicBezTo>
                  <a:pt x="1365080" y="1777020"/>
                  <a:pt x="1364211" y="1775717"/>
                  <a:pt x="1365080" y="1774849"/>
                </a:cubicBezTo>
                <a:cubicBezTo>
                  <a:pt x="1365080" y="1774849"/>
                  <a:pt x="1366816" y="1774849"/>
                  <a:pt x="1370289" y="1774849"/>
                </a:cubicBezTo>
                <a:cubicBezTo>
                  <a:pt x="1378102" y="1774849"/>
                  <a:pt x="1385916" y="1775717"/>
                  <a:pt x="1393729" y="1777454"/>
                </a:cubicBezTo>
                <a:cubicBezTo>
                  <a:pt x="1398069" y="1777454"/>
                  <a:pt x="1400241" y="1775717"/>
                  <a:pt x="1400241" y="1772245"/>
                </a:cubicBezTo>
                <a:cubicBezTo>
                  <a:pt x="1400241" y="1757486"/>
                  <a:pt x="1400241" y="1744464"/>
                  <a:pt x="1400241" y="1733177"/>
                </a:cubicBezTo>
                <a:cubicBezTo>
                  <a:pt x="1395031" y="1736650"/>
                  <a:pt x="1387652" y="1742293"/>
                  <a:pt x="1378102" y="1750107"/>
                </a:cubicBezTo>
                <a:cubicBezTo>
                  <a:pt x="1375498" y="1752711"/>
                  <a:pt x="1373328" y="1754882"/>
                  <a:pt x="1371591" y="1756618"/>
                </a:cubicBezTo>
                <a:cubicBezTo>
                  <a:pt x="1366382" y="1761827"/>
                  <a:pt x="1361607" y="1762695"/>
                  <a:pt x="1357267" y="1759222"/>
                </a:cubicBezTo>
                <a:cubicBezTo>
                  <a:pt x="1345112" y="1747068"/>
                  <a:pt x="1339035" y="1737084"/>
                  <a:pt x="1339035" y="1729271"/>
                </a:cubicBezTo>
                <a:cubicBezTo>
                  <a:pt x="1338166" y="1724930"/>
                  <a:pt x="1339903" y="1722759"/>
                  <a:pt x="1344244" y="1722759"/>
                </a:cubicBezTo>
                <a:cubicBezTo>
                  <a:pt x="1348585" y="1722759"/>
                  <a:pt x="1354228" y="1721023"/>
                  <a:pt x="1361173" y="1717550"/>
                </a:cubicBezTo>
                <a:cubicBezTo>
                  <a:pt x="1364646" y="1716682"/>
                  <a:pt x="1367250" y="1715814"/>
                  <a:pt x="1368986" y="1714946"/>
                </a:cubicBezTo>
                <a:cubicBezTo>
                  <a:pt x="1373328" y="1713210"/>
                  <a:pt x="1380707" y="1710171"/>
                  <a:pt x="1391125" y="1705830"/>
                </a:cubicBezTo>
                <a:cubicBezTo>
                  <a:pt x="1395465" y="1703226"/>
                  <a:pt x="1398938" y="1701489"/>
                  <a:pt x="1401542" y="1700621"/>
                </a:cubicBezTo>
                <a:cubicBezTo>
                  <a:pt x="1401542" y="1688467"/>
                  <a:pt x="1401542" y="1676747"/>
                  <a:pt x="1401542" y="1665461"/>
                </a:cubicBezTo>
                <a:cubicBezTo>
                  <a:pt x="1399806" y="1666329"/>
                  <a:pt x="1397636" y="1667197"/>
                  <a:pt x="1395031" y="1668065"/>
                </a:cubicBezTo>
                <a:cubicBezTo>
                  <a:pt x="1388086" y="1669802"/>
                  <a:pt x="1382877" y="1671538"/>
                  <a:pt x="1379404" y="1673274"/>
                </a:cubicBezTo>
                <a:cubicBezTo>
                  <a:pt x="1374195" y="1674142"/>
                  <a:pt x="1369854" y="1674142"/>
                  <a:pt x="1366382" y="1673274"/>
                </a:cubicBezTo>
                <a:cubicBezTo>
                  <a:pt x="1359436" y="1668933"/>
                  <a:pt x="1353793" y="1662422"/>
                  <a:pt x="1349453" y="1653740"/>
                </a:cubicBezTo>
                <a:cubicBezTo>
                  <a:pt x="1348585" y="1652872"/>
                  <a:pt x="1348151" y="1651570"/>
                  <a:pt x="1348151" y="1649834"/>
                </a:cubicBezTo>
                <a:cubicBezTo>
                  <a:pt x="1349018" y="1648966"/>
                  <a:pt x="1350321" y="1648531"/>
                  <a:pt x="1352058" y="1648531"/>
                </a:cubicBezTo>
                <a:cubicBezTo>
                  <a:pt x="1360739" y="1646795"/>
                  <a:pt x="1377234" y="1643322"/>
                  <a:pt x="1401542" y="1638113"/>
                </a:cubicBezTo>
                <a:lnTo>
                  <a:pt x="1401542" y="1622487"/>
                </a:lnTo>
                <a:cubicBezTo>
                  <a:pt x="1401542" y="1597310"/>
                  <a:pt x="1399373" y="1580381"/>
                  <a:pt x="1395031" y="1571699"/>
                </a:cubicBezTo>
                <a:cubicBezTo>
                  <a:pt x="1394163" y="1563885"/>
                  <a:pt x="1396333" y="1560413"/>
                  <a:pt x="1401542" y="1561281"/>
                </a:cubicBezTo>
                <a:close/>
                <a:moveTo>
                  <a:pt x="5477571" y="1559979"/>
                </a:moveTo>
                <a:cubicBezTo>
                  <a:pt x="5493198" y="1559979"/>
                  <a:pt x="5504484" y="1560847"/>
                  <a:pt x="5511429" y="1562583"/>
                </a:cubicBezTo>
                <a:cubicBezTo>
                  <a:pt x="5530529" y="1566056"/>
                  <a:pt x="5539211" y="1576474"/>
                  <a:pt x="5537474" y="1593837"/>
                </a:cubicBezTo>
                <a:cubicBezTo>
                  <a:pt x="5536606" y="1599914"/>
                  <a:pt x="5534002" y="1603821"/>
                  <a:pt x="5529661" y="1605557"/>
                </a:cubicBezTo>
                <a:cubicBezTo>
                  <a:pt x="5537474" y="1604689"/>
                  <a:pt x="5544853" y="1602953"/>
                  <a:pt x="5551799" y="1600348"/>
                </a:cubicBezTo>
                <a:cubicBezTo>
                  <a:pt x="5557876" y="1597744"/>
                  <a:pt x="5562651" y="1597310"/>
                  <a:pt x="5566124" y="1599046"/>
                </a:cubicBezTo>
                <a:cubicBezTo>
                  <a:pt x="5575674" y="1601651"/>
                  <a:pt x="5582618" y="1606425"/>
                  <a:pt x="5586959" y="1613371"/>
                </a:cubicBezTo>
                <a:cubicBezTo>
                  <a:pt x="5591300" y="1619448"/>
                  <a:pt x="5589564" y="1623355"/>
                  <a:pt x="5581750" y="1625091"/>
                </a:cubicBezTo>
                <a:cubicBezTo>
                  <a:pt x="5561782" y="1628564"/>
                  <a:pt x="5540513" y="1632470"/>
                  <a:pt x="5517940" y="1636811"/>
                </a:cubicBezTo>
                <a:cubicBezTo>
                  <a:pt x="5520545" y="1638547"/>
                  <a:pt x="5522715" y="1640284"/>
                  <a:pt x="5524452" y="1642020"/>
                </a:cubicBezTo>
                <a:cubicBezTo>
                  <a:pt x="5525320" y="1643756"/>
                  <a:pt x="5525754" y="1645927"/>
                  <a:pt x="5525754" y="1648531"/>
                </a:cubicBezTo>
                <a:cubicBezTo>
                  <a:pt x="5526622" y="1648531"/>
                  <a:pt x="5527924" y="1648531"/>
                  <a:pt x="5529661" y="1648531"/>
                </a:cubicBezTo>
                <a:cubicBezTo>
                  <a:pt x="5544420" y="1650268"/>
                  <a:pt x="5555271" y="1652438"/>
                  <a:pt x="5562217" y="1655043"/>
                </a:cubicBezTo>
                <a:cubicBezTo>
                  <a:pt x="5576107" y="1661120"/>
                  <a:pt x="5580014" y="1673274"/>
                  <a:pt x="5573937" y="1691506"/>
                </a:cubicBezTo>
                <a:cubicBezTo>
                  <a:pt x="5570465" y="1701924"/>
                  <a:pt x="5563953" y="1703660"/>
                  <a:pt x="5554403" y="1696715"/>
                </a:cubicBezTo>
                <a:cubicBezTo>
                  <a:pt x="5549194" y="1693242"/>
                  <a:pt x="5543117" y="1687599"/>
                  <a:pt x="5536172" y="1679785"/>
                </a:cubicBezTo>
                <a:cubicBezTo>
                  <a:pt x="5497104" y="1692808"/>
                  <a:pt x="5474098" y="1702358"/>
                  <a:pt x="5467153" y="1708435"/>
                </a:cubicBezTo>
                <a:cubicBezTo>
                  <a:pt x="5462812" y="1709303"/>
                  <a:pt x="5458905" y="1709303"/>
                  <a:pt x="5455433" y="1708435"/>
                </a:cubicBezTo>
                <a:cubicBezTo>
                  <a:pt x="5449356" y="1703226"/>
                  <a:pt x="5443712" y="1697583"/>
                  <a:pt x="5438503" y="1691506"/>
                </a:cubicBezTo>
                <a:cubicBezTo>
                  <a:pt x="5434162" y="1685428"/>
                  <a:pt x="5435899" y="1680219"/>
                  <a:pt x="5443712" y="1675879"/>
                </a:cubicBezTo>
                <a:cubicBezTo>
                  <a:pt x="5453262" y="1674142"/>
                  <a:pt x="5461510" y="1668065"/>
                  <a:pt x="5468455" y="1657647"/>
                </a:cubicBezTo>
                <a:cubicBezTo>
                  <a:pt x="5472796" y="1652438"/>
                  <a:pt x="5475401" y="1647229"/>
                  <a:pt x="5476269" y="1642020"/>
                </a:cubicBezTo>
                <a:cubicBezTo>
                  <a:pt x="5473664" y="1642020"/>
                  <a:pt x="5470192" y="1642454"/>
                  <a:pt x="5465851" y="1643322"/>
                </a:cubicBezTo>
                <a:cubicBezTo>
                  <a:pt x="5459774" y="1643322"/>
                  <a:pt x="5455433" y="1642454"/>
                  <a:pt x="5452828" y="1640718"/>
                </a:cubicBezTo>
                <a:cubicBezTo>
                  <a:pt x="5447619" y="1637245"/>
                  <a:pt x="5442844" y="1633338"/>
                  <a:pt x="5438503" y="1628998"/>
                </a:cubicBezTo>
                <a:cubicBezTo>
                  <a:pt x="5436767" y="1627261"/>
                  <a:pt x="5436333" y="1625091"/>
                  <a:pt x="5437201" y="1622487"/>
                </a:cubicBezTo>
                <a:cubicBezTo>
                  <a:pt x="5438069" y="1620750"/>
                  <a:pt x="5439806" y="1619882"/>
                  <a:pt x="5442410" y="1619882"/>
                </a:cubicBezTo>
                <a:cubicBezTo>
                  <a:pt x="5448487" y="1619014"/>
                  <a:pt x="5457169" y="1617712"/>
                  <a:pt x="5468455" y="1615975"/>
                </a:cubicBezTo>
                <a:cubicBezTo>
                  <a:pt x="5491028" y="1613371"/>
                  <a:pt x="5508390" y="1610766"/>
                  <a:pt x="5520545" y="1608162"/>
                </a:cubicBezTo>
                <a:cubicBezTo>
                  <a:pt x="5517940" y="1608162"/>
                  <a:pt x="5515336" y="1606860"/>
                  <a:pt x="5512731" y="1604255"/>
                </a:cubicBezTo>
                <a:cubicBezTo>
                  <a:pt x="5501445" y="1594705"/>
                  <a:pt x="5489291" y="1581683"/>
                  <a:pt x="5476269" y="1565188"/>
                </a:cubicBezTo>
                <a:cubicBezTo>
                  <a:pt x="5474532" y="1563451"/>
                  <a:pt x="5474098" y="1562149"/>
                  <a:pt x="5474966" y="1561281"/>
                </a:cubicBezTo>
                <a:cubicBezTo>
                  <a:pt x="5474966" y="1560413"/>
                  <a:pt x="5475834" y="1559979"/>
                  <a:pt x="5477571" y="1559979"/>
                </a:cubicBezTo>
                <a:close/>
                <a:moveTo>
                  <a:pt x="4164907" y="1557374"/>
                </a:moveTo>
                <a:cubicBezTo>
                  <a:pt x="4181402" y="1562583"/>
                  <a:pt x="4195293" y="1573435"/>
                  <a:pt x="4206579" y="1589930"/>
                </a:cubicBezTo>
                <a:cubicBezTo>
                  <a:pt x="4209183" y="1594271"/>
                  <a:pt x="4208315" y="1599046"/>
                  <a:pt x="4203974" y="1604255"/>
                </a:cubicBezTo>
                <a:cubicBezTo>
                  <a:pt x="4196161" y="1615541"/>
                  <a:pt x="4190084" y="1627696"/>
                  <a:pt x="4185743" y="1640718"/>
                </a:cubicBezTo>
                <a:cubicBezTo>
                  <a:pt x="4184875" y="1644191"/>
                  <a:pt x="4183572" y="1648097"/>
                  <a:pt x="4181836" y="1652438"/>
                </a:cubicBezTo>
                <a:cubicBezTo>
                  <a:pt x="4184441" y="1652438"/>
                  <a:pt x="4187479" y="1652004"/>
                  <a:pt x="4190952" y="1651136"/>
                </a:cubicBezTo>
                <a:cubicBezTo>
                  <a:pt x="4195293" y="1651136"/>
                  <a:pt x="4198331" y="1651136"/>
                  <a:pt x="4200068" y="1651136"/>
                </a:cubicBezTo>
                <a:cubicBezTo>
                  <a:pt x="4212222" y="1649400"/>
                  <a:pt x="4221772" y="1646795"/>
                  <a:pt x="4228717" y="1643322"/>
                </a:cubicBezTo>
                <a:cubicBezTo>
                  <a:pt x="4237399" y="1640718"/>
                  <a:pt x="4244344" y="1641586"/>
                  <a:pt x="4249553" y="1645927"/>
                </a:cubicBezTo>
                <a:cubicBezTo>
                  <a:pt x="4258235" y="1651136"/>
                  <a:pt x="4266482" y="1659383"/>
                  <a:pt x="4274296" y="1670670"/>
                </a:cubicBezTo>
                <a:cubicBezTo>
                  <a:pt x="4277768" y="1675010"/>
                  <a:pt x="4276900" y="1679785"/>
                  <a:pt x="4271691" y="1684994"/>
                </a:cubicBezTo>
                <a:cubicBezTo>
                  <a:pt x="4269087" y="1689335"/>
                  <a:pt x="4266916" y="1695412"/>
                  <a:pt x="4265180" y="1703226"/>
                </a:cubicBezTo>
                <a:cubicBezTo>
                  <a:pt x="4264312" y="1707567"/>
                  <a:pt x="4262575" y="1714946"/>
                  <a:pt x="4259971" y="1725364"/>
                </a:cubicBezTo>
                <a:cubicBezTo>
                  <a:pt x="4253026" y="1754013"/>
                  <a:pt x="4247817" y="1772679"/>
                  <a:pt x="4244344" y="1781361"/>
                </a:cubicBezTo>
                <a:cubicBezTo>
                  <a:pt x="4233926" y="1810010"/>
                  <a:pt x="4218733" y="1826939"/>
                  <a:pt x="4198765" y="1832148"/>
                </a:cubicBezTo>
                <a:cubicBezTo>
                  <a:pt x="4192688" y="1833016"/>
                  <a:pt x="4188781" y="1830846"/>
                  <a:pt x="4187045" y="1825637"/>
                </a:cubicBezTo>
                <a:cubicBezTo>
                  <a:pt x="4181836" y="1812614"/>
                  <a:pt x="4169682" y="1796553"/>
                  <a:pt x="4150582" y="1777454"/>
                </a:cubicBezTo>
                <a:cubicBezTo>
                  <a:pt x="4148846" y="1776586"/>
                  <a:pt x="4147978" y="1775283"/>
                  <a:pt x="4147978" y="1773547"/>
                </a:cubicBezTo>
                <a:cubicBezTo>
                  <a:pt x="4148846" y="1772679"/>
                  <a:pt x="4150582" y="1772245"/>
                  <a:pt x="4153187" y="1772245"/>
                </a:cubicBezTo>
                <a:cubicBezTo>
                  <a:pt x="4168814" y="1775717"/>
                  <a:pt x="4180968" y="1778756"/>
                  <a:pt x="4189650" y="1781361"/>
                </a:cubicBezTo>
                <a:cubicBezTo>
                  <a:pt x="4194859" y="1781361"/>
                  <a:pt x="4198765" y="1779624"/>
                  <a:pt x="4201370" y="1776152"/>
                </a:cubicBezTo>
                <a:cubicBezTo>
                  <a:pt x="4215261" y="1753579"/>
                  <a:pt x="4222640" y="1721891"/>
                  <a:pt x="4223508" y="1681088"/>
                </a:cubicBezTo>
                <a:cubicBezTo>
                  <a:pt x="4222640" y="1677615"/>
                  <a:pt x="4220904" y="1675444"/>
                  <a:pt x="4218299" y="1674576"/>
                </a:cubicBezTo>
                <a:cubicBezTo>
                  <a:pt x="4213090" y="1675444"/>
                  <a:pt x="4205277" y="1676313"/>
                  <a:pt x="4194859" y="1677181"/>
                </a:cubicBezTo>
                <a:cubicBezTo>
                  <a:pt x="4184441" y="1678917"/>
                  <a:pt x="4176627" y="1680219"/>
                  <a:pt x="4171418" y="1681088"/>
                </a:cubicBezTo>
                <a:cubicBezTo>
                  <a:pt x="4168814" y="1688033"/>
                  <a:pt x="4165341" y="1694978"/>
                  <a:pt x="4161000" y="1701924"/>
                </a:cubicBezTo>
                <a:cubicBezTo>
                  <a:pt x="4170550" y="1703660"/>
                  <a:pt x="4178363" y="1705830"/>
                  <a:pt x="4184441" y="1708435"/>
                </a:cubicBezTo>
                <a:cubicBezTo>
                  <a:pt x="4194859" y="1711039"/>
                  <a:pt x="4200936" y="1717550"/>
                  <a:pt x="4202672" y="1727968"/>
                </a:cubicBezTo>
                <a:cubicBezTo>
                  <a:pt x="4203540" y="1735782"/>
                  <a:pt x="4201370" y="1743161"/>
                  <a:pt x="4196161" y="1750107"/>
                </a:cubicBezTo>
                <a:cubicBezTo>
                  <a:pt x="4189216" y="1757052"/>
                  <a:pt x="4182270" y="1756618"/>
                  <a:pt x="4175325" y="1748804"/>
                </a:cubicBezTo>
                <a:cubicBezTo>
                  <a:pt x="4170984" y="1743595"/>
                  <a:pt x="4164473" y="1734046"/>
                  <a:pt x="4155791" y="1720155"/>
                </a:cubicBezTo>
                <a:cubicBezTo>
                  <a:pt x="4154923" y="1718419"/>
                  <a:pt x="4154055" y="1717116"/>
                  <a:pt x="4153187" y="1716248"/>
                </a:cubicBezTo>
                <a:cubicBezTo>
                  <a:pt x="4147978" y="1724930"/>
                  <a:pt x="4141901" y="1734046"/>
                  <a:pt x="4134955" y="1743595"/>
                </a:cubicBezTo>
                <a:cubicBezTo>
                  <a:pt x="4108042" y="1777454"/>
                  <a:pt x="4075486" y="1801762"/>
                  <a:pt x="4037287" y="1816521"/>
                </a:cubicBezTo>
                <a:cubicBezTo>
                  <a:pt x="4033814" y="1817389"/>
                  <a:pt x="4031644" y="1817389"/>
                  <a:pt x="4030776" y="1816521"/>
                </a:cubicBezTo>
                <a:cubicBezTo>
                  <a:pt x="4029907" y="1814785"/>
                  <a:pt x="4030776" y="1813048"/>
                  <a:pt x="4033380" y="1811312"/>
                </a:cubicBezTo>
                <a:cubicBezTo>
                  <a:pt x="4074184" y="1779190"/>
                  <a:pt x="4105438" y="1737952"/>
                  <a:pt x="4127142" y="1687599"/>
                </a:cubicBezTo>
                <a:cubicBezTo>
                  <a:pt x="4108910" y="1691071"/>
                  <a:pt x="4091113" y="1694978"/>
                  <a:pt x="4073750" y="1699319"/>
                </a:cubicBezTo>
                <a:cubicBezTo>
                  <a:pt x="4071145" y="1701055"/>
                  <a:pt x="4067238" y="1700187"/>
                  <a:pt x="4062029" y="1696715"/>
                </a:cubicBezTo>
                <a:cubicBezTo>
                  <a:pt x="4054216" y="1692374"/>
                  <a:pt x="4047705" y="1686297"/>
                  <a:pt x="4042496" y="1678483"/>
                </a:cubicBezTo>
                <a:cubicBezTo>
                  <a:pt x="4040760" y="1675879"/>
                  <a:pt x="4040325" y="1673708"/>
                  <a:pt x="4041194" y="1671972"/>
                </a:cubicBezTo>
                <a:cubicBezTo>
                  <a:pt x="4041194" y="1671104"/>
                  <a:pt x="4042930" y="1670670"/>
                  <a:pt x="4046402" y="1670670"/>
                </a:cubicBezTo>
                <a:cubicBezTo>
                  <a:pt x="4055952" y="1670670"/>
                  <a:pt x="4067238" y="1669802"/>
                  <a:pt x="4080261" y="1668065"/>
                </a:cubicBezTo>
                <a:cubicBezTo>
                  <a:pt x="4083734" y="1667197"/>
                  <a:pt x="4089811" y="1666329"/>
                  <a:pt x="4098492" y="1665461"/>
                </a:cubicBezTo>
                <a:cubicBezTo>
                  <a:pt x="4115856" y="1661988"/>
                  <a:pt x="4129312" y="1659818"/>
                  <a:pt x="4138862" y="1658949"/>
                </a:cubicBezTo>
                <a:cubicBezTo>
                  <a:pt x="4143203" y="1645059"/>
                  <a:pt x="4147110" y="1630300"/>
                  <a:pt x="4150582" y="1614673"/>
                </a:cubicBezTo>
                <a:cubicBezTo>
                  <a:pt x="4154923" y="1599046"/>
                  <a:pt x="4156225" y="1582551"/>
                  <a:pt x="4154489" y="1565188"/>
                </a:cubicBezTo>
                <a:cubicBezTo>
                  <a:pt x="4153621" y="1559110"/>
                  <a:pt x="4157094" y="1556506"/>
                  <a:pt x="4164907" y="1557374"/>
                </a:cubicBezTo>
                <a:close/>
                <a:moveTo>
                  <a:pt x="4860632" y="1553793"/>
                </a:moveTo>
                <a:cubicBezTo>
                  <a:pt x="4864321" y="1554010"/>
                  <a:pt x="4867685" y="1554770"/>
                  <a:pt x="4870724" y="1556072"/>
                </a:cubicBezTo>
                <a:cubicBezTo>
                  <a:pt x="4881142" y="1561281"/>
                  <a:pt x="4889389" y="1568226"/>
                  <a:pt x="4895467" y="1576908"/>
                </a:cubicBezTo>
                <a:cubicBezTo>
                  <a:pt x="4900676" y="1582985"/>
                  <a:pt x="4900676" y="1589496"/>
                  <a:pt x="4895467" y="1596442"/>
                </a:cubicBezTo>
                <a:cubicBezTo>
                  <a:pt x="4887653" y="1606860"/>
                  <a:pt x="4879840" y="1624223"/>
                  <a:pt x="4872026" y="1648531"/>
                </a:cubicBezTo>
                <a:cubicBezTo>
                  <a:pt x="4872026" y="1649400"/>
                  <a:pt x="4871593" y="1650268"/>
                  <a:pt x="4870724" y="1651136"/>
                </a:cubicBezTo>
                <a:cubicBezTo>
                  <a:pt x="4868120" y="1658081"/>
                  <a:pt x="4864647" y="1663724"/>
                  <a:pt x="4860306" y="1668065"/>
                </a:cubicBezTo>
                <a:cubicBezTo>
                  <a:pt x="4854229" y="1672406"/>
                  <a:pt x="4847284" y="1670670"/>
                  <a:pt x="4839470" y="1662856"/>
                </a:cubicBezTo>
                <a:cubicBezTo>
                  <a:pt x="4836866" y="1659383"/>
                  <a:pt x="4835563" y="1656345"/>
                  <a:pt x="4835563" y="1653740"/>
                </a:cubicBezTo>
                <a:cubicBezTo>
                  <a:pt x="4832091" y="1653740"/>
                  <a:pt x="4828619" y="1654175"/>
                  <a:pt x="4825145" y="1655043"/>
                </a:cubicBezTo>
                <a:cubicBezTo>
                  <a:pt x="4856399" y="1685428"/>
                  <a:pt x="4903714" y="1708869"/>
                  <a:pt x="4967090" y="1725364"/>
                </a:cubicBezTo>
                <a:cubicBezTo>
                  <a:pt x="4972299" y="1726232"/>
                  <a:pt x="4974904" y="1727534"/>
                  <a:pt x="4974904" y="1729271"/>
                </a:cubicBezTo>
                <a:cubicBezTo>
                  <a:pt x="4974904" y="1730139"/>
                  <a:pt x="4972299" y="1731441"/>
                  <a:pt x="4967090" y="1733177"/>
                </a:cubicBezTo>
                <a:cubicBezTo>
                  <a:pt x="4959277" y="1734914"/>
                  <a:pt x="4945821" y="1737084"/>
                  <a:pt x="4926721" y="1739689"/>
                </a:cubicBezTo>
                <a:cubicBezTo>
                  <a:pt x="4911094" y="1742293"/>
                  <a:pt x="4899807" y="1744029"/>
                  <a:pt x="4892862" y="1744898"/>
                </a:cubicBezTo>
                <a:cubicBezTo>
                  <a:pt x="4887653" y="1744898"/>
                  <a:pt x="4882878" y="1743595"/>
                  <a:pt x="4878538" y="1740991"/>
                </a:cubicBezTo>
                <a:cubicBezTo>
                  <a:pt x="4868120" y="1733177"/>
                  <a:pt x="4858570" y="1725364"/>
                  <a:pt x="4849888" y="1717550"/>
                </a:cubicBezTo>
                <a:cubicBezTo>
                  <a:pt x="4849888" y="1719287"/>
                  <a:pt x="4849454" y="1721457"/>
                  <a:pt x="4848586" y="1724062"/>
                </a:cubicBezTo>
                <a:cubicBezTo>
                  <a:pt x="4848586" y="1725798"/>
                  <a:pt x="4848152" y="1727534"/>
                  <a:pt x="4847284" y="1729271"/>
                </a:cubicBezTo>
                <a:cubicBezTo>
                  <a:pt x="4846416" y="1736216"/>
                  <a:pt x="4845981" y="1742727"/>
                  <a:pt x="4845981" y="1748804"/>
                </a:cubicBezTo>
                <a:cubicBezTo>
                  <a:pt x="4845981" y="1752277"/>
                  <a:pt x="4845981" y="1757920"/>
                  <a:pt x="4845981" y="1765734"/>
                </a:cubicBezTo>
                <a:cubicBezTo>
                  <a:pt x="4845113" y="1777020"/>
                  <a:pt x="4844679" y="1785701"/>
                  <a:pt x="4844679" y="1791779"/>
                </a:cubicBezTo>
                <a:cubicBezTo>
                  <a:pt x="4843811" y="1810878"/>
                  <a:pt x="4839036" y="1830846"/>
                  <a:pt x="4830354" y="1851682"/>
                </a:cubicBezTo>
                <a:cubicBezTo>
                  <a:pt x="4828619" y="1854286"/>
                  <a:pt x="4827316" y="1855589"/>
                  <a:pt x="4826448" y="1855589"/>
                </a:cubicBezTo>
                <a:cubicBezTo>
                  <a:pt x="4824712" y="1855589"/>
                  <a:pt x="4823410" y="1854286"/>
                  <a:pt x="4822541" y="1851682"/>
                </a:cubicBezTo>
                <a:cubicBezTo>
                  <a:pt x="4814728" y="1832582"/>
                  <a:pt x="4810821" y="1808708"/>
                  <a:pt x="4810821" y="1780058"/>
                </a:cubicBezTo>
                <a:cubicBezTo>
                  <a:pt x="4810821" y="1760090"/>
                  <a:pt x="4810821" y="1747502"/>
                  <a:pt x="4810821" y="1742293"/>
                </a:cubicBezTo>
                <a:cubicBezTo>
                  <a:pt x="4810821" y="1722325"/>
                  <a:pt x="4808651" y="1708869"/>
                  <a:pt x="4804310" y="1701924"/>
                </a:cubicBezTo>
                <a:cubicBezTo>
                  <a:pt x="4802574" y="1695846"/>
                  <a:pt x="4804744" y="1692808"/>
                  <a:pt x="4810821" y="1692808"/>
                </a:cubicBezTo>
                <a:cubicBezTo>
                  <a:pt x="4819503" y="1694544"/>
                  <a:pt x="4827750" y="1698017"/>
                  <a:pt x="4835563" y="1703226"/>
                </a:cubicBezTo>
                <a:cubicBezTo>
                  <a:pt x="4826882" y="1692808"/>
                  <a:pt x="4818634" y="1681522"/>
                  <a:pt x="4810821" y="1669367"/>
                </a:cubicBezTo>
                <a:cubicBezTo>
                  <a:pt x="4810821" y="1668499"/>
                  <a:pt x="4809953" y="1667197"/>
                  <a:pt x="4808216" y="1665461"/>
                </a:cubicBezTo>
                <a:cubicBezTo>
                  <a:pt x="4806480" y="1661988"/>
                  <a:pt x="4805178" y="1659383"/>
                  <a:pt x="4804310" y="1657647"/>
                </a:cubicBezTo>
                <a:cubicBezTo>
                  <a:pt x="4800837" y="1658515"/>
                  <a:pt x="4795628" y="1659383"/>
                  <a:pt x="4788683" y="1660252"/>
                </a:cubicBezTo>
                <a:cubicBezTo>
                  <a:pt x="4785210" y="1661120"/>
                  <a:pt x="4782606" y="1661554"/>
                  <a:pt x="4780869" y="1661554"/>
                </a:cubicBezTo>
                <a:cubicBezTo>
                  <a:pt x="4781738" y="1662422"/>
                  <a:pt x="4783474" y="1663290"/>
                  <a:pt x="4786078" y="1664158"/>
                </a:cubicBezTo>
                <a:cubicBezTo>
                  <a:pt x="4787815" y="1665027"/>
                  <a:pt x="4790419" y="1666329"/>
                  <a:pt x="4793892" y="1668065"/>
                </a:cubicBezTo>
                <a:cubicBezTo>
                  <a:pt x="4797365" y="1670670"/>
                  <a:pt x="4797365" y="1674142"/>
                  <a:pt x="4793892" y="1678483"/>
                </a:cubicBezTo>
                <a:cubicBezTo>
                  <a:pt x="4788683" y="1682824"/>
                  <a:pt x="4782606" y="1688901"/>
                  <a:pt x="4775660" y="1696715"/>
                </a:cubicBezTo>
                <a:cubicBezTo>
                  <a:pt x="4773924" y="1699319"/>
                  <a:pt x="4771753" y="1701924"/>
                  <a:pt x="4769149" y="1704528"/>
                </a:cubicBezTo>
                <a:cubicBezTo>
                  <a:pt x="4782171" y="1708001"/>
                  <a:pt x="4790853" y="1712775"/>
                  <a:pt x="4795194" y="1718853"/>
                </a:cubicBezTo>
                <a:cubicBezTo>
                  <a:pt x="4798667" y="1721457"/>
                  <a:pt x="4798667" y="1726232"/>
                  <a:pt x="4795194" y="1733177"/>
                </a:cubicBezTo>
                <a:cubicBezTo>
                  <a:pt x="4792589" y="1734914"/>
                  <a:pt x="4790419" y="1739689"/>
                  <a:pt x="4788683" y="1747502"/>
                </a:cubicBezTo>
                <a:cubicBezTo>
                  <a:pt x="4781738" y="1767470"/>
                  <a:pt x="4771320" y="1783965"/>
                  <a:pt x="4757429" y="1796988"/>
                </a:cubicBezTo>
                <a:cubicBezTo>
                  <a:pt x="4745275" y="1809142"/>
                  <a:pt x="4728346" y="1819126"/>
                  <a:pt x="4706641" y="1826939"/>
                </a:cubicBezTo>
                <a:cubicBezTo>
                  <a:pt x="4701432" y="1828675"/>
                  <a:pt x="4698828" y="1829110"/>
                  <a:pt x="4698828" y="1828241"/>
                </a:cubicBezTo>
                <a:cubicBezTo>
                  <a:pt x="4697960" y="1827373"/>
                  <a:pt x="4699696" y="1825203"/>
                  <a:pt x="4704037" y="1821730"/>
                </a:cubicBezTo>
                <a:cubicBezTo>
                  <a:pt x="4730082" y="1800894"/>
                  <a:pt x="4746577" y="1773547"/>
                  <a:pt x="4753522" y="1739689"/>
                </a:cubicBezTo>
                <a:cubicBezTo>
                  <a:pt x="4755258" y="1735348"/>
                  <a:pt x="4755258" y="1728837"/>
                  <a:pt x="4753522" y="1720155"/>
                </a:cubicBezTo>
                <a:cubicBezTo>
                  <a:pt x="4749182" y="1724496"/>
                  <a:pt x="4744841" y="1727968"/>
                  <a:pt x="4740500" y="1730573"/>
                </a:cubicBezTo>
                <a:cubicBezTo>
                  <a:pt x="4723137" y="1743595"/>
                  <a:pt x="4700998" y="1753145"/>
                  <a:pt x="4674085" y="1759222"/>
                </a:cubicBezTo>
                <a:cubicBezTo>
                  <a:pt x="4670612" y="1760090"/>
                  <a:pt x="4668876" y="1760090"/>
                  <a:pt x="4668876" y="1759222"/>
                </a:cubicBezTo>
                <a:cubicBezTo>
                  <a:pt x="4668876" y="1758354"/>
                  <a:pt x="4670178" y="1757052"/>
                  <a:pt x="4672783" y="1755316"/>
                </a:cubicBezTo>
                <a:cubicBezTo>
                  <a:pt x="4698828" y="1737952"/>
                  <a:pt x="4722702" y="1714078"/>
                  <a:pt x="4744407" y="1683692"/>
                </a:cubicBezTo>
                <a:cubicBezTo>
                  <a:pt x="4745275" y="1682824"/>
                  <a:pt x="4746577" y="1680653"/>
                  <a:pt x="4748313" y="1677181"/>
                </a:cubicBezTo>
                <a:cubicBezTo>
                  <a:pt x="4749182" y="1675444"/>
                  <a:pt x="4750049" y="1674142"/>
                  <a:pt x="4750918" y="1673274"/>
                </a:cubicBezTo>
                <a:cubicBezTo>
                  <a:pt x="4748313" y="1674142"/>
                  <a:pt x="4744841" y="1673274"/>
                  <a:pt x="4740500" y="1670670"/>
                </a:cubicBezTo>
                <a:cubicBezTo>
                  <a:pt x="4734423" y="1667197"/>
                  <a:pt x="4730516" y="1660686"/>
                  <a:pt x="4728780" y="1651136"/>
                </a:cubicBezTo>
                <a:cubicBezTo>
                  <a:pt x="4728780" y="1650268"/>
                  <a:pt x="4727911" y="1647229"/>
                  <a:pt x="4726175" y="1642020"/>
                </a:cubicBezTo>
                <a:cubicBezTo>
                  <a:pt x="4725307" y="1634207"/>
                  <a:pt x="4724439" y="1628564"/>
                  <a:pt x="4723571" y="1625091"/>
                </a:cubicBezTo>
                <a:cubicBezTo>
                  <a:pt x="4720098" y="1607728"/>
                  <a:pt x="4715757" y="1594271"/>
                  <a:pt x="4710548" y="1584721"/>
                </a:cubicBezTo>
                <a:cubicBezTo>
                  <a:pt x="4707944" y="1578644"/>
                  <a:pt x="4708812" y="1575172"/>
                  <a:pt x="4713153" y="1574303"/>
                </a:cubicBezTo>
                <a:cubicBezTo>
                  <a:pt x="4718362" y="1574303"/>
                  <a:pt x="4723571" y="1575172"/>
                  <a:pt x="4728780" y="1576908"/>
                </a:cubicBezTo>
                <a:cubicBezTo>
                  <a:pt x="4739198" y="1575172"/>
                  <a:pt x="4759165" y="1571699"/>
                  <a:pt x="4788683" y="1566490"/>
                </a:cubicBezTo>
                <a:cubicBezTo>
                  <a:pt x="4796496" y="1565622"/>
                  <a:pt x="4802139" y="1564754"/>
                  <a:pt x="4805612" y="1563885"/>
                </a:cubicBezTo>
                <a:cubicBezTo>
                  <a:pt x="4809085" y="1563017"/>
                  <a:pt x="4813425" y="1562149"/>
                  <a:pt x="4818634" y="1561281"/>
                </a:cubicBezTo>
                <a:cubicBezTo>
                  <a:pt x="4834261" y="1558676"/>
                  <a:pt x="4844245" y="1556506"/>
                  <a:pt x="4848586" y="1554770"/>
                </a:cubicBezTo>
                <a:cubicBezTo>
                  <a:pt x="4852927" y="1553902"/>
                  <a:pt x="4856942" y="1553576"/>
                  <a:pt x="4860632" y="1553793"/>
                </a:cubicBezTo>
                <a:close/>
                <a:moveTo>
                  <a:pt x="8115921" y="1553467"/>
                </a:moveTo>
                <a:cubicBezTo>
                  <a:pt x="8136757" y="1555204"/>
                  <a:pt x="8151950" y="1558676"/>
                  <a:pt x="8161500" y="1563885"/>
                </a:cubicBezTo>
                <a:cubicBezTo>
                  <a:pt x="8174522" y="1571699"/>
                  <a:pt x="8177126" y="1585590"/>
                  <a:pt x="8169313" y="1605557"/>
                </a:cubicBezTo>
                <a:cubicBezTo>
                  <a:pt x="8169313" y="1606425"/>
                  <a:pt x="8168445" y="1607728"/>
                  <a:pt x="8166708" y="1609464"/>
                </a:cubicBezTo>
                <a:cubicBezTo>
                  <a:pt x="8183204" y="1606860"/>
                  <a:pt x="8197094" y="1604255"/>
                  <a:pt x="8208380" y="1601651"/>
                </a:cubicBezTo>
                <a:cubicBezTo>
                  <a:pt x="8216194" y="1599914"/>
                  <a:pt x="8222706" y="1599914"/>
                  <a:pt x="8227914" y="1601651"/>
                </a:cubicBezTo>
                <a:cubicBezTo>
                  <a:pt x="8233992" y="1604255"/>
                  <a:pt x="8239634" y="1610332"/>
                  <a:pt x="8244844" y="1619882"/>
                </a:cubicBezTo>
                <a:cubicBezTo>
                  <a:pt x="8246580" y="1626827"/>
                  <a:pt x="8244410" y="1630734"/>
                  <a:pt x="8238332" y="1631602"/>
                </a:cubicBezTo>
                <a:cubicBezTo>
                  <a:pt x="8212288" y="1633338"/>
                  <a:pt x="8185374" y="1635509"/>
                  <a:pt x="8157593" y="1638113"/>
                </a:cubicBezTo>
                <a:cubicBezTo>
                  <a:pt x="8156725" y="1638113"/>
                  <a:pt x="8154988" y="1638113"/>
                  <a:pt x="8152384" y="1638113"/>
                </a:cubicBezTo>
                <a:cubicBezTo>
                  <a:pt x="8139362" y="1639850"/>
                  <a:pt x="8129812" y="1641586"/>
                  <a:pt x="8123734" y="1643322"/>
                </a:cubicBezTo>
                <a:cubicBezTo>
                  <a:pt x="8124603" y="1644191"/>
                  <a:pt x="8125471" y="1645059"/>
                  <a:pt x="8126339" y="1645927"/>
                </a:cubicBezTo>
                <a:cubicBezTo>
                  <a:pt x="8128076" y="1647663"/>
                  <a:pt x="8128944" y="1648966"/>
                  <a:pt x="8128944" y="1649834"/>
                </a:cubicBezTo>
                <a:cubicBezTo>
                  <a:pt x="8131548" y="1653306"/>
                  <a:pt x="8131982" y="1656345"/>
                  <a:pt x="8130246" y="1658949"/>
                </a:cubicBezTo>
                <a:cubicBezTo>
                  <a:pt x="8128510" y="1662422"/>
                  <a:pt x="8126339" y="1669367"/>
                  <a:pt x="8123734" y="1679785"/>
                </a:cubicBezTo>
                <a:cubicBezTo>
                  <a:pt x="8128944" y="1678917"/>
                  <a:pt x="8137192" y="1677615"/>
                  <a:pt x="8148478" y="1675879"/>
                </a:cubicBezTo>
                <a:cubicBezTo>
                  <a:pt x="8155423" y="1675010"/>
                  <a:pt x="8161066" y="1674142"/>
                  <a:pt x="8165406" y="1673274"/>
                </a:cubicBezTo>
                <a:cubicBezTo>
                  <a:pt x="8167143" y="1672406"/>
                  <a:pt x="8170616" y="1671538"/>
                  <a:pt x="8175824" y="1670670"/>
                </a:cubicBezTo>
                <a:cubicBezTo>
                  <a:pt x="8182770" y="1668065"/>
                  <a:pt x="8187544" y="1666329"/>
                  <a:pt x="8190149" y="1665461"/>
                </a:cubicBezTo>
                <a:cubicBezTo>
                  <a:pt x="8195358" y="1663724"/>
                  <a:pt x="8200134" y="1664158"/>
                  <a:pt x="8204474" y="1666763"/>
                </a:cubicBezTo>
                <a:cubicBezTo>
                  <a:pt x="8214892" y="1671972"/>
                  <a:pt x="8220970" y="1678049"/>
                  <a:pt x="8222706" y="1684994"/>
                </a:cubicBezTo>
                <a:cubicBezTo>
                  <a:pt x="8223574" y="1693676"/>
                  <a:pt x="8219667" y="1697583"/>
                  <a:pt x="8210985" y="1696715"/>
                </a:cubicBezTo>
                <a:cubicBezTo>
                  <a:pt x="8191886" y="1694978"/>
                  <a:pt x="8171484" y="1695846"/>
                  <a:pt x="8149780" y="1699319"/>
                </a:cubicBezTo>
                <a:cubicBezTo>
                  <a:pt x="8129812" y="1701924"/>
                  <a:pt x="8114619" y="1707133"/>
                  <a:pt x="8104201" y="1714946"/>
                </a:cubicBezTo>
                <a:cubicBezTo>
                  <a:pt x="8101596" y="1716682"/>
                  <a:pt x="8098558" y="1716248"/>
                  <a:pt x="8095085" y="1713644"/>
                </a:cubicBezTo>
                <a:cubicBezTo>
                  <a:pt x="8090744" y="1710171"/>
                  <a:pt x="8087272" y="1705396"/>
                  <a:pt x="8084667" y="1699319"/>
                </a:cubicBezTo>
                <a:cubicBezTo>
                  <a:pt x="8082932" y="1695846"/>
                  <a:pt x="8083365" y="1692374"/>
                  <a:pt x="8085970" y="1688901"/>
                </a:cubicBezTo>
                <a:cubicBezTo>
                  <a:pt x="8091178" y="1683692"/>
                  <a:pt x="8093783" y="1676313"/>
                  <a:pt x="8093783" y="1666763"/>
                </a:cubicBezTo>
                <a:cubicBezTo>
                  <a:pt x="8093783" y="1665895"/>
                  <a:pt x="8093783" y="1664158"/>
                  <a:pt x="8093783" y="1661554"/>
                </a:cubicBezTo>
                <a:cubicBezTo>
                  <a:pt x="8092915" y="1656345"/>
                  <a:pt x="8092480" y="1652438"/>
                  <a:pt x="8092480" y="1649834"/>
                </a:cubicBezTo>
                <a:cubicBezTo>
                  <a:pt x="8087272" y="1650702"/>
                  <a:pt x="8083365" y="1652004"/>
                  <a:pt x="8080760" y="1653740"/>
                </a:cubicBezTo>
                <a:cubicBezTo>
                  <a:pt x="8075552" y="1655477"/>
                  <a:pt x="8071644" y="1655043"/>
                  <a:pt x="8069040" y="1652438"/>
                </a:cubicBezTo>
                <a:cubicBezTo>
                  <a:pt x="8063832" y="1649834"/>
                  <a:pt x="8056886" y="1644191"/>
                  <a:pt x="8048204" y="1635509"/>
                </a:cubicBezTo>
                <a:cubicBezTo>
                  <a:pt x="8045600" y="1633773"/>
                  <a:pt x="8044298" y="1632036"/>
                  <a:pt x="8044298" y="1630300"/>
                </a:cubicBezTo>
                <a:cubicBezTo>
                  <a:pt x="8045166" y="1628564"/>
                  <a:pt x="8046902" y="1627696"/>
                  <a:pt x="8049506" y="1627696"/>
                </a:cubicBezTo>
                <a:cubicBezTo>
                  <a:pt x="8072947" y="1624223"/>
                  <a:pt x="8089876" y="1622052"/>
                  <a:pt x="8100294" y="1621184"/>
                </a:cubicBezTo>
                <a:cubicBezTo>
                  <a:pt x="8105503" y="1620316"/>
                  <a:pt x="8114185" y="1618580"/>
                  <a:pt x="8126339" y="1615975"/>
                </a:cubicBezTo>
                <a:cubicBezTo>
                  <a:pt x="8138494" y="1614239"/>
                  <a:pt x="8147175" y="1612937"/>
                  <a:pt x="8152384" y="1612069"/>
                </a:cubicBezTo>
                <a:cubicBezTo>
                  <a:pt x="8152384" y="1611200"/>
                  <a:pt x="8152384" y="1610766"/>
                  <a:pt x="8152384" y="1610766"/>
                </a:cubicBezTo>
                <a:cubicBezTo>
                  <a:pt x="8151516" y="1609898"/>
                  <a:pt x="8151082" y="1609464"/>
                  <a:pt x="8151082" y="1609464"/>
                </a:cubicBezTo>
                <a:cubicBezTo>
                  <a:pt x="8138928" y="1597310"/>
                  <a:pt x="8126339" y="1579946"/>
                  <a:pt x="8113316" y="1557374"/>
                </a:cubicBezTo>
                <a:cubicBezTo>
                  <a:pt x="8112448" y="1556506"/>
                  <a:pt x="8112448" y="1555638"/>
                  <a:pt x="8113316" y="1554770"/>
                </a:cubicBezTo>
                <a:cubicBezTo>
                  <a:pt x="8113316" y="1553901"/>
                  <a:pt x="8114185" y="1553467"/>
                  <a:pt x="8115921" y="1553467"/>
                </a:cubicBezTo>
                <a:close/>
                <a:moveTo>
                  <a:pt x="5727602" y="1553467"/>
                </a:moveTo>
                <a:cubicBezTo>
                  <a:pt x="5728470" y="1553467"/>
                  <a:pt x="5729772" y="1554770"/>
                  <a:pt x="5731509" y="1557374"/>
                </a:cubicBezTo>
                <a:cubicBezTo>
                  <a:pt x="5733245" y="1562583"/>
                  <a:pt x="5734548" y="1567358"/>
                  <a:pt x="5735416" y="1571699"/>
                </a:cubicBezTo>
                <a:cubicBezTo>
                  <a:pt x="5739757" y="1571699"/>
                  <a:pt x="5746268" y="1571265"/>
                  <a:pt x="5754949" y="1570397"/>
                </a:cubicBezTo>
                <a:cubicBezTo>
                  <a:pt x="5793149" y="1567792"/>
                  <a:pt x="5823100" y="1565188"/>
                  <a:pt x="5844804" y="1562583"/>
                </a:cubicBezTo>
                <a:cubicBezTo>
                  <a:pt x="5857827" y="1562583"/>
                  <a:pt x="5870849" y="1561281"/>
                  <a:pt x="5883872" y="1558676"/>
                </a:cubicBezTo>
                <a:cubicBezTo>
                  <a:pt x="5889949" y="1557808"/>
                  <a:pt x="5894724" y="1559110"/>
                  <a:pt x="5898196" y="1562583"/>
                </a:cubicBezTo>
                <a:cubicBezTo>
                  <a:pt x="5908614" y="1571265"/>
                  <a:pt x="5917296" y="1581249"/>
                  <a:pt x="5924241" y="1592535"/>
                </a:cubicBezTo>
                <a:cubicBezTo>
                  <a:pt x="5925978" y="1598612"/>
                  <a:pt x="5924675" y="1602519"/>
                  <a:pt x="5920334" y="1604255"/>
                </a:cubicBezTo>
                <a:cubicBezTo>
                  <a:pt x="5905575" y="1605123"/>
                  <a:pt x="5885608" y="1609030"/>
                  <a:pt x="5860431" y="1615975"/>
                </a:cubicBezTo>
                <a:cubicBezTo>
                  <a:pt x="5857827" y="1616843"/>
                  <a:pt x="5856090" y="1616843"/>
                  <a:pt x="5855222" y="1615975"/>
                </a:cubicBezTo>
                <a:cubicBezTo>
                  <a:pt x="5855222" y="1615107"/>
                  <a:pt x="5855656" y="1613371"/>
                  <a:pt x="5856524" y="1610766"/>
                </a:cubicBezTo>
                <a:cubicBezTo>
                  <a:pt x="5858261" y="1605557"/>
                  <a:pt x="5861299" y="1599046"/>
                  <a:pt x="5865640" y="1591233"/>
                </a:cubicBezTo>
                <a:cubicBezTo>
                  <a:pt x="5866508" y="1589496"/>
                  <a:pt x="5865640" y="1588194"/>
                  <a:pt x="5863036" y="1587326"/>
                </a:cubicBezTo>
                <a:cubicBezTo>
                  <a:pt x="5844804" y="1588194"/>
                  <a:pt x="5810946" y="1590364"/>
                  <a:pt x="5761460" y="1593837"/>
                </a:cubicBezTo>
                <a:cubicBezTo>
                  <a:pt x="5750174" y="1594705"/>
                  <a:pt x="5741927" y="1595139"/>
                  <a:pt x="5736718" y="1595139"/>
                </a:cubicBezTo>
                <a:cubicBezTo>
                  <a:pt x="5736718" y="1603821"/>
                  <a:pt x="5735416" y="1610332"/>
                  <a:pt x="5732811" y="1614673"/>
                </a:cubicBezTo>
                <a:cubicBezTo>
                  <a:pt x="5730207" y="1620750"/>
                  <a:pt x="5725866" y="1625525"/>
                  <a:pt x="5719789" y="1628998"/>
                </a:cubicBezTo>
                <a:cubicBezTo>
                  <a:pt x="5716316" y="1632470"/>
                  <a:pt x="5712409" y="1632905"/>
                  <a:pt x="5708068" y="1630300"/>
                </a:cubicBezTo>
                <a:cubicBezTo>
                  <a:pt x="5704596" y="1627696"/>
                  <a:pt x="5700689" y="1623355"/>
                  <a:pt x="5696348" y="1617278"/>
                </a:cubicBezTo>
                <a:cubicBezTo>
                  <a:pt x="5693744" y="1607728"/>
                  <a:pt x="5695480" y="1599046"/>
                  <a:pt x="5701557" y="1591233"/>
                </a:cubicBezTo>
                <a:cubicBezTo>
                  <a:pt x="5702425" y="1590364"/>
                  <a:pt x="5703727" y="1588628"/>
                  <a:pt x="5705464" y="1586024"/>
                </a:cubicBezTo>
                <a:cubicBezTo>
                  <a:pt x="5716750" y="1572133"/>
                  <a:pt x="5722827" y="1562583"/>
                  <a:pt x="5723695" y="1557374"/>
                </a:cubicBezTo>
                <a:cubicBezTo>
                  <a:pt x="5724563" y="1554770"/>
                  <a:pt x="5725866" y="1553467"/>
                  <a:pt x="5727602" y="1553467"/>
                </a:cubicBezTo>
                <a:close/>
                <a:moveTo>
                  <a:pt x="2393854" y="1553467"/>
                </a:moveTo>
                <a:cubicBezTo>
                  <a:pt x="2394722" y="1553467"/>
                  <a:pt x="2396024" y="1554770"/>
                  <a:pt x="2397760" y="1557374"/>
                </a:cubicBezTo>
                <a:cubicBezTo>
                  <a:pt x="2399497" y="1562583"/>
                  <a:pt x="2400799" y="1567358"/>
                  <a:pt x="2401668" y="1571699"/>
                </a:cubicBezTo>
                <a:cubicBezTo>
                  <a:pt x="2406009" y="1571699"/>
                  <a:pt x="2412519" y="1571265"/>
                  <a:pt x="2421201" y="1570397"/>
                </a:cubicBezTo>
                <a:cubicBezTo>
                  <a:pt x="2459400" y="1567792"/>
                  <a:pt x="2489352" y="1565188"/>
                  <a:pt x="2511056" y="1562583"/>
                </a:cubicBezTo>
                <a:cubicBezTo>
                  <a:pt x="2524078" y="1562583"/>
                  <a:pt x="2537102" y="1561281"/>
                  <a:pt x="2550124" y="1558676"/>
                </a:cubicBezTo>
                <a:cubicBezTo>
                  <a:pt x="2556200" y="1557808"/>
                  <a:pt x="2560975" y="1559110"/>
                  <a:pt x="2564448" y="1562583"/>
                </a:cubicBezTo>
                <a:cubicBezTo>
                  <a:pt x="2574866" y="1571265"/>
                  <a:pt x="2583548" y="1581249"/>
                  <a:pt x="2590493" y="1592535"/>
                </a:cubicBezTo>
                <a:cubicBezTo>
                  <a:pt x="2592230" y="1598612"/>
                  <a:pt x="2590927" y="1602519"/>
                  <a:pt x="2586587" y="1604255"/>
                </a:cubicBezTo>
                <a:cubicBezTo>
                  <a:pt x="2571828" y="1605123"/>
                  <a:pt x="2551860" y="1609030"/>
                  <a:pt x="2526684" y="1615975"/>
                </a:cubicBezTo>
                <a:cubicBezTo>
                  <a:pt x="2524078" y="1616843"/>
                  <a:pt x="2522342" y="1616843"/>
                  <a:pt x="2521474" y="1615975"/>
                </a:cubicBezTo>
                <a:cubicBezTo>
                  <a:pt x="2521474" y="1615107"/>
                  <a:pt x="2521908" y="1613371"/>
                  <a:pt x="2522776" y="1610766"/>
                </a:cubicBezTo>
                <a:cubicBezTo>
                  <a:pt x="2524513" y="1605557"/>
                  <a:pt x="2527551" y="1599046"/>
                  <a:pt x="2531892" y="1591233"/>
                </a:cubicBezTo>
                <a:cubicBezTo>
                  <a:pt x="2532760" y="1589496"/>
                  <a:pt x="2531892" y="1588194"/>
                  <a:pt x="2529288" y="1587326"/>
                </a:cubicBezTo>
                <a:cubicBezTo>
                  <a:pt x="2511056" y="1588194"/>
                  <a:pt x="2477198" y="1590364"/>
                  <a:pt x="2427712" y="1593837"/>
                </a:cubicBezTo>
                <a:cubicBezTo>
                  <a:pt x="2416426" y="1594705"/>
                  <a:pt x="2408178" y="1595139"/>
                  <a:pt x="2402969" y="1595139"/>
                </a:cubicBezTo>
                <a:cubicBezTo>
                  <a:pt x="2402969" y="1603821"/>
                  <a:pt x="2401668" y="1610332"/>
                  <a:pt x="2399063" y="1614673"/>
                </a:cubicBezTo>
                <a:cubicBezTo>
                  <a:pt x="2396459" y="1620750"/>
                  <a:pt x="2392118" y="1625525"/>
                  <a:pt x="2386040" y="1628998"/>
                </a:cubicBezTo>
                <a:cubicBezTo>
                  <a:pt x="2382568" y="1632470"/>
                  <a:pt x="2378661" y="1632905"/>
                  <a:pt x="2374320" y="1630300"/>
                </a:cubicBezTo>
                <a:cubicBezTo>
                  <a:pt x="2370848" y="1627696"/>
                  <a:pt x="2366941" y="1623355"/>
                  <a:pt x="2362600" y="1617278"/>
                </a:cubicBezTo>
                <a:cubicBezTo>
                  <a:pt x="2359996" y="1607728"/>
                  <a:pt x="2361732" y="1599046"/>
                  <a:pt x="2367809" y="1591233"/>
                </a:cubicBezTo>
                <a:cubicBezTo>
                  <a:pt x="2368677" y="1590364"/>
                  <a:pt x="2369980" y="1588628"/>
                  <a:pt x="2371716" y="1586024"/>
                </a:cubicBezTo>
                <a:cubicBezTo>
                  <a:pt x="2383002" y="1572133"/>
                  <a:pt x="2389079" y="1562583"/>
                  <a:pt x="2389947" y="1557374"/>
                </a:cubicBezTo>
                <a:cubicBezTo>
                  <a:pt x="2390815" y="1554770"/>
                  <a:pt x="2392118" y="1553467"/>
                  <a:pt x="2393854" y="1553467"/>
                </a:cubicBezTo>
                <a:close/>
                <a:moveTo>
                  <a:pt x="3778140" y="1550863"/>
                </a:moveTo>
                <a:cubicBezTo>
                  <a:pt x="3793767" y="1553467"/>
                  <a:pt x="3808525" y="1559110"/>
                  <a:pt x="3822416" y="1567792"/>
                </a:cubicBezTo>
                <a:cubicBezTo>
                  <a:pt x="3825021" y="1570397"/>
                  <a:pt x="3825889" y="1574303"/>
                  <a:pt x="3825021" y="1579512"/>
                </a:cubicBezTo>
                <a:cubicBezTo>
                  <a:pt x="3824152" y="1588194"/>
                  <a:pt x="3825889" y="1604255"/>
                  <a:pt x="3830230" y="1627696"/>
                </a:cubicBezTo>
                <a:cubicBezTo>
                  <a:pt x="3835439" y="1625091"/>
                  <a:pt x="3840214" y="1623355"/>
                  <a:pt x="3844554" y="1622487"/>
                </a:cubicBezTo>
                <a:cubicBezTo>
                  <a:pt x="3851500" y="1619014"/>
                  <a:pt x="3858445" y="1618580"/>
                  <a:pt x="3865390" y="1621184"/>
                </a:cubicBezTo>
                <a:cubicBezTo>
                  <a:pt x="3872335" y="1623789"/>
                  <a:pt x="3877544" y="1628564"/>
                  <a:pt x="3881017" y="1635509"/>
                </a:cubicBezTo>
                <a:cubicBezTo>
                  <a:pt x="3885358" y="1642454"/>
                  <a:pt x="3883188" y="1647229"/>
                  <a:pt x="3874506" y="1649834"/>
                </a:cubicBezTo>
                <a:cubicBezTo>
                  <a:pt x="3863220" y="1652438"/>
                  <a:pt x="3850632" y="1655043"/>
                  <a:pt x="3836741" y="1657647"/>
                </a:cubicBezTo>
                <a:cubicBezTo>
                  <a:pt x="3839345" y="1668933"/>
                  <a:pt x="3844554" y="1684126"/>
                  <a:pt x="3852368" y="1703226"/>
                </a:cubicBezTo>
                <a:cubicBezTo>
                  <a:pt x="3853236" y="1705830"/>
                  <a:pt x="3854104" y="1708001"/>
                  <a:pt x="3854972" y="1709737"/>
                </a:cubicBezTo>
                <a:cubicBezTo>
                  <a:pt x="3861050" y="1694110"/>
                  <a:pt x="3864088" y="1681522"/>
                  <a:pt x="3864088" y="1671972"/>
                </a:cubicBezTo>
                <a:cubicBezTo>
                  <a:pt x="3863220" y="1668499"/>
                  <a:pt x="3863654" y="1666329"/>
                  <a:pt x="3865390" y="1665461"/>
                </a:cubicBezTo>
                <a:cubicBezTo>
                  <a:pt x="3867127" y="1664592"/>
                  <a:pt x="3870165" y="1665027"/>
                  <a:pt x="3874506" y="1666763"/>
                </a:cubicBezTo>
                <a:cubicBezTo>
                  <a:pt x="3886660" y="1673708"/>
                  <a:pt x="3894908" y="1681522"/>
                  <a:pt x="3899249" y="1690203"/>
                </a:cubicBezTo>
                <a:cubicBezTo>
                  <a:pt x="3901853" y="1694544"/>
                  <a:pt x="3901853" y="1698451"/>
                  <a:pt x="3899249" y="1701924"/>
                </a:cubicBezTo>
                <a:cubicBezTo>
                  <a:pt x="3894040" y="1708869"/>
                  <a:pt x="3888831" y="1716248"/>
                  <a:pt x="3883622" y="1724062"/>
                </a:cubicBezTo>
                <a:cubicBezTo>
                  <a:pt x="3882753" y="1724930"/>
                  <a:pt x="3881885" y="1726666"/>
                  <a:pt x="3881017" y="1729271"/>
                </a:cubicBezTo>
                <a:cubicBezTo>
                  <a:pt x="3879281" y="1731875"/>
                  <a:pt x="3876677" y="1735782"/>
                  <a:pt x="3873204" y="1740991"/>
                </a:cubicBezTo>
                <a:cubicBezTo>
                  <a:pt x="3886226" y="1760959"/>
                  <a:pt x="3900985" y="1777020"/>
                  <a:pt x="3917480" y="1789174"/>
                </a:cubicBezTo>
                <a:cubicBezTo>
                  <a:pt x="3919216" y="1790042"/>
                  <a:pt x="3920519" y="1790476"/>
                  <a:pt x="3921387" y="1790476"/>
                </a:cubicBezTo>
                <a:cubicBezTo>
                  <a:pt x="3922255" y="1790476"/>
                  <a:pt x="3922689" y="1789608"/>
                  <a:pt x="3922689" y="1787872"/>
                </a:cubicBezTo>
                <a:cubicBezTo>
                  <a:pt x="3923557" y="1783531"/>
                  <a:pt x="3925294" y="1777454"/>
                  <a:pt x="3927898" y="1769640"/>
                </a:cubicBezTo>
                <a:cubicBezTo>
                  <a:pt x="3930503" y="1762695"/>
                  <a:pt x="3932239" y="1757052"/>
                  <a:pt x="3933107" y="1752711"/>
                </a:cubicBezTo>
                <a:cubicBezTo>
                  <a:pt x="3933975" y="1750975"/>
                  <a:pt x="3934843" y="1750107"/>
                  <a:pt x="3935712" y="1750107"/>
                </a:cubicBezTo>
                <a:cubicBezTo>
                  <a:pt x="3936580" y="1750107"/>
                  <a:pt x="3937448" y="1750975"/>
                  <a:pt x="3938316" y="1752711"/>
                </a:cubicBezTo>
                <a:cubicBezTo>
                  <a:pt x="3940921" y="1774415"/>
                  <a:pt x="3944827" y="1791779"/>
                  <a:pt x="3950036" y="1804801"/>
                </a:cubicBezTo>
                <a:cubicBezTo>
                  <a:pt x="3956114" y="1816087"/>
                  <a:pt x="3958284" y="1823032"/>
                  <a:pt x="3956548" y="1825637"/>
                </a:cubicBezTo>
                <a:cubicBezTo>
                  <a:pt x="3955679" y="1835187"/>
                  <a:pt x="3950470" y="1839962"/>
                  <a:pt x="3940921" y="1839962"/>
                </a:cubicBezTo>
                <a:cubicBezTo>
                  <a:pt x="3924425" y="1838225"/>
                  <a:pt x="3907930" y="1829978"/>
                  <a:pt x="3891435" y="1815219"/>
                </a:cubicBezTo>
                <a:cubicBezTo>
                  <a:pt x="3875808" y="1802196"/>
                  <a:pt x="3862352" y="1787004"/>
                  <a:pt x="3851066" y="1769640"/>
                </a:cubicBezTo>
                <a:cubicBezTo>
                  <a:pt x="3839779" y="1780926"/>
                  <a:pt x="3820680" y="1793081"/>
                  <a:pt x="3793767" y="1806103"/>
                </a:cubicBezTo>
                <a:cubicBezTo>
                  <a:pt x="3792031" y="1806971"/>
                  <a:pt x="3790728" y="1806537"/>
                  <a:pt x="3789860" y="1804801"/>
                </a:cubicBezTo>
                <a:cubicBezTo>
                  <a:pt x="3788992" y="1803933"/>
                  <a:pt x="3789426" y="1802630"/>
                  <a:pt x="3791162" y="1800894"/>
                </a:cubicBezTo>
                <a:cubicBezTo>
                  <a:pt x="3809394" y="1783531"/>
                  <a:pt x="3824152" y="1765299"/>
                  <a:pt x="3835439" y="1746200"/>
                </a:cubicBezTo>
                <a:cubicBezTo>
                  <a:pt x="3819812" y="1717550"/>
                  <a:pt x="3808960" y="1690203"/>
                  <a:pt x="3802882" y="1664158"/>
                </a:cubicBezTo>
                <a:cubicBezTo>
                  <a:pt x="3796805" y="1665027"/>
                  <a:pt x="3787690" y="1666329"/>
                  <a:pt x="3775535" y="1668065"/>
                </a:cubicBezTo>
                <a:cubicBezTo>
                  <a:pt x="3765986" y="1668933"/>
                  <a:pt x="3758606" y="1669802"/>
                  <a:pt x="3753397" y="1670670"/>
                </a:cubicBezTo>
                <a:cubicBezTo>
                  <a:pt x="3753397" y="1681956"/>
                  <a:pt x="3752529" y="1692808"/>
                  <a:pt x="3750793" y="1703226"/>
                </a:cubicBezTo>
                <a:cubicBezTo>
                  <a:pt x="3754265" y="1700621"/>
                  <a:pt x="3758172" y="1699319"/>
                  <a:pt x="3762513" y="1699319"/>
                </a:cubicBezTo>
                <a:cubicBezTo>
                  <a:pt x="3763381" y="1698451"/>
                  <a:pt x="3765117" y="1697583"/>
                  <a:pt x="3767722" y="1696715"/>
                </a:cubicBezTo>
                <a:cubicBezTo>
                  <a:pt x="3770326" y="1695846"/>
                  <a:pt x="3772931" y="1694544"/>
                  <a:pt x="3775535" y="1692808"/>
                </a:cubicBezTo>
                <a:cubicBezTo>
                  <a:pt x="3780744" y="1690203"/>
                  <a:pt x="3785519" y="1690203"/>
                  <a:pt x="3789860" y="1692808"/>
                </a:cubicBezTo>
                <a:cubicBezTo>
                  <a:pt x="3799410" y="1696280"/>
                  <a:pt x="3806789" y="1701489"/>
                  <a:pt x="3811998" y="1708435"/>
                </a:cubicBezTo>
                <a:cubicBezTo>
                  <a:pt x="3815471" y="1711039"/>
                  <a:pt x="3815471" y="1714946"/>
                  <a:pt x="3811998" y="1720155"/>
                </a:cubicBezTo>
                <a:cubicBezTo>
                  <a:pt x="3809394" y="1724496"/>
                  <a:pt x="3807223" y="1731875"/>
                  <a:pt x="3805487" y="1742293"/>
                </a:cubicBezTo>
                <a:cubicBezTo>
                  <a:pt x="3804619" y="1751843"/>
                  <a:pt x="3801580" y="1763129"/>
                  <a:pt x="3796371" y="1776152"/>
                </a:cubicBezTo>
                <a:cubicBezTo>
                  <a:pt x="3788558" y="1792647"/>
                  <a:pt x="3779442" y="1801328"/>
                  <a:pt x="3769024" y="1802196"/>
                </a:cubicBezTo>
                <a:cubicBezTo>
                  <a:pt x="3764683" y="1802196"/>
                  <a:pt x="3760777" y="1797856"/>
                  <a:pt x="3757304" y="1789174"/>
                </a:cubicBezTo>
                <a:cubicBezTo>
                  <a:pt x="3752095" y="1777888"/>
                  <a:pt x="3745584" y="1768338"/>
                  <a:pt x="3737770" y="1760525"/>
                </a:cubicBezTo>
                <a:cubicBezTo>
                  <a:pt x="3737770" y="1760525"/>
                  <a:pt x="3737336" y="1760959"/>
                  <a:pt x="3736468" y="1761827"/>
                </a:cubicBezTo>
                <a:cubicBezTo>
                  <a:pt x="3730391" y="1779190"/>
                  <a:pt x="3711291" y="1796553"/>
                  <a:pt x="3679169" y="1813917"/>
                </a:cubicBezTo>
                <a:cubicBezTo>
                  <a:pt x="3677433" y="1814785"/>
                  <a:pt x="3676131" y="1814785"/>
                  <a:pt x="3675262" y="1813917"/>
                </a:cubicBezTo>
                <a:cubicBezTo>
                  <a:pt x="3675262" y="1813048"/>
                  <a:pt x="3675696" y="1811746"/>
                  <a:pt x="3676565" y="1810010"/>
                </a:cubicBezTo>
                <a:cubicBezTo>
                  <a:pt x="3706950" y="1779624"/>
                  <a:pt x="3721275" y="1735348"/>
                  <a:pt x="3719539" y="1677181"/>
                </a:cubicBezTo>
                <a:cubicBezTo>
                  <a:pt x="3719539" y="1666763"/>
                  <a:pt x="3717368" y="1657213"/>
                  <a:pt x="3713027" y="1648531"/>
                </a:cubicBezTo>
                <a:cubicBezTo>
                  <a:pt x="3711291" y="1642454"/>
                  <a:pt x="3713461" y="1638982"/>
                  <a:pt x="3719539" y="1638113"/>
                </a:cubicBezTo>
                <a:cubicBezTo>
                  <a:pt x="3729088" y="1640718"/>
                  <a:pt x="3737770" y="1643756"/>
                  <a:pt x="3745584" y="1647229"/>
                </a:cubicBezTo>
                <a:cubicBezTo>
                  <a:pt x="3752529" y="1646361"/>
                  <a:pt x="3763815" y="1644191"/>
                  <a:pt x="3779442" y="1640718"/>
                </a:cubicBezTo>
                <a:cubicBezTo>
                  <a:pt x="3786387" y="1638982"/>
                  <a:pt x="3791596" y="1637679"/>
                  <a:pt x="3795069" y="1636811"/>
                </a:cubicBezTo>
                <a:cubicBezTo>
                  <a:pt x="3792464" y="1628130"/>
                  <a:pt x="3790728" y="1618580"/>
                  <a:pt x="3789860" y="1608162"/>
                </a:cubicBezTo>
                <a:cubicBezTo>
                  <a:pt x="3785519" y="1584721"/>
                  <a:pt x="3779008" y="1569528"/>
                  <a:pt x="3770326" y="1562583"/>
                </a:cubicBezTo>
                <a:cubicBezTo>
                  <a:pt x="3767722" y="1555638"/>
                  <a:pt x="3770326" y="1551731"/>
                  <a:pt x="3778140" y="1550863"/>
                </a:cubicBezTo>
                <a:close/>
                <a:moveTo>
                  <a:pt x="6791537" y="1549561"/>
                </a:moveTo>
                <a:cubicBezTo>
                  <a:pt x="6808033" y="1553033"/>
                  <a:pt x="6821489" y="1560413"/>
                  <a:pt x="6831907" y="1571699"/>
                </a:cubicBezTo>
                <a:cubicBezTo>
                  <a:pt x="6834511" y="1575172"/>
                  <a:pt x="6834945" y="1578644"/>
                  <a:pt x="6833209" y="1582117"/>
                </a:cubicBezTo>
                <a:cubicBezTo>
                  <a:pt x="6830604" y="1586458"/>
                  <a:pt x="6831039" y="1602953"/>
                  <a:pt x="6834511" y="1631602"/>
                </a:cubicBezTo>
                <a:cubicBezTo>
                  <a:pt x="6836248" y="1639416"/>
                  <a:pt x="6837550" y="1646795"/>
                  <a:pt x="6838418" y="1653740"/>
                </a:cubicBezTo>
                <a:cubicBezTo>
                  <a:pt x="6843627" y="1652004"/>
                  <a:pt x="6847534" y="1650702"/>
                  <a:pt x="6850138" y="1649834"/>
                </a:cubicBezTo>
                <a:cubicBezTo>
                  <a:pt x="6863161" y="1643756"/>
                  <a:pt x="6874881" y="1646795"/>
                  <a:pt x="6885299" y="1658949"/>
                </a:cubicBezTo>
                <a:cubicBezTo>
                  <a:pt x="6888772" y="1664158"/>
                  <a:pt x="6887470" y="1668065"/>
                  <a:pt x="6881392" y="1670670"/>
                </a:cubicBezTo>
                <a:cubicBezTo>
                  <a:pt x="6876183" y="1672406"/>
                  <a:pt x="6867936" y="1675010"/>
                  <a:pt x="6856649" y="1678483"/>
                </a:cubicBezTo>
                <a:cubicBezTo>
                  <a:pt x="6851440" y="1679351"/>
                  <a:pt x="6847534" y="1680219"/>
                  <a:pt x="6844929" y="1681088"/>
                </a:cubicBezTo>
                <a:cubicBezTo>
                  <a:pt x="6847534" y="1691506"/>
                  <a:pt x="6850572" y="1701489"/>
                  <a:pt x="6854045" y="1711039"/>
                </a:cubicBezTo>
                <a:cubicBezTo>
                  <a:pt x="6860122" y="1701489"/>
                  <a:pt x="6863595" y="1693242"/>
                  <a:pt x="6864463" y="1686297"/>
                </a:cubicBezTo>
                <a:cubicBezTo>
                  <a:pt x="6866199" y="1679351"/>
                  <a:pt x="6870106" y="1677615"/>
                  <a:pt x="6876183" y="1681088"/>
                </a:cubicBezTo>
                <a:cubicBezTo>
                  <a:pt x="6883997" y="1685428"/>
                  <a:pt x="6890942" y="1691940"/>
                  <a:pt x="6897019" y="1700621"/>
                </a:cubicBezTo>
                <a:cubicBezTo>
                  <a:pt x="6899624" y="1704962"/>
                  <a:pt x="6898756" y="1708869"/>
                  <a:pt x="6894415" y="1712342"/>
                </a:cubicBezTo>
                <a:cubicBezTo>
                  <a:pt x="6892679" y="1714078"/>
                  <a:pt x="6890074" y="1717116"/>
                  <a:pt x="6886601" y="1721457"/>
                </a:cubicBezTo>
                <a:cubicBezTo>
                  <a:pt x="6883129" y="1724930"/>
                  <a:pt x="6880524" y="1727968"/>
                  <a:pt x="6878788" y="1730573"/>
                </a:cubicBezTo>
                <a:cubicBezTo>
                  <a:pt x="6877920" y="1731441"/>
                  <a:pt x="6876183" y="1733177"/>
                  <a:pt x="6873579" y="1735782"/>
                </a:cubicBezTo>
                <a:cubicBezTo>
                  <a:pt x="6871843" y="1738386"/>
                  <a:pt x="6870106" y="1740557"/>
                  <a:pt x="6868370" y="1742293"/>
                </a:cubicBezTo>
                <a:cubicBezTo>
                  <a:pt x="6879656" y="1763129"/>
                  <a:pt x="6893112" y="1780492"/>
                  <a:pt x="6908739" y="1794383"/>
                </a:cubicBezTo>
                <a:cubicBezTo>
                  <a:pt x="6912212" y="1796988"/>
                  <a:pt x="6914817" y="1796553"/>
                  <a:pt x="6916553" y="1793081"/>
                </a:cubicBezTo>
                <a:cubicBezTo>
                  <a:pt x="6917421" y="1791344"/>
                  <a:pt x="6917855" y="1788740"/>
                  <a:pt x="6917855" y="1785267"/>
                </a:cubicBezTo>
                <a:cubicBezTo>
                  <a:pt x="6919591" y="1779190"/>
                  <a:pt x="6921762" y="1772679"/>
                  <a:pt x="6924366" y="1765734"/>
                </a:cubicBezTo>
                <a:cubicBezTo>
                  <a:pt x="6925235" y="1763997"/>
                  <a:pt x="6926103" y="1762695"/>
                  <a:pt x="6926971" y="1761827"/>
                </a:cubicBezTo>
                <a:cubicBezTo>
                  <a:pt x="6927839" y="1761827"/>
                  <a:pt x="6928707" y="1762695"/>
                  <a:pt x="6929575" y="1764431"/>
                </a:cubicBezTo>
                <a:cubicBezTo>
                  <a:pt x="6932180" y="1775717"/>
                  <a:pt x="6936955" y="1791344"/>
                  <a:pt x="6943900" y="1811312"/>
                </a:cubicBezTo>
                <a:cubicBezTo>
                  <a:pt x="6944768" y="1813917"/>
                  <a:pt x="6945636" y="1815653"/>
                  <a:pt x="6946504" y="1816521"/>
                </a:cubicBezTo>
                <a:cubicBezTo>
                  <a:pt x="6949109" y="1821730"/>
                  <a:pt x="6949977" y="1826505"/>
                  <a:pt x="6949109" y="1830846"/>
                </a:cubicBezTo>
                <a:cubicBezTo>
                  <a:pt x="6948241" y="1837791"/>
                  <a:pt x="6943466" y="1841264"/>
                  <a:pt x="6934784" y="1841264"/>
                </a:cubicBezTo>
                <a:cubicBezTo>
                  <a:pt x="6913948" y="1839528"/>
                  <a:pt x="6896585" y="1831714"/>
                  <a:pt x="6882694" y="1817823"/>
                </a:cubicBezTo>
                <a:cubicBezTo>
                  <a:pt x="6867067" y="1802196"/>
                  <a:pt x="6854045" y="1784399"/>
                  <a:pt x="6843627" y="1764431"/>
                </a:cubicBezTo>
                <a:cubicBezTo>
                  <a:pt x="6832341" y="1773981"/>
                  <a:pt x="6814544" y="1783097"/>
                  <a:pt x="6790235" y="1791779"/>
                </a:cubicBezTo>
                <a:cubicBezTo>
                  <a:pt x="6788499" y="1792647"/>
                  <a:pt x="6787197" y="1792213"/>
                  <a:pt x="6786328" y="1790476"/>
                </a:cubicBezTo>
                <a:cubicBezTo>
                  <a:pt x="6786328" y="1789608"/>
                  <a:pt x="6786762" y="1788306"/>
                  <a:pt x="6787630" y="1786570"/>
                </a:cubicBezTo>
                <a:cubicBezTo>
                  <a:pt x="6798917" y="1776152"/>
                  <a:pt x="6812807" y="1761827"/>
                  <a:pt x="6829302" y="1743595"/>
                </a:cubicBezTo>
                <a:cubicBezTo>
                  <a:pt x="6828434" y="1745332"/>
                  <a:pt x="6829302" y="1744464"/>
                  <a:pt x="6831907" y="1740991"/>
                </a:cubicBezTo>
                <a:cubicBezTo>
                  <a:pt x="6825830" y="1725364"/>
                  <a:pt x="6820187" y="1708001"/>
                  <a:pt x="6814978" y="1688901"/>
                </a:cubicBezTo>
                <a:lnTo>
                  <a:pt x="6781119" y="1698017"/>
                </a:lnTo>
                <a:lnTo>
                  <a:pt x="6781119" y="1707133"/>
                </a:lnTo>
                <a:cubicBezTo>
                  <a:pt x="6781119" y="1710605"/>
                  <a:pt x="6781119" y="1714078"/>
                  <a:pt x="6781119" y="1717550"/>
                </a:cubicBezTo>
                <a:cubicBezTo>
                  <a:pt x="6789801" y="1714946"/>
                  <a:pt x="6799351" y="1711907"/>
                  <a:pt x="6809769" y="1708435"/>
                </a:cubicBezTo>
                <a:cubicBezTo>
                  <a:pt x="6811505" y="1707567"/>
                  <a:pt x="6812807" y="1708001"/>
                  <a:pt x="6813675" y="1709737"/>
                </a:cubicBezTo>
                <a:cubicBezTo>
                  <a:pt x="6814544" y="1711473"/>
                  <a:pt x="6814110" y="1712775"/>
                  <a:pt x="6812373" y="1713644"/>
                </a:cubicBezTo>
                <a:cubicBezTo>
                  <a:pt x="6809769" y="1715380"/>
                  <a:pt x="6806296" y="1717550"/>
                  <a:pt x="6801955" y="1720155"/>
                </a:cubicBezTo>
                <a:cubicBezTo>
                  <a:pt x="6793274" y="1725364"/>
                  <a:pt x="6786328" y="1729705"/>
                  <a:pt x="6781119" y="1733177"/>
                </a:cubicBezTo>
                <a:cubicBezTo>
                  <a:pt x="6781119" y="1738386"/>
                  <a:pt x="6781553" y="1747068"/>
                  <a:pt x="6782421" y="1759222"/>
                </a:cubicBezTo>
                <a:cubicBezTo>
                  <a:pt x="6782421" y="1769640"/>
                  <a:pt x="6782421" y="1777020"/>
                  <a:pt x="6782421" y="1781361"/>
                </a:cubicBezTo>
                <a:cubicBezTo>
                  <a:pt x="6780685" y="1805669"/>
                  <a:pt x="6771135" y="1819560"/>
                  <a:pt x="6753772" y="1823032"/>
                </a:cubicBezTo>
                <a:cubicBezTo>
                  <a:pt x="6749432" y="1823032"/>
                  <a:pt x="6745958" y="1819994"/>
                  <a:pt x="6743354" y="1813917"/>
                </a:cubicBezTo>
                <a:cubicBezTo>
                  <a:pt x="6740749" y="1802630"/>
                  <a:pt x="6733805" y="1791344"/>
                  <a:pt x="6722518" y="1780058"/>
                </a:cubicBezTo>
                <a:cubicBezTo>
                  <a:pt x="6721650" y="1779190"/>
                  <a:pt x="6721216" y="1778322"/>
                  <a:pt x="6721216" y="1777454"/>
                </a:cubicBezTo>
                <a:cubicBezTo>
                  <a:pt x="6721216" y="1776586"/>
                  <a:pt x="6722084" y="1776152"/>
                  <a:pt x="6723820" y="1776152"/>
                </a:cubicBezTo>
                <a:cubicBezTo>
                  <a:pt x="6728161" y="1777020"/>
                  <a:pt x="6733370" y="1777888"/>
                  <a:pt x="6739447" y="1778756"/>
                </a:cubicBezTo>
                <a:cubicBezTo>
                  <a:pt x="6742920" y="1779624"/>
                  <a:pt x="6745525" y="1780058"/>
                  <a:pt x="6747261" y="1780058"/>
                </a:cubicBezTo>
                <a:cubicBezTo>
                  <a:pt x="6749865" y="1780058"/>
                  <a:pt x="6751167" y="1778322"/>
                  <a:pt x="6751167" y="1774849"/>
                </a:cubicBezTo>
                <a:cubicBezTo>
                  <a:pt x="6751167" y="1767036"/>
                  <a:pt x="6751167" y="1759222"/>
                  <a:pt x="6751167" y="1751409"/>
                </a:cubicBezTo>
                <a:cubicBezTo>
                  <a:pt x="6746827" y="1754013"/>
                  <a:pt x="6739882" y="1758354"/>
                  <a:pt x="6730332" y="1764431"/>
                </a:cubicBezTo>
                <a:cubicBezTo>
                  <a:pt x="6721650" y="1770508"/>
                  <a:pt x="6714705" y="1775283"/>
                  <a:pt x="6709496" y="1778756"/>
                </a:cubicBezTo>
                <a:cubicBezTo>
                  <a:pt x="6706023" y="1781361"/>
                  <a:pt x="6702551" y="1781795"/>
                  <a:pt x="6699078" y="1780058"/>
                </a:cubicBezTo>
                <a:cubicBezTo>
                  <a:pt x="6688660" y="1773113"/>
                  <a:pt x="6682148" y="1764431"/>
                  <a:pt x="6679544" y="1754013"/>
                </a:cubicBezTo>
                <a:cubicBezTo>
                  <a:pt x="6678676" y="1748804"/>
                  <a:pt x="6680412" y="1746200"/>
                  <a:pt x="6684753" y="1746200"/>
                </a:cubicBezTo>
                <a:cubicBezTo>
                  <a:pt x="6695171" y="1746200"/>
                  <a:pt x="6707325" y="1743595"/>
                  <a:pt x="6721216" y="1738386"/>
                </a:cubicBezTo>
                <a:cubicBezTo>
                  <a:pt x="6723820" y="1737518"/>
                  <a:pt x="6727727" y="1736216"/>
                  <a:pt x="6732936" y="1734480"/>
                </a:cubicBezTo>
                <a:cubicBezTo>
                  <a:pt x="6740749" y="1731875"/>
                  <a:pt x="6746393" y="1729705"/>
                  <a:pt x="6749865" y="1727968"/>
                </a:cubicBezTo>
                <a:cubicBezTo>
                  <a:pt x="6749865" y="1721023"/>
                  <a:pt x="6749865" y="1714078"/>
                  <a:pt x="6749865" y="1707133"/>
                </a:cubicBezTo>
                <a:cubicBezTo>
                  <a:pt x="6747261" y="1708001"/>
                  <a:pt x="6742920" y="1708869"/>
                  <a:pt x="6736843" y="1709737"/>
                </a:cubicBezTo>
                <a:cubicBezTo>
                  <a:pt x="6729029" y="1711473"/>
                  <a:pt x="6723820" y="1712775"/>
                  <a:pt x="6721216" y="1713644"/>
                </a:cubicBezTo>
                <a:cubicBezTo>
                  <a:pt x="6714271" y="1717116"/>
                  <a:pt x="6705589" y="1712342"/>
                  <a:pt x="6695171" y="1699319"/>
                </a:cubicBezTo>
                <a:cubicBezTo>
                  <a:pt x="6692566" y="1697583"/>
                  <a:pt x="6691698" y="1695412"/>
                  <a:pt x="6692566" y="1692808"/>
                </a:cubicBezTo>
                <a:cubicBezTo>
                  <a:pt x="6693435" y="1691071"/>
                  <a:pt x="6695605" y="1689769"/>
                  <a:pt x="6699078" y="1688901"/>
                </a:cubicBezTo>
                <a:cubicBezTo>
                  <a:pt x="6700814" y="1688901"/>
                  <a:pt x="6702984" y="1688467"/>
                  <a:pt x="6705589" y="1687599"/>
                </a:cubicBezTo>
                <a:cubicBezTo>
                  <a:pt x="6723820" y="1684126"/>
                  <a:pt x="6738145" y="1681522"/>
                  <a:pt x="6748563" y="1679785"/>
                </a:cubicBezTo>
                <a:cubicBezTo>
                  <a:pt x="6747695" y="1667631"/>
                  <a:pt x="6745525" y="1658515"/>
                  <a:pt x="6742052" y="1652438"/>
                </a:cubicBezTo>
                <a:cubicBezTo>
                  <a:pt x="6742052" y="1651570"/>
                  <a:pt x="6742052" y="1651136"/>
                  <a:pt x="6742052" y="1651136"/>
                </a:cubicBezTo>
                <a:cubicBezTo>
                  <a:pt x="6728161" y="1654609"/>
                  <a:pt x="6712100" y="1657647"/>
                  <a:pt x="6693869" y="1660252"/>
                </a:cubicBezTo>
                <a:cubicBezTo>
                  <a:pt x="6692133" y="1661120"/>
                  <a:pt x="6690830" y="1660686"/>
                  <a:pt x="6689962" y="1658949"/>
                </a:cubicBezTo>
                <a:cubicBezTo>
                  <a:pt x="6689962" y="1657213"/>
                  <a:pt x="6690830" y="1655911"/>
                  <a:pt x="6692566" y="1655043"/>
                </a:cubicBezTo>
                <a:cubicBezTo>
                  <a:pt x="6712534" y="1644625"/>
                  <a:pt x="6727727" y="1634641"/>
                  <a:pt x="6738145" y="1625091"/>
                </a:cubicBezTo>
                <a:cubicBezTo>
                  <a:pt x="6742486" y="1621618"/>
                  <a:pt x="6746827" y="1617278"/>
                  <a:pt x="6751167" y="1612069"/>
                </a:cubicBezTo>
                <a:cubicBezTo>
                  <a:pt x="6752036" y="1611200"/>
                  <a:pt x="6752904" y="1610332"/>
                  <a:pt x="6753772" y="1609464"/>
                </a:cubicBezTo>
                <a:cubicBezTo>
                  <a:pt x="6755508" y="1605991"/>
                  <a:pt x="6758981" y="1604689"/>
                  <a:pt x="6764190" y="1605557"/>
                </a:cubicBezTo>
                <a:cubicBezTo>
                  <a:pt x="6780685" y="1611634"/>
                  <a:pt x="6791537" y="1617278"/>
                  <a:pt x="6796746" y="1622487"/>
                </a:cubicBezTo>
                <a:cubicBezTo>
                  <a:pt x="6800219" y="1627696"/>
                  <a:pt x="6799785" y="1631168"/>
                  <a:pt x="6795444" y="1632905"/>
                </a:cubicBezTo>
                <a:cubicBezTo>
                  <a:pt x="6785026" y="1636377"/>
                  <a:pt x="6774174" y="1640284"/>
                  <a:pt x="6762888" y="1644625"/>
                </a:cubicBezTo>
                <a:cubicBezTo>
                  <a:pt x="6770701" y="1647229"/>
                  <a:pt x="6776779" y="1651570"/>
                  <a:pt x="6781119" y="1657647"/>
                </a:cubicBezTo>
                <a:cubicBezTo>
                  <a:pt x="6783724" y="1660252"/>
                  <a:pt x="6784158" y="1664158"/>
                  <a:pt x="6782421" y="1669367"/>
                </a:cubicBezTo>
                <a:cubicBezTo>
                  <a:pt x="6782421" y="1669367"/>
                  <a:pt x="6782421" y="1669802"/>
                  <a:pt x="6782421" y="1670670"/>
                </a:cubicBezTo>
                <a:cubicBezTo>
                  <a:pt x="6786762" y="1670670"/>
                  <a:pt x="6790669" y="1669802"/>
                  <a:pt x="6794142" y="1668065"/>
                </a:cubicBezTo>
                <a:cubicBezTo>
                  <a:pt x="6795010" y="1668065"/>
                  <a:pt x="6796746" y="1667631"/>
                  <a:pt x="6799351" y="1666763"/>
                </a:cubicBezTo>
                <a:cubicBezTo>
                  <a:pt x="6803692" y="1665027"/>
                  <a:pt x="6806730" y="1664158"/>
                  <a:pt x="6808466" y="1664158"/>
                </a:cubicBezTo>
                <a:cubicBezTo>
                  <a:pt x="6805862" y="1648531"/>
                  <a:pt x="6803257" y="1631602"/>
                  <a:pt x="6800653" y="1613371"/>
                </a:cubicBezTo>
                <a:cubicBezTo>
                  <a:pt x="6797180" y="1594271"/>
                  <a:pt x="6791971" y="1576474"/>
                  <a:pt x="6785026" y="1559979"/>
                </a:cubicBezTo>
                <a:cubicBezTo>
                  <a:pt x="6782421" y="1552165"/>
                  <a:pt x="6784592" y="1548692"/>
                  <a:pt x="6791537" y="1549561"/>
                </a:cubicBezTo>
                <a:close/>
                <a:moveTo>
                  <a:pt x="3149157" y="1541747"/>
                </a:moveTo>
                <a:cubicBezTo>
                  <a:pt x="3160443" y="1543484"/>
                  <a:pt x="3172163" y="1548259"/>
                  <a:pt x="3184317" y="1556072"/>
                </a:cubicBezTo>
                <a:cubicBezTo>
                  <a:pt x="3189525" y="1558676"/>
                  <a:pt x="3190827" y="1563885"/>
                  <a:pt x="3188224" y="1571699"/>
                </a:cubicBezTo>
                <a:cubicBezTo>
                  <a:pt x="3184751" y="1579512"/>
                  <a:pt x="3183015" y="1588194"/>
                  <a:pt x="3183015" y="1597744"/>
                </a:cubicBezTo>
                <a:cubicBezTo>
                  <a:pt x="3183884" y="1597744"/>
                  <a:pt x="3185619" y="1597310"/>
                  <a:pt x="3188224" y="1596442"/>
                </a:cubicBezTo>
                <a:cubicBezTo>
                  <a:pt x="3198640" y="1593837"/>
                  <a:pt x="3204718" y="1591667"/>
                  <a:pt x="3206454" y="1589930"/>
                </a:cubicBezTo>
                <a:cubicBezTo>
                  <a:pt x="3207322" y="1589930"/>
                  <a:pt x="3208190" y="1589496"/>
                  <a:pt x="3209058" y="1588628"/>
                </a:cubicBezTo>
                <a:cubicBezTo>
                  <a:pt x="3213399" y="1586892"/>
                  <a:pt x="3217740" y="1587326"/>
                  <a:pt x="3222081" y="1589930"/>
                </a:cubicBezTo>
                <a:cubicBezTo>
                  <a:pt x="3229894" y="1596007"/>
                  <a:pt x="3235971" y="1602085"/>
                  <a:pt x="3240312" y="1608162"/>
                </a:cubicBezTo>
                <a:cubicBezTo>
                  <a:pt x="3242048" y="1612503"/>
                  <a:pt x="3242048" y="1616409"/>
                  <a:pt x="3240312" y="1619882"/>
                </a:cubicBezTo>
                <a:cubicBezTo>
                  <a:pt x="3240312" y="1619882"/>
                  <a:pt x="3239878" y="1620316"/>
                  <a:pt x="3239010" y="1621184"/>
                </a:cubicBezTo>
                <a:cubicBezTo>
                  <a:pt x="3239010" y="1622052"/>
                  <a:pt x="3238576" y="1622921"/>
                  <a:pt x="3237708" y="1623789"/>
                </a:cubicBezTo>
                <a:cubicBezTo>
                  <a:pt x="3242048" y="1623789"/>
                  <a:pt x="3245521" y="1622921"/>
                  <a:pt x="3248126" y="1621184"/>
                </a:cubicBezTo>
                <a:cubicBezTo>
                  <a:pt x="3255071" y="1619448"/>
                  <a:pt x="3261148" y="1619882"/>
                  <a:pt x="3266357" y="1622487"/>
                </a:cubicBezTo>
                <a:cubicBezTo>
                  <a:pt x="3273302" y="1625091"/>
                  <a:pt x="3278511" y="1630300"/>
                  <a:pt x="3281984" y="1638113"/>
                </a:cubicBezTo>
                <a:cubicBezTo>
                  <a:pt x="3284589" y="1644191"/>
                  <a:pt x="3281984" y="1647663"/>
                  <a:pt x="3274171" y="1648531"/>
                </a:cubicBezTo>
                <a:cubicBezTo>
                  <a:pt x="3266357" y="1648531"/>
                  <a:pt x="3251164" y="1649400"/>
                  <a:pt x="3228592" y="1651136"/>
                </a:cubicBezTo>
                <a:cubicBezTo>
                  <a:pt x="3226856" y="1653740"/>
                  <a:pt x="3225987" y="1657213"/>
                  <a:pt x="3225987" y="1661554"/>
                </a:cubicBezTo>
                <a:cubicBezTo>
                  <a:pt x="3226856" y="1661554"/>
                  <a:pt x="3227290" y="1661554"/>
                  <a:pt x="3227290" y="1661554"/>
                </a:cubicBezTo>
                <a:cubicBezTo>
                  <a:pt x="3232499" y="1662422"/>
                  <a:pt x="3236405" y="1666329"/>
                  <a:pt x="3239010" y="1673274"/>
                </a:cubicBezTo>
                <a:cubicBezTo>
                  <a:pt x="3240746" y="1679351"/>
                  <a:pt x="3238576" y="1683258"/>
                  <a:pt x="3232499" y="1684994"/>
                </a:cubicBezTo>
                <a:cubicBezTo>
                  <a:pt x="3222949" y="1685862"/>
                  <a:pt x="3206020" y="1688033"/>
                  <a:pt x="3181713" y="1691506"/>
                </a:cubicBezTo>
                <a:lnTo>
                  <a:pt x="3181713" y="1701924"/>
                </a:lnTo>
                <a:cubicBezTo>
                  <a:pt x="3183449" y="1701924"/>
                  <a:pt x="3184751" y="1701924"/>
                  <a:pt x="3185619" y="1701924"/>
                </a:cubicBezTo>
                <a:cubicBezTo>
                  <a:pt x="3195168" y="1699319"/>
                  <a:pt x="3203415" y="1697149"/>
                  <a:pt x="3210360" y="1695412"/>
                </a:cubicBezTo>
                <a:cubicBezTo>
                  <a:pt x="3216438" y="1693676"/>
                  <a:pt x="3220778" y="1693676"/>
                  <a:pt x="3223383" y="1695412"/>
                </a:cubicBezTo>
                <a:cubicBezTo>
                  <a:pt x="3226856" y="1697149"/>
                  <a:pt x="3232065" y="1701489"/>
                  <a:pt x="3239010" y="1708435"/>
                </a:cubicBezTo>
                <a:cubicBezTo>
                  <a:pt x="3241614" y="1715380"/>
                  <a:pt x="3239444" y="1719721"/>
                  <a:pt x="3232499" y="1721457"/>
                </a:cubicBezTo>
                <a:cubicBezTo>
                  <a:pt x="3227290" y="1721457"/>
                  <a:pt x="3219042" y="1722325"/>
                  <a:pt x="3207756" y="1724062"/>
                </a:cubicBezTo>
                <a:cubicBezTo>
                  <a:pt x="3196470" y="1724930"/>
                  <a:pt x="3187790" y="1725798"/>
                  <a:pt x="3181713" y="1726666"/>
                </a:cubicBezTo>
                <a:lnTo>
                  <a:pt x="3181713" y="1737084"/>
                </a:lnTo>
                <a:cubicBezTo>
                  <a:pt x="3183449" y="1737084"/>
                  <a:pt x="3185186" y="1737084"/>
                  <a:pt x="3186922" y="1737084"/>
                </a:cubicBezTo>
                <a:cubicBezTo>
                  <a:pt x="3191261" y="1736216"/>
                  <a:pt x="3199509" y="1734480"/>
                  <a:pt x="3211663" y="1731875"/>
                </a:cubicBezTo>
                <a:cubicBezTo>
                  <a:pt x="3216003" y="1731007"/>
                  <a:pt x="3218608" y="1730573"/>
                  <a:pt x="3219476" y="1730573"/>
                </a:cubicBezTo>
                <a:cubicBezTo>
                  <a:pt x="3223817" y="1728837"/>
                  <a:pt x="3228158" y="1728837"/>
                  <a:pt x="3232499" y="1730573"/>
                </a:cubicBezTo>
                <a:cubicBezTo>
                  <a:pt x="3243785" y="1734914"/>
                  <a:pt x="3250730" y="1740557"/>
                  <a:pt x="3253335" y="1747502"/>
                </a:cubicBezTo>
                <a:cubicBezTo>
                  <a:pt x="3255071" y="1753579"/>
                  <a:pt x="3252466" y="1757052"/>
                  <a:pt x="3245521" y="1757920"/>
                </a:cubicBezTo>
                <a:cubicBezTo>
                  <a:pt x="3236839" y="1757920"/>
                  <a:pt x="3220344" y="1758788"/>
                  <a:pt x="3196036" y="1760525"/>
                </a:cubicBezTo>
                <a:cubicBezTo>
                  <a:pt x="3213399" y="1758788"/>
                  <a:pt x="3210794" y="1758788"/>
                  <a:pt x="3188224" y="1760525"/>
                </a:cubicBezTo>
                <a:cubicBezTo>
                  <a:pt x="3186488" y="1761393"/>
                  <a:pt x="3184751" y="1761827"/>
                  <a:pt x="3183015" y="1761827"/>
                </a:cubicBezTo>
                <a:cubicBezTo>
                  <a:pt x="3183015" y="1774849"/>
                  <a:pt x="3181279" y="1784833"/>
                  <a:pt x="3177806" y="1791779"/>
                </a:cubicBezTo>
                <a:cubicBezTo>
                  <a:pt x="3213399" y="1799592"/>
                  <a:pt x="3252032" y="1804367"/>
                  <a:pt x="3293704" y="1806103"/>
                </a:cubicBezTo>
                <a:cubicBezTo>
                  <a:pt x="3297177" y="1806971"/>
                  <a:pt x="3298913" y="1807839"/>
                  <a:pt x="3298913" y="1808708"/>
                </a:cubicBezTo>
                <a:cubicBezTo>
                  <a:pt x="3299781" y="1810444"/>
                  <a:pt x="3298479" y="1812180"/>
                  <a:pt x="3295006" y="1813917"/>
                </a:cubicBezTo>
                <a:cubicBezTo>
                  <a:pt x="3268962" y="1825203"/>
                  <a:pt x="3244219" y="1834319"/>
                  <a:pt x="3220778" y="1841264"/>
                </a:cubicBezTo>
                <a:cubicBezTo>
                  <a:pt x="3213833" y="1843000"/>
                  <a:pt x="3206888" y="1843000"/>
                  <a:pt x="3199943" y="1841264"/>
                </a:cubicBezTo>
                <a:cubicBezTo>
                  <a:pt x="3169559" y="1834319"/>
                  <a:pt x="3143079" y="1822598"/>
                  <a:pt x="3120508" y="1806103"/>
                </a:cubicBezTo>
                <a:cubicBezTo>
                  <a:pt x="3109221" y="1798290"/>
                  <a:pt x="3096633" y="1790476"/>
                  <a:pt x="3082742" y="1782663"/>
                </a:cubicBezTo>
                <a:cubicBezTo>
                  <a:pt x="3069720" y="1800026"/>
                  <a:pt x="3044543" y="1815653"/>
                  <a:pt x="3007212" y="1829544"/>
                </a:cubicBezTo>
                <a:cubicBezTo>
                  <a:pt x="3003739" y="1830412"/>
                  <a:pt x="3001569" y="1830412"/>
                  <a:pt x="3000701" y="1829544"/>
                </a:cubicBezTo>
                <a:cubicBezTo>
                  <a:pt x="3000701" y="1827807"/>
                  <a:pt x="3002437" y="1825637"/>
                  <a:pt x="3005909" y="1823032"/>
                </a:cubicBezTo>
                <a:cubicBezTo>
                  <a:pt x="3029351" y="1805669"/>
                  <a:pt x="3046279" y="1787438"/>
                  <a:pt x="3056697" y="1768338"/>
                </a:cubicBezTo>
                <a:cubicBezTo>
                  <a:pt x="3049752" y="1763997"/>
                  <a:pt x="3044977" y="1761393"/>
                  <a:pt x="3042373" y="1760525"/>
                </a:cubicBezTo>
                <a:cubicBezTo>
                  <a:pt x="3034559" y="1757920"/>
                  <a:pt x="3027614" y="1757052"/>
                  <a:pt x="3021537" y="1757920"/>
                </a:cubicBezTo>
                <a:cubicBezTo>
                  <a:pt x="3015459" y="1757920"/>
                  <a:pt x="3011987" y="1755316"/>
                  <a:pt x="3011119" y="1750107"/>
                </a:cubicBezTo>
                <a:cubicBezTo>
                  <a:pt x="3011119" y="1741425"/>
                  <a:pt x="3016328" y="1737084"/>
                  <a:pt x="3026746" y="1737084"/>
                </a:cubicBezTo>
                <a:cubicBezTo>
                  <a:pt x="3040637" y="1737952"/>
                  <a:pt x="3051054" y="1740123"/>
                  <a:pt x="3058000" y="1743595"/>
                </a:cubicBezTo>
                <a:cubicBezTo>
                  <a:pt x="3060604" y="1744464"/>
                  <a:pt x="3063642" y="1745766"/>
                  <a:pt x="3067115" y="1747502"/>
                </a:cubicBezTo>
                <a:cubicBezTo>
                  <a:pt x="3067983" y="1744029"/>
                  <a:pt x="3069285" y="1739689"/>
                  <a:pt x="3071022" y="1734480"/>
                </a:cubicBezTo>
                <a:cubicBezTo>
                  <a:pt x="3072758" y="1728402"/>
                  <a:pt x="3074060" y="1724062"/>
                  <a:pt x="3074928" y="1721457"/>
                </a:cubicBezTo>
                <a:cubicBezTo>
                  <a:pt x="3069720" y="1723193"/>
                  <a:pt x="3064077" y="1725798"/>
                  <a:pt x="3058000" y="1729271"/>
                </a:cubicBezTo>
                <a:cubicBezTo>
                  <a:pt x="3054527" y="1731875"/>
                  <a:pt x="3051054" y="1731007"/>
                  <a:pt x="3047582" y="1726666"/>
                </a:cubicBezTo>
                <a:cubicBezTo>
                  <a:pt x="3042373" y="1721457"/>
                  <a:pt x="3038900" y="1717116"/>
                  <a:pt x="3037164" y="1713644"/>
                </a:cubicBezTo>
                <a:cubicBezTo>
                  <a:pt x="3034559" y="1709303"/>
                  <a:pt x="3035427" y="1706264"/>
                  <a:pt x="3039768" y="1704528"/>
                </a:cubicBezTo>
                <a:cubicBezTo>
                  <a:pt x="3044108" y="1700187"/>
                  <a:pt x="3047147" y="1694978"/>
                  <a:pt x="3048884" y="1688901"/>
                </a:cubicBezTo>
                <a:cubicBezTo>
                  <a:pt x="3051488" y="1682824"/>
                  <a:pt x="3055395" y="1671972"/>
                  <a:pt x="3060604" y="1656345"/>
                </a:cubicBezTo>
                <a:cubicBezTo>
                  <a:pt x="3060604" y="1654609"/>
                  <a:pt x="3059302" y="1653740"/>
                  <a:pt x="3056697" y="1653740"/>
                </a:cubicBezTo>
                <a:cubicBezTo>
                  <a:pt x="3052356" y="1655477"/>
                  <a:pt x="3048015" y="1657647"/>
                  <a:pt x="3043675" y="1660252"/>
                </a:cubicBezTo>
                <a:cubicBezTo>
                  <a:pt x="3041071" y="1661120"/>
                  <a:pt x="3038032" y="1661120"/>
                  <a:pt x="3034559" y="1660252"/>
                </a:cubicBezTo>
                <a:cubicBezTo>
                  <a:pt x="3033691" y="1659383"/>
                  <a:pt x="3031955" y="1658081"/>
                  <a:pt x="3029351" y="1656345"/>
                </a:cubicBezTo>
                <a:cubicBezTo>
                  <a:pt x="3023273" y="1652004"/>
                  <a:pt x="3019366" y="1648966"/>
                  <a:pt x="3017630" y="1647229"/>
                </a:cubicBezTo>
                <a:cubicBezTo>
                  <a:pt x="3015026" y="1642888"/>
                  <a:pt x="3016328" y="1639850"/>
                  <a:pt x="3021537" y="1638113"/>
                </a:cubicBezTo>
                <a:cubicBezTo>
                  <a:pt x="3038900" y="1632905"/>
                  <a:pt x="3054961" y="1625525"/>
                  <a:pt x="3069720" y="1615975"/>
                </a:cubicBezTo>
                <a:cubicBezTo>
                  <a:pt x="3074060" y="1612503"/>
                  <a:pt x="3078836" y="1612503"/>
                  <a:pt x="3084044" y="1615975"/>
                </a:cubicBezTo>
                <a:cubicBezTo>
                  <a:pt x="3094462" y="1622052"/>
                  <a:pt x="3100539" y="1626827"/>
                  <a:pt x="3102276" y="1630300"/>
                </a:cubicBezTo>
                <a:cubicBezTo>
                  <a:pt x="3105749" y="1634641"/>
                  <a:pt x="3105749" y="1638982"/>
                  <a:pt x="3102276" y="1643322"/>
                </a:cubicBezTo>
                <a:cubicBezTo>
                  <a:pt x="3102276" y="1644191"/>
                  <a:pt x="3101842" y="1645059"/>
                  <a:pt x="3100974" y="1645927"/>
                </a:cubicBezTo>
                <a:cubicBezTo>
                  <a:pt x="3100105" y="1647663"/>
                  <a:pt x="3099237" y="1648966"/>
                  <a:pt x="3098369" y="1649834"/>
                </a:cubicBezTo>
                <a:cubicBezTo>
                  <a:pt x="3101842" y="1648966"/>
                  <a:pt x="3108353" y="1647663"/>
                  <a:pt x="3117903" y="1645927"/>
                </a:cubicBezTo>
                <a:cubicBezTo>
                  <a:pt x="3127452" y="1645059"/>
                  <a:pt x="3133963" y="1644191"/>
                  <a:pt x="3137437" y="1643322"/>
                </a:cubicBezTo>
                <a:cubicBezTo>
                  <a:pt x="3142645" y="1641586"/>
                  <a:pt x="3147854" y="1640718"/>
                  <a:pt x="3153064" y="1640718"/>
                </a:cubicBezTo>
                <a:lnTo>
                  <a:pt x="3153064" y="1627696"/>
                </a:lnTo>
                <a:cubicBezTo>
                  <a:pt x="3152195" y="1627696"/>
                  <a:pt x="3151327" y="1628130"/>
                  <a:pt x="3150459" y="1628998"/>
                </a:cubicBezTo>
                <a:cubicBezTo>
                  <a:pt x="3146986" y="1629866"/>
                  <a:pt x="3143514" y="1630300"/>
                  <a:pt x="3140041" y="1630300"/>
                </a:cubicBezTo>
                <a:cubicBezTo>
                  <a:pt x="3133963" y="1632036"/>
                  <a:pt x="3129189" y="1632036"/>
                  <a:pt x="3125716" y="1630300"/>
                </a:cubicBezTo>
                <a:cubicBezTo>
                  <a:pt x="3120508" y="1627696"/>
                  <a:pt x="3115733" y="1623355"/>
                  <a:pt x="3111392" y="1617278"/>
                </a:cubicBezTo>
                <a:cubicBezTo>
                  <a:pt x="3107919" y="1612069"/>
                  <a:pt x="3109221" y="1609030"/>
                  <a:pt x="3115298" y="1608162"/>
                </a:cubicBezTo>
                <a:cubicBezTo>
                  <a:pt x="3119639" y="1608162"/>
                  <a:pt x="3127019" y="1607294"/>
                  <a:pt x="3137437" y="1605557"/>
                </a:cubicBezTo>
                <a:cubicBezTo>
                  <a:pt x="3143514" y="1604689"/>
                  <a:pt x="3148289" y="1604255"/>
                  <a:pt x="3151761" y="1604255"/>
                </a:cubicBezTo>
                <a:lnTo>
                  <a:pt x="3151761" y="1600348"/>
                </a:lnTo>
                <a:cubicBezTo>
                  <a:pt x="3151761" y="1576040"/>
                  <a:pt x="3148722" y="1559545"/>
                  <a:pt x="3142645" y="1550863"/>
                </a:cubicBezTo>
                <a:cubicBezTo>
                  <a:pt x="3141777" y="1544786"/>
                  <a:pt x="3143948" y="1541747"/>
                  <a:pt x="3149157" y="1541747"/>
                </a:cubicBezTo>
                <a:close/>
                <a:moveTo>
                  <a:pt x="5833085" y="1247477"/>
                </a:moveTo>
                <a:cubicBezTo>
                  <a:pt x="5833085" y="1246609"/>
                  <a:pt x="5834387" y="1246609"/>
                  <a:pt x="5836991" y="1247477"/>
                </a:cubicBezTo>
                <a:cubicBezTo>
                  <a:pt x="5857827" y="1251818"/>
                  <a:pt x="5878663" y="1259197"/>
                  <a:pt x="5899499" y="1269615"/>
                </a:cubicBezTo>
                <a:cubicBezTo>
                  <a:pt x="5911653" y="1276560"/>
                  <a:pt x="5915994" y="1289583"/>
                  <a:pt x="5912521" y="1308682"/>
                </a:cubicBezTo>
                <a:cubicBezTo>
                  <a:pt x="5908181" y="1319100"/>
                  <a:pt x="5900801" y="1322573"/>
                  <a:pt x="5890383" y="1319100"/>
                </a:cubicBezTo>
                <a:cubicBezTo>
                  <a:pt x="5871283" y="1306078"/>
                  <a:pt x="5852618" y="1283506"/>
                  <a:pt x="5834387" y="1251384"/>
                </a:cubicBezTo>
                <a:cubicBezTo>
                  <a:pt x="5832650" y="1249647"/>
                  <a:pt x="5832216" y="1248345"/>
                  <a:pt x="5833085" y="1247477"/>
                </a:cubicBezTo>
                <a:close/>
                <a:moveTo>
                  <a:pt x="2165961" y="1247477"/>
                </a:moveTo>
                <a:cubicBezTo>
                  <a:pt x="2165961" y="1246609"/>
                  <a:pt x="2167264" y="1246609"/>
                  <a:pt x="2169868" y="1247477"/>
                </a:cubicBezTo>
                <a:cubicBezTo>
                  <a:pt x="2190704" y="1251818"/>
                  <a:pt x="2211539" y="1259197"/>
                  <a:pt x="2232376" y="1269615"/>
                </a:cubicBezTo>
                <a:cubicBezTo>
                  <a:pt x="2244531" y="1276560"/>
                  <a:pt x="2248871" y="1289583"/>
                  <a:pt x="2245398" y="1308682"/>
                </a:cubicBezTo>
                <a:cubicBezTo>
                  <a:pt x="2241058" y="1319100"/>
                  <a:pt x="2233678" y="1322573"/>
                  <a:pt x="2223260" y="1319100"/>
                </a:cubicBezTo>
                <a:cubicBezTo>
                  <a:pt x="2204161" y="1306078"/>
                  <a:pt x="2185495" y="1283506"/>
                  <a:pt x="2167264" y="1251384"/>
                </a:cubicBezTo>
                <a:cubicBezTo>
                  <a:pt x="2165527" y="1249647"/>
                  <a:pt x="2165093" y="1248345"/>
                  <a:pt x="2165961" y="1247477"/>
                </a:cubicBezTo>
                <a:close/>
                <a:moveTo>
                  <a:pt x="8387681" y="1244872"/>
                </a:moveTo>
                <a:cubicBezTo>
                  <a:pt x="8413726" y="1244004"/>
                  <a:pt x="8427183" y="1252686"/>
                  <a:pt x="8428051" y="1270917"/>
                </a:cubicBezTo>
                <a:cubicBezTo>
                  <a:pt x="8427183" y="1284808"/>
                  <a:pt x="8406781" y="1298264"/>
                  <a:pt x="8366845" y="1311287"/>
                </a:cubicBezTo>
                <a:cubicBezTo>
                  <a:pt x="8360768" y="1312155"/>
                  <a:pt x="8356862" y="1311287"/>
                  <a:pt x="8355125" y="1308682"/>
                </a:cubicBezTo>
                <a:cubicBezTo>
                  <a:pt x="8353389" y="1306078"/>
                  <a:pt x="8354691" y="1303039"/>
                  <a:pt x="8359032" y="1299567"/>
                </a:cubicBezTo>
                <a:cubicBezTo>
                  <a:pt x="8370318" y="1291753"/>
                  <a:pt x="8377263" y="1286110"/>
                  <a:pt x="8379868" y="1282638"/>
                </a:cubicBezTo>
                <a:cubicBezTo>
                  <a:pt x="8381604" y="1280901"/>
                  <a:pt x="8382039" y="1279599"/>
                  <a:pt x="8381170" y="1278731"/>
                </a:cubicBezTo>
                <a:cubicBezTo>
                  <a:pt x="8380302" y="1277863"/>
                  <a:pt x="8378566" y="1276994"/>
                  <a:pt x="8375961" y="1276126"/>
                </a:cubicBezTo>
                <a:cubicBezTo>
                  <a:pt x="8364675" y="1274390"/>
                  <a:pt x="8359032" y="1269181"/>
                  <a:pt x="8359032" y="1260499"/>
                </a:cubicBezTo>
                <a:cubicBezTo>
                  <a:pt x="8359900" y="1250081"/>
                  <a:pt x="8369450" y="1244872"/>
                  <a:pt x="8387681" y="1244872"/>
                </a:cubicBezTo>
                <a:close/>
                <a:moveTo>
                  <a:pt x="4063332" y="1244872"/>
                </a:moveTo>
                <a:cubicBezTo>
                  <a:pt x="4089377" y="1244004"/>
                  <a:pt x="4102833" y="1252686"/>
                  <a:pt x="4103701" y="1270917"/>
                </a:cubicBezTo>
                <a:cubicBezTo>
                  <a:pt x="4102833" y="1284808"/>
                  <a:pt x="4082431" y="1298264"/>
                  <a:pt x="4042496" y="1311287"/>
                </a:cubicBezTo>
                <a:cubicBezTo>
                  <a:pt x="4036419" y="1312155"/>
                  <a:pt x="4032512" y="1311287"/>
                  <a:pt x="4030776" y="1308682"/>
                </a:cubicBezTo>
                <a:cubicBezTo>
                  <a:pt x="4029039" y="1306078"/>
                  <a:pt x="4030341" y="1303039"/>
                  <a:pt x="4034682" y="1299567"/>
                </a:cubicBezTo>
                <a:cubicBezTo>
                  <a:pt x="4045968" y="1291753"/>
                  <a:pt x="4052914" y="1286110"/>
                  <a:pt x="4055518" y="1282638"/>
                </a:cubicBezTo>
                <a:cubicBezTo>
                  <a:pt x="4057254" y="1280901"/>
                  <a:pt x="4057688" y="1279599"/>
                  <a:pt x="4056820" y="1278731"/>
                </a:cubicBezTo>
                <a:cubicBezTo>
                  <a:pt x="4055952" y="1277863"/>
                  <a:pt x="4054216" y="1276994"/>
                  <a:pt x="4051611" y="1276126"/>
                </a:cubicBezTo>
                <a:cubicBezTo>
                  <a:pt x="4040325" y="1274390"/>
                  <a:pt x="4034682" y="1269181"/>
                  <a:pt x="4034682" y="1260499"/>
                </a:cubicBezTo>
                <a:cubicBezTo>
                  <a:pt x="4035550" y="1250081"/>
                  <a:pt x="4045100" y="1244872"/>
                  <a:pt x="4063332" y="1244872"/>
                </a:cubicBezTo>
                <a:close/>
                <a:moveTo>
                  <a:pt x="397511" y="1244872"/>
                </a:moveTo>
                <a:cubicBezTo>
                  <a:pt x="421820" y="1245740"/>
                  <a:pt x="434842" y="1254422"/>
                  <a:pt x="436578" y="1270917"/>
                </a:cubicBezTo>
                <a:cubicBezTo>
                  <a:pt x="434842" y="1286544"/>
                  <a:pt x="414440" y="1300001"/>
                  <a:pt x="375373" y="1311287"/>
                </a:cubicBezTo>
                <a:cubicBezTo>
                  <a:pt x="369296" y="1313023"/>
                  <a:pt x="365389" y="1312589"/>
                  <a:pt x="363653" y="1309985"/>
                </a:cubicBezTo>
                <a:cubicBezTo>
                  <a:pt x="361916" y="1306512"/>
                  <a:pt x="363218" y="1303473"/>
                  <a:pt x="367559" y="1300869"/>
                </a:cubicBezTo>
                <a:cubicBezTo>
                  <a:pt x="378845" y="1293055"/>
                  <a:pt x="385791" y="1287412"/>
                  <a:pt x="388395" y="1283940"/>
                </a:cubicBezTo>
                <a:cubicBezTo>
                  <a:pt x="390132" y="1282203"/>
                  <a:pt x="390566" y="1280901"/>
                  <a:pt x="389697" y="1280033"/>
                </a:cubicBezTo>
                <a:cubicBezTo>
                  <a:pt x="389697" y="1279165"/>
                  <a:pt x="387961" y="1278297"/>
                  <a:pt x="384489" y="1277429"/>
                </a:cubicBezTo>
                <a:cubicBezTo>
                  <a:pt x="373202" y="1273956"/>
                  <a:pt x="367559" y="1268313"/>
                  <a:pt x="367559" y="1260499"/>
                </a:cubicBezTo>
                <a:cubicBezTo>
                  <a:pt x="368428" y="1250081"/>
                  <a:pt x="378412" y="1244872"/>
                  <a:pt x="397511" y="1244872"/>
                </a:cubicBezTo>
                <a:close/>
                <a:moveTo>
                  <a:pt x="3455183" y="1231850"/>
                </a:moveTo>
                <a:cubicBezTo>
                  <a:pt x="3453447" y="1232718"/>
                  <a:pt x="3452578" y="1234020"/>
                  <a:pt x="3452578" y="1235757"/>
                </a:cubicBezTo>
                <a:cubicBezTo>
                  <a:pt x="3451710" y="1236625"/>
                  <a:pt x="3450408" y="1237927"/>
                  <a:pt x="3448672" y="1239663"/>
                </a:cubicBezTo>
                <a:cubicBezTo>
                  <a:pt x="3452144" y="1240532"/>
                  <a:pt x="3456919" y="1242702"/>
                  <a:pt x="3462996" y="1246175"/>
                </a:cubicBezTo>
                <a:cubicBezTo>
                  <a:pt x="3466469" y="1247043"/>
                  <a:pt x="3469073" y="1247911"/>
                  <a:pt x="3470810" y="1248779"/>
                </a:cubicBezTo>
                <a:cubicBezTo>
                  <a:pt x="3473414" y="1251384"/>
                  <a:pt x="3476019" y="1253120"/>
                  <a:pt x="3478623" y="1253988"/>
                </a:cubicBezTo>
                <a:cubicBezTo>
                  <a:pt x="3483832" y="1246175"/>
                  <a:pt x="3488607" y="1238795"/>
                  <a:pt x="3492948" y="1231850"/>
                </a:cubicBezTo>
                <a:cubicBezTo>
                  <a:pt x="3489475" y="1231850"/>
                  <a:pt x="3484266" y="1233152"/>
                  <a:pt x="3477321" y="1235757"/>
                </a:cubicBezTo>
                <a:cubicBezTo>
                  <a:pt x="3476453" y="1235757"/>
                  <a:pt x="3475150" y="1235757"/>
                  <a:pt x="3473414" y="1235757"/>
                </a:cubicBezTo>
                <a:cubicBezTo>
                  <a:pt x="3468205" y="1236625"/>
                  <a:pt x="3465167" y="1236625"/>
                  <a:pt x="3464298" y="1235757"/>
                </a:cubicBezTo>
                <a:cubicBezTo>
                  <a:pt x="3463430" y="1234888"/>
                  <a:pt x="3462128" y="1234020"/>
                  <a:pt x="3460392" y="1233152"/>
                </a:cubicBezTo>
                <a:cubicBezTo>
                  <a:pt x="3457787" y="1232284"/>
                  <a:pt x="3456051" y="1231850"/>
                  <a:pt x="3455183" y="1231850"/>
                </a:cubicBezTo>
                <a:close/>
                <a:moveTo>
                  <a:pt x="8195358" y="1227943"/>
                </a:moveTo>
                <a:cubicBezTo>
                  <a:pt x="8179731" y="1230548"/>
                  <a:pt x="8161934" y="1232718"/>
                  <a:pt x="8141966" y="1234454"/>
                </a:cubicBezTo>
                <a:cubicBezTo>
                  <a:pt x="8141966" y="1235323"/>
                  <a:pt x="8141966" y="1236625"/>
                  <a:pt x="8141966" y="1238361"/>
                </a:cubicBezTo>
                <a:cubicBezTo>
                  <a:pt x="8142834" y="1246175"/>
                  <a:pt x="8144570" y="1257027"/>
                  <a:pt x="8147175" y="1270917"/>
                </a:cubicBezTo>
                <a:cubicBezTo>
                  <a:pt x="8152384" y="1270049"/>
                  <a:pt x="8160198" y="1269181"/>
                  <a:pt x="8170616" y="1268313"/>
                </a:cubicBezTo>
                <a:cubicBezTo>
                  <a:pt x="8183638" y="1266576"/>
                  <a:pt x="8192320" y="1265274"/>
                  <a:pt x="8196660" y="1264406"/>
                </a:cubicBezTo>
                <a:cubicBezTo>
                  <a:pt x="8197529" y="1252252"/>
                  <a:pt x="8198831" y="1241400"/>
                  <a:pt x="8200567" y="1231850"/>
                </a:cubicBezTo>
                <a:cubicBezTo>
                  <a:pt x="8200567" y="1228377"/>
                  <a:pt x="8198831" y="1227075"/>
                  <a:pt x="8195358" y="1227943"/>
                </a:cubicBezTo>
                <a:close/>
                <a:moveTo>
                  <a:pt x="3832834" y="1211014"/>
                </a:moveTo>
                <a:cubicBezTo>
                  <a:pt x="3833702" y="1210146"/>
                  <a:pt x="3835439" y="1210146"/>
                  <a:pt x="3838043" y="1211014"/>
                </a:cubicBezTo>
                <a:cubicBezTo>
                  <a:pt x="3872770" y="1218827"/>
                  <a:pt x="3898815" y="1231850"/>
                  <a:pt x="3916178" y="1250081"/>
                </a:cubicBezTo>
                <a:cubicBezTo>
                  <a:pt x="3922255" y="1257895"/>
                  <a:pt x="3924860" y="1269181"/>
                  <a:pt x="3923991" y="1283940"/>
                </a:cubicBezTo>
                <a:cubicBezTo>
                  <a:pt x="3922255" y="1296094"/>
                  <a:pt x="3917480" y="1303039"/>
                  <a:pt x="3909667" y="1304776"/>
                </a:cubicBezTo>
                <a:cubicBezTo>
                  <a:pt x="3900985" y="1304776"/>
                  <a:pt x="3891001" y="1297396"/>
                  <a:pt x="3879715" y="1282638"/>
                </a:cubicBezTo>
                <a:cubicBezTo>
                  <a:pt x="3872770" y="1271351"/>
                  <a:pt x="3860181" y="1252252"/>
                  <a:pt x="3841950" y="1225339"/>
                </a:cubicBezTo>
                <a:cubicBezTo>
                  <a:pt x="3838477" y="1220998"/>
                  <a:pt x="3835873" y="1217525"/>
                  <a:pt x="3834136" y="1214921"/>
                </a:cubicBezTo>
                <a:cubicBezTo>
                  <a:pt x="3833268" y="1213184"/>
                  <a:pt x="3832834" y="1211882"/>
                  <a:pt x="3832834" y="1211014"/>
                </a:cubicBezTo>
                <a:close/>
                <a:moveTo>
                  <a:pt x="8089876" y="1197992"/>
                </a:moveTo>
                <a:cubicBezTo>
                  <a:pt x="8090744" y="1197992"/>
                  <a:pt x="8090744" y="1199294"/>
                  <a:pt x="8089876" y="1201898"/>
                </a:cubicBezTo>
                <a:cubicBezTo>
                  <a:pt x="8088140" y="1207107"/>
                  <a:pt x="8085102" y="1217091"/>
                  <a:pt x="8080760" y="1231850"/>
                </a:cubicBezTo>
                <a:cubicBezTo>
                  <a:pt x="8070342" y="1264840"/>
                  <a:pt x="8063832" y="1285242"/>
                  <a:pt x="8061227" y="1293055"/>
                </a:cubicBezTo>
                <a:cubicBezTo>
                  <a:pt x="8059491" y="1298264"/>
                  <a:pt x="8054716" y="1300001"/>
                  <a:pt x="8046902" y="1298264"/>
                </a:cubicBezTo>
                <a:cubicBezTo>
                  <a:pt x="8033880" y="1289583"/>
                  <a:pt x="8025632" y="1276994"/>
                  <a:pt x="8022160" y="1260499"/>
                </a:cubicBezTo>
                <a:cubicBezTo>
                  <a:pt x="8021292" y="1254422"/>
                  <a:pt x="8023462" y="1251384"/>
                  <a:pt x="8028670" y="1251384"/>
                </a:cubicBezTo>
                <a:cubicBezTo>
                  <a:pt x="8032144" y="1250515"/>
                  <a:pt x="8035182" y="1249213"/>
                  <a:pt x="8037786" y="1247477"/>
                </a:cubicBezTo>
                <a:cubicBezTo>
                  <a:pt x="8038655" y="1246609"/>
                  <a:pt x="8039523" y="1245740"/>
                  <a:pt x="8040391" y="1244872"/>
                </a:cubicBezTo>
                <a:cubicBezTo>
                  <a:pt x="8062096" y="1223168"/>
                  <a:pt x="8077288" y="1208409"/>
                  <a:pt x="8085970" y="1200596"/>
                </a:cubicBezTo>
                <a:cubicBezTo>
                  <a:pt x="8087706" y="1198860"/>
                  <a:pt x="8089008" y="1197992"/>
                  <a:pt x="8089876" y="1197992"/>
                </a:cubicBezTo>
                <a:close/>
                <a:moveTo>
                  <a:pt x="6445140" y="1196689"/>
                </a:moveTo>
                <a:cubicBezTo>
                  <a:pt x="6441667" y="1197557"/>
                  <a:pt x="6439063" y="1197992"/>
                  <a:pt x="6437326" y="1197992"/>
                </a:cubicBezTo>
                <a:cubicBezTo>
                  <a:pt x="6437326" y="1200596"/>
                  <a:pt x="6436458" y="1202766"/>
                  <a:pt x="6434722" y="1204503"/>
                </a:cubicBezTo>
                <a:cubicBezTo>
                  <a:pt x="6438195" y="1206239"/>
                  <a:pt x="6441233" y="1208409"/>
                  <a:pt x="6443837" y="1211014"/>
                </a:cubicBezTo>
                <a:cubicBezTo>
                  <a:pt x="6444706" y="1211014"/>
                  <a:pt x="6445140" y="1211448"/>
                  <a:pt x="6445140" y="1212316"/>
                </a:cubicBezTo>
                <a:cubicBezTo>
                  <a:pt x="6446008" y="1213184"/>
                  <a:pt x="6446442" y="1213618"/>
                  <a:pt x="6446442" y="1213618"/>
                </a:cubicBezTo>
                <a:cubicBezTo>
                  <a:pt x="6449046" y="1208409"/>
                  <a:pt x="6451217" y="1202766"/>
                  <a:pt x="6452953" y="1196689"/>
                </a:cubicBezTo>
                <a:cubicBezTo>
                  <a:pt x="6451217" y="1196689"/>
                  <a:pt x="6448613" y="1196689"/>
                  <a:pt x="6445140" y="1196689"/>
                </a:cubicBezTo>
                <a:close/>
                <a:moveTo>
                  <a:pt x="3504668" y="1191480"/>
                </a:moveTo>
                <a:cubicBezTo>
                  <a:pt x="3499459" y="1192348"/>
                  <a:pt x="3489909" y="1193217"/>
                  <a:pt x="3476019" y="1194085"/>
                </a:cubicBezTo>
                <a:cubicBezTo>
                  <a:pt x="3466469" y="1194953"/>
                  <a:pt x="3459523" y="1195387"/>
                  <a:pt x="3455183" y="1195387"/>
                </a:cubicBezTo>
                <a:cubicBezTo>
                  <a:pt x="3454315" y="1196255"/>
                  <a:pt x="3453012" y="1197123"/>
                  <a:pt x="3451276" y="1197992"/>
                </a:cubicBezTo>
                <a:cubicBezTo>
                  <a:pt x="3450408" y="1198860"/>
                  <a:pt x="3449540" y="1199294"/>
                  <a:pt x="3448672" y="1199294"/>
                </a:cubicBezTo>
                <a:cubicBezTo>
                  <a:pt x="3451276" y="1200162"/>
                  <a:pt x="3454315" y="1201464"/>
                  <a:pt x="3457787" y="1203200"/>
                </a:cubicBezTo>
                <a:cubicBezTo>
                  <a:pt x="3462128" y="1204937"/>
                  <a:pt x="3465167" y="1206239"/>
                  <a:pt x="3466903" y="1207107"/>
                </a:cubicBezTo>
                <a:cubicBezTo>
                  <a:pt x="3468639" y="1208843"/>
                  <a:pt x="3469073" y="1211014"/>
                  <a:pt x="3468205" y="1213618"/>
                </a:cubicBezTo>
                <a:cubicBezTo>
                  <a:pt x="3473414" y="1213618"/>
                  <a:pt x="3479491" y="1212750"/>
                  <a:pt x="3486437" y="1211014"/>
                </a:cubicBezTo>
                <a:cubicBezTo>
                  <a:pt x="3496855" y="1208409"/>
                  <a:pt x="3504234" y="1206673"/>
                  <a:pt x="3508575" y="1205805"/>
                </a:cubicBezTo>
                <a:cubicBezTo>
                  <a:pt x="3505102" y="1200596"/>
                  <a:pt x="3503800" y="1196689"/>
                  <a:pt x="3504668" y="1194085"/>
                </a:cubicBezTo>
                <a:close/>
                <a:moveTo>
                  <a:pt x="6898321" y="1173249"/>
                </a:moveTo>
                <a:cubicBezTo>
                  <a:pt x="6895717" y="1173249"/>
                  <a:pt x="6890508" y="1174117"/>
                  <a:pt x="6882694" y="1175853"/>
                </a:cubicBezTo>
                <a:cubicBezTo>
                  <a:pt x="6873144" y="1177590"/>
                  <a:pt x="6865765" y="1178892"/>
                  <a:pt x="6860556" y="1179760"/>
                </a:cubicBezTo>
                <a:cubicBezTo>
                  <a:pt x="6863161" y="1195387"/>
                  <a:pt x="6864897" y="1212316"/>
                  <a:pt x="6865765" y="1230548"/>
                </a:cubicBezTo>
                <a:cubicBezTo>
                  <a:pt x="6877920" y="1229679"/>
                  <a:pt x="6889640" y="1227943"/>
                  <a:pt x="6900926" y="1225339"/>
                </a:cubicBezTo>
                <a:cubicBezTo>
                  <a:pt x="6901794" y="1217525"/>
                  <a:pt x="6902662" y="1207107"/>
                  <a:pt x="6903530" y="1194085"/>
                </a:cubicBezTo>
                <a:cubicBezTo>
                  <a:pt x="6904398" y="1187139"/>
                  <a:pt x="6904832" y="1181930"/>
                  <a:pt x="6904832" y="1178458"/>
                </a:cubicBezTo>
                <a:cubicBezTo>
                  <a:pt x="6905700" y="1174985"/>
                  <a:pt x="6903530" y="1173249"/>
                  <a:pt x="6898321" y="1173249"/>
                </a:cubicBezTo>
                <a:close/>
                <a:moveTo>
                  <a:pt x="5730207" y="1170644"/>
                </a:moveTo>
                <a:cubicBezTo>
                  <a:pt x="5750174" y="1170644"/>
                  <a:pt x="5763631" y="1171947"/>
                  <a:pt x="5770576" y="1174551"/>
                </a:cubicBezTo>
                <a:cubicBezTo>
                  <a:pt x="5779258" y="1176287"/>
                  <a:pt x="5784033" y="1183233"/>
                  <a:pt x="5784901" y="1195387"/>
                </a:cubicBezTo>
                <a:cubicBezTo>
                  <a:pt x="5784901" y="1206673"/>
                  <a:pt x="5780560" y="1212316"/>
                  <a:pt x="5771878" y="1212316"/>
                </a:cubicBezTo>
                <a:cubicBezTo>
                  <a:pt x="5768406" y="1213184"/>
                  <a:pt x="5763197" y="1211014"/>
                  <a:pt x="5756251" y="1205805"/>
                </a:cubicBezTo>
                <a:cubicBezTo>
                  <a:pt x="5742361" y="1191914"/>
                  <a:pt x="5732812" y="1181930"/>
                  <a:pt x="5727603" y="1175853"/>
                </a:cubicBezTo>
                <a:cubicBezTo>
                  <a:pt x="5725866" y="1174117"/>
                  <a:pt x="5724998" y="1172815"/>
                  <a:pt x="5724998" y="1171947"/>
                </a:cubicBezTo>
                <a:cubicBezTo>
                  <a:pt x="5725866" y="1171078"/>
                  <a:pt x="5727603" y="1170644"/>
                  <a:pt x="5730207" y="1170644"/>
                </a:cubicBezTo>
                <a:close/>
                <a:moveTo>
                  <a:pt x="2063084" y="1170644"/>
                </a:moveTo>
                <a:cubicBezTo>
                  <a:pt x="2083052" y="1170644"/>
                  <a:pt x="2096508" y="1171947"/>
                  <a:pt x="2103453" y="1174551"/>
                </a:cubicBezTo>
                <a:cubicBezTo>
                  <a:pt x="2112135" y="1176287"/>
                  <a:pt x="2116910" y="1183233"/>
                  <a:pt x="2117779" y="1195387"/>
                </a:cubicBezTo>
                <a:cubicBezTo>
                  <a:pt x="2117779" y="1206673"/>
                  <a:pt x="2113437" y="1212316"/>
                  <a:pt x="2104756" y="1212316"/>
                </a:cubicBezTo>
                <a:cubicBezTo>
                  <a:pt x="2101283" y="1213184"/>
                  <a:pt x="2096074" y="1211014"/>
                  <a:pt x="2089129" y="1205805"/>
                </a:cubicBezTo>
                <a:cubicBezTo>
                  <a:pt x="2075238" y="1191914"/>
                  <a:pt x="2065689" y="1181930"/>
                  <a:pt x="2060479" y="1175853"/>
                </a:cubicBezTo>
                <a:cubicBezTo>
                  <a:pt x="2058743" y="1174117"/>
                  <a:pt x="2057875" y="1172815"/>
                  <a:pt x="2057875" y="1171947"/>
                </a:cubicBezTo>
                <a:cubicBezTo>
                  <a:pt x="2058743" y="1171078"/>
                  <a:pt x="2060479" y="1170644"/>
                  <a:pt x="2063084" y="1170644"/>
                </a:cubicBezTo>
                <a:close/>
                <a:moveTo>
                  <a:pt x="7436148" y="1165435"/>
                </a:moveTo>
                <a:cubicBezTo>
                  <a:pt x="7429204" y="1167172"/>
                  <a:pt x="7421390" y="1169342"/>
                  <a:pt x="7412708" y="1171947"/>
                </a:cubicBezTo>
                <a:cubicBezTo>
                  <a:pt x="7411840" y="1174551"/>
                  <a:pt x="7410538" y="1178458"/>
                  <a:pt x="7408802" y="1183667"/>
                </a:cubicBezTo>
                <a:cubicBezTo>
                  <a:pt x="7406197" y="1190612"/>
                  <a:pt x="7404027" y="1195387"/>
                  <a:pt x="7402290" y="1197992"/>
                </a:cubicBezTo>
                <a:cubicBezTo>
                  <a:pt x="7409236" y="1200596"/>
                  <a:pt x="7415312" y="1202766"/>
                  <a:pt x="7420522" y="1204503"/>
                </a:cubicBezTo>
                <a:cubicBezTo>
                  <a:pt x="7427467" y="1192348"/>
                  <a:pt x="7432676" y="1179326"/>
                  <a:pt x="7436148" y="1165435"/>
                </a:cubicBezTo>
                <a:close/>
                <a:moveTo>
                  <a:pt x="6436024" y="1161529"/>
                </a:moveTo>
                <a:cubicBezTo>
                  <a:pt x="6436024" y="1165001"/>
                  <a:pt x="6436458" y="1169342"/>
                  <a:pt x="6437326" y="1174551"/>
                </a:cubicBezTo>
                <a:cubicBezTo>
                  <a:pt x="6439931" y="1173683"/>
                  <a:pt x="6443404" y="1173249"/>
                  <a:pt x="6447744" y="1173249"/>
                </a:cubicBezTo>
                <a:cubicBezTo>
                  <a:pt x="6452085" y="1172381"/>
                  <a:pt x="6455124" y="1171947"/>
                  <a:pt x="6456860" y="1171947"/>
                </a:cubicBezTo>
                <a:cubicBezTo>
                  <a:pt x="6456860" y="1169342"/>
                  <a:pt x="6457294" y="1166738"/>
                  <a:pt x="6458162" y="1164133"/>
                </a:cubicBezTo>
                <a:cubicBezTo>
                  <a:pt x="6450349" y="1164133"/>
                  <a:pt x="6442969" y="1163265"/>
                  <a:pt x="6436024" y="1161529"/>
                </a:cubicBezTo>
                <a:close/>
                <a:moveTo>
                  <a:pt x="3505970" y="1160226"/>
                </a:moveTo>
                <a:cubicBezTo>
                  <a:pt x="3486003" y="1165435"/>
                  <a:pt x="3469507" y="1167606"/>
                  <a:pt x="3456485" y="1166738"/>
                </a:cubicBezTo>
                <a:cubicBezTo>
                  <a:pt x="3456485" y="1170210"/>
                  <a:pt x="3456919" y="1173683"/>
                  <a:pt x="3457787" y="1177156"/>
                </a:cubicBezTo>
                <a:cubicBezTo>
                  <a:pt x="3469073" y="1175419"/>
                  <a:pt x="3479925" y="1173249"/>
                  <a:pt x="3490343" y="1170644"/>
                </a:cubicBezTo>
                <a:cubicBezTo>
                  <a:pt x="3495552" y="1169776"/>
                  <a:pt x="3500761" y="1170644"/>
                  <a:pt x="3505970" y="1173249"/>
                </a:cubicBezTo>
                <a:cubicBezTo>
                  <a:pt x="3505970" y="1168908"/>
                  <a:pt x="3505970" y="1164567"/>
                  <a:pt x="3505970" y="1160226"/>
                </a:cubicBezTo>
                <a:close/>
                <a:moveTo>
                  <a:pt x="388395" y="1158924"/>
                </a:moveTo>
                <a:cubicBezTo>
                  <a:pt x="399682" y="1158924"/>
                  <a:pt x="408363" y="1160226"/>
                  <a:pt x="414440" y="1162831"/>
                </a:cubicBezTo>
                <a:cubicBezTo>
                  <a:pt x="426595" y="1168040"/>
                  <a:pt x="432672" y="1175419"/>
                  <a:pt x="432672" y="1184969"/>
                </a:cubicBezTo>
                <a:cubicBezTo>
                  <a:pt x="432672" y="1197992"/>
                  <a:pt x="425292" y="1204503"/>
                  <a:pt x="410534" y="1204503"/>
                </a:cubicBezTo>
                <a:cubicBezTo>
                  <a:pt x="403588" y="1203634"/>
                  <a:pt x="397945" y="1201898"/>
                  <a:pt x="393604" y="1199294"/>
                </a:cubicBezTo>
                <a:cubicBezTo>
                  <a:pt x="387527" y="1195821"/>
                  <a:pt x="379714" y="1188876"/>
                  <a:pt x="370164" y="1178458"/>
                </a:cubicBezTo>
                <a:cubicBezTo>
                  <a:pt x="364955" y="1173249"/>
                  <a:pt x="364087" y="1168908"/>
                  <a:pt x="367559" y="1165435"/>
                </a:cubicBezTo>
                <a:cubicBezTo>
                  <a:pt x="371032" y="1161094"/>
                  <a:pt x="377977" y="1158924"/>
                  <a:pt x="388395" y="1158924"/>
                </a:cubicBezTo>
                <a:close/>
                <a:moveTo>
                  <a:pt x="6779817" y="1157622"/>
                </a:moveTo>
                <a:cubicBezTo>
                  <a:pt x="6778080" y="1158490"/>
                  <a:pt x="6776778" y="1158924"/>
                  <a:pt x="6775910" y="1158924"/>
                </a:cubicBezTo>
                <a:cubicBezTo>
                  <a:pt x="6769833" y="1178024"/>
                  <a:pt x="6762888" y="1196255"/>
                  <a:pt x="6755074" y="1213618"/>
                </a:cubicBezTo>
                <a:cubicBezTo>
                  <a:pt x="6749865" y="1224905"/>
                  <a:pt x="6744223" y="1235323"/>
                  <a:pt x="6738145" y="1244872"/>
                </a:cubicBezTo>
                <a:cubicBezTo>
                  <a:pt x="6739014" y="1244872"/>
                  <a:pt x="6739447" y="1244872"/>
                  <a:pt x="6739447" y="1244872"/>
                </a:cubicBezTo>
                <a:cubicBezTo>
                  <a:pt x="6748997" y="1246609"/>
                  <a:pt x="6757679" y="1248779"/>
                  <a:pt x="6765492" y="1251384"/>
                </a:cubicBezTo>
                <a:cubicBezTo>
                  <a:pt x="6768097" y="1251384"/>
                  <a:pt x="6769833" y="1250515"/>
                  <a:pt x="6770701" y="1248779"/>
                </a:cubicBezTo>
                <a:cubicBezTo>
                  <a:pt x="6781119" y="1220998"/>
                  <a:pt x="6787196" y="1192783"/>
                  <a:pt x="6788933" y="1164133"/>
                </a:cubicBezTo>
                <a:cubicBezTo>
                  <a:pt x="6788933" y="1158924"/>
                  <a:pt x="6787196" y="1156754"/>
                  <a:pt x="6783724" y="1157622"/>
                </a:cubicBezTo>
                <a:cubicBezTo>
                  <a:pt x="6782856" y="1157622"/>
                  <a:pt x="6781553" y="1157622"/>
                  <a:pt x="6779817" y="1157622"/>
                </a:cubicBezTo>
                <a:close/>
                <a:moveTo>
                  <a:pt x="6516763" y="1157622"/>
                </a:moveTo>
                <a:cubicBezTo>
                  <a:pt x="6515027" y="1158490"/>
                  <a:pt x="6511554" y="1158924"/>
                  <a:pt x="6506345" y="1158924"/>
                </a:cubicBezTo>
                <a:cubicBezTo>
                  <a:pt x="6502005" y="1159792"/>
                  <a:pt x="6498532" y="1160226"/>
                  <a:pt x="6495927" y="1160226"/>
                </a:cubicBezTo>
                <a:cubicBezTo>
                  <a:pt x="6495927" y="1161094"/>
                  <a:pt x="6495927" y="1162397"/>
                  <a:pt x="6495927" y="1164133"/>
                </a:cubicBezTo>
                <a:cubicBezTo>
                  <a:pt x="6495059" y="1166738"/>
                  <a:pt x="6494625" y="1168908"/>
                  <a:pt x="6494625" y="1170644"/>
                </a:cubicBezTo>
                <a:cubicBezTo>
                  <a:pt x="6502438" y="1169776"/>
                  <a:pt x="6509384" y="1169342"/>
                  <a:pt x="6515461" y="1169342"/>
                </a:cubicBezTo>
                <a:cubicBezTo>
                  <a:pt x="6515461" y="1167606"/>
                  <a:pt x="6515895" y="1165435"/>
                  <a:pt x="6516763" y="1162831"/>
                </a:cubicBezTo>
                <a:cubicBezTo>
                  <a:pt x="6516763" y="1160226"/>
                  <a:pt x="6516763" y="1158490"/>
                  <a:pt x="6516763" y="1157622"/>
                </a:cubicBezTo>
                <a:close/>
                <a:moveTo>
                  <a:pt x="5443712" y="1141995"/>
                </a:moveTo>
                <a:cubicBezTo>
                  <a:pt x="5439372" y="1142863"/>
                  <a:pt x="5432861" y="1143731"/>
                  <a:pt x="5424179" y="1144599"/>
                </a:cubicBezTo>
                <a:cubicBezTo>
                  <a:pt x="5416366" y="1146336"/>
                  <a:pt x="5410723" y="1147204"/>
                  <a:pt x="5407249" y="1147204"/>
                </a:cubicBezTo>
                <a:lnTo>
                  <a:pt x="5407249" y="1158924"/>
                </a:lnTo>
                <a:cubicBezTo>
                  <a:pt x="5407249" y="1165001"/>
                  <a:pt x="5407249" y="1171512"/>
                  <a:pt x="5407249" y="1178458"/>
                </a:cubicBezTo>
                <a:cubicBezTo>
                  <a:pt x="5419404" y="1176721"/>
                  <a:pt x="5435465" y="1173249"/>
                  <a:pt x="5455433" y="1168040"/>
                </a:cubicBezTo>
                <a:cubicBezTo>
                  <a:pt x="5451960" y="1158490"/>
                  <a:pt x="5448053" y="1149808"/>
                  <a:pt x="5443712" y="1141995"/>
                </a:cubicBezTo>
                <a:close/>
                <a:moveTo>
                  <a:pt x="1443214" y="1141995"/>
                </a:moveTo>
                <a:cubicBezTo>
                  <a:pt x="1438874" y="1142863"/>
                  <a:pt x="1432363" y="1143731"/>
                  <a:pt x="1423681" y="1144599"/>
                </a:cubicBezTo>
                <a:cubicBezTo>
                  <a:pt x="1415868" y="1146336"/>
                  <a:pt x="1410225" y="1147204"/>
                  <a:pt x="1406751" y="1147204"/>
                </a:cubicBezTo>
                <a:lnTo>
                  <a:pt x="1406751" y="1158924"/>
                </a:lnTo>
                <a:cubicBezTo>
                  <a:pt x="1406751" y="1165001"/>
                  <a:pt x="1406751" y="1171512"/>
                  <a:pt x="1406751" y="1178458"/>
                </a:cubicBezTo>
                <a:cubicBezTo>
                  <a:pt x="1418906" y="1176721"/>
                  <a:pt x="1434968" y="1173249"/>
                  <a:pt x="1454935" y="1168040"/>
                </a:cubicBezTo>
                <a:cubicBezTo>
                  <a:pt x="1451462" y="1158490"/>
                  <a:pt x="1447556" y="1149808"/>
                  <a:pt x="1443214" y="1141995"/>
                </a:cubicBezTo>
                <a:close/>
                <a:moveTo>
                  <a:pt x="4456610" y="1135484"/>
                </a:moveTo>
                <a:cubicBezTo>
                  <a:pt x="4449665" y="1136352"/>
                  <a:pt x="4439247" y="1137654"/>
                  <a:pt x="4425356" y="1139390"/>
                </a:cubicBezTo>
                <a:cubicBezTo>
                  <a:pt x="4420147" y="1140259"/>
                  <a:pt x="4416241" y="1140693"/>
                  <a:pt x="4413636" y="1140693"/>
                </a:cubicBezTo>
                <a:cubicBezTo>
                  <a:pt x="4413636" y="1153715"/>
                  <a:pt x="4414504" y="1166303"/>
                  <a:pt x="4416241" y="1178458"/>
                </a:cubicBezTo>
                <a:lnTo>
                  <a:pt x="4416241" y="1179760"/>
                </a:lnTo>
                <a:cubicBezTo>
                  <a:pt x="4420581" y="1178892"/>
                  <a:pt x="4427527" y="1178024"/>
                  <a:pt x="4437076" y="1177156"/>
                </a:cubicBezTo>
                <a:cubicBezTo>
                  <a:pt x="4445758" y="1175419"/>
                  <a:pt x="4452269" y="1174551"/>
                  <a:pt x="4456610" y="1174551"/>
                </a:cubicBezTo>
                <a:close/>
                <a:moveTo>
                  <a:pt x="789487" y="1135484"/>
                </a:moveTo>
                <a:cubicBezTo>
                  <a:pt x="782542" y="1136352"/>
                  <a:pt x="772124" y="1137654"/>
                  <a:pt x="758233" y="1139390"/>
                </a:cubicBezTo>
                <a:cubicBezTo>
                  <a:pt x="753024" y="1140259"/>
                  <a:pt x="749118" y="1140693"/>
                  <a:pt x="746513" y="1140693"/>
                </a:cubicBezTo>
                <a:cubicBezTo>
                  <a:pt x="746513" y="1153715"/>
                  <a:pt x="747381" y="1166303"/>
                  <a:pt x="749118" y="1178458"/>
                </a:cubicBezTo>
                <a:lnTo>
                  <a:pt x="749118" y="1179760"/>
                </a:lnTo>
                <a:cubicBezTo>
                  <a:pt x="753458" y="1178892"/>
                  <a:pt x="760404" y="1178024"/>
                  <a:pt x="769953" y="1177156"/>
                </a:cubicBezTo>
                <a:cubicBezTo>
                  <a:pt x="778635" y="1175419"/>
                  <a:pt x="785146" y="1174551"/>
                  <a:pt x="789487" y="1174551"/>
                </a:cubicBezTo>
                <a:close/>
                <a:moveTo>
                  <a:pt x="5753647" y="1131577"/>
                </a:moveTo>
                <a:cubicBezTo>
                  <a:pt x="5755383" y="1131577"/>
                  <a:pt x="5758422" y="1132011"/>
                  <a:pt x="5762763" y="1132879"/>
                </a:cubicBezTo>
                <a:cubicBezTo>
                  <a:pt x="5778390" y="1133747"/>
                  <a:pt x="5787940" y="1135050"/>
                  <a:pt x="5791412" y="1136786"/>
                </a:cubicBezTo>
                <a:cubicBezTo>
                  <a:pt x="5803567" y="1141995"/>
                  <a:pt x="5808776" y="1152413"/>
                  <a:pt x="5807039" y="1168040"/>
                </a:cubicBezTo>
                <a:cubicBezTo>
                  <a:pt x="5802699" y="1178458"/>
                  <a:pt x="5795753" y="1181062"/>
                  <a:pt x="5786203" y="1175853"/>
                </a:cubicBezTo>
                <a:cubicBezTo>
                  <a:pt x="5778390" y="1168908"/>
                  <a:pt x="5768406" y="1157622"/>
                  <a:pt x="5756251" y="1141995"/>
                </a:cubicBezTo>
                <a:cubicBezTo>
                  <a:pt x="5753647" y="1139390"/>
                  <a:pt x="5751911" y="1137654"/>
                  <a:pt x="5751042" y="1136786"/>
                </a:cubicBezTo>
                <a:cubicBezTo>
                  <a:pt x="5749307" y="1135050"/>
                  <a:pt x="5748438" y="1133747"/>
                  <a:pt x="5748438" y="1132879"/>
                </a:cubicBezTo>
                <a:cubicBezTo>
                  <a:pt x="5749307" y="1132011"/>
                  <a:pt x="5751042" y="1131577"/>
                  <a:pt x="5753647" y="1131577"/>
                </a:cubicBezTo>
                <a:close/>
                <a:moveTo>
                  <a:pt x="2086524" y="1131577"/>
                </a:moveTo>
                <a:cubicBezTo>
                  <a:pt x="2088261" y="1131577"/>
                  <a:pt x="2091299" y="1132011"/>
                  <a:pt x="2095640" y="1132879"/>
                </a:cubicBezTo>
                <a:cubicBezTo>
                  <a:pt x="2111267" y="1133747"/>
                  <a:pt x="2120817" y="1135050"/>
                  <a:pt x="2124290" y="1136786"/>
                </a:cubicBezTo>
                <a:cubicBezTo>
                  <a:pt x="2136444" y="1141995"/>
                  <a:pt x="2141653" y="1152413"/>
                  <a:pt x="2139916" y="1168040"/>
                </a:cubicBezTo>
                <a:cubicBezTo>
                  <a:pt x="2135575" y="1178458"/>
                  <a:pt x="2128630" y="1181062"/>
                  <a:pt x="2119081" y="1175853"/>
                </a:cubicBezTo>
                <a:cubicBezTo>
                  <a:pt x="2111267" y="1168908"/>
                  <a:pt x="2101283" y="1157622"/>
                  <a:pt x="2089129" y="1141995"/>
                </a:cubicBezTo>
                <a:cubicBezTo>
                  <a:pt x="2086524" y="1139390"/>
                  <a:pt x="2084788" y="1137654"/>
                  <a:pt x="2083920" y="1136786"/>
                </a:cubicBezTo>
                <a:cubicBezTo>
                  <a:pt x="2082183" y="1135050"/>
                  <a:pt x="2081315" y="1133747"/>
                  <a:pt x="2081315" y="1132879"/>
                </a:cubicBezTo>
                <a:cubicBezTo>
                  <a:pt x="2082183" y="1132011"/>
                  <a:pt x="2083920" y="1131577"/>
                  <a:pt x="2086524" y="1131577"/>
                </a:cubicBezTo>
                <a:close/>
                <a:moveTo>
                  <a:pt x="8011742" y="1130275"/>
                </a:moveTo>
                <a:cubicBezTo>
                  <a:pt x="8013478" y="1130275"/>
                  <a:pt x="8016950" y="1130709"/>
                  <a:pt x="8022160" y="1131577"/>
                </a:cubicBezTo>
                <a:cubicBezTo>
                  <a:pt x="8036050" y="1133313"/>
                  <a:pt x="8046468" y="1134616"/>
                  <a:pt x="8053414" y="1135484"/>
                </a:cubicBezTo>
                <a:cubicBezTo>
                  <a:pt x="8069909" y="1141561"/>
                  <a:pt x="8074684" y="1155017"/>
                  <a:pt x="8067738" y="1175853"/>
                </a:cubicBezTo>
                <a:cubicBezTo>
                  <a:pt x="8064266" y="1182799"/>
                  <a:pt x="8059056" y="1184101"/>
                  <a:pt x="8052111" y="1179760"/>
                </a:cubicBezTo>
                <a:cubicBezTo>
                  <a:pt x="8035616" y="1168474"/>
                  <a:pt x="8021292" y="1153715"/>
                  <a:pt x="8009137" y="1135484"/>
                </a:cubicBezTo>
                <a:cubicBezTo>
                  <a:pt x="8009137" y="1135484"/>
                  <a:pt x="8009137" y="1135050"/>
                  <a:pt x="8009137" y="1134181"/>
                </a:cubicBezTo>
                <a:cubicBezTo>
                  <a:pt x="8007401" y="1131577"/>
                  <a:pt x="8008269" y="1130275"/>
                  <a:pt x="8011742" y="1130275"/>
                </a:cubicBezTo>
                <a:close/>
                <a:moveTo>
                  <a:pt x="3503366" y="1128972"/>
                </a:moveTo>
                <a:cubicBezTo>
                  <a:pt x="3499025" y="1129841"/>
                  <a:pt x="3490343" y="1131143"/>
                  <a:pt x="3477321" y="1132879"/>
                </a:cubicBezTo>
                <a:cubicBezTo>
                  <a:pt x="3466903" y="1133747"/>
                  <a:pt x="3459523" y="1134616"/>
                  <a:pt x="3455183" y="1135484"/>
                </a:cubicBezTo>
                <a:cubicBezTo>
                  <a:pt x="3456051" y="1138088"/>
                  <a:pt x="3456485" y="1141561"/>
                  <a:pt x="3456485" y="1145902"/>
                </a:cubicBezTo>
                <a:cubicBezTo>
                  <a:pt x="3466035" y="1144165"/>
                  <a:pt x="3475150" y="1141995"/>
                  <a:pt x="3483832" y="1139390"/>
                </a:cubicBezTo>
                <a:cubicBezTo>
                  <a:pt x="3492514" y="1135918"/>
                  <a:pt x="3500327" y="1138522"/>
                  <a:pt x="3507273" y="1147204"/>
                </a:cubicBezTo>
                <a:cubicBezTo>
                  <a:pt x="3507273" y="1141995"/>
                  <a:pt x="3507273" y="1137220"/>
                  <a:pt x="3507273" y="1132879"/>
                </a:cubicBezTo>
                <a:cubicBezTo>
                  <a:pt x="3508141" y="1130275"/>
                  <a:pt x="3506839" y="1128972"/>
                  <a:pt x="3503366" y="1128972"/>
                </a:cubicBezTo>
                <a:close/>
                <a:moveTo>
                  <a:pt x="4538652" y="1127670"/>
                </a:moveTo>
                <a:cubicBezTo>
                  <a:pt x="4526497" y="1127670"/>
                  <a:pt x="4512607" y="1128972"/>
                  <a:pt x="4496980" y="1131577"/>
                </a:cubicBezTo>
                <a:cubicBezTo>
                  <a:pt x="4496980" y="1142863"/>
                  <a:pt x="4496546" y="1155886"/>
                  <a:pt x="4495678" y="1170644"/>
                </a:cubicBezTo>
                <a:lnTo>
                  <a:pt x="4510002" y="1170644"/>
                </a:lnTo>
                <a:cubicBezTo>
                  <a:pt x="4519552" y="1168908"/>
                  <a:pt x="4528668" y="1168040"/>
                  <a:pt x="4537349" y="1168040"/>
                </a:cubicBezTo>
                <a:cubicBezTo>
                  <a:pt x="4538218" y="1163699"/>
                  <a:pt x="4539520" y="1157188"/>
                  <a:pt x="4541256" y="1148506"/>
                </a:cubicBezTo>
                <a:cubicBezTo>
                  <a:pt x="4542124" y="1139825"/>
                  <a:pt x="4542992" y="1134616"/>
                  <a:pt x="4543861" y="1132879"/>
                </a:cubicBezTo>
                <a:cubicBezTo>
                  <a:pt x="4544729" y="1128538"/>
                  <a:pt x="4542992" y="1126802"/>
                  <a:pt x="4538652" y="1127670"/>
                </a:cubicBezTo>
                <a:close/>
                <a:moveTo>
                  <a:pt x="871529" y="1127670"/>
                </a:moveTo>
                <a:cubicBezTo>
                  <a:pt x="859374" y="1127670"/>
                  <a:pt x="845484" y="1128972"/>
                  <a:pt x="829857" y="1131577"/>
                </a:cubicBezTo>
                <a:cubicBezTo>
                  <a:pt x="829857" y="1142863"/>
                  <a:pt x="829423" y="1155886"/>
                  <a:pt x="828555" y="1170644"/>
                </a:cubicBezTo>
                <a:lnTo>
                  <a:pt x="842879" y="1170644"/>
                </a:lnTo>
                <a:cubicBezTo>
                  <a:pt x="852429" y="1168908"/>
                  <a:pt x="861545" y="1168040"/>
                  <a:pt x="870226" y="1168040"/>
                </a:cubicBezTo>
                <a:cubicBezTo>
                  <a:pt x="871095" y="1163699"/>
                  <a:pt x="872397" y="1157188"/>
                  <a:pt x="874133" y="1148506"/>
                </a:cubicBezTo>
                <a:cubicBezTo>
                  <a:pt x="875001" y="1139825"/>
                  <a:pt x="875870" y="1134616"/>
                  <a:pt x="876738" y="1132879"/>
                </a:cubicBezTo>
                <a:cubicBezTo>
                  <a:pt x="877606" y="1128538"/>
                  <a:pt x="875870" y="1126802"/>
                  <a:pt x="871529" y="1127670"/>
                </a:cubicBezTo>
                <a:close/>
                <a:moveTo>
                  <a:pt x="6460767" y="1126368"/>
                </a:moveTo>
                <a:cubicBezTo>
                  <a:pt x="6450349" y="1127236"/>
                  <a:pt x="6440365" y="1128972"/>
                  <a:pt x="6430815" y="1131577"/>
                </a:cubicBezTo>
                <a:cubicBezTo>
                  <a:pt x="6430815" y="1132445"/>
                  <a:pt x="6431249" y="1133747"/>
                  <a:pt x="6432117" y="1135484"/>
                </a:cubicBezTo>
                <a:cubicBezTo>
                  <a:pt x="6432117" y="1137220"/>
                  <a:pt x="6432117" y="1138522"/>
                  <a:pt x="6432117" y="1139390"/>
                </a:cubicBezTo>
                <a:cubicBezTo>
                  <a:pt x="6439931" y="1139390"/>
                  <a:pt x="6449046" y="1138522"/>
                  <a:pt x="6459464" y="1136786"/>
                </a:cubicBezTo>
                <a:cubicBezTo>
                  <a:pt x="6459464" y="1131577"/>
                  <a:pt x="6459899" y="1128104"/>
                  <a:pt x="6460767" y="1126368"/>
                </a:cubicBezTo>
                <a:close/>
                <a:moveTo>
                  <a:pt x="6515461" y="1119857"/>
                </a:moveTo>
                <a:lnTo>
                  <a:pt x="6498532" y="1121159"/>
                </a:lnTo>
                <a:cubicBezTo>
                  <a:pt x="6498532" y="1123763"/>
                  <a:pt x="6498532" y="1126368"/>
                  <a:pt x="6498532" y="1128972"/>
                </a:cubicBezTo>
                <a:cubicBezTo>
                  <a:pt x="6499400" y="1128972"/>
                  <a:pt x="6500703" y="1128972"/>
                  <a:pt x="6502438" y="1128972"/>
                </a:cubicBezTo>
                <a:cubicBezTo>
                  <a:pt x="6505043" y="1129841"/>
                  <a:pt x="6507214" y="1130275"/>
                  <a:pt x="6508950" y="1130275"/>
                </a:cubicBezTo>
                <a:cubicBezTo>
                  <a:pt x="6513291" y="1131143"/>
                  <a:pt x="6517197" y="1132445"/>
                  <a:pt x="6520670" y="1134181"/>
                </a:cubicBezTo>
                <a:cubicBezTo>
                  <a:pt x="6520670" y="1130709"/>
                  <a:pt x="6521104" y="1127670"/>
                  <a:pt x="6521972" y="1125066"/>
                </a:cubicBezTo>
                <a:cubicBezTo>
                  <a:pt x="6521972" y="1120725"/>
                  <a:pt x="6519802" y="1118988"/>
                  <a:pt x="6515461" y="1119857"/>
                </a:cubicBezTo>
                <a:close/>
                <a:moveTo>
                  <a:pt x="5820062" y="1114648"/>
                </a:moveTo>
                <a:cubicBezTo>
                  <a:pt x="5835689" y="1121593"/>
                  <a:pt x="5847843" y="1130709"/>
                  <a:pt x="5856524" y="1141995"/>
                </a:cubicBezTo>
                <a:cubicBezTo>
                  <a:pt x="5859997" y="1146336"/>
                  <a:pt x="5859997" y="1151111"/>
                  <a:pt x="5856524" y="1156320"/>
                </a:cubicBezTo>
                <a:cubicBezTo>
                  <a:pt x="5853052" y="1162397"/>
                  <a:pt x="5850013" y="1171078"/>
                  <a:pt x="5847409" y="1182365"/>
                </a:cubicBezTo>
                <a:cubicBezTo>
                  <a:pt x="5845673" y="1192783"/>
                  <a:pt x="5843502" y="1202766"/>
                  <a:pt x="5840897" y="1212316"/>
                </a:cubicBezTo>
                <a:cubicBezTo>
                  <a:pt x="5843502" y="1211448"/>
                  <a:pt x="5845673" y="1211014"/>
                  <a:pt x="5847409" y="1211014"/>
                </a:cubicBezTo>
                <a:cubicBezTo>
                  <a:pt x="5863036" y="1210146"/>
                  <a:pt x="5879097" y="1207541"/>
                  <a:pt x="5895592" y="1203200"/>
                </a:cubicBezTo>
                <a:cubicBezTo>
                  <a:pt x="5901669" y="1201464"/>
                  <a:pt x="5907746" y="1201898"/>
                  <a:pt x="5913823" y="1204503"/>
                </a:cubicBezTo>
                <a:cubicBezTo>
                  <a:pt x="5912955" y="1203634"/>
                  <a:pt x="5913390" y="1203634"/>
                  <a:pt x="5915125" y="1204503"/>
                </a:cubicBezTo>
                <a:cubicBezTo>
                  <a:pt x="5923807" y="1208843"/>
                  <a:pt x="5931187" y="1215355"/>
                  <a:pt x="5937264" y="1224036"/>
                </a:cubicBezTo>
                <a:cubicBezTo>
                  <a:pt x="5939869" y="1231850"/>
                  <a:pt x="5936396" y="1235757"/>
                  <a:pt x="5926846" y="1235757"/>
                </a:cubicBezTo>
                <a:cubicBezTo>
                  <a:pt x="5894724" y="1234020"/>
                  <a:pt x="5863036" y="1234454"/>
                  <a:pt x="5831782" y="1237059"/>
                </a:cubicBezTo>
                <a:cubicBezTo>
                  <a:pt x="5826573" y="1250081"/>
                  <a:pt x="5819194" y="1261802"/>
                  <a:pt x="5809644" y="1272220"/>
                </a:cubicBezTo>
                <a:cubicBezTo>
                  <a:pt x="5787940" y="1295660"/>
                  <a:pt x="5751042" y="1310853"/>
                  <a:pt x="5698953" y="1317798"/>
                </a:cubicBezTo>
                <a:cubicBezTo>
                  <a:pt x="5695480" y="1318666"/>
                  <a:pt x="5693744" y="1318232"/>
                  <a:pt x="5693744" y="1316496"/>
                </a:cubicBezTo>
                <a:cubicBezTo>
                  <a:pt x="5693744" y="1315628"/>
                  <a:pt x="5695046" y="1314325"/>
                  <a:pt x="5697651" y="1312589"/>
                </a:cubicBezTo>
                <a:cubicBezTo>
                  <a:pt x="5744531" y="1290885"/>
                  <a:pt x="5775351" y="1267445"/>
                  <a:pt x="5790110" y="1242268"/>
                </a:cubicBezTo>
                <a:cubicBezTo>
                  <a:pt x="5777087" y="1244004"/>
                  <a:pt x="5761461" y="1246609"/>
                  <a:pt x="5743229" y="1250081"/>
                </a:cubicBezTo>
                <a:cubicBezTo>
                  <a:pt x="5736284" y="1250949"/>
                  <a:pt x="5731075" y="1251818"/>
                  <a:pt x="5727603" y="1252686"/>
                </a:cubicBezTo>
                <a:cubicBezTo>
                  <a:pt x="5721525" y="1255290"/>
                  <a:pt x="5716750" y="1255290"/>
                  <a:pt x="5713277" y="1252686"/>
                </a:cubicBezTo>
                <a:cubicBezTo>
                  <a:pt x="5708068" y="1248345"/>
                  <a:pt x="5701991" y="1241834"/>
                  <a:pt x="5695046" y="1233152"/>
                </a:cubicBezTo>
                <a:cubicBezTo>
                  <a:pt x="5692442" y="1228811"/>
                  <a:pt x="5693744" y="1226207"/>
                  <a:pt x="5698953" y="1225339"/>
                </a:cubicBezTo>
                <a:cubicBezTo>
                  <a:pt x="5710239" y="1226207"/>
                  <a:pt x="5728905" y="1224905"/>
                  <a:pt x="5754949" y="1221432"/>
                </a:cubicBezTo>
                <a:cubicBezTo>
                  <a:pt x="5760159" y="1220564"/>
                  <a:pt x="5767972" y="1219696"/>
                  <a:pt x="5778390" y="1218827"/>
                </a:cubicBezTo>
                <a:cubicBezTo>
                  <a:pt x="5788808" y="1217091"/>
                  <a:pt x="5796622" y="1216223"/>
                  <a:pt x="5801831" y="1216223"/>
                </a:cubicBezTo>
                <a:cubicBezTo>
                  <a:pt x="5807039" y="1202332"/>
                  <a:pt x="5810946" y="1185837"/>
                  <a:pt x="5813550" y="1166738"/>
                </a:cubicBezTo>
                <a:cubicBezTo>
                  <a:pt x="5816155" y="1147638"/>
                  <a:pt x="5815287" y="1132879"/>
                  <a:pt x="5810946" y="1122461"/>
                </a:cubicBezTo>
                <a:cubicBezTo>
                  <a:pt x="5809210" y="1115516"/>
                  <a:pt x="5812248" y="1112911"/>
                  <a:pt x="5820062" y="1114648"/>
                </a:cubicBezTo>
                <a:close/>
                <a:moveTo>
                  <a:pt x="2152939" y="1114648"/>
                </a:moveTo>
                <a:cubicBezTo>
                  <a:pt x="2168566" y="1121593"/>
                  <a:pt x="2180720" y="1130709"/>
                  <a:pt x="2189402" y="1141995"/>
                </a:cubicBezTo>
                <a:cubicBezTo>
                  <a:pt x="2192874" y="1146336"/>
                  <a:pt x="2192874" y="1151111"/>
                  <a:pt x="2189402" y="1156320"/>
                </a:cubicBezTo>
                <a:cubicBezTo>
                  <a:pt x="2185929" y="1162397"/>
                  <a:pt x="2182890" y="1171078"/>
                  <a:pt x="2180286" y="1182365"/>
                </a:cubicBezTo>
                <a:cubicBezTo>
                  <a:pt x="2178549" y="1192783"/>
                  <a:pt x="2176379" y="1202766"/>
                  <a:pt x="2173775" y="1212316"/>
                </a:cubicBezTo>
                <a:cubicBezTo>
                  <a:pt x="2176379" y="1211448"/>
                  <a:pt x="2178549" y="1211014"/>
                  <a:pt x="2180286" y="1211014"/>
                </a:cubicBezTo>
                <a:cubicBezTo>
                  <a:pt x="2195913" y="1210146"/>
                  <a:pt x="2211974" y="1207541"/>
                  <a:pt x="2228470" y="1203200"/>
                </a:cubicBezTo>
                <a:cubicBezTo>
                  <a:pt x="2234546" y="1201464"/>
                  <a:pt x="2240624" y="1201898"/>
                  <a:pt x="2246701" y="1204503"/>
                </a:cubicBezTo>
                <a:cubicBezTo>
                  <a:pt x="2245832" y="1203634"/>
                  <a:pt x="2246266" y="1203634"/>
                  <a:pt x="2248003" y="1204503"/>
                </a:cubicBezTo>
                <a:cubicBezTo>
                  <a:pt x="2256684" y="1208843"/>
                  <a:pt x="2264064" y="1215355"/>
                  <a:pt x="2270141" y="1224036"/>
                </a:cubicBezTo>
                <a:cubicBezTo>
                  <a:pt x="2272746" y="1231850"/>
                  <a:pt x="2269273" y="1235757"/>
                  <a:pt x="2259723" y="1235757"/>
                </a:cubicBezTo>
                <a:cubicBezTo>
                  <a:pt x="2227601" y="1234020"/>
                  <a:pt x="2195913" y="1234454"/>
                  <a:pt x="2164659" y="1237059"/>
                </a:cubicBezTo>
                <a:cubicBezTo>
                  <a:pt x="2159450" y="1250081"/>
                  <a:pt x="2152071" y="1261802"/>
                  <a:pt x="2142521" y="1272220"/>
                </a:cubicBezTo>
                <a:cubicBezTo>
                  <a:pt x="2120817" y="1295660"/>
                  <a:pt x="2083920" y="1310853"/>
                  <a:pt x="2031830" y="1317798"/>
                </a:cubicBezTo>
                <a:cubicBezTo>
                  <a:pt x="2028358" y="1318666"/>
                  <a:pt x="2026621" y="1318232"/>
                  <a:pt x="2026621" y="1316496"/>
                </a:cubicBezTo>
                <a:cubicBezTo>
                  <a:pt x="2026621" y="1315628"/>
                  <a:pt x="2027923" y="1314325"/>
                  <a:pt x="2030528" y="1312589"/>
                </a:cubicBezTo>
                <a:cubicBezTo>
                  <a:pt x="2077409" y="1290885"/>
                  <a:pt x="2108228" y="1267445"/>
                  <a:pt x="2122987" y="1242268"/>
                </a:cubicBezTo>
                <a:cubicBezTo>
                  <a:pt x="2109965" y="1244004"/>
                  <a:pt x="2094338" y="1246609"/>
                  <a:pt x="2076107" y="1250081"/>
                </a:cubicBezTo>
                <a:cubicBezTo>
                  <a:pt x="2069161" y="1250949"/>
                  <a:pt x="2063952" y="1251818"/>
                  <a:pt x="2060479" y="1252686"/>
                </a:cubicBezTo>
                <a:cubicBezTo>
                  <a:pt x="2054403" y="1255290"/>
                  <a:pt x="2049628" y="1255290"/>
                  <a:pt x="2046154" y="1252686"/>
                </a:cubicBezTo>
                <a:cubicBezTo>
                  <a:pt x="2040946" y="1248345"/>
                  <a:pt x="2034869" y="1241834"/>
                  <a:pt x="2027923" y="1233152"/>
                </a:cubicBezTo>
                <a:cubicBezTo>
                  <a:pt x="2025319" y="1228811"/>
                  <a:pt x="2026621" y="1226207"/>
                  <a:pt x="2031830" y="1225339"/>
                </a:cubicBezTo>
                <a:cubicBezTo>
                  <a:pt x="2043116" y="1226207"/>
                  <a:pt x="2061781" y="1224905"/>
                  <a:pt x="2087826" y="1221432"/>
                </a:cubicBezTo>
                <a:cubicBezTo>
                  <a:pt x="2093036" y="1220564"/>
                  <a:pt x="2100850" y="1219696"/>
                  <a:pt x="2111267" y="1218827"/>
                </a:cubicBezTo>
                <a:cubicBezTo>
                  <a:pt x="2121685" y="1217091"/>
                  <a:pt x="2129498" y="1216223"/>
                  <a:pt x="2134707" y="1216223"/>
                </a:cubicBezTo>
                <a:cubicBezTo>
                  <a:pt x="2139916" y="1202332"/>
                  <a:pt x="2143823" y="1185837"/>
                  <a:pt x="2146428" y="1166738"/>
                </a:cubicBezTo>
                <a:cubicBezTo>
                  <a:pt x="2149033" y="1147638"/>
                  <a:pt x="2148164" y="1132879"/>
                  <a:pt x="2143823" y="1122461"/>
                </a:cubicBezTo>
                <a:cubicBezTo>
                  <a:pt x="2142087" y="1115516"/>
                  <a:pt x="2145125" y="1112911"/>
                  <a:pt x="2152939" y="1114648"/>
                </a:cubicBezTo>
                <a:close/>
                <a:moveTo>
                  <a:pt x="4844679" y="1102928"/>
                </a:moveTo>
                <a:cubicBezTo>
                  <a:pt x="4849888" y="1102928"/>
                  <a:pt x="4853795" y="1103796"/>
                  <a:pt x="4856400" y="1105532"/>
                </a:cubicBezTo>
                <a:cubicBezTo>
                  <a:pt x="4860740" y="1106400"/>
                  <a:pt x="4864647" y="1110741"/>
                  <a:pt x="4868120" y="1118555"/>
                </a:cubicBezTo>
                <a:cubicBezTo>
                  <a:pt x="4869856" y="1122895"/>
                  <a:pt x="4869422" y="1125500"/>
                  <a:pt x="4866818" y="1126368"/>
                </a:cubicBezTo>
                <a:cubicBezTo>
                  <a:pt x="4854663" y="1128972"/>
                  <a:pt x="4843811" y="1130275"/>
                  <a:pt x="4834262" y="1130275"/>
                </a:cubicBezTo>
                <a:cubicBezTo>
                  <a:pt x="4829053" y="1131143"/>
                  <a:pt x="4824278" y="1131577"/>
                  <a:pt x="4819937" y="1131577"/>
                </a:cubicBezTo>
                <a:cubicBezTo>
                  <a:pt x="4821673" y="1132445"/>
                  <a:pt x="4822975" y="1133747"/>
                  <a:pt x="4823844" y="1135484"/>
                </a:cubicBezTo>
                <a:cubicBezTo>
                  <a:pt x="4826448" y="1138088"/>
                  <a:pt x="4827316" y="1142429"/>
                  <a:pt x="4826448" y="1148506"/>
                </a:cubicBezTo>
                <a:cubicBezTo>
                  <a:pt x="4826448" y="1149374"/>
                  <a:pt x="4826448" y="1150242"/>
                  <a:pt x="4826448" y="1151111"/>
                </a:cubicBezTo>
                <a:cubicBezTo>
                  <a:pt x="4833393" y="1149374"/>
                  <a:pt x="4838602" y="1148072"/>
                  <a:pt x="4842075" y="1147204"/>
                </a:cubicBezTo>
                <a:cubicBezTo>
                  <a:pt x="4847284" y="1146336"/>
                  <a:pt x="4851190" y="1147204"/>
                  <a:pt x="4853795" y="1149808"/>
                </a:cubicBezTo>
                <a:cubicBezTo>
                  <a:pt x="4857268" y="1153281"/>
                  <a:pt x="4860740" y="1158490"/>
                  <a:pt x="4864213" y="1165435"/>
                </a:cubicBezTo>
                <a:cubicBezTo>
                  <a:pt x="4865081" y="1168040"/>
                  <a:pt x="4864213" y="1169776"/>
                  <a:pt x="4861609" y="1170644"/>
                </a:cubicBezTo>
                <a:cubicBezTo>
                  <a:pt x="4856400" y="1171512"/>
                  <a:pt x="4846850" y="1172381"/>
                  <a:pt x="4832960" y="1173249"/>
                </a:cubicBezTo>
                <a:cubicBezTo>
                  <a:pt x="4835564" y="1173249"/>
                  <a:pt x="4832960" y="1173683"/>
                  <a:pt x="4825146" y="1174551"/>
                </a:cubicBezTo>
                <a:cubicBezTo>
                  <a:pt x="4825146" y="1175419"/>
                  <a:pt x="4825146" y="1176721"/>
                  <a:pt x="4825146" y="1178458"/>
                </a:cubicBezTo>
                <a:cubicBezTo>
                  <a:pt x="4823410" y="1188876"/>
                  <a:pt x="4822542" y="1198860"/>
                  <a:pt x="4822542" y="1208409"/>
                </a:cubicBezTo>
                <a:cubicBezTo>
                  <a:pt x="4829487" y="1206673"/>
                  <a:pt x="4835564" y="1205805"/>
                  <a:pt x="4840772" y="1205805"/>
                </a:cubicBezTo>
                <a:cubicBezTo>
                  <a:pt x="4839904" y="1203200"/>
                  <a:pt x="4837300" y="1198425"/>
                  <a:pt x="4832960" y="1191480"/>
                </a:cubicBezTo>
                <a:cubicBezTo>
                  <a:pt x="4829487" y="1187139"/>
                  <a:pt x="4827316" y="1183667"/>
                  <a:pt x="4826448" y="1181062"/>
                </a:cubicBezTo>
                <a:cubicBezTo>
                  <a:pt x="4825580" y="1178458"/>
                  <a:pt x="4826448" y="1177590"/>
                  <a:pt x="4829053" y="1178458"/>
                </a:cubicBezTo>
                <a:cubicBezTo>
                  <a:pt x="4838602" y="1179326"/>
                  <a:pt x="4845981" y="1180628"/>
                  <a:pt x="4851190" y="1182365"/>
                </a:cubicBezTo>
                <a:cubicBezTo>
                  <a:pt x="4855531" y="1184101"/>
                  <a:pt x="4858136" y="1188442"/>
                  <a:pt x="4859004" y="1195387"/>
                </a:cubicBezTo>
                <a:cubicBezTo>
                  <a:pt x="4859004" y="1197992"/>
                  <a:pt x="4858570" y="1200596"/>
                  <a:pt x="4857702" y="1203200"/>
                </a:cubicBezTo>
                <a:cubicBezTo>
                  <a:pt x="4862043" y="1202332"/>
                  <a:pt x="4865516" y="1202766"/>
                  <a:pt x="4868120" y="1204503"/>
                </a:cubicBezTo>
                <a:cubicBezTo>
                  <a:pt x="4874197" y="1207975"/>
                  <a:pt x="4878104" y="1213618"/>
                  <a:pt x="4879840" y="1221432"/>
                </a:cubicBezTo>
                <a:cubicBezTo>
                  <a:pt x="4881576" y="1225773"/>
                  <a:pt x="4880274" y="1227943"/>
                  <a:pt x="4875933" y="1227943"/>
                </a:cubicBezTo>
                <a:cubicBezTo>
                  <a:pt x="4858570" y="1226207"/>
                  <a:pt x="4841207" y="1226641"/>
                  <a:pt x="4823844" y="1229245"/>
                </a:cubicBezTo>
                <a:cubicBezTo>
                  <a:pt x="4797799" y="1231850"/>
                  <a:pt x="4780001" y="1234020"/>
                  <a:pt x="4770451" y="1235757"/>
                </a:cubicBezTo>
                <a:cubicBezTo>
                  <a:pt x="4766979" y="1235757"/>
                  <a:pt x="4764374" y="1234888"/>
                  <a:pt x="4762638" y="1233152"/>
                </a:cubicBezTo>
                <a:cubicBezTo>
                  <a:pt x="4757429" y="1228811"/>
                  <a:pt x="4752220" y="1224036"/>
                  <a:pt x="4747011" y="1218827"/>
                </a:cubicBezTo>
                <a:cubicBezTo>
                  <a:pt x="4746143" y="1215355"/>
                  <a:pt x="4746577" y="1213618"/>
                  <a:pt x="4748313" y="1213618"/>
                </a:cubicBezTo>
                <a:cubicBezTo>
                  <a:pt x="4761336" y="1211882"/>
                  <a:pt x="4773924" y="1210580"/>
                  <a:pt x="4786079" y="1209712"/>
                </a:cubicBezTo>
                <a:cubicBezTo>
                  <a:pt x="4788683" y="1209712"/>
                  <a:pt x="4791288" y="1209712"/>
                  <a:pt x="4793892" y="1209712"/>
                </a:cubicBezTo>
                <a:cubicBezTo>
                  <a:pt x="4793892" y="1206239"/>
                  <a:pt x="4794326" y="1201030"/>
                  <a:pt x="4795194" y="1194085"/>
                </a:cubicBezTo>
                <a:cubicBezTo>
                  <a:pt x="4795194" y="1187139"/>
                  <a:pt x="4795194" y="1182365"/>
                  <a:pt x="4795194" y="1179760"/>
                </a:cubicBezTo>
                <a:cubicBezTo>
                  <a:pt x="4793458" y="1179760"/>
                  <a:pt x="4791288" y="1180194"/>
                  <a:pt x="4788683" y="1181062"/>
                </a:cubicBezTo>
                <a:cubicBezTo>
                  <a:pt x="4786079" y="1181062"/>
                  <a:pt x="4784342" y="1181062"/>
                  <a:pt x="4783474" y="1181062"/>
                </a:cubicBezTo>
                <a:cubicBezTo>
                  <a:pt x="4778265" y="1181930"/>
                  <a:pt x="4773924" y="1181062"/>
                  <a:pt x="4770451" y="1178458"/>
                </a:cubicBezTo>
                <a:cubicBezTo>
                  <a:pt x="4766979" y="1174985"/>
                  <a:pt x="4763072" y="1170644"/>
                  <a:pt x="4758731" y="1165435"/>
                </a:cubicBezTo>
                <a:cubicBezTo>
                  <a:pt x="4756127" y="1161963"/>
                  <a:pt x="4756561" y="1159792"/>
                  <a:pt x="4760033" y="1158924"/>
                </a:cubicBezTo>
                <a:cubicBezTo>
                  <a:pt x="4764374" y="1158924"/>
                  <a:pt x="4771753" y="1158490"/>
                  <a:pt x="4782171" y="1157622"/>
                </a:cubicBezTo>
                <a:cubicBezTo>
                  <a:pt x="4783040" y="1157622"/>
                  <a:pt x="4784776" y="1157622"/>
                  <a:pt x="4787381" y="1157622"/>
                </a:cubicBezTo>
                <a:cubicBezTo>
                  <a:pt x="4789985" y="1156754"/>
                  <a:pt x="4792156" y="1156320"/>
                  <a:pt x="4793892" y="1156320"/>
                </a:cubicBezTo>
                <a:cubicBezTo>
                  <a:pt x="4793892" y="1149374"/>
                  <a:pt x="4793024" y="1142429"/>
                  <a:pt x="4791288" y="1135484"/>
                </a:cubicBezTo>
                <a:cubicBezTo>
                  <a:pt x="4789551" y="1135484"/>
                  <a:pt x="4787815" y="1135918"/>
                  <a:pt x="4786079" y="1136786"/>
                </a:cubicBezTo>
                <a:cubicBezTo>
                  <a:pt x="4777397" y="1136786"/>
                  <a:pt x="4771753" y="1135918"/>
                  <a:pt x="4769149" y="1134181"/>
                </a:cubicBezTo>
                <a:cubicBezTo>
                  <a:pt x="4765676" y="1132445"/>
                  <a:pt x="4761770" y="1128972"/>
                  <a:pt x="4757429" y="1123763"/>
                </a:cubicBezTo>
                <a:cubicBezTo>
                  <a:pt x="4754824" y="1121159"/>
                  <a:pt x="4754824" y="1118988"/>
                  <a:pt x="4757429" y="1117252"/>
                </a:cubicBezTo>
                <a:cubicBezTo>
                  <a:pt x="4758297" y="1117252"/>
                  <a:pt x="4759599" y="1116818"/>
                  <a:pt x="4761336" y="1115950"/>
                </a:cubicBezTo>
                <a:cubicBezTo>
                  <a:pt x="4770885" y="1114214"/>
                  <a:pt x="4777397" y="1113346"/>
                  <a:pt x="4780869" y="1113346"/>
                </a:cubicBezTo>
                <a:cubicBezTo>
                  <a:pt x="4800837" y="1112477"/>
                  <a:pt x="4822107" y="1109005"/>
                  <a:pt x="4844679" y="1102928"/>
                </a:cubicBezTo>
                <a:close/>
                <a:moveTo>
                  <a:pt x="3718236" y="1095114"/>
                </a:moveTo>
                <a:cubicBezTo>
                  <a:pt x="3719973" y="1094246"/>
                  <a:pt x="3722143" y="1094246"/>
                  <a:pt x="3724748" y="1095114"/>
                </a:cubicBezTo>
                <a:cubicBezTo>
                  <a:pt x="3752529" y="1100323"/>
                  <a:pt x="3769892" y="1107268"/>
                  <a:pt x="3776838" y="1115950"/>
                </a:cubicBezTo>
                <a:cubicBezTo>
                  <a:pt x="3788124" y="1138522"/>
                  <a:pt x="3785085" y="1153281"/>
                  <a:pt x="3767722" y="1160226"/>
                </a:cubicBezTo>
                <a:cubicBezTo>
                  <a:pt x="3759908" y="1159358"/>
                  <a:pt x="3753831" y="1155452"/>
                  <a:pt x="3749490" y="1148506"/>
                </a:cubicBezTo>
                <a:cubicBezTo>
                  <a:pt x="3746018" y="1144165"/>
                  <a:pt x="3741677" y="1136786"/>
                  <a:pt x="3736468" y="1126368"/>
                </a:cubicBezTo>
                <a:cubicBezTo>
                  <a:pt x="3728654" y="1114214"/>
                  <a:pt x="3723011" y="1105532"/>
                  <a:pt x="3719539" y="1100323"/>
                </a:cubicBezTo>
                <a:cubicBezTo>
                  <a:pt x="3717802" y="1098587"/>
                  <a:pt x="3717368" y="1096850"/>
                  <a:pt x="3718236" y="1095114"/>
                </a:cubicBezTo>
                <a:close/>
                <a:moveTo>
                  <a:pt x="82368" y="1095114"/>
                </a:moveTo>
                <a:cubicBezTo>
                  <a:pt x="80631" y="1095114"/>
                  <a:pt x="77593" y="1095982"/>
                  <a:pt x="73252" y="1097719"/>
                </a:cubicBezTo>
                <a:cubicBezTo>
                  <a:pt x="64570" y="1100323"/>
                  <a:pt x="58059" y="1102059"/>
                  <a:pt x="53718" y="1102928"/>
                </a:cubicBezTo>
                <a:cubicBezTo>
                  <a:pt x="52850" y="1113346"/>
                  <a:pt x="52850" y="1125500"/>
                  <a:pt x="53718" y="1139390"/>
                </a:cubicBezTo>
                <a:cubicBezTo>
                  <a:pt x="53718" y="1148940"/>
                  <a:pt x="53718" y="1158490"/>
                  <a:pt x="53718" y="1168040"/>
                </a:cubicBezTo>
                <a:cubicBezTo>
                  <a:pt x="59795" y="1169776"/>
                  <a:pt x="66741" y="1171078"/>
                  <a:pt x="74554" y="1171947"/>
                </a:cubicBezTo>
                <a:cubicBezTo>
                  <a:pt x="78027" y="1171947"/>
                  <a:pt x="79763" y="1170210"/>
                  <a:pt x="79763" y="1166738"/>
                </a:cubicBezTo>
                <a:cubicBezTo>
                  <a:pt x="80631" y="1154583"/>
                  <a:pt x="76724" y="1145033"/>
                  <a:pt x="68043" y="1138088"/>
                </a:cubicBezTo>
                <a:cubicBezTo>
                  <a:pt x="65438" y="1134616"/>
                  <a:pt x="65004" y="1130275"/>
                  <a:pt x="66741" y="1125066"/>
                </a:cubicBezTo>
                <a:cubicBezTo>
                  <a:pt x="74554" y="1112911"/>
                  <a:pt x="79763" y="1102928"/>
                  <a:pt x="82368" y="1095114"/>
                </a:cubicBezTo>
                <a:close/>
                <a:moveTo>
                  <a:pt x="4872027" y="1088603"/>
                </a:moveTo>
                <a:cubicBezTo>
                  <a:pt x="4858136" y="1087735"/>
                  <a:pt x="4825146" y="1089905"/>
                  <a:pt x="4773056" y="1095114"/>
                </a:cubicBezTo>
                <a:cubicBezTo>
                  <a:pt x="4765242" y="1095982"/>
                  <a:pt x="4760033" y="1096416"/>
                  <a:pt x="4757429" y="1096416"/>
                </a:cubicBezTo>
                <a:cubicBezTo>
                  <a:pt x="4753956" y="1097284"/>
                  <a:pt x="4750484" y="1097719"/>
                  <a:pt x="4747011" y="1097719"/>
                </a:cubicBezTo>
                <a:cubicBezTo>
                  <a:pt x="4747011" y="1162831"/>
                  <a:pt x="4745709" y="1214921"/>
                  <a:pt x="4743104" y="1253988"/>
                </a:cubicBezTo>
                <a:cubicBezTo>
                  <a:pt x="4778699" y="1249647"/>
                  <a:pt x="4817766" y="1246175"/>
                  <a:pt x="4860307" y="1243570"/>
                </a:cubicBezTo>
                <a:cubicBezTo>
                  <a:pt x="4861175" y="1243570"/>
                  <a:pt x="4862477" y="1243570"/>
                  <a:pt x="4864213" y="1243570"/>
                </a:cubicBezTo>
                <a:cubicBezTo>
                  <a:pt x="4868554" y="1242702"/>
                  <a:pt x="4872027" y="1243570"/>
                  <a:pt x="4874631" y="1246175"/>
                </a:cubicBezTo>
                <a:cubicBezTo>
                  <a:pt x="4877235" y="1247043"/>
                  <a:pt x="4878972" y="1248779"/>
                  <a:pt x="4879840" y="1251384"/>
                </a:cubicBezTo>
                <a:cubicBezTo>
                  <a:pt x="4883313" y="1214921"/>
                  <a:pt x="4883313" y="1163265"/>
                  <a:pt x="4879840" y="1096416"/>
                </a:cubicBezTo>
                <a:cubicBezTo>
                  <a:pt x="4879840" y="1091207"/>
                  <a:pt x="4877235" y="1088603"/>
                  <a:pt x="4872027" y="1088603"/>
                </a:cubicBezTo>
                <a:close/>
                <a:moveTo>
                  <a:pt x="5465851" y="1084696"/>
                </a:moveTo>
                <a:cubicBezTo>
                  <a:pt x="5461510" y="1085564"/>
                  <a:pt x="5453262" y="1087301"/>
                  <a:pt x="5441108" y="1089905"/>
                </a:cubicBezTo>
                <a:cubicBezTo>
                  <a:pt x="5426349" y="1092510"/>
                  <a:pt x="5415497" y="1094680"/>
                  <a:pt x="5408552" y="1096416"/>
                </a:cubicBezTo>
                <a:cubicBezTo>
                  <a:pt x="5408552" y="1104230"/>
                  <a:pt x="5408552" y="1112911"/>
                  <a:pt x="5408552" y="1122461"/>
                </a:cubicBezTo>
                <a:cubicBezTo>
                  <a:pt x="5425915" y="1118988"/>
                  <a:pt x="5445883" y="1113780"/>
                  <a:pt x="5468456" y="1106834"/>
                </a:cubicBezTo>
                <a:cubicBezTo>
                  <a:pt x="5470192" y="1098153"/>
                  <a:pt x="5471494" y="1092944"/>
                  <a:pt x="5472362" y="1091207"/>
                </a:cubicBezTo>
                <a:cubicBezTo>
                  <a:pt x="5474098" y="1086866"/>
                  <a:pt x="5471928" y="1084696"/>
                  <a:pt x="5465851" y="1084696"/>
                </a:cubicBezTo>
                <a:close/>
                <a:moveTo>
                  <a:pt x="1465353" y="1084696"/>
                </a:moveTo>
                <a:cubicBezTo>
                  <a:pt x="1461012" y="1085564"/>
                  <a:pt x="1452765" y="1087301"/>
                  <a:pt x="1440611" y="1089905"/>
                </a:cubicBezTo>
                <a:cubicBezTo>
                  <a:pt x="1425852" y="1092510"/>
                  <a:pt x="1415000" y="1094680"/>
                  <a:pt x="1408055" y="1096416"/>
                </a:cubicBezTo>
                <a:cubicBezTo>
                  <a:pt x="1408055" y="1104230"/>
                  <a:pt x="1408055" y="1112911"/>
                  <a:pt x="1408055" y="1122461"/>
                </a:cubicBezTo>
                <a:cubicBezTo>
                  <a:pt x="1425418" y="1118988"/>
                  <a:pt x="1445385" y="1113780"/>
                  <a:pt x="1467958" y="1106834"/>
                </a:cubicBezTo>
                <a:cubicBezTo>
                  <a:pt x="1469694" y="1098153"/>
                  <a:pt x="1470996" y="1092944"/>
                  <a:pt x="1471865" y="1091207"/>
                </a:cubicBezTo>
                <a:cubicBezTo>
                  <a:pt x="1473601" y="1086866"/>
                  <a:pt x="1471430" y="1084696"/>
                  <a:pt x="1465353" y="1084696"/>
                </a:cubicBezTo>
                <a:close/>
                <a:moveTo>
                  <a:pt x="1728407" y="1075580"/>
                </a:moveTo>
                <a:cubicBezTo>
                  <a:pt x="1741429" y="1076448"/>
                  <a:pt x="1753584" y="1079053"/>
                  <a:pt x="1764869" y="1083394"/>
                </a:cubicBezTo>
                <a:cubicBezTo>
                  <a:pt x="1777891" y="1085998"/>
                  <a:pt x="1783969" y="1093378"/>
                  <a:pt x="1783101" y="1105532"/>
                </a:cubicBezTo>
                <a:cubicBezTo>
                  <a:pt x="1782233" y="1118555"/>
                  <a:pt x="1777458" y="1125934"/>
                  <a:pt x="1768777" y="1127670"/>
                </a:cubicBezTo>
                <a:cubicBezTo>
                  <a:pt x="1764436" y="1127670"/>
                  <a:pt x="1759661" y="1125066"/>
                  <a:pt x="1754451" y="1119857"/>
                </a:cubicBezTo>
                <a:cubicBezTo>
                  <a:pt x="1744902" y="1107702"/>
                  <a:pt x="1735786" y="1094680"/>
                  <a:pt x="1727104" y="1080789"/>
                </a:cubicBezTo>
                <a:cubicBezTo>
                  <a:pt x="1725368" y="1078185"/>
                  <a:pt x="1725803" y="1076448"/>
                  <a:pt x="1728407" y="1075580"/>
                </a:cubicBezTo>
                <a:close/>
                <a:moveTo>
                  <a:pt x="5734113" y="1072976"/>
                </a:moveTo>
                <a:cubicBezTo>
                  <a:pt x="5735850" y="1072976"/>
                  <a:pt x="5737152" y="1074712"/>
                  <a:pt x="5738020" y="1078185"/>
                </a:cubicBezTo>
                <a:cubicBezTo>
                  <a:pt x="5740624" y="1083394"/>
                  <a:pt x="5742795" y="1089037"/>
                  <a:pt x="5744531" y="1095114"/>
                </a:cubicBezTo>
                <a:cubicBezTo>
                  <a:pt x="5754949" y="1094246"/>
                  <a:pt x="5776219" y="1092075"/>
                  <a:pt x="5808341" y="1088603"/>
                </a:cubicBezTo>
                <a:cubicBezTo>
                  <a:pt x="5826573" y="1086866"/>
                  <a:pt x="5840029" y="1085564"/>
                  <a:pt x="5848711" y="1084696"/>
                </a:cubicBezTo>
                <a:cubicBezTo>
                  <a:pt x="5859997" y="1083828"/>
                  <a:pt x="5871718" y="1082092"/>
                  <a:pt x="5883872" y="1079487"/>
                </a:cubicBezTo>
                <a:cubicBezTo>
                  <a:pt x="5884740" y="1079487"/>
                  <a:pt x="5885174" y="1079487"/>
                  <a:pt x="5885174" y="1079487"/>
                </a:cubicBezTo>
                <a:cubicBezTo>
                  <a:pt x="5890383" y="1076883"/>
                  <a:pt x="5896460" y="1076883"/>
                  <a:pt x="5903406" y="1079487"/>
                </a:cubicBezTo>
                <a:cubicBezTo>
                  <a:pt x="5919901" y="1089037"/>
                  <a:pt x="5929450" y="1096416"/>
                  <a:pt x="5932055" y="1101625"/>
                </a:cubicBezTo>
                <a:cubicBezTo>
                  <a:pt x="5936396" y="1109439"/>
                  <a:pt x="5935528" y="1113780"/>
                  <a:pt x="5929450" y="1114648"/>
                </a:cubicBezTo>
                <a:cubicBezTo>
                  <a:pt x="5894724" y="1123329"/>
                  <a:pt x="5873020" y="1130709"/>
                  <a:pt x="5864338" y="1136786"/>
                </a:cubicBezTo>
                <a:cubicBezTo>
                  <a:pt x="5860865" y="1138522"/>
                  <a:pt x="5858695" y="1138522"/>
                  <a:pt x="5857827" y="1136786"/>
                </a:cubicBezTo>
                <a:cubicBezTo>
                  <a:pt x="5856959" y="1135918"/>
                  <a:pt x="5857393" y="1134181"/>
                  <a:pt x="5859129" y="1131577"/>
                </a:cubicBezTo>
                <a:cubicBezTo>
                  <a:pt x="5860865" y="1128972"/>
                  <a:pt x="5862602" y="1125066"/>
                  <a:pt x="5864338" y="1119857"/>
                </a:cubicBezTo>
                <a:cubicBezTo>
                  <a:pt x="5867811" y="1112911"/>
                  <a:pt x="5870415" y="1108571"/>
                  <a:pt x="5872152" y="1106834"/>
                </a:cubicBezTo>
                <a:cubicBezTo>
                  <a:pt x="5827875" y="1110307"/>
                  <a:pt x="5792714" y="1113780"/>
                  <a:pt x="5766670" y="1117252"/>
                </a:cubicBezTo>
                <a:cubicBezTo>
                  <a:pt x="5760592" y="1118988"/>
                  <a:pt x="5754081" y="1117252"/>
                  <a:pt x="5747136" y="1112043"/>
                </a:cubicBezTo>
                <a:cubicBezTo>
                  <a:pt x="5747136" y="1129406"/>
                  <a:pt x="5742361" y="1143297"/>
                  <a:pt x="5732812" y="1153715"/>
                </a:cubicBezTo>
                <a:cubicBezTo>
                  <a:pt x="5725866" y="1160660"/>
                  <a:pt x="5718053" y="1160660"/>
                  <a:pt x="5709371" y="1153715"/>
                </a:cubicBezTo>
                <a:cubicBezTo>
                  <a:pt x="5702426" y="1136352"/>
                  <a:pt x="5702426" y="1122895"/>
                  <a:pt x="5709371" y="1113346"/>
                </a:cubicBezTo>
                <a:cubicBezTo>
                  <a:pt x="5720657" y="1101191"/>
                  <a:pt x="5727603" y="1089037"/>
                  <a:pt x="5730207" y="1076883"/>
                </a:cubicBezTo>
                <a:cubicBezTo>
                  <a:pt x="5731943" y="1074278"/>
                  <a:pt x="5733245" y="1072976"/>
                  <a:pt x="5734113" y="1072976"/>
                </a:cubicBezTo>
                <a:close/>
                <a:moveTo>
                  <a:pt x="3772931" y="1072976"/>
                </a:moveTo>
                <a:cubicBezTo>
                  <a:pt x="3772931" y="1072108"/>
                  <a:pt x="3775101" y="1072108"/>
                  <a:pt x="3779442" y="1072976"/>
                </a:cubicBezTo>
                <a:cubicBezTo>
                  <a:pt x="3805487" y="1079053"/>
                  <a:pt x="3822416" y="1089471"/>
                  <a:pt x="3830230" y="1104230"/>
                </a:cubicBezTo>
                <a:cubicBezTo>
                  <a:pt x="3836307" y="1121593"/>
                  <a:pt x="3831098" y="1134181"/>
                  <a:pt x="3814603" y="1141995"/>
                </a:cubicBezTo>
                <a:cubicBezTo>
                  <a:pt x="3807657" y="1142863"/>
                  <a:pt x="3802882" y="1139825"/>
                  <a:pt x="3800278" y="1132879"/>
                </a:cubicBezTo>
                <a:cubicBezTo>
                  <a:pt x="3790728" y="1116384"/>
                  <a:pt x="3782047" y="1098153"/>
                  <a:pt x="3774233" y="1078185"/>
                </a:cubicBezTo>
                <a:cubicBezTo>
                  <a:pt x="3772497" y="1075580"/>
                  <a:pt x="3772063" y="1073844"/>
                  <a:pt x="3772931" y="1072976"/>
                </a:cubicBezTo>
                <a:close/>
                <a:moveTo>
                  <a:pt x="2066991" y="1072976"/>
                </a:moveTo>
                <a:cubicBezTo>
                  <a:pt x="2068727" y="1072976"/>
                  <a:pt x="2070029" y="1074712"/>
                  <a:pt x="2070898" y="1078185"/>
                </a:cubicBezTo>
                <a:cubicBezTo>
                  <a:pt x="2073502" y="1083394"/>
                  <a:pt x="2075673" y="1089037"/>
                  <a:pt x="2077409" y="1095114"/>
                </a:cubicBezTo>
                <a:cubicBezTo>
                  <a:pt x="2087826" y="1094246"/>
                  <a:pt x="2109097" y="1092075"/>
                  <a:pt x="2141219" y="1088603"/>
                </a:cubicBezTo>
                <a:cubicBezTo>
                  <a:pt x="2159450" y="1086866"/>
                  <a:pt x="2172906" y="1085564"/>
                  <a:pt x="2181588" y="1084696"/>
                </a:cubicBezTo>
                <a:cubicBezTo>
                  <a:pt x="2192874" y="1083828"/>
                  <a:pt x="2204595" y="1082092"/>
                  <a:pt x="2216748" y="1079487"/>
                </a:cubicBezTo>
                <a:cubicBezTo>
                  <a:pt x="2217617" y="1079487"/>
                  <a:pt x="2218051" y="1079487"/>
                  <a:pt x="2218051" y="1079487"/>
                </a:cubicBezTo>
                <a:cubicBezTo>
                  <a:pt x="2223260" y="1076883"/>
                  <a:pt x="2229337" y="1076883"/>
                  <a:pt x="2236283" y="1079487"/>
                </a:cubicBezTo>
                <a:cubicBezTo>
                  <a:pt x="2252777" y="1089037"/>
                  <a:pt x="2262328" y="1096416"/>
                  <a:pt x="2264932" y="1101625"/>
                </a:cubicBezTo>
                <a:cubicBezTo>
                  <a:pt x="2269273" y="1109439"/>
                  <a:pt x="2268405" y="1113780"/>
                  <a:pt x="2262328" y="1114648"/>
                </a:cubicBezTo>
                <a:cubicBezTo>
                  <a:pt x="2227601" y="1123329"/>
                  <a:pt x="2205897" y="1130709"/>
                  <a:pt x="2197216" y="1136786"/>
                </a:cubicBezTo>
                <a:cubicBezTo>
                  <a:pt x="2193743" y="1138522"/>
                  <a:pt x="2191573" y="1138522"/>
                  <a:pt x="2190704" y="1136786"/>
                </a:cubicBezTo>
                <a:cubicBezTo>
                  <a:pt x="2189836" y="1135918"/>
                  <a:pt x="2190270" y="1134181"/>
                  <a:pt x="2192006" y="1131577"/>
                </a:cubicBezTo>
                <a:cubicBezTo>
                  <a:pt x="2193743" y="1128972"/>
                  <a:pt x="2195479" y="1125066"/>
                  <a:pt x="2197216" y="1119857"/>
                </a:cubicBezTo>
                <a:cubicBezTo>
                  <a:pt x="2200687" y="1112911"/>
                  <a:pt x="2203292" y="1108571"/>
                  <a:pt x="2205029" y="1106834"/>
                </a:cubicBezTo>
                <a:cubicBezTo>
                  <a:pt x="2160752" y="1110307"/>
                  <a:pt x="2125592" y="1113780"/>
                  <a:pt x="2099547" y="1117252"/>
                </a:cubicBezTo>
                <a:cubicBezTo>
                  <a:pt x="2093470" y="1118988"/>
                  <a:pt x="2086958" y="1117252"/>
                  <a:pt x="2080013" y="1112043"/>
                </a:cubicBezTo>
                <a:cubicBezTo>
                  <a:pt x="2080013" y="1129406"/>
                  <a:pt x="2075238" y="1143297"/>
                  <a:pt x="2065689" y="1153715"/>
                </a:cubicBezTo>
                <a:cubicBezTo>
                  <a:pt x="2058743" y="1160660"/>
                  <a:pt x="2050930" y="1160660"/>
                  <a:pt x="2042248" y="1153715"/>
                </a:cubicBezTo>
                <a:cubicBezTo>
                  <a:pt x="2035303" y="1136352"/>
                  <a:pt x="2035303" y="1122895"/>
                  <a:pt x="2042248" y="1113346"/>
                </a:cubicBezTo>
                <a:cubicBezTo>
                  <a:pt x="2053534" y="1101191"/>
                  <a:pt x="2060479" y="1089037"/>
                  <a:pt x="2063084" y="1076883"/>
                </a:cubicBezTo>
                <a:cubicBezTo>
                  <a:pt x="2064820" y="1074278"/>
                  <a:pt x="2066123" y="1072976"/>
                  <a:pt x="2066991" y="1072976"/>
                </a:cubicBezTo>
                <a:close/>
                <a:moveTo>
                  <a:pt x="8041693" y="1066465"/>
                </a:moveTo>
                <a:cubicBezTo>
                  <a:pt x="8045166" y="1066465"/>
                  <a:pt x="8051678" y="1066899"/>
                  <a:pt x="8061227" y="1067767"/>
                </a:cubicBezTo>
                <a:cubicBezTo>
                  <a:pt x="8070777" y="1068635"/>
                  <a:pt x="8076854" y="1069503"/>
                  <a:pt x="8079458" y="1070371"/>
                </a:cubicBezTo>
                <a:cubicBezTo>
                  <a:pt x="8102030" y="1076448"/>
                  <a:pt x="8108108" y="1090339"/>
                  <a:pt x="8097690" y="1112043"/>
                </a:cubicBezTo>
                <a:cubicBezTo>
                  <a:pt x="8089876" y="1119857"/>
                  <a:pt x="8082932" y="1121159"/>
                  <a:pt x="8076854" y="1115950"/>
                </a:cubicBezTo>
                <a:cubicBezTo>
                  <a:pt x="8071644" y="1109005"/>
                  <a:pt x="8063832" y="1099455"/>
                  <a:pt x="8053414" y="1087301"/>
                </a:cubicBezTo>
                <a:cubicBezTo>
                  <a:pt x="8046468" y="1079487"/>
                  <a:pt x="8041693" y="1073844"/>
                  <a:pt x="8039088" y="1070371"/>
                </a:cubicBezTo>
                <a:cubicBezTo>
                  <a:pt x="8038220" y="1069503"/>
                  <a:pt x="8037786" y="1068635"/>
                  <a:pt x="8037786" y="1067767"/>
                </a:cubicBezTo>
                <a:cubicBezTo>
                  <a:pt x="8038655" y="1066899"/>
                  <a:pt x="8039957" y="1066465"/>
                  <a:pt x="8041693" y="1066465"/>
                </a:cubicBezTo>
                <a:close/>
                <a:moveTo>
                  <a:pt x="5118151" y="1063860"/>
                </a:moveTo>
                <a:cubicBezTo>
                  <a:pt x="5133778" y="1069937"/>
                  <a:pt x="5146801" y="1080789"/>
                  <a:pt x="5157219" y="1096416"/>
                </a:cubicBezTo>
                <a:cubicBezTo>
                  <a:pt x="5161559" y="1100757"/>
                  <a:pt x="5161559" y="1105532"/>
                  <a:pt x="5157219" y="1110741"/>
                </a:cubicBezTo>
                <a:cubicBezTo>
                  <a:pt x="5156350" y="1112477"/>
                  <a:pt x="5154614" y="1115082"/>
                  <a:pt x="5152010" y="1118555"/>
                </a:cubicBezTo>
                <a:cubicBezTo>
                  <a:pt x="5150273" y="1122895"/>
                  <a:pt x="5146367" y="1130275"/>
                  <a:pt x="5140290" y="1140693"/>
                </a:cubicBezTo>
                <a:cubicBezTo>
                  <a:pt x="5139421" y="1143297"/>
                  <a:pt x="5138119" y="1145468"/>
                  <a:pt x="5136383" y="1147204"/>
                </a:cubicBezTo>
                <a:cubicBezTo>
                  <a:pt x="5171977" y="1204503"/>
                  <a:pt x="5224936" y="1248779"/>
                  <a:pt x="5295257" y="1280033"/>
                </a:cubicBezTo>
                <a:cubicBezTo>
                  <a:pt x="5300466" y="1282638"/>
                  <a:pt x="5303070" y="1284808"/>
                  <a:pt x="5303070" y="1286544"/>
                </a:cubicBezTo>
                <a:cubicBezTo>
                  <a:pt x="5303070" y="1288280"/>
                  <a:pt x="5300466" y="1289583"/>
                  <a:pt x="5295257" y="1290451"/>
                </a:cubicBezTo>
                <a:cubicBezTo>
                  <a:pt x="5277025" y="1293924"/>
                  <a:pt x="5254887" y="1296528"/>
                  <a:pt x="5228842" y="1298264"/>
                </a:cubicBezTo>
                <a:cubicBezTo>
                  <a:pt x="5217556" y="1300001"/>
                  <a:pt x="5208440" y="1297396"/>
                  <a:pt x="5201495" y="1290451"/>
                </a:cubicBezTo>
                <a:cubicBezTo>
                  <a:pt x="5170241" y="1262670"/>
                  <a:pt x="5146367" y="1230114"/>
                  <a:pt x="5129871" y="1192783"/>
                </a:cubicBezTo>
                <a:cubicBezTo>
                  <a:pt x="5129003" y="1189310"/>
                  <a:pt x="5126399" y="1183233"/>
                  <a:pt x="5122058" y="1174551"/>
                </a:cubicBezTo>
                <a:cubicBezTo>
                  <a:pt x="5106431" y="1202332"/>
                  <a:pt x="5088200" y="1227509"/>
                  <a:pt x="5067364" y="1250081"/>
                </a:cubicBezTo>
                <a:cubicBezTo>
                  <a:pt x="5049132" y="1268313"/>
                  <a:pt x="5024389" y="1282203"/>
                  <a:pt x="4993135" y="1291753"/>
                </a:cubicBezTo>
                <a:cubicBezTo>
                  <a:pt x="4990531" y="1292621"/>
                  <a:pt x="4988795" y="1292621"/>
                  <a:pt x="4987927" y="1291753"/>
                </a:cubicBezTo>
                <a:cubicBezTo>
                  <a:pt x="4987927" y="1290885"/>
                  <a:pt x="4989229" y="1289583"/>
                  <a:pt x="4991833" y="1287846"/>
                </a:cubicBezTo>
                <a:cubicBezTo>
                  <a:pt x="5038714" y="1251384"/>
                  <a:pt x="5075611" y="1196255"/>
                  <a:pt x="5102524" y="1122461"/>
                </a:cubicBezTo>
                <a:cubicBezTo>
                  <a:pt x="5109469" y="1105966"/>
                  <a:pt x="5111640" y="1088603"/>
                  <a:pt x="5109036" y="1070371"/>
                </a:cubicBezTo>
                <a:cubicBezTo>
                  <a:pt x="5109036" y="1065162"/>
                  <a:pt x="5112074" y="1062992"/>
                  <a:pt x="5118151" y="1063860"/>
                </a:cubicBezTo>
                <a:close/>
                <a:moveTo>
                  <a:pt x="6758981" y="1062558"/>
                </a:moveTo>
                <a:cubicBezTo>
                  <a:pt x="6766794" y="1065162"/>
                  <a:pt x="6775476" y="1069503"/>
                  <a:pt x="6785026" y="1075580"/>
                </a:cubicBezTo>
                <a:cubicBezTo>
                  <a:pt x="6793707" y="1081657"/>
                  <a:pt x="6796746" y="1089037"/>
                  <a:pt x="6794142" y="1097719"/>
                </a:cubicBezTo>
                <a:cubicBezTo>
                  <a:pt x="6789801" y="1108137"/>
                  <a:pt x="6786762" y="1117252"/>
                  <a:pt x="6785026" y="1125066"/>
                </a:cubicBezTo>
                <a:cubicBezTo>
                  <a:pt x="6785026" y="1125934"/>
                  <a:pt x="6784592" y="1127670"/>
                  <a:pt x="6783724" y="1130275"/>
                </a:cubicBezTo>
                <a:cubicBezTo>
                  <a:pt x="6783724" y="1132879"/>
                  <a:pt x="6783289" y="1134616"/>
                  <a:pt x="6782421" y="1135484"/>
                </a:cubicBezTo>
                <a:cubicBezTo>
                  <a:pt x="6783289" y="1135484"/>
                  <a:pt x="6784158" y="1135484"/>
                  <a:pt x="6785026" y="1135484"/>
                </a:cubicBezTo>
                <a:cubicBezTo>
                  <a:pt x="6791103" y="1133747"/>
                  <a:pt x="6795444" y="1132011"/>
                  <a:pt x="6798048" y="1130275"/>
                </a:cubicBezTo>
                <a:cubicBezTo>
                  <a:pt x="6803257" y="1128538"/>
                  <a:pt x="6807598" y="1128972"/>
                  <a:pt x="6811071" y="1131577"/>
                </a:cubicBezTo>
                <a:cubicBezTo>
                  <a:pt x="6820621" y="1139390"/>
                  <a:pt x="6827132" y="1147204"/>
                  <a:pt x="6830604" y="1155017"/>
                </a:cubicBezTo>
                <a:cubicBezTo>
                  <a:pt x="6837550" y="1155017"/>
                  <a:pt x="6843627" y="1156320"/>
                  <a:pt x="6848836" y="1158924"/>
                </a:cubicBezTo>
                <a:cubicBezTo>
                  <a:pt x="6853177" y="1158056"/>
                  <a:pt x="6859688" y="1156754"/>
                  <a:pt x="6868370" y="1155017"/>
                </a:cubicBezTo>
                <a:cubicBezTo>
                  <a:pt x="6877920" y="1153281"/>
                  <a:pt x="6884431" y="1152413"/>
                  <a:pt x="6887903" y="1152413"/>
                </a:cubicBezTo>
                <a:cubicBezTo>
                  <a:pt x="6898321" y="1151545"/>
                  <a:pt x="6907437" y="1148940"/>
                  <a:pt x="6915250" y="1144599"/>
                </a:cubicBezTo>
                <a:cubicBezTo>
                  <a:pt x="6919591" y="1141995"/>
                  <a:pt x="6924366" y="1142429"/>
                  <a:pt x="6929575" y="1145902"/>
                </a:cubicBezTo>
                <a:cubicBezTo>
                  <a:pt x="6937389" y="1151111"/>
                  <a:pt x="6945636" y="1158490"/>
                  <a:pt x="6954318" y="1168040"/>
                </a:cubicBezTo>
                <a:cubicBezTo>
                  <a:pt x="6958659" y="1172381"/>
                  <a:pt x="6958659" y="1176721"/>
                  <a:pt x="6954318" y="1181062"/>
                </a:cubicBezTo>
                <a:cubicBezTo>
                  <a:pt x="6946504" y="1192348"/>
                  <a:pt x="6939125" y="1206673"/>
                  <a:pt x="6932180" y="1224036"/>
                </a:cubicBezTo>
                <a:cubicBezTo>
                  <a:pt x="6936521" y="1226641"/>
                  <a:pt x="6938691" y="1230548"/>
                  <a:pt x="6938691" y="1235757"/>
                </a:cubicBezTo>
                <a:cubicBezTo>
                  <a:pt x="6941295" y="1242702"/>
                  <a:pt x="6939559" y="1246609"/>
                  <a:pt x="6933482" y="1247477"/>
                </a:cubicBezTo>
                <a:cubicBezTo>
                  <a:pt x="6913514" y="1250081"/>
                  <a:pt x="6891376" y="1252252"/>
                  <a:pt x="6867067" y="1253988"/>
                </a:cubicBezTo>
                <a:cubicBezTo>
                  <a:pt x="6867067" y="1256593"/>
                  <a:pt x="6867067" y="1258329"/>
                  <a:pt x="6867067" y="1259197"/>
                </a:cubicBezTo>
                <a:cubicBezTo>
                  <a:pt x="6867067" y="1268747"/>
                  <a:pt x="6861858" y="1273088"/>
                  <a:pt x="6851440" y="1272220"/>
                </a:cubicBezTo>
                <a:cubicBezTo>
                  <a:pt x="6840154" y="1267011"/>
                  <a:pt x="6834511" y="1255290"/>
                  <a:pt x="6834511" y="1237059"/>
                </a:cubicBezTo>
                <a:cubicBezTo>
                  <a:pt x="6834511" y="1220564"/>
                  <a:pt x="6831907" y="1200162"/>
                  <a:pt x="6826698" y="1175853"/>
                </a:cubicBezTo>
                <a:cubicBezTo>
                  <a:pt x="6825830" y="1178458"/>
                  <a:pt x="6824528" y="1182365"/>
                  <a:pt x="6822791" y="1187574"/>
                </a:cubicBezTo>
                <a:cubicBezTo>
                  <a:pt x="6821923" y="1193651"/>
                  <a:pt x="6820187" y="1202332"/>
                  <a:pt x="6817582" y="1213618"/>
                </a:cubicBezTo>
                <a:cubicBezTo>
                  <a:pt x="6814978" y="1227509"/>
                  <a:pt x="6812807" y="1238361"/>
                  <a:pt x="6811071" y="1246175"/>
                </a:cubicBezTo>
                <a:cubicBezTo>
                  <a:pt x="6803257" y="1280033"/>
                  <a:pt x="6789367" y="1297396"/>
                  <a:pt x="6769399" y="1298264"/>
                </a:cubicBezTo>
                <a:cubicBezTo>
                  <a:pt x="6765058" y="1297396"/>
                  <a:pt x="6761585" y="1293924"/>
                  <a:pt x="6758981" y="1287846"/>
                </a:cubicBezTo>
                <a:cubicBezTo>
                  <a:pt x="6754640" y="1276560"/>
                  <a:pt x="6747261" y="1263972"/>
                  <a:pt x="6736843" y="1250081"/>
                </a:cubicBezTo>
                <a:cubicBezTo>
                  <a:pt x="6736843" y="1249213"/>
                  <a:pt x="6736409" y="1248779"/>
                  <a:pt x="6735541" y="1248779"/>
                </a:cubicBezTo>
                <a:cubicBezTo>
                  <a:pt x="6720782" y="1268747"/>
                  <a:pt x="6702551" y="1284374"/>
                  <a:pt x="6680846" y="1295660"/>
                </a:cubicBezTo>
                <a:cubicBezTo>
                  <a:pt x="6675637" y="1298264"/>
                  <a:pt x="6673033" y="1299133"/>
                  <a:pt x="6673033" y="1298264"/>
                </a:cubicBezTo>
                <a:cubicBezTo>
                  <a:pt x="6673033" y="1297396"/>
                  <a:pt x="6674769" y="1294792"/>
                  <a:pt x="6678242" y="1290451"/>
                </a:cubicBezTo>
                <a:cubicBezTo>
                  <a:pt x="6709496" y="1249647"/>
                  <a:pt x="6730332" y="1209278"/>
                  <a:pt x="6740749" y="1169342"/>
                </a:cubicBezTo>
                <a:cubicBezTo>
                  <a:pt x="6738145" y="1170210"/>
                  <a:pt x="6733805" y="1171512"/>
                  <a:pt x="6727727" y="1173249"/>
                </a:cubicBezTo>
                <a:cubicBezTo>
                  <a:pt x="6724255" y="1174117"/>
                  <a:pt x="6722084" y="1174551"/>
                  <a:pt x="6721216" y="1174551"/>
                </a:cubicBezTo>
                <a:cubicBezTo>
                  <a:pt x="6716875" y="1176287"/>
                  <a:pt x="6713402" y="1176721"/>
                  <a:pt x="6710798" y="1175853"/>
                </a:cubicBezTo>
                <a:cubicBezTo>
                  <a:pt x="6703853" y="1170644"/>
                  <a:pt x="6697775" y="1165435"/>
                  <a:pt x="6692566" y="1160226"/>
                </a:cubicBezTo>
                <a:cubicBezTo>
                  <a:pt x="6689094" y="1155017"/>
                  <a:pt x="6690396" y="1151979"/>
                  <a:pt x="6696473" y="1151111"/>
                </a:cubicBezTo>
                <a:cubicBezTo>
                  <a:pt x="6713837" y="1148506"/>
                  <a:pt x="6730332" y="1145902"/>
                  <a:pt x="6745958" y="1143297"/>
                </a:cubicBezTo>
                <a:cubicBezTo>
                  <a:pt x="6748563" y="1131143"/>
                  <a:pt x="6750734" y="1118555"/>
                  <a:pt x="6752470" y="1105532"/>
                </a:cubicBezTo>
                <a:cubicBezTo>
                  <a:pt x="6755074" y="1090773"/>
                  <a:pt x="6754640" y="1078619"/>
                  <a:pt x="6751167" y="1069069"/>
                </a:cubicBezTo>
                <a:cubicBezTo>
                  <a:pt x="6750299" y="1063860"/>
                  <a:pt x="6752904" y="1061690"/>
                  <a:pt x="6758981" y="1062558"/>
                </a:cubicBezTo>
                <a:close/>
                <a:moveTo>
                  <a:pt x="98320" y="1060605"/>
                </a:moveTo>
                <a:cubicBezTo>
                  <a:pt x="101142" y="1060605"/>
                  <a:pt x="104072" y="1061690"/>
                  <a:pt x="107110" y="1063860"/>
                </a:cubicBezTo>
                <a:cubicBezTo>
                  <a:pt x="114056" y="1068201"/>
                  <a:pt x="121001" y="1075146"/>
                  <a:pt x="127946" y="1084696"/>
                </a:cubicBezTo>
                <a:cubicBezTo>
                  <a:pt x="131419" y="1089905"/>
                  <a:pt x="130985" y="1093812"/>
                  <a:pt x="126644" y="1096416"/>
                </a:cubicBezTo>
                <a:cubicBezTo>
                  <a:pt x="112753" y="1105098"/>
                  <a:pt x="99297" y="1115516"/>
                  <a:pt x="86274" y="1127670"/>
                </a:cubicBezTo>
                <a:cubicBezTo>
                  <a:pt x="101033" y="1139825"/>
                  <a:pt x="109281" y="1155017"/>
                  <a:pt x="111017" y="1173249"/>
                </a:cubicBezTo>
                <a:cubicBezTo>
                  <a:pt x="113622" y="1192348"/>
                  <a:pt x="107544" y="1206239"/>
                  <a:pt x="92786" y="1214921"/>
                </a:cubicBezTo>
                <a:cubicBezTo>
                  <a:pt x="82368" y="1219261"/>
                  <a:pt x="76724" y="1217959"/>
                  <a:pt x="75856" y="1211014"/>
                </a:cubicBezTo>
                <a:cubicBezTo>
                  <a:pt x="74120" y="1196255"/>
                  <a:pt x="66741" y="1184535"/>
                  <a:pt x="53718" y="1175853"/>
                </a:cubicBezTo>
                <a:cubicBezTo>
                  <a:pt x="53718" y="1237493"/>
                  <a:pt x="51982" y="1277863"/>
                  <a:pt x="48509" y="1296962"/>
                </a:cubicBezTo>
                <a:cubicBezTo>
                  <a:pt x="45905" y="1303907"/>
                  <a:pt x="40261" y="1304776"/>
                  <a:pt x="31580" y="1299567"/>
                </a:cubicBezTo>
                <a:cubicBezTo>
                  <a:pt x="25503" y="1294358"/>
                  <a:pt x="20293" y="1287846"/>
                  <a:pt x="15953" y="1280033"/>
                </a:cubicBezTo>
                <a:cubicBezTo>
                  <a:pt x="15085" y="1277429"/>
                  <a:pt x="15519" y="1272220"/>
                  <a:pt x="17255" y="1264406"/>
                </a:cubicBezTo>
                <a:cubicBezTo>
                  <a:pt x="15519" y="1270483"/>
                  <a:pt x="15519" y="1269615"/>
                  <a:pt x="17255" y="1261802"/>
                </a:cubicBezTo>
                <a:cubicBezTo>
                  <a:pt x="21596" y="1225339"/>
                  <a:pt x="24200" y="1180194"/>
                  <a:pt x="25068" y="1126368"/>
                </a:cubicBezTo>
                <a:cubicBezTo>
                  <a:pt x="25068" y="1109005"/>
                  <a:pt x="21596" y="1095114"/>
                  <a:pt x="14650" y="1084696"/>
                </a:cubicBezTo>
                <a:cubicBezTo>
                  <a:pt x="12914" y="1078619"/>
                  <a:pt x="14650" y="1074712"/>
                  <a:pt x="19859" y="1072976"/>
                </a:cubicBezTo>
                <a:cubicBezTo>
                  <a:pt x="31146" y="1075580"/>
                  <a:pt x="39827" y="1078185"/>
                  <a:pt x="45905" y="1080789"/>
                </a:cubicBezTo>
                <a:cubicBezTo>
                  <a:pt x="52850" y="1079921"/>
                  <a:pt x="61966" y="1077317"/>
                  <a:pt x="73252" y="1072976"/>
                </a:cubicBezTo>
                <a:cubicBezTo>
                  <a:pt x="80197" y="1071240"/>
                  <a:pt x="85840" y="1068201"/>
                  <a:pt x="90181" y="1063860"/>
                </a:cubicBezTo>
                <a:cubicBezTo>
                  <a:pt x="92786" y="1061690"/>
                  <a:pt x="95498" y="1060605"/>
                  <a:pt x="98320" y="1060605"/>
                </a:cubicBezTo>
                <a:close/>
                <a:moveTo>
                  <a:pt x="147480" y="1058651"/>
                </a:moveTo>
                <a:cubicBezTo>
                  <a:pt x="163107" y="1060387"/>
                  <a:pt x="177865" y="1068635"/>
                  <a:pt x="191756" y="1083394"/>
                </a:cubicBezTo>
                <a:cubicBezTo>
                  <a:pt x="195229" y="1087735"/>
                  <a:pt x="195663" y="1092510"/>
                  <a:pt x="193059" y="1097719"/>
                </a:cubicBezTo>
                <a:cubicBezTo>
                  <a:pt x="188718" y="1109005"/>
                  <a:pt x="185679" y="1122461"/>
                  <a:pt x="183943" y="1138088"/>
                </a:cubicBezTo>
                <a:cubicBezTo>
                  <a:pt x="181338" y="1148506"/>
                  <a:pt x="178734" y="1158490"/>
                  <a:pt x="176129" y="1168040"/>
                </a:cubicBezTo>
                <a:cubicBezTo>
                  <a:pt x="209120" y="1220998"/>
                  <a:pt x="248621" y="1256593"/>
                  <a:pt x="294634" y="1274824"/>
                </a:cubicBezTo>
                <a:cubicBezTo>
                  <a:pt x="298975" y="1275692"/>
                  <a:pt x="301145" y="1277429"/>
                  <a:pt x="301145" y="1280033"/>
                </a:cubicBezTo>
                <a:cubicBezTo>
                  <a:pt x="301145" y="1282638"/>
                  <a:pt x="299409" y="1284374"/>
                  <a:pt x="295936" y="1285242"/>
                </a:cubicBezTo>
                <a:cubicBezTo>
                  <a:pt x="264682" y="1287846"/>
                  <a:pt x="243412" y="1289149"/>
                  <a:pt x="232126" y="1289149"/>
                </a:cubicBezTo>
                <a:cubicBezTo>
                  <a:pt x="218235" y="1290017"/>
                  <a:pt x="210422" y="1287846"/>
                  <a:pt x="208685" y="1282638"/>
                </a:cubicBezTo>
                <a:cubicBezTo>
                  <a:pt x="192190" y="1262670"/>
                  <a:pt x="177432" y="1235757"/>
                  <a:pt x="164409" y="1201898"/>
                </a:cubicBezTo>
                <a:cubicBezTo>
                  <a:pt x="140101" y="1250515"/>
                  <a:pt x="106242" y="1278297"/>
                  <a:pt x="62834" y="1285242"/>
                </a:cubicBezTo>
                <a:cubicBezTo>
                  <a:pt x="60229" y="1286110"/>
                  <a:pt x="58493" y="1285676"/>
                  <a:pt x="57625" y="1283940"/>
                </a:cubicBezTo>
                <a:cubicBezTo>
                  <a:pt x="56757" y="1281335"/>
                  <a:pt x="57625" y="1279599"/>
                  <a:pt x="60229" y="1278731"/>
                </a:cubicBezTo>
                <a:cubicBezTo>
                  <a:pt x="113187" y="1241400"/>
                  <a:pt x="143139" y="1189744"/>
                  <a:pt x="150084" y="1123763"/>
                </a:cubicBezTo>
                <a:cubicBezTo>
                  <a:pt x="150084" y="1097719"/>
                  <a:pt x="147480" y="1079487"/>
                  <a:pt x="142271" y="1069069"/>
                </a:cubicBezTo>
                <a:cubicBezTo>
                  <a:pt x="139666" y="1062992"/>
                  <a:pt x="141403" y="1059519"/>
                  <a:pt x="147480" y="1058651"/>
                </a:cubicBezTo>
                <a:close/>
                <a:moveTo>
                  <a:pt x="6211386" y="1056698"/>
                </a:moveTo>
                <a:cubicBezTo>
                  <a:pt x="6214425" y="1056698"/>
                  <a:pt x="6216813" y="1057349"/>
                  <a:pt x="6218549" y="1058651"/>
                </a:cubicBezTo>
                <a:cubicBezTo>
                  <a:pt x="6228099" y="1066465"/>
                  <a:pt x="6235478" y="1073844"/>
                  <a:pt x="6240687" y="1080789"/>
                </a:cubicBezTo>
                <a:cubicBezTo>
                  <a:pt x="6244160" y="1084262"/>
                  <a:pt x="6244594" y="1088603"/>
                  <a:pt x="6241989" y="1093812"/>
                </a:cubicBezTo>
                <a:cubicBezTo>
                  <a:pt x="6238517" y="1105098"/>
                  <a:pt x="6236780" y="1115516"/>
                  <a:pt x="6236780" y="1125066"/>
                </a:cubicBezTo>
                <a:cubicBezTo>
                  <a:pt x="6233308" y="1158056"/>
                  <a:pt x="6231571" y="1179760"/>
                  <a:pt x="6231571" y="1190178"/>
                </a:cubicBezTo>
                <a:cubicBezTo>
                  <a:pt x="6232440" y="1200596"/>
                  <a:pt x="6228967" y="1208843"/>
                  <a:pt x="6221154" y="1214921"/>
                </a:cubicBezTo>
                <a:cubicBezTo>
                  <a:pt x="6218549" y="1217525"/>
                  <a:pt x="6215076" y="1217091"/>
                  <a:pt x="6210735" y="1213618"/>
                </a:cubicBezTo>
                <a:cubicBezTo>
                  <a:pt x="6199449" y="1205805"/>
                  <a:pt x="6195543" y="1193651"/>
                  <a:pt x="6199015" y="1177156"/>
                </a:cubicBezTo>
                <a:cubicBezTo>
                  <a:pt x="6200752" y="1155452"/>
                  <a:pt x="6200752" y="1126368"/>
                  <a:pt x="6199015" y="1089905"/>
                </a:cubicBezTo>
                <a:cubicBezTo>
                  <a:pt x="6199015" y="1086432"/>
                  <a:pt x="6197279" y="1084696"/>
                  <a:pt x="6193806" y="1084696"/>
                </a:cubicBezTo>
                <a:cubicBezTo>
                  <a:pt x="6191202" y="1085564"/>
                  <a:pt x="6186427" y="1086432"/>
                  <a:pt x="6179482" y="1087301"/>
                </a:cubicBezTo>
                <a:cubicBezTo>
                  <a:pt x="6166459" y="1089905"/>
                  <a:pt x="6156910" y="1092075"/>
                  <a:pt x="6150833" y="1093812"/>
                </a:cubicBezTo>
                <a:lnTo>
                  <a:pt x="6150833" y="1097719"/>
                </a:lnTo>
                <a:cubicBezTo>
                  <a:pt x="6150833" y="1127236"/>
                  <a:pt x="6151266" y="1152413"/>
                  <a:pt x="6152134" y="1173249"/>
                </a:cubicBezTo>
                <a:lnTo>
                  <a:pt x="6152134" y="1186271"/>
                </a:lnTo>
                <a:cubicBezTo>
                  <a:pt x="6153003" y="1183667"/>
                  <a:pt x="6153871" y="1179760"/>
                  <a:pt x="6154739" y="1174551"/>
                </a:cubicBezTo>
                <a:cubicBezTo>
                  <a:pt x="6156475" y="1170210"/>
                  <a:pt x="6157343" y="1166738"/>
                  <a:pt x="6157343" y="1164133"/>
                </a:cubicBezTo>
                <a:cubicBezTo>
                  <a:pt x="6160816" y="1141561"/>
                  <a:pt x="6160382" y="1126368"/>
                  <a:pt x="6156041" y="1118555"/>
                </a:cubicBezTo>
                <a:cubicBezTo>
                  <a:pt x="6154305" y="1114214"/>
                  <a:pt x="6154305" y="1111175"/>
                  <a:pt x="6156041" y="1109439"/>
                </a:cubicBezTo>
                <a:cubicBezTo>
                  <a:pt x="6156910" y="1106834"/>
                  <a:pt x="6159514" y="1105966"/>
                  <a:pt x="6163854" y="1106834"/>
                </a:cubicBezTo>
                <a:cubicBezTo>
                  <a:pt x="6177745" y="1110307"/>
                  <a:pt x="6187729" y="1116384"/>
                  <a:pt x="6193806" y="1125066"/>
                </a:cubicBezTo>
                <a:cubicBezTo>
                  <a:pt x="6196411" y="1129406"/>
                  <a:pt x="6196845" y="1133747"/>
                  <a:pt x="6195108" y="1138088"/>
                </a:cubicBezTo>
                <a:cubicBezTo>
                  <a:pt x="6194240" y="1139825"/>
                  <a:pt x="6192938" y="1145033"/>
                  <a:pt x="6191202" y="1153715"/>
                </a:cubicBezTo>
                <a:cubicBezTo>
                  <a:pt x="6189466" y="1161529"/>
                  <a:pt x="6188163" y="1167606"/>
                  <a:pt x="6187295" y="1171947"/>
                </a:cubicBezTo>
                <a:cubicBezTo>
                  <a:pt x="6186427" y="1178024"/>
                  <a:pt x="6184691" y="1184535"/>
                  <a:pt x="6182086" y="1191480"/>
                </a:cubicBezTo>
                <a:cubicBezTo>
                  <a:pt x="6190768" y="1198425"/>
                  <a:pt x="6195977" y="1202766"/>
                  <a:pt x="6197713" y="1204503"/>
                </a:cubicBezTo>
                <a:cubicBezTo>
                  <a:pt x="6201186" y="1208843"/>
                  <a:pt x="6201620" y="1213184"/>
                  <a:pt x="6199015" y="1217525"/>
                </a:cubicBezTo>
                <a:cubicBezTo>
                  <a:pt x="6196411" y="1220998"/>
                  <a:pt x="6195108" y="1234020"/>
                  <a:pt x="6195108" y="1256593"/>
                </a:cubicBezTo>
                <a:cubicBezTo>
                  <a:pt x="6195108" y="1266142"/>
                  <a:pt x="6201186" y="1270917"/>
                  <a:pt x="6213340" y="1270917"/>
                </a:cubicBezTo>
                <a:cubicBezTo>
                  <a:pt x="6237649" y="1270917"/>
                  <a:pt x="6251539" y="1267011"/>
                  <a:pt x="6255012" y="1259197"/>
                </a:cubicBezTo>
                <a:cubicBezTo>
                  <a:pt x="6257616" y="1255724"/>
                  <a:pt x="6260655" y="1247043"/>
                  <a:pt x="6264127" y="1233152"/>
                </a:cubicBezTo>
                <a:cubicBezTo>
                  <a:pt x="6265864" y="1228811"/>
                  <a:pt x="6267166" y="1225339"/>
                  <a:pt x="6268034" y="1222734"/>
                </a:cubicBezTo>
                <a:cubicBezTo>
                  <a:pt x="6268903" y="1220130"/>
                  <a:pt x="6269771" y="1218827"/>
                  <a:pt x="6270639" y="1218827"/>
                </a:cubicBezTo>
                <a:cubicBezTo>
                  <a:pt x="6272375" y="1218827"/>
                  <a:pt x="6273243" y="1220130"/>
                  <a:pt x="6273243" y="1222734"/>
                </a:cubicBezTo>
                <a:cubicBezTo>
                  <a:pt x="6276716" y="1239229"/>
                  <a:pt x="6281491" y="1253120"/>
                  <a:pt x="6287568" y="1264406"/>
                </a:cubicBezTo>
                <a:cubicBezTo>
                  <a:pt x="6290173" y="1269615"/>
                  <a:pt x="6291475" y="1273956"/>
                  <a:pt x="6291475" y="1277429"/>
                </a:cubicBezTo>
                <a:cubicBezTo>
                  <a:pt x="6289739" y="1285242"/>
                  <a:pt x="6285398" y="1291319"/>
                  <a:pt x="6278452" y="1295660"/>
                </a:cubicBezTo>
                <a:cubicBezTo>
                  <a:pt x="6263694" y="1302605"/>
                  <a:pt x="6243291" y="1305210"/>
                  <a:pt x="6217247" y="1303473"/>
                </a:cubicBezTo>
                <a:cubicBezTo>
                  <a:pt x="6200752" y="1303473"/>
                  <a:pt x="6187729" y="1298264"/>
                  <a:pt x="6178180" y="1287846"/>
                </a:cubicBezTo>
                <a:cubicBezTo>
                  <a:pt x="6170366" y="1278297"/>
                  <a:pt x="6166459" y="1264840"/>
                  <a:pt x="6166459" y="1247477"/>
                </a:cubicBezTo>
                <a:lnTo>
                  <a:pt x="6166459" y="1226641"/>
                </a:lnTo>
                <a:cubicBezTo>
                  <a:pt x="6165591" y="1228377"/>
                  <a:pt x="6164289" y="1230548"/>
                  <a:pt x="6162552" y="1233152"/>
                </a:cubicBezTo>
                <a:cubicBezTo>
                  <a:pt x="6160816" y="1235757"/>
                  <a:pt x="6159948" y="1237493"/>
                  <a:pt x="6159948" y="1238361"/>
                </a:cubicBezTo>
                <a:cubicBezTo>
                  <a:pt x="6139980" y="1267879"/>
                  <a:pt x="6108726" y="1285242"/>
                  <a:pt x="6066186" y="1290451"/>
                </a:cubicBezTo>
                <a:cubicBezTo>
                  <a:pt x="6062714" y="1291319"/>
                  <a:pt x="6060977" y="1290885"/>
                  <a:pt x="6060977" y="1289149"/>
                </a:cubicBezTo>
                <a:cubicBezTo>
                  <a:pt x="6060977" y="1287412"/>
                  <a:pt x="6062279" y="1286110"/>
                  <a:pt x="6064884" y="1285242"/>
                </a:cubicBezTo>
                <a:cubicBezTo>
                  <a:pt x="6099611" y="1267011"/>
                  <a:pt x="6125656" y="1240966"/>
                  <a:pt x="6143019" y="1207107"/>
                </a:cubicBezTo>
                <a:cubicBezTo>
                  <a:pt x="6138678" y="1208843"/>
                  <a:pt x="6134337" y="1208409"/>
                  <a:pt x="6129996" y="1205805"/>
                </a:cubicBezTo>
                <a:cubicBezTo>
                  <a:pt x="6126524" y="1203200"/>
                  <a:pt x="6123919" y="1200162"/>
                  <a:pt x="6122183" y="1196689"/>
                </a:cubicBezTo>
                <a:lnTo>
                  <a:pt x="6119578" y="1199294"/>
                </a:lnTo>
                <a:cubicBezTo>
                  <a:pt x="6112633" y="1206239"/>
                  <a:pt x="6098308" y="1218393"/>
                  <a:pt x="6076605" y="1235757"/>
                </a:cubicBezTo>
                <a:cubicBezTo>
                  <a:pt x="6072264" y="1239229"/>
                  <a:pt x="6066620" y="1243136"/>
                  <a:pt x="6059675" y="1247477"/>
                </a:cubicBezTo>
                <a:cubicBezTo>
                  <a:pt x="6048389" y="1256158"/>
                  <a:pt x="6040575" y="1262236"/>
                  <a:pt x="6036234" y="1265708"/>
                </a:cubicBezTo>
                <a:cubicBezTo>
                  <a:pt x="6031894" y="1270049"/>
                  <a:pt x="6027119" y="1270483"/>
                  <a:pt x="6021910" y="1267011"/>
                </a:cubicBezTo>
                <a:cubicBezTo>
                  <a:pt x="6008888" y="1259197"/>
                  <a:pt x="6001942" y="1249647"/>
                  <a:pt x="6001074" y="1238361"/>
                </a:cubicBezTo>
                <a:cubicBezTo>
                  <a:pt x="6000206" y="1233152"/>
                  <a:pt x="6001942" y="1230548"/>
                  <a:pt x="6006283" y="1230548"/>
                </a:cubicBezTo>
                <a:cubicBezTo>
                  <a:pt x="6013228" y="1231416"/>
                  <a:pt x="6023212" y="1229245"/>
                  <a:pt x="6036234" y="1224036"/>
                </a:cubicBezTo>
                <a:cubicBezTo>
                  <a:pt x="6040575" y="1222300"/>
                  <a:pt x="6044482" y="1220998"/>
                  <a:pt x="6047955" y="1220130"/>
                </a:cubicBezTo>
                <a:cubicBezTo>
                  <a:pt x="6047955" y="1207107"/>
                  <a:pt x="6047955" y="1193217"/>
                  <a:pt x="6047955" y="1178458"/>
                </a:cubicBezTo>
                <a:cubicBezTo>
                  <a:pt x="6045351" y="1178458"/>
                  <a:pt x="6042312" y="1178892"/>
                  <a:pt x="6038839" y="1179760"/>
                </a:cubicBezTo>
                <a:cubicBezTo>
                  <a:pt x="6031894" y="1180628"/>
                  <a:pt x="6026251" y="1179760"/>
                  <a:pt x="6021910" y="1177156"/>
                </a:cubicBezTo>
                <a:cubicBezTo>
                  <a:pt x="6016701" y="1173683"/>
                  <a:pt x="6012794" y="1169342"/>
                  <a:pt x="6010190" y="1164133"/>
                </a:cubicBezTo>
                <a:cubicBezTo>
                  <a:pt x="6010190" y="1164133"/>
                  <a:pt x="6010190" y="1163699"/>
                  <a:pt x="6010190" y="1162831"/>
                </a:cubicBezTo>
                <a:cubicBezTo>
                  <a:pt x="6006717" y="1159358"/>
                  <a:pt x="6007586" y="1157188"/>
                  <a:pt x="6012794" y="1156320"/>
                </a:cubicBezTo>
                <a:cubicBezTo>
                  <a:pt x="6020607" y="1156320"/>
                  <a:pt x="6032328" y="1154583"/>
                  <a:pt x="6047955" y="1151111"/>
                </a:cubicBezTo>
                <a:cubicBezTo>
                  <a:pt x="6047955" y="1138088"/>
                  <a:pt x="6047087" y="1126368"/>
                  <a:pt x="6045351" y="1115950"/>
                </a:cubicBezTo>
                <a:cubicBezTo>
                  <a:pt x="6043614" y="1116818"/>
                  <a:pt x="6041444" y="1117252"/>
                  <a:pt x="6038839" y="1117252"/>
                </a:cubicBezTo>
                <a:cubicBezTo>
                  <a:pt x="6033630" y="1118120"/>
                  <a:pt x="6028855" y="1117252"/>
                  <a:pt x="6024514" y="1114648"/>
                </a:cubicBezTo>
                <a:cubicBezTo>
                  <a:pt x="6022778" y="1113780"/>
                  <a:pt x="6020174" y="1111175"/>
                  <a:pt x="6016701" y="1106834"/>
                </a:cubicBezTo>
                <a:cubicBezTo>
                  <a:pt x="6015833" y="1105966"/>
                  <a:pt x="6014965" y="1105098"/>
                  <a:pt x="6014096" y="1104230"/>
                </a:cubicBezTo>
                <a:cubicBezTo>
                  <a:pt x="6011492" y="1098153"/>
                  <a:pt x="6012360" y="1095114"/>
                  <a:pt x="6016701" y="1095114"/>
                </a:cubicBezTo>
                <a:cubicBezTo>
                  <a:pt x="6029723" y="1093378"/>
                  <a:pt x="6041878" y="1090773"/>
                  <a:pt x="6053164" y="1087301"/>
                </a:cubicBezTo>
                <a:cubicBezTo>
                  <a:pt x="6069659" y="1082960"/>
                  <a:pt x="6080511" y="1080789"/>
                  <a:pt x="6085720" y="1080789"/>
                </a:cubicBezTo>
                <a:cubicBezTo>
                  <a:pt x="6085720" y="1080789"/>
                  <a:pt x="6086154" y="1080789"/>
                  <a:pt x="6087022" y="1080789"/>
                </a:cubicBezTo>
                <a:cubicBezTo>
                  <a:pt x="6091363" y="1079053"/>
                  <a:pt x="6095270" y="1078619"/>
                  <a:pt x="6098742" y="1079487"/>
                </a:cubicBezTo>
                <a:cubicBezTo>
                  <a:pt x="6101347" y="1080355"/>
                  <a:pt x="6106122" y="1084262"/>
                  <a:pt x="6113067" y="1091207"/>
                </a:cubicBezTo>
                <a:cubicBezTo>
                  <a:pt x="6115672" y="1096416"/>
                  <a:pt x="6114370" y="1100757"/>
                  <a:pt x="6109161" y="1104230"/>
                </a:cubicBezTo>
                <a:cubicBezTo>
                  <a:pt x="6103951" y="1105098"/>
                  <a:pt x="6094835" y="1106834"/>
                  <a:pt x="6081814" y="1109439"/>
                </a:cubicBezTo>
                <a:cubicBezTo>
                  <a:pt x="6078341" y="1110307"/>
                  <a:pt x="6075736" y="1110741"/>
                  <a:pt x="6074000" y="1110741"/>
                </a:cubicBezTo>
                <a:cubicBezTo>
                  <a:pt x="6076605" y="1112477"/>
                  <a:pt x="6078775" y="1114214"/>
                  <a:pt x="6080511" y="1115950"/>
                </a:cubicBezTo>
                <a:cubicBezTo>
                  <a:pt x="6084852" y="1120291"/>
                  <a:pt x="6086154" y="1123763"/>
                  <a:pt x="6084417" y="1126368"/>
                </a:cubicBezTo>
                <a:cubicBezTo>
                  <a:pt x="6082682" y="1128104"/>
                  <a:pt x="6081814" y="1132445"/>
                  <a:pt x="6081814" y="1139390"/>
                </a:cubicBezTo>
                <a:cubicBezTo>
                  <a:pt x="6080945" y="1141127"/>
                  <a:pt x="6080511" y="1142863"/>
                  <a:pt x="6080511" y="1144599"/>
                </a:cubicBezTo>
                <a:cubicBezTo>
                  <a:pt x="6081379" y="1144599"/>
                  <a:pt x="6082682" y="1144165"/>
                  <a:pt x="6084417" y="1143297"/>
                </a:cubicBezTo>
                <a:cubicBezTo>
                  <a:pt x="6086154" y="1143297"/>
                  <a:pt x="6087456" y="1142863"/>
                  <a:pt x="6088324" y="1141995"/>
                </a:cubicBezTo>
                <a:cubicBezTo>
                  <a:pt x="6090929" y="1141127"/>
                  <a:pt x="6093967" y="1141127"/>
                  <a:pt x="6097440" y="1141995"/>
                </a:cubicBezTo>
                <a:cubicBezTo>
                  <a:pt x="6098308" y="1142863"/>
                  <a:pt x="6099176" y="1143297"/>
                  <a:pt x="6100044" y="1143297"/>
                </a:cubicBezTo>
                <a:cubicBezTo>
                  <a:pt x="6104385" y="1145902"/>
                  <a:pt x="6108292" y="1149374"/>
                  <a:pt x="6111765" y="1153715"/>
                </a:cubicBezTo>
                <a:cubicBezTo>
                  <a:pt x="6115238" y="1160660"/>
                  <a:pt x="6114370" y="1165001"/>
                  <a:pt x="6109161" y="1166738"/>
                </a:cubicBezTo>
                <a:cubicBezTo>
                  <a:pt x="6108292" y="1166738"/>
                  <a:pt x="6106990" y="1166738"/>
                  <a:pt x="6105253" y="1166738"/>
                </a:cubicBezTo>
                <a:cubicBezTo>
                  <a:pt x="6098308" y="1167606"/>
                  <a:pt x="6089626" y="1169342"/>
                  <a:pt x="6079209" y="1171947"/>
                </a:cubicBezTo>
                <a:cubicBezTo>
                  <a:pt x="6078341" y="1183233"/>
                  <a:pt x="6077907" y="1195387"/>
                  <a:pt x="6077907" y="1208409"/>
                </a:cubicBezTo>
                <a:cubicBezTo>
                  <a:pt x="6097006" y="1201464"/>
                  <a:pt x="6110029" y="1196255"/>
                  <a:pt x="6116974" y="1192783"/>
                </a:cubicBezTo>
                <a:cubicBezTo>
                  <a:pt x="6118710" y="1192783"/>
                  <a:pt x="6119578" y="1192783"/>
                  <a:pt x="6119578" y="1192783"/>
                </a:cubicBezTo>
                <a:cubicBezTo>
                  <a:pt x="6118710" y="1189310"/>
                  <a:pt x="6119144" y="1182365"/>
                  <a:pt x="6120880" y="1171947"/>
                </a:cubicBezTo>
                <a:cubicBezTo>
                  <a:pt x="6119144" y="1179760"/>
                  <a:pt x="6119144" y="1178458"/>
                  <a:pt x="6120880" y="1168040"/>
                </a:cubicBezTo>
                <a:cubicBezTo>
                  <a:pt x="6122617" y="1161094"/>
                  <a:pt x="6123051" y="1147204"/>
                  <a:pt x="6122183" y="1126368"/>
                </a:cubicBezTo>
                <a:cubicBezTo>
                  <a:pt x="6122183" y="1123763"/>
                  <a:pt x="6122183" y="1122027"/>
                  <a:pt x="6122183" y="1121159"/>
                </a:cubicBezTo>
                <a:cubicBezTo>
                  <a:pt x="6122183" y="1096850"/>
                  <a:pt x="6120447" y="1082526"/>
                  <a:pt x="6116974" y="1078185"/>
                </a:cubicBezTo>
                <a:cubicBezTo>
                  <a:pt x="6114370" y="1072108"/>
                  <a:pt x="6116106" y="1069069"/>
                  <a:pt x="6122183" y="1069069"/>
                </a:cubicBezTo>
                <a:cubicBezTo>
                  <a:pt x="6126524" y="1069069"/>
                  <a:pt x="6131298" y="1070371"/>
                  <a:pt x="6136507" y="1072976"/>
                </a:cubicBezTo>
                <a:cubicBezTo>
                  <a:pt x="6149530" y="1070371"/>
                  <a:pt x="6163421" y="1067333"/>
                  <a:pt x="6178180" y="1063860"/>
                </a:cubicBezTo>
                <a:cubicBezTo>
                  <a:pt x="6182520" y="1062992"/>
                  <a:pt x="6188597" y="1061690"/>
                  <a:pt x="6196411" y="1059953"/>
                </a:cubicBezTo>
                <a:cubicBezTo>
                  <a:pt x="6198147" y="1059085"/>
                  <a:pt x="6199449" y="1058651"/>
                  <a:pt x="6200317" y="1058651"/>
                </a:cubicBezTo>
                <a:cubicBezTo>
                  <a:pt x="6204658" y="1057349"/>
                  <a:pt x="6208348" y="1056698"/>
                  <a:pt x="6211386" y="1056698"/>
                </a:cubicBezTo>
                <a:close/>
                <a:moveTo>
                  <a:pt x="2544264" y="1056698"/>
                </a:moveTo>
                <a:cubicBezTo>
                  <a:pt x="2547303" y="1056698"/>
                  <a:pt x="2549691" y="1057349"/>
                  <a:pt x="2551426" y="1058651"/>
                </a:cubicBezTo>
                <a:cubicBezTo>
                  <a:pt x="2560977" y="1066465"/>
                  <a:pt x="2568356" y="1073844"/>
                  <a:pt x="2573565" y="1080789"/>
                </a:cubicBezTo>
                <a:cubicBezTo>
                  <a:pt x="2577037" y="1084262"/>
                  <a:pt x="2577471" y="1088603"/>
                  <a:pt x="2574867" y="1093812"/>
                </a:cubicBezTo>
                <a:cubicBezTo>
                  <a:pt x="2571395" y="1105098"/>
                  <a:pt x="2569658" y="1115516"/>
                  <a:pt x="2569658" y="1125066"/>
                </a:cubicBezTo>
                <a:cubicBezTo>
                  <a:pt x="2566186" y="1158056"/>
                  <a:pt x="2564449" y="1179760"/>
                  <a:pt x="2564449" y="1190178"/>
                </a:cubicBezTo>
                <a:cubicBezTo>
                  <a:pt x="2565317" y="1200596"/>
                  <a:pt x="2561844" y="1208843"/>
                  <a:pt x="2554031" y="1214921"/>
                </a:cubicBezTo>
                <a:cubicBezTo>
                  <a:pt x="2551426" y="1217525"/>
                  <a:pt x="2547954" y="1217091"/>
                  <a:pt x="2543612" y="1213618"/>
                </a:cubicBezTo>
                <a:cubicBezTo>
                  <a:pt x="2532328" y="1205805"/>
                  <a:pt x="2528420" y="1193651"/>
                  <a:pt x="2531893" y="1177156"/>
                </a:cubicBezTo>
                <a:cubicBezTo>
                  <a:pt x="2533629" y="1155452"/>
                  <a:pt x="2533629" y="1126368"/>
                  <a:pt x="2531893" y="1089905"/>
                </a:cubicBezTo>
                <a:cubicBezTo>
                  <a:pt x="2531893" y="1086432"/>
                  <a:pt x="2530157" y="1084696"/>
                  <a:pt x="2526684" y="1084696"/>
                </a:cubicBezTo>
                <a:cubicBezTo>
                  <a:pt x="2524080" y="1085564"/>
                  <a:pt x="2519304" y="1086432"/>
                  <a:pt x="2512359" y="1087301"/>
                </a:cubicBezTo>
                <a:cubicBezTo>
                  <a:pt x="2499337" y="1089905"/>
                  <a:pt x="2489787" y="1092075"/>
                  <a:pt x="2483710" y="1093812"/>
                </a:cubicBezTo>
                <a:lnTo>
                  <a:pt x="2483710" y="1097719"/>
                </a:lnTo>
                <a:cubicBezTo>
                  <a:pt x="2483710" y="1127236"/>
                  <a:pt x="2484144" y="1152413"/>
                  <a:pt x="2485011" y="1173249"/>
                </a:cubicBezTo>
                <a:lnTo>
                  <a:pt x="2485011" y="1186271"/>
                </a:lnTo>
                <a:cubicBezTo>
                  <a:pt x="2485879" y="1183667"/>
                  <a:pt x="2486748" y="1179760"/>
                  <a:pt x="2487616" y="1174551"/>
                </a:cubicBezTo>
                <a:cubicBezTo>
                  <a:pt x="2489352" y="1170210"/>
                  <a:pt x="2490221" y="1166738"/>
                  <a:pt x="2490221" y="1164133"/>
                </a:cubicBezTo>
                <a:cubicBezTo>
                  <a:pt x="2493693" y="1141561"/>
                  <a:pt x="2493259" y="1126368"/>
                  <a:pt x="2488919" y="1118555"/>
                </a:cubicBezTo>
                <a:cubicBezTo>
                  <a:pt x="2487182" y="1114214"/>
                  <a:pt x="2487182" y="1111175"/>
                  <a:pt x="2488919" y="1109439"/>
                </a:cubicBezTo>
                <a:cubicBezTo>
                  <a:pt x="2489787" y="1106834"/>
                  <a:pt x="2492391" y="1105966"/>
                  <a:pt x="2496732" y="1106834"/>
                </a:cubicBezTo>
                <a:cubicBezTo>
                  <a:pt x="2510623" y="1110307"/>
                  <a:pt x="2520607" y="1116384"/>
                  <a:pt x="2526684" y="1125066"/>
                </a:cubicBezTo>
                <a:cubicBezTo>
                  <a:pt x="2529288" y="1129406"/>
                  <a:pt x="2529723" y="1133747"/>
                  <a:pt x="2527986" y="1138088"/>
                </a:cubicBezTo>
                <a:cubicBezTo>
                  <a:pt x="2527118" y="1139825"/>
                  <a:pt x="2525816" y="1145033"/>
                  <a:pt x="2524080" y="1153715"/>
                </a:cubicBezTo>
                <a:cubicBezTo>
                  <a:pt x="2522343" y="1161529"/>
                  <a:pt x="2521041" y="1167606"/>
                  <a:pt x="2520172" y="1171947"/>
                </a:cubicBezTo>
                <a:cubicBezTo>
                  <a:pt x="2519304" y="1178024"/>
                  <a:pt x="2517568" y="1184535"/>
                  <a:pt x="2514963" y="1191480"/>
                </a:cubicBezTo>
                <a:cubicBezTo>
                  <a:pt x="2523645" y="1198425"/>
                  <a:pt x="2528854" y="1202766"/>
                  <a:pt x="2530590" y="1204503"/>
                </a:cubicBezTo>
                <a:cubicBezTo>
                  <a:pt x="2534063" y="1208843"/>
                  <a:pt x="2534498" y="1213184"/>
                  <a:pt x="2531893" y="1217525"/>
                </a:cubicBezTo>
                <a:cubicBezTo>
                  <a:pt x="2529288" y="1220998"/>
                  <a:pt x="2527986" y="1234020"/>
                  <a:pt x="2527986" y="1256593"/>
                </a:cubicBezTo>
                <a:cubicBezTo>
                  <a:pt x="2527986" y="1266142"/>
                  <a:pt x="2534063" y="1270917"/>
                  <a:pt x="2546217" y="1270917"/>
                </a:cubicBezTo>
                <a:cubicBezTo>
                  <a:pt x="2570526" y="1270917"/>
                  <a:pt x="2584417" y="1267011"/>
                  <a:pt x="2587889" y="1259197"/>
                </a:cubicBezTo>
                <a:cubicBezTo>
                  <a:pt x="2590494" y="1255724"/>
                  <a:pt x="2593533" y="1247043"/>
                  <a:pt x="2597005" y="1233152"/>
                </a:cubicBezTo>
                <a:cubicBezTo>
                  <a:pt x="2598741" y="1228811"/>
                  <a:pt x="2600043" y="1225339"/>
                  <a:pt x="2600912" y="1222734"/>
                </a:cubicBezTo>
                <a:cubicBezTo>
                  <a:pt x="2601780" y="1220130"/>
                  <a:pt x="2602648" y="1218827"/>
                  <a:pt x="2603516" y="1218827"/>
                </a:cubicBezTo>
                <a:cubicBezTo>
                  <a:pt x="2605253" y="1218827"/>
                  <a:pt x="2606121" y="1220130"/>
                  <a:pt x="2606121" y="1222734"/>
                </a:cubicBezTo>
                <a:cubicBezTo>
                  <a:pt x="2609593" y="1239229"/>
                  <a:pt x="2614369" y="1253120"/>
                  <a:pt x="2620445" y="1264406"/>
                </a:cubicBezTo>
                <a:cubicBezTo>
                  <a:pt x="2623050" y="1269615"/>
                  <a:pt x="2624353" y="1273956"/>
                  <a:pt x="2624353" y="1277429"/>
                </a:cubicBezTo>
                <a:cubicBezTo>
                  <a:pt x="2622615" y="1285242"/>
                  <a:pt x="2618275" y="1291319"/>
                  <a:pt x="2611329" y="1295660"/>
                </a:cubicBezTo>
                <a:cubicBezTo>
                  <a:pt x="2596570" y="1302605"/>
                  <a:pt x="2576170" y="1305210"/>
                  <a:pt x="2550124" y="1303473"/>
                </a:cubicBezTo>
                <a:cubicBezTo>
                  <a:pt x="2533629" y="1303473"/>
                  <a:pt x="2520607" y="1298264"/>
                  <a:pt x="2511056" y="1287846"/>
                </a:cubicBezTo>
                <a:cubicBezTo>
                  <a:pt x="2503243" y="1278297"/>
                  <a:pt x="2499337" y="1264840"/>
                  <a:pt x="2499337" y="1247477"/>
                </a:cubicBezTo>
                <a:lnTo>
                  <a:pt x="2499337" y="1226641"/>
                </a:lnTo>
                <a:cubicBezTo>
                  <a:pt x="2498468" y="1228377"/>
                  <a:pt x="2497167" y="1230548"/>
                  <a:pt x="2495430" y="1233152"/>
                </a:cubicBezTo>
                <a:cubicBezTo>
                  <a:pt x="2493693" y="1235757"/>
                  <a:pt x="2492825" y="1237493"/>
                  <a:pt x="2492825" y="1238361"/>
                </a:cubicBezTo>
                <a:cubicBezTo>
                  <a:pt x="2472857" y="1267879"/>
                  <a:pt x="2441603" y="1285242"/>
                  <a:pt x="2399063" y="1290451"/>
                </a:cubicBezTo>
                <a:cubicBezTo>
                  <a:pt x="2395591" y="1291319"/>
                  <a:pt x="2393854" y="1290885"/>
                  <a:pt x="2393854" y="1289149"/>
                </a:cubicBezTo>
                <a:cubicBezTo>
                  <a:pt x="2393854" y="1287412"/>
                  <a:pt x="2395156" y="1286110"/>
                  <a:pt x="2397760" y="1285242"/>
                </a:cubicBezTo>
                <a:cubicBezTo>
                  <a:pt x="2432488" y="1267011"/>
                  <a:pt x="2458532" y="1240966"/>
                  <a:pt x="2475896" y="1207107"/>
                </a:cubicBezTo>
                <a:cubicBezTo>
                  <a:pt x="2471555" y="1208843"/>
                  <a:pt x="2467214" y="1208409"/>
                  <a:pt x="2462873" y="1205805"/>
                </a:cubicBezTo>
                <a:cubicBezTo>
                  <a:pt x="2459401" y="1203200"/>
                  <a:pt x="2456796" y="1200162"/>
                  <a:pt x="2455060" y="1196689"/>
                </a:cubicBezTo>
                <a:lnTo>
                  <a:pt x="2452455" y="1199294"/>
                </a:lnTo>
                <a:cubicBezTo>
                  <a:pt x="2445510" y="1206239"/>
                  <a:pt x="2431185" y="1218393"/>
                  <a:pt x="2409481" y="1235757"/>
                </a:cubicBezTo>
                <a:cubicBezTo>
                  <a:pt x="2405141" y="1239229"/>
                  <a:pt x="2399497" y="1243136"/>
                  <a:pt x="2392553" y="1247477"/>
                </a:cubicBezTo>
                <a:cubicBezTo>
                  <a:pt x="2381266" y="1256158"/>
                  <a:pt x="2373453" y="1262236"/>
                  <a:pt x="2369112" y="1265708"/>
                </a:cubicBezTo>
                <a:cubicBezTo>
                  <a:pt x="2364771" y="1270049"/>
                  <a:pt x="2359996" y="1270483"/>
                  <a:pt x="2354788" y="1267011"/>
                </a:cubicBezTo>
                <a:cubicBezTo>
                  <a:pt x="2341764" y="1259197"/>
                  <a:pt x="2334819" y="1249647"/>
                  <a:pt x="2333951" y="1238361"/>
                </a:cubicBezTo>
                <a:cubicBezTo>
                  <a:pt x="2333083" y="1233152"/>
                  <a:pt x="2334819" y="1230548"/>
                  <a:pt x="2339160" y="1230548"/>
                </a:cubicBezTo>
                <a:cubicBezTo>
                  <a:pt x="2346105" y="1231416"/>
                  <a:pt x="2356089" y="1229245"/>
                  <a:pt x="2369112" y="1224036"/>
                </a:cubicBezTo>
                <a:cubicBezTo>
                  <a:pt x="2373453" y="1222300"/>
                  <a:pt x="2377359" y="1220998"/>
                  <a:pt x="2380832" y="1220130"/>
                </a:cubicBezTo>
                <a:cubicBezTo>
                  <a:pt x="2380832" y="1207107"/>
                  <a:pt x="2380832" y="1193217"/>
                  <a:pt x="2380832" y="1178458"/>
                </a:cubicBezTo>
                <a:cubicBezTo>
                  <a:pt x="2378227" y="1178458"/>
                  <a:pt x="2375189" y="1178892"/>
                  <a:pt x="2371716" y="1179760"/>
                </a:cubicBezTo>
                <a:cubicBezTo>
                  <a:pt x="2364771" y="1180628"/>
                  <a:pt x="2359127" y="1179760"/>
                  <a:pt x="2354788" y="1177156"/>
                </a:cubicBezTo>
                <a:cubicBezTo>
                  <a:pt x="2349578" y="1173683"/>
                  <a:pt x="2345671" y="1169342"/>
                  <a:pt x="2343067" y="1164133"/>
                </a:cubicBezTo>
                <a:cubicBezTo>
                  <a:pt x="2343067" y="1164133"/>
                  <a:pt x="2343067" y="1163699"/>
                  <a:pt x="2343067" y="1162831"/>
                </a:cubicBezTo>
                <a:cubicBezTo>
                  <a:pt x="2339594" y="1159358"/>
                  <a:pt x="2340463" y="1157188"/>
                  <a:pt x="2345671" y="1156320"/>
                </a:cubicBezTo>
                <a:cubicBezTo>
                  <a:pt x="2353485" y="1156320"/>
                  <a:pt x="2365206" y="1154583"/>
                  <a:pt x="2380832" y="1151111"/>
                </a:cubicBezTo>
                <a:cubicBezTo>
                  <a:pt x="2380832" y="1138088"/>
                  <a:pt x="2379964" y="1126368"/>
                  <a:pt x="2378227" y="1115950"/>
                </a:cubicBezTo>
                <a:cubicBezTo>
                  <a:pt x="2376491" y="1116818"/>
                  <a:pt x="2374320" y="1117252"/>
                  <a:pt x="2371716" y="1117252"/>
                </a:cubicBezTo>
                <a:cubicBezTo>
                  <a:pt x="2366507" y="1118120"/>
                  <a:pt x="2361732" y="1117252"/>
                  <a:pt x="2357392" y="1114648"/>
                </a:cubicBezTo>
                <a:cubicBezTo>
                  <a:pt x="2355655" y="1113780"/>
                  <a:pt x="2353050" y="1111175"/>
                  <a:pt x="2349578" y="1106834"/>
                </a:cubicBezTo>
                <a:cubicBezTo>
                  <a:pt x="2348710" y="1105966"/>
                  <a:pt x="2347841" y="1105098"/>
                  <a:pt x="2346973" y="1104230"/>
                </a:cubicBezTo>
                <a:cubicBezTo>
                  <a:pt x="2344369" y="1098153"/>
                  <a:pt x="2345237" y="1095114"/>
                  <a:pt x="2349578" y="1095114"/>
                </a:cubicBezTo>
                <a:cubicBezTo>
                  <a:pt x="2362601" y="1093378"/>
                  <a:pt x="2374755" y="1090773"/>
                  <a:pt x="2386041" y="1087301"/>
                </a:cubicBezTo>
                <a:cubicBezTo>
                  <a:pt x="2402536" y="1082960"/>
                  <a:pt x="2413389" y="1080789"/>
                  <a:pt x="2418598" y="1080789"/>
                </a:cubicBezTo>
                <a:cubicBezTo>
                  <a:pt x="2418598" y="1080789"/>
                  <a:pt x="2419031" y="1080789"/>
                  <a:pt x="2419899" y="1080789"/>
                </a:cubicBezTo>
                <a:cubicBezTo>
                  <a:pt x="2424241" y="1079053"/>
                  <a:pt x="2428147" y="1078619"/>
                  <a:pt x="2431620" y="1079487"/>
                </a:cubicBezTo>
                <a:cubicBezTo>
                  <a:pt x="2434225" y="1080355"/>
                  <a:pt x="2438998" y="1084262"/>
                  <a:pt x="2445945" y="1091207"/>
                </a:cubicBezTo>
                <a:cubicBezTo>
                  <a:pt x="2448548" y="1096416"/>
                  <a:pt x="2447247" y="1100757"/>
                  <a:pt x="2442038" y="1104230"/>
                </a:cubicBezTo>
                <a:cubicBezTo>
                  <a:pt x="2436829" y="1105098"/>
                  <a:pt x="2427712" y="1106834"/>
                  <a:pt x="2414690" y="1109439"/>
                </a:cubicBezTo>
                <a:cubicBezTo>
                  <a:pt x="2411217" y="1110307"/>
                  <a:pt x="2408613" y="1110741"/>
                  <a:pt x="2406876" y="1110741"/>
                </a:cubicBezTo>
                <a:cubicBezTo>
                  <a:pt x="2409481" y="1112477"/>
                  <a:pt x="2411651" y="1114214"/>
                  <a:pt x="2413389" y="1115950"/>
                </a:cubicBezTo>
                <a:cubicBezTo>
                  <a:pt x="2417729" y="1120291"/>
                  <a:pt x="2419031" y="1123763"/>
                  <a:pt x="2417295" y="1126368"/>
                </a:cubicBezTo>
                <a:cubicBezTo>
                  <a:pt x="2415558" y="1128104"/>
                  <a:pt x="2414690" y="1132445"/>
                  <a:pt x="2414690" y="1139390"/>
                </a:cubicBezTo>
                <a:cubicBezTo>
                  <a:pt x="2413822" y="1141127"/>
                  <a:pt x="2413389" y="1142863"/>
                  <a:pt x="2413389" y="1144599"/>
                </a:cubicBezTo>
                <a:cubicBezTo>
                  <a:pt x="2414256" y="1144599"/>
                  <a:pt x="2415558" y="1144165"/>
                  <a:pt x="2417295" y="1143297"/>
                </a:cubicBezTo>
                <a:cubicBezTo>
                  <a:pt x="2419031" y="1143297"/>
                  <a:pt x="2420333" y="1142863"/>
                  <a:pt x="2421202" y="1141995"/>
                </a:cubicBezTo>
                <a:cubicBezTo>
                  <a:pt x="2423806" y="1141127"/>
                  <a:pt x="2426845" y="1141127"/>
                  <a:pt x="2430317" y="1141995"/>
                </a:cubicBezTo>
                <a:cubicBezTo>
                  <a:pt x="2431185" y="1142863"/>
                  <a:pt x="2432055" y="1143297"/>
                  <a:pt x="2432921" y="1143297"/>
                </a:cubicBezTo>
                <a:cubicBezTo>
                  <a:pt x="2437263" y="1145902"/>
                  <a:pt x="2441169" y="1149374"/>
                  <a:pt x="2444642" y="1153715"/>
                </a:cubicBezTo>
                <a:cubicBezTo>
                  <a:pt x="2448114" y="1160660"/>
                  <a:pt x="2447247" y="1165001"/>
                  <a:pt x="2442038" y="1166738"/>
                </a:cubicBezTo>
                <a:cubicBezTo>
                  <a:pt x="2441169" y="1166738"/>
                  <a:pt x="2439867" y="1166738"/>
                  <a:pt x="2438131" y="1166738"/>
                </a:cubicBezTo>
                <a:cubicBezTo>
                  <a:pt x="2431185" y="1167606"/>
                  <a:pt x="2422503" y="1169342"/>
                  <a:pt x="2412086" y="1171947"/>
                </a:cubicBezTo>
                <a:cubicBezTo>
                  <a:pt x="2411217" y="1183233"/>
                  <a:pt x="2410784" y="1195387"/>
                  <a:pt x="2410784" y="1208409"/>
                </a:cubicBezTo>
                <a:cubicBezTo>
                  <a:pt x="2429883" y="1201464"/>
                  <a:pt x="2442906" y="1196255"/>
                  <a:pt x="2449851" y="1192783"/>
                </a:cubicBezTo>
                <a:cubicBezTo>
                  <a:pt x="2451587" y="1192783"/>
                  <a:pt x="2452455" y="1192783"/>
                  <a:pt x="2452455" y="1192783"/>
                </a:cubicBezTo>
                <a:cubicBezTo>
                  <a:pt x="2451587" y="1189310"/>
                  <a:pt x="2452022" y="1182365"/>
                  <a:pt x="2453758" y="1171947"/>
                </a:cubicBezTo>
                <a:cubicBezTo>
                  <a:pt x="2452022" y="1179760"/>
                  <a:pt x="2452022" y="1178458"/>
                  <a:pt x="2453758" y="1168040"/>
                </a:cubicBezTo>
                <a:cubicBezTo>
                  <a:pt x="2455495" y="1161094"/>
                  <a:pt x="2455928" y="1147204"/>
                  <a:pt x="2455060" y="1126368"/>
                </a:cubicBezTo>
                <a:cubicBezTo>
                  <a:pt x="2455060" y="1123763"/>
                  <a:pt x="2455060" y="1122027"/>
                  <a:pt x="2455060" y="1121159"/>
                </a:cubicBezTo>
                <a:cubicBezTo>
                  <a:pt x="2455060" y="1096850"/>
                  <a:pt x="2453324" y="1082526"/>
                  <a:pt x="2449851" y="1078185"/>
                </a:cubicBezTo>
                <a:cubicBezTo>
                  <a:pt x="2447247" y="1072108"/>
                  <a:pt x="2448983" y="1069069"/>
                  <a:pt x="2455060" y="1069069"/>
                </a:cubicBezTo>
                <a:cubicBezTo>
                  <a:pt x="2459401" y="1069069"/>
                  <a:pt x="2464176" y="1070371"/>
                  <a:pt x="2469385" y="1072976"/>
                </a:cubicBezTo>
                <a:cubicBezTo>
                  <a:pt x="2482407" y="1070371"/>
                  <a:pt x="2496297" y="1067333"/>
                  <a:pt x="2511056" y="1063860"/>
                </a:cubicBezTo>
                <a:cubicBezTo>
                  <a:pt x="2515398" y="1062992"/>
                  <a:pt x="2521475" y="1061690"/>
                  <a:pt x="2529288" y="1059953"/>
                </a:cubicBezTo>
                <a:cubicBezTo>
                  <a:pt x="2531025" y="1059085"/>
                  <a:pt x="2532328" y="1058651"/>
                  <a:pt x="2533194" y="1058651"/>
                </a:cubicBezTo>
                <a:cubicBezTo>
                  <a:pt x="2537536" y="1057349"/>
                  <a:pt x="2541225" y="1056698"/>
                  <a:pt x="2544264" y="1056698"/>
                </a:cubicBezTo>
                <a:close/>
                <a:moveTo>
                  <a:pt x="4887979" y="1055721"/>
                </a:moveTo>
                <a:cubicBezTo>
                  <a:pt x="4889933" y="1055938"/>
                  <a:pt x="4892429" y="1056481"/>
                  <a:pt x="4895467" y="1057349"/>
                </a:cubicBezTo>
                <a:cubicBezTo>
                  <a:pt x="4909358" y="1065162"/>
                  <a:pt x="4918474" y="1072108"/>
                  <a:pt x="4922814" y="1078185"/>
                </a:cubicBezTo>
                <a:cubicBezTo>
                  <a:pt x="4927155" y="1083394"/>
                  <a:pt x="4927589" y="1088603"/>
                  <a:pt x="4924117" y="1093812"/>
                </a:cubicBezTo>
                <a:cubicBezTo>
                  <a:pt x="4920644" y="1105098"/>
                  <a:pt x="4918474" y="1124632"/>
                  <a:pt x="4917605" y="1152413"/>
                </a:cubicBezTo>
                <a:cubicBezTo>
                  <a:pt x="4917605" y="1217525"/>
                  <a:pt x="4918039" y="1255290"/>
                  <a:pt x="4918907" y="1265708"/>
                </a:cubicBezTo>
                <a:cubicBezTo>
                  <a:pt x="4918039" y="1277863"/>
                  <a:pt x="4913698" y="1290017"/>
                  <a:pt x="4905885" y="1302171"/>
                </a:cubicBezTo>
                <a:cubicBezTo>
                  <a:pt x="4901544" y="1306512"/>
                  <a:pt x="4896335" y="1306946"/>
                  <a:pt x="4890258" y="1303473"/>
                </a:cubicBezTo>
                <a:cubicBezTo>
                  <a:pt x="4885049" y="1297396"/>
                  <a:pt x="4881142" y="1290451"/>
                  <a:pt x="4878538" y="1282638"/>
                </a:cubicBezTo>
                <a:cubicBezTo>
                  <a:pt x="4878538" y="1281769"/>
                  <a:pt x="4878538" y="1280467"/>
                  <a:pt x="4878538" y="1278731"/>
                </a:cubicBezTo>
                <a:cubicBezTo>
                  <a:pt x="4877670" y="1276126"/>
                  <a:pt x="4877235" y="1273956"/>
                  <a:pt x="4877235" y="1272220"/>
                </a:cubicBezTo>
                <a:cubicBezTo>
                  <a:pt x="4841641" y="1269615"/>
                  <a:pt x="4803442" y="1271351"/>
                  <a:pt x="4762638" y="1277429"/>
                </a:cubicBezTo>
                <a:cubicBezTo>
                  <a:pt x="4757429" y="1277429"/>
                  <a:pt x="4753522" y="1276560"/>
                  <a:pt x="4750918" y="1274824"/>
                </a:cubicBezTo>
                <a:cubicBezTo>
                  <a:pt x="4750918" y="1274824"/>
                  <a:pt x="4750049" y="1274390"/>
                  <a:pt x="4748313" y="1273522"/>
                </a:cubicBezTo>
                <a:cubicBezTo>
                  <a:pt x="4745709" y="1271785"/>
                  <a:pt x="4743973" y="1270483"/>
                  <a:pt x="4743104" y="1269615"/>
                </a:cubicBezTo>
                <a:cubicBezTo>
                  <a:pt x="4742236" y="1282638"/>
                  <a:pt x="4739632" y="1290451"/>
                  <a:pt x="4735291" y="1293055"/>
                </a:cubicBezTo>
                <a:cubicBezTo>
                  <a:pt x="4731818" y="1296528"/>
                  <a:pt x="4727477" y="1296962"/>
                  <a:pt x="4722268" y="1294358"/>
                </a:cubicBezTo>
                <a:cubicBezTo>
                  <a:pt x="4722268" y="1294358"/>
                  <a:pt x="4721834" y="1293924"/>
                  <a:pt x="4720966" y="1293055"/>
                </a:cubicBezTo>
                <a:cubicBezTo>
                  <a:pt x="4714889" y="1290451"/>
                  <a:pt x="4710982" y="1286544"/>
                  <a:pt x="4709246" y="1281335"/>
                </a:cubicBezTo>
                <a:cubicBezTo>
                  <a:pt x="4705773" y="1270049"/>
                  <a:pt x="4704905" y="1260499"/>
                  <a:pt x="4706641" y="1252686"/>
                </a:cubicBezTo>
                <a:cubicBezTo>
                  <a:pt x="4710982" y="1234454"/>
                  <a:pt x="4713587" y="1190178"/>
                  <a:pt x="4714455" y="1119857"/>
                </a:cubicBezTo>
                <a:cubicBezTo>
                  <a:pt x="4714455" y="1100757"/>
                  <a:pt x="4710982" y="1085998"/>
                  <a:pt x="4704037" y="1075580"/>
                </a:cubicBezTo>
                <a:cubicBezTo>
                  <a:pt x="4702301" y="1070371"/>
                  <a:pt x="4704905" y="1067333"/>
                  <a:pt x="4711850" y="1066465"/>
                </a:cubicBezTo>
                <a:cubicBezTo>
                  <a:pt x="4719664" y="1068201"/>
                  <a:pt x="4727477" y="1070371"/>
                  <a:pt x="4735291" y="1072976"/>
                </a:cubicBezTo>
                <a:cubicBezTo>
                  <a:pt x="4752654" y="1071240"/>
                  <a:pt x="4780001" y="1068635"/>
                  <a:pt x="4817332" y="1065162"/>
                </a:cubicBezTo>
                <a:cubicBezTo>
                  <a:pt x="4826882" y="1063426"/>
                  <a:pt x="4833828" y="1062558"/>
                  <a:pt x="4838169" y="1062558"/>
                </a:cubicBezTo>
                <a:cubicBezTo>
                  <a:pt x="4851190" y="1061690"/>
                  <a:pt x="4866384" y="1059519"/>
                  <a:pt x="4883747" y="1056047"/>
                </a:cubicBezTo>
                <a:cubicBezTo>
                  <a:pt x="4884615" y="1055613"/>
                  <a:pt x="4886026" y="1055504"/>
                  <a:pt x="4887979" y="1055721"/>
                </a:cubicBezTo>
                <a:close/>
                <a:moveTo>
                  <a:pt x="3866204" y="1055721"/>
                </a:moveTo>
                <a:cubicBezTo>
                  <a:pt x="3867832" y="1055938"/>
                  <a:pt x="3869731" y="1056481"/>
                  <a:pt x="3871902" y="1057349"/>
                </a:cubicBezTo>
                <a:cubicBezTo>
                  <a:pt x="3885792" y="1064294"/>
                  <a:pt x="3896644" y="1072976"/>
                  <a:pt x="3904458" y="1083394"/>
                </a:cubicBezTo>
                <a:cubicBezTo>
                  <a:pt x="3907930" y="1088603"/>
                  <a:pt x="3907496" y="1094246"/>
                  <a:pt x="3903155" y="1100323"/>
                </a:cubicBezTo>
                <a:cubicBezTo>
                  <a:pt x="3902287" y="1101191"/>
                  <a:pt x="3901419" y="1102493"/>
                  <a:pt x="3900551" y="1104230"/>
                </a:cubicBezTo>
                <a:cubicBezTo>
                  <a:pt x="3897946" y="1106834"/>
                  <a:pt x="3893171" y="1113346"/>
                  <a:pt x="3886226" y="1123763"/>
                </a:cubicBezTo>
                <a:cubicBezTo>
                  <a:pt x="3873204" y="1142863"/>
                  <a:pt x="3860181" y="1158490"/>
                  <a:pt x="3847159" y="1170644"/>
                </a:cubicBezTo>
                <a:cubicBezTo>
                  <a:pt x="3848895" y="1170644"/>
                  <a:pt x="3851066" y="1170644"/>
                  <a:pt x="3853670" y="1170644"/>
                </a:cubicBezTo>
                <a:cubicBezTo>
                  <a:pt x="3873638" y="1168040"/>
                  <a:pt x="3890133" y="1165435"/>
                  <a:pt x="3903155" y="1162831"/>
                </a:cubicBezTo>
                <a:cubicBezTo>
                  <a:pt x="3910101" y="1161963"/>
                  <a:pt x="3916178" y="1162397"/>
                  <a:pt x="3921387" y="1164133"/>
                </a:cubicBezTo>
                <a:cubicBezTo>
                  <a:pt x="3933541" y="1169342"/>
                  <a:pt x="3942223" y="1177156"/>
                  <a:pt x="3947432" y="1187574"/>
                </a:cubicBezTo>
                <a:cubicBezTo>
                  <a:pt x="3949168" y="1197123"/>
                  <a:pt x="3944393" y="1201464"/>
                  <a:pt x="3933107" y="1200596"/>
                </a:cubicBezTo>
                <a:cubicBezTo>
                  <a:pt x="3906194" y="1197123"/>
                  <a:pt x="3867995" y="1197123"/>
                  <a:pt x="3818509" y="1200596"/>
                </a:cubicBezTo>
                <a:cubicBezTo>
                  <a:pt x="3804619" y="1201464"/>
                  <a:pt x="3791596" y="1203200"/>
                  <a:pt x="3779442" y="1205805"/>
                </a:cubicBezTo>
                <a:lnTo>
                  <a:pt x="3782047" y="1205805"/>
                </a:lnTo>
                <a:cubicBezTo>
                  <a:pt x="3788992" y="1209278"/>
                  <a:pt x="3795503" y="1215789"/>
                  <a:pt x="3801580" y="1225339"/>
                </a:cubicBezTo>
                <a:cubicBezTo>
                  <a:pt x="3805053" y="1230548"/>
                  <a:pt x="3804619" y="1235323"/>
                  <a:pt x="3800278" y="1239663"/>
                </a:cubicBezTo>
                <a:cubicBezTo>
                  <a:pt x="3790728" y="1245740"/>
                  <a:pt x="3782915" y="1252252"/>
                  <a:pt x="3776838" y="1259197"/>
                </a:cubicBezTo>
                <a:cubicBezTo>
                  <a:pt x="3756870" y="1275692"/>
                  <a:pt x="3729088" y="1290017"/>
                  <a:pt x="3693494" y="1302171"/>
                </a:cubicBezTo>
                <a:cubicBezTo>
                  <a:pt x="3686549" y="1304776"/>
                  <a:pt x="3682642" y="1305644"/>
                  <a:pt x="3681774" y="1304776"/>
                </a:cubicBezTo>
                <a:cubicBezTo>
                  <a:pt x="3680905" y="1303039"/>
                  <a:pt x="3683076" y="1300435"/>
                  <a:pt x="3688285" y="1296962"/>
                </a:cubicBezTo>
                <a:cubicBezTo>
                  <a:pt x="3709989" y="1280467"/>
                  <a:pt x="3730825" y="1259197"/>
                  <a:pt x="3750793" y="1233152"/>
                </a:cubicBezTo>
                <a:cubicBezTo>
                  <a:pt x="3757738" y="1223602"/>
                  <a:pt x="3762513" y="1215789"/>
                  <a:pt x="3765117" y="1209712"/>
                </a:cubicBezTo>
                <a:cubicBezTo>
                  <a:pt x="3765117" y="1207975"/>
                  <a:pt x="3765551" y="1207107"/>
                  <a:pt x="3766420" y="1207107"/>
                </a:cubicBezTo>
                <a:cubicBezTo>
                  <a:pt x="3742979" y="1209712"/>
                  <a:pt x="3726918" y="1212750"/>
                  <a:pt x="3718236" y="1216223"/>
                </a:cubicBezTo>
                <a:cubicBezTo>
                  <a:pt x="3711291" y="1218827"/>
                  <a:pt x="3705648" y="1217959"/>
                  <a:pt x="3701307" y="1213618"/>
                </a:cubicBezTo>
                <a:cubicBezTo>
                  <a:pt x="3692626" y="1207541"/>
                  <a:pt x="3686549" y="1200596"/>
                  <a:pt x="3683076" y="1192783"/>
                </a:cubicBezTo>
                <a:cubicBezTo>
                  <a:pt x="3680471" y="1187574"/>
                  <a:pt x="3681774" y="1184969"/>
                  <a:pt x="3686983" y="1184969"/>
                </a:cubicBezTo>
                <a:cubicBezTo>
                  <a:pt x="3709555" y="1184969"/>
                  <a:pt x="3727352" y="1183667"/>
                  <a:pt x="3740375" y="1181062"/>
                </a:cubicBezTo>
                <a:cubicBezTo>
                  <a:pt x="3754265" y="1180194"/>
                  <a:pt x="3772931" y="1178458"/>
                  <a:pt x="3796371" y="1175853"/>
                </a:cubicBezTo>
                <a:cubicBezTo>
                  <a:pt x="3810262" y="1174985"/>
                  <a:pt x="3821114" y="1174117"/>
                  <a:pt x="3828927" y="1173249"/>
                </a:cubicBezTo>
                <a:cubicBezTo>
                  <a:pt x="3848895" y="1128104"/>
                  <a:pt x="3858879" y="1091207"/>
                  <a:pt x="3858879" y="1062558"/>
                </a:cubicBezTo>
                <a:cubicBezTo>
                  <a:pt x="3858879" y="1057349"/>
                  <a:pt x="3861321" y="1055070"/>
                  <a:pt x="3866204" y="1055721"/>
                </a:cubicBezTo>
                <a:close/>
                <a:moveTo>
                  <a:pt x="1833238" y="1055721"/>
                </a:moveTo>
                <a:cubicBezTo>
                  <a:pt x="1834540" y="1055504"/>
                  <a:pt x="1836059" y="1055613"/>
                  <a:pt x="1837795" y="1056047"/>
                </a:cubicBezTo>
                <a:cubicBezTo>
                  <a:pt x="1849950" y="1059519"/>
                  <a:pt x="1859934" y="1066031"/>
                  <a:pt x="1867747" y="1075580"/>
                </a:cubicBezTo>
                <a:cubicBezTo>
                  <a:pt x="1870352" y="1079053"/>
                  <a:pt x="1870352" y="1082526"/>
                  <a:pt x="1867747" y="1085998"/>
                </a:cubicBezTo>
                <a:cubicBezTo>
                  <a:pt x="1866879" y="1086866"/>
                  <a:pt x="1865577" y="1088603"/>
                  <a:pt x="1863841" y="1091207"/>
                </a:cubicBezTo>
                <a:cubicBezTo>
                  <a:pt x="1858632" y="1098153"/>
                  <a:pt x="1854725" y="1103362"/>
                  <a:pt x="1852120" y="1106834"/>
                </a:cubicBezTo>
                <a:cubicBezTo>
                  <a:pt x="1851252" y="1107702"/>
                  <a:pt x="1850384" y="1109439"/>
                  <a:pt x="1849516" y="1112043"/>
                </a:cubicBezTo>
                <a:cubicBezTo>
                  <a:pt x="1847779" y="1113780"/>
                  <a:pt x="1846477" y="1115516"/>
                  <a:pt x="1845608" y="1117252"/>
                </a:cubicBezTo>
                <a:cubicBezTo>
                  <a:pt x="1849081" y="1116384"/>
                  <a:pt x="1853857" y="1115082"/>
                  <a:pt x="1859934" y="1113346"/>
                </a:cubicBezTo>
                <a:cubicBezTo>
                  <a:pt x="1872956" y="1110741"/>
                  <a:pt x="1884242" y="1107702"/>
                  <a:pt x="1893792" y="1104230"/>
                </a:cubicBezTo>
                <a:cubicBezTo>
                  <a:pt x="1903342" y="1103362"/>
                  <a:pt x="1912023" y="1107702"/>
                  <a:pt x="1919837" y="1117252"/>
                </a:cubicBezTo>
                <a:cubicBezTo>
                  <a:pt x="1924178" y="1122461"/>
                  <a:pt x="1923310" y="1125934"/>
                  <a:pt x="1917233" y="1127670"/>
                </a:cubicBezTo>
                <a:cubicBezTo>
                  <a:pt x="1899001" y="1132879"/>
                  <a:pt x="1875126" y="1137220"/>
                  <a:pt x="1845608" y="1140693"/>
                </a:cubicBezTo>
                <a:cubicBezTo>
                  <a:pt x="1839532" y="1141561"/>
                  <a:pt x="1834757" y="1139825"/>
                  <a:pt x="1831285" y="1135484"/>
                </a:cubicBezTo>
                <a:cubicBezTo>
                  <a:pt x="1820866" y="1148506"/>
                  <a:pt x="1807844" y="1159792"/>
                  <a:pt x="1792217" y="1169342"/>
                </a:cubicBezTo>
                <a:cubicBezTo>
                  <a:pt x="1789612" y="1171078"/>
                  <a:pt x="1787876" y="1171512"/>
                  <a:pt x="1787008" y="1170644"/>
                </a:cubicBezTo>
                <a:cubicBezTo>
                  <a:pt x="1786140" y="1168908"/>
                  <a:pt x="1786574" y="1167172"/>
                  <a:pt x="1788310" y="1165435"/>
                </a:cubicBezTo>
                <a:cubicBezTo>
                  <a:pt x="1788310" y="1164567"/>
                  <a:pt x="1788744" y="1164133"/>
                  <a:pt x="1789612" y="1164133"/>
                </a:cubicBezTo>
                <a:cubicBezTo>
                  <a:pt x="1789612" y="1163265"/>
                  <a:pt x="1789612" y="1162831"/>
                  <a:pt x="1789612" y="1162831"/>
                </a:cubicBezTo>
                <a:cubicBezTo>
                  <a:pt x="1779195" y="1165435"/>
                  <a:pt x="1769210" y="1167606"/>
                  <a:pt x="1759661" y="1169342"/>
                </a:cubicBezTo>
                <a:cubicBezTo>
                  <a:pt x="1761397" y="1171078"/>
                  <a:pt x="1762699" y="1171947"/>
                  <a:pt x="1763567" y="1171947"/>
                </a:cubicBezTo>
                <a:cubicBezTo>
                  <a:pt x="1768777" y="1173683"/>
                  <a:pt x="1769645" y="1177156"/>
                  <a:pt x="1766172" y="1182365"/>
                </a:cubicBezTo>
                <a:cubicBezTo>
                  <a:pt x="1763567" y="1187574"/>
                  <a:pt x="1761397" y="1191480"/>
                  <a:pt x="1759661" y="1194085"/>
                </a:cubicBezTo>
                <a:cubicBezTo>
                  <a:pt x="1761397" y="1193217"/>
                  <a:pt x="1764001" y="1192348"/>
                  <a:pt x="1767474" y="1191480"/>
                </a:cubicBezTo>
                <a:cubicBezTo>
                  <a:pt x="1770078" y="1190612"/>
                  <a:pt x="1772249" y="1190178"/>
                  <a:pt x="1773985" y="1190178"/>
                </a:cubicBezTo>
                <a:cubicBezTo>
                  <a:pt x="1777458" y="1188442"/>
                  <a:pt x="1780497" y="1188442"/>
                  <a:pt x="1783101" y="1190178"/>
                </a:cubicBezTo>
                <a:cubicBezTo>
                  <a:pt x="1788310" y="1192783"/>
                  <a:pt x="1792217" y="1195387"/>
                  <a:pt x="1794821" y="1197992"/>
                </a:cubicBezTo>
                <a:cubicBezTo>
                  <a:pt x="1799162" y="1202332"/>
                  <a:pt x="1800465" y="1205805"/>
                  <a:pt x="1798729" y="1208409"/>
                </a:cubicBezTo>
                <a:cubicBezTo>
                  <a:pt x="1798729" y="1209278"/>
                  <a:pt x="1798294" y="1210580"/>
                  <a:pt x="1797426" y="1212316"/>
                </a:cubicBezTo>
                <a:cubicBezTo>
                  <a:pt x="1797426" y="1214052"/>
                  <a:pt x="1796993" y="1215355"/>
                  <a:pt x="1796124" y="1216223"/>
                </a:cubicBezTo>
                <a:cubicBezTo>
                  <a:pt x="1801332" y="1215355"/>
                  <a:pt x="1809146" y="1214487"/>
                  <a:pt x="1819564" y="1213618"/>
                </a:cubicBezTo>
                <a:cubicBezTo>
                  <a:pt x="1828246" y="1211882"/>
                  <a:pt x="1834757" y="1211014"/>
                  <a:pt x="1839098" y="1211014"/>
                </a:cubicBezTo>
                <a:cubicBezTo>
                  <a:pt x="1839966" y="1202332"/>
                  <a:pt x="1840400" y="1196255"/>
                  <a:pt x="1840400" y="1192783"/>
                </a:cubicBezTo>
                <a:cubicBezTo>
                  <a:pt x="1838663" y="1191046"/>
                  <a:pt x="1836494" y="1189744"/>
                  <a:pt x="1833888" y="1188876"/>
                </a:cubicBezTo>
                <a:cubicBezTo>
                  <a:pt x="1824339" y="1196689"/>
                  <a:pt x="1815223" y="1202332"/>
                  <a:pt x="1806542" y="1205805"/>
                </a:cubicBezTo>
                <a:cubicBezTo>
                  <a:pt x="1803937" y="1207541"/>
                  <a:pt x="1802201" y="1207975"/>
                  <a:pt x="1801332" y="1207107"/>
                </a:cubicBezTo>
                <a:cubicBezTo>
                  <a:pt x="1800465" y="1205371"/>
                  <a:pt x="1800899" y="1203200"/>
                  <a:pt x="1802635" y="1200596"/>
                </a:cubicBezTo>
                <a:cubicBezTo>
                  <a:pt x="1806975" y="1192783"/>
                  <a:pt x="1813053" y="1181062"/>
                  <a:pt x="1820866" y="1165435"/>
                </a:cubicBezTo>
                <a:cubicBezTo>
                  <a:pt x="1823470" y="1157622"/>
                  <a:pt x="1824773" y="1151979"/>
                  <a:pt x="1824773" y="1148506"/>
                </a:cubicBezTo>
                <a:cubicBezTo>
                  <a:pt x="1824773" y="1144165"/>
                  <a:pt x="1826944" y="1142429"/>
                  <a:pt x="1831285" y="1143297"/>
                </a:cubicBezTo>
                <a:cubicBezTo>
                  <a:pt x="1842571" y="1143297"/>
                  <a:pt x="1852120" y="1146336"/>
                  <a:pt x="1859934" y="1152413"/>
                </a:cubicBezTo>
                <a:cubicBezTo>
                  <a:pt x="1863406" y="1155886"/>
                  <a:pt x="1863406" y="1158924"/>
                  <a:pt x="1859934" y="1161529"/>
                </a:cubicBezTo>
                <a:cubicBezTo>
                  <a:pt x="1859065" y="1162397"/>
                  <a:pt x="1857328" y="1164133"/>
                  <a:pt x="1854725" y="1166738"/>
                </a:cubicBezTo>
                <a:cubicBezTo>
                  <a:pt x="1853857" y="1167606"/>
                  <a:pt x="1852988" y="1168474"/>
                  <a:pt x="1852120" y="1169342"/>
                </a:cubicBezTo>
                <a:cubicBezTo>
                  <a:pt x="1866879" y="1165001"/>
                  <a:pt x="1879901" y="1161094"/>
                  <a:pt x="1891188" y="1157622"/>
                </a:cubicBezTo>
                <a:cubicBezTo>
                  <a:pt x="1900738" y="1155017"/>
                  <a:pt x="1908985" y="1160226"/>
                  <a:pt x="1915930" y="1173249"/>
                </a:cubicBezTo>
                <a:cubicBezTo>
                  <a:pt x="1918535" y="1177590"/>
                  <a:pt x="1916798" y="1180628"/>
                  <a:pt x="1910722" y="1182365"/>
                </a:cubicBezTo>
                <a:cubicBezTo>
                  <a:pt x="1898567" y="1184969"/>
                  <a:pt x="1885110" y="1187574"/>
                  <a:pt x="1870352" y="1190178"/>
                </a:cubicBezTo>
                <a:cubicBezTo>
                  <a:pt x="1872956" y="1191046"/>
                  <a:pt x="1875560" y="1192783"/>
                  <a:pt x="1878165" y="1195387"/>
                </a:cubicBezTo>
                <a:cubicBezTo>
                  <a:pt x="1879901" y="1197992"/>
                  <a:pt x="1879901" y="1201464"/>
                  <a:pt x="1878165" y="1205805"/>
                </a:cubicBezTo>
                <a:cubicBezTo>
                  <a:pt x="1893792" y="1203200"/>
                  <a:pt x="1907682" y="1199728"/>
                  <a:pt x="1919837" y="1195387"/>
                </a:cubicBezTo>
                <a:cubicBezTo>
                  <a:pt x="1925914" y="1194519"/>
                  <a:pt x="1933293" y="1198860"/>
                  <a:pt x="1941975" y="1208409"/>
                </a:cubicBezTo>
                <a:cubicBezTo>
                  <a:pt x="1946316" y="1214487"/>
                  <a:pt x="1944580" y="1218827"/>
                  <a:pt x="1936767" y="1221432"/>
                </a:cubicBezTo>
                <a:cubicBezTo>
                  <a:pt x="1909853" y="1223168"/>
                  <a:pt x="1889017" y="1224905"/>
                  <a:pt x="1874258" y="1226641"/>
                </a:cubicBezTo>
                <a:cubicBezTo>
                  <a:pt x="1886413" y="1243136"/>
                  <a:pt x="1903342" y="1258763"/>
                  <a:pt x="1925046" y="1273522"/>
                </a:cubicBezTo>
                <a:cubicBezTo>
                  <a:pt x="1926782" y="1274390"/>
                  <a:pt x="1928953" y="1275692"/>
                  <a:pt x="1931557" y="1277429"/>
                </a:cubicBezTo>
                <a:cubicBezTo>
                  <a:pt x="1946316" y="1286978"/>
                  <a:pt x="1957168" y="1293055"/>
                  <a:pt x="1964113" y="1295660"/>
                </a:cubicBezTo>
                <a:cubicBezTo>
                  <a:pt x="1966719" y="1296528"/>
                  <a:pt x="1968020" y="1297830"/>
                  <a:pt x="1968020" y="1299567"/>
                </a:cubicBezTo>
                <a:cubicBezTo>
                  <a:pt x="1968020" y="1300435"/>
                  <a:pt x="1966719" y="1300869"/>
                  <a:pt x="1964113" y="1300869"/>
                </a:cubicBezTo>
                <a:cubicBezTo>
                  <a:pt x="1941541" y="1302605"/>
                  <a:pt x="1923310" y="1303473"/>
                  <a:pt x="1909419" y="1303473"/>
                </a:cubicBezTo>
                <a:cubicBezTo>
                  <a:pt x="1902474" y="1303473"/>
                  <a:pt x="1897265" y="1301737"/>
                  <a:pt x="1893792" y="1298264"/>
                </a:cubicBezTo>
                <a:cubicBezTo>
                  <a:pt x="1882506" y="1287846"/>
                  <a:pt x="1871220" y="1271351"/>
                  <a:pt x="1859934" y="1248779"/>
                </a:cubicBezTo>
                <a:cubicBezTo>
                  <a:pt x="1852988" y="1260065"/>
                  <a:pt x="1847345" y="1268747"/>
                  <a:pt x="1843004" y="1274824"/>
                </a:cubicBezTo>
                <a:cubicBezTo>
                  <a:pt x="1831719" y="1288715"/>
                  <a:pt x="1807410" y="1300001"/>
                  <a:pt x="1770078" y="1308682"/>
                </a:cubicBezTo>
                <a:cubicBezTo>
                  <a:pt x="1768342" y="1309551"/>
                  <a:pt x="1767474" y="1309116"/>
                  <a:pt x="1767474" y="1307380"/>
                </a:cubicBezTo>
                <a:cubicBezTo>
                  <a:pt x="1767474" y="1305644"/>
                  <a:pt x="1767909" y="1304342"/>
                  <a:pt x="1768777" y="1303473"/>
                </a:cubicBezTo>
                <a:cubicBezTo>
                  <a:pt x="1802635" y="1286110"/>
                  <a:pt x="1824339" y="1262670"/>
                  <a:pt x="1833888" y="1233152"/>
                </a:cubicBezTo>
                <a:lnTo>
                  <a:pt x="1811751" y="1237059"/>
                </a:lnTo>
                <a:cubicBezTo>
                  <a:pt x="1805674" y="1238795"/>
                  <a:pt x="1799596" y="1236191"/>
                  <a:pt x="1793518" y="1229245"/>
                </a:cubicBezTo>
                <a:cubicBezTo>
                  <a:pt x="1793518" y="1230114"/>
                  <a:pt x="1793518" y="1230982"/>
                  <a:pt x="1793518" y="1231850"/>
                </a:cubicBezTo>
                <a:cubicBezTo>
                  <a:pt x="1790915" y="1240532"/>
                  <a:pt x="1786574" y="1251818"/>
                  <a:pt x="1780497" y="1265708"/>
                </a:cubicBezTo>
                <a:cubicBezTo>
                  <a:pt x="1772683" y="1283940"/>
                  <a:pt x="1762265" y="1294792"/>
                  <a:pt x="1749243" y="1298264"/>
                </a:cubicBezTo>
                <a:cubicBezTo>
                  <a:pt x="1745770" y="1299133"/>
                  <a:pt x="1741864" y="1295226"/>
                  <a:pt x="1737522" y="1286544"/>
                </a:cubicBezTo>
                <a:cubicBezTo>
                  <a:pt x="1733182" y="1276126"/>
                  <a:pt x="1727104" y="1266142"/>
                  <a:pt x="1719291" y="1256593"/>
                </a:cubicBezTo>
                <a:cubicBezTo>
                  <a:pt x="1718423" y="1253988"/>
                  <a:pt x="1719291" y="1252686"/>
                  <a:pt x="1721895" y="1252686"/>
                </a:cubicBezTo>
                <a:cubicBezTo>
                  <a:pt x="1724501" y="1253554"/>
                  <a:pt x="1727972" y="1254422"/>
                  <a:pt x="1732313" y="1255290"/>
                </a:cubicBezTo>
                <a:cubicBezTo>
                  <a:pt x="1737522" y="1257027"/>
                  <a:pt x="1740996" y="1258329"/>
                  <a:pt x="1742731" y="1259197"/>
                </a:cubicBezTo>
                <a:cubicBezTo>
                  <a:pt x="1745335" y="1259197"/>
                  <a:pt x="1747506" y="1258329"/>
                  <a:pt x="1749243" y="1256593"/>
                </a:cubicBezTo>
                <a:cubicBezTo>
                  <a:pt x="1757056" y="1247043"/>
                  <a:pt x="1761397" y="1232718"/>
                  <a:pt x="1762265" y="1213618"/>
                </a:cubicBezTo>
                <a:cubicBezTo>
                  <a:pt x="1762265" y="1211014"/>
                  <a:pt x="1761830" y="1210146"/>
                  <a:pt x="1760963" y="1211014"/>
                </a:cubicBezTo>
                <a:cubicBezTo>
                  <a:pt x="1759227" y="1211014"/>
                  <a:pt x="1756188" y="1211882"/>
                  <a:pt x="1751847" y="1213618"/>
                </a:cubicBezTo>
                <a:cubicBezTo>
                  <a:pt x="1751847" y="1213618"/>
                  <a:pt x="1750979" y="1213618"/>
                  <a:pt x="1749243" y="1213618"/>
                </a:cubicBezTo>
                <a:cubicBezTo>
                  <a:pt x="1733616" y="1241400"/>
                  <a:pt x="1708005" y="1263538"/>
                  <a:pt x="1672411" y="1280033"/>
                </a:cubicBezTo>
                <a:cubicBezTo>
                  <a:pt x="1669806" y="1280901"/>
                  <a:pt x="1668069" y="1280901"/>
                  <a:pt x="1667200" y="1280033"/>
                </a:cubicBezTo>
                <a:cubicBezTo>
                  <a:pt x="1666333" y="1278297"/>
                  <a:pt x="1667200" y="1276560"/>
                  <a:pt x="1669806" y="1274824"/>
                </a:cubicBezTo>
                <a:cubicBezTo>
                  <a:pt x="1694983" y="1248779"/>
                  <a:pt x="1712780" y="1223602"/>
                  <a:pt x="1723197" y="1199294"/>
                </a:cubicBezTo>
                <a:cubicBezTo>
                  <a:pt x="1724066" y="1195821"/>
                  <a:pt x="1725368" y="1190612"/>
                  <a:pt x="1727104" y="1183667"/>
                </a:cubicBezTo>
                <a:cubicBezTo>
                  <a:pt x="1727972" y="1181062"/>
                  <a:pt x="1728407" y="1179326"/>
                  <a:pt x="1728407" y="1178458"/>
                </a:cubicBezTo>
                <a:cubicBezTo>
                  <a:pt x="1723197" y="1179326"/>
                  <a:pt x="1717989" y="1180628"/>
                  <a:pt x="1712780" y="1182365"/>
                </a:cubicBezTo>
                <a:cubicBezTo>
                  <a:pt x="1704098" y="1183233"/>
                  <a:pt x="1694983" y="1178458"/>
                  <a:pt x="1685433" y="1168040"/>
                </a:cubicBezTo>
                <a:cubicBezTo>
                  <a:pt x="1683697" y="1166303"/>
                  <a:pt x="1683262" y="1164567"/>
                  <a:pt x="1684130" y="1162831"/>
                </a:cubicBezTo>
                <a:cubicBezTo>
                  <a:pt x="1684130" y="1161094"/>
                  <a:pt x="1685868" y="1159792"/>
                  <a:pt x="1689339" y="1158924"/>
                </a:cubicBezTo>
                <a:cubicBezTo>
                  <a:pt x="1712780" y="1154583"/>
                  <a:pt x="1742731" y="1147638"/>
                  <a:pt x="1779195" y="1138088"/>
                </a:cubicBezTo>
                <a:cubicBezTo>
                  <a:pt x="1788744" y="1137220"/>
                  <a:pt x="1795689" y="1140259"/>
                  <a:pt x="1800031" y="1147204"/>
                </a:cubicBezTo>
                <a:cubicBezTo>
                  <a:pt x="1809580" y="1132445"/>
                  <a:pt x="1817394" y="1115950"/>
                  <a:pt x="1823470" y="1097719"/>
                </a:cubicBezTo>
                <a:cubicBezTo>
                  <a:pt x="1827812" y="1086432"/>
                  <a:pt x="1829982" y="1075146"/>
                  <a:pt x="1829982" y="1063860"/>
                </a:cubicBezTo>
                <a:cubicBezTo>
                  <a:pt x="1829114" y="1060387"/>
                  <a:pt x="1829114" y="1058217"/>
                  <a:pt x="1829982" y="1057349"/>
                </a:cubicBezTo>
                <a:cubicBezTo>
                  <a:pt x="1830850" y="1056481"/>
                  <a:pt x="1831935" y="1055938"/>
                  <a:pt x="1833238" y="1055721"/>
                </a:cubicBezTo>
                <a:close/>
                <a:moveTo>
                  <a:pt x="7070218" y="1053442"/>
                </a:moveTo>
                <a:cubicBezTo>
                  <a:pt x="7071086" y="1052574"/>
                  <a:pt x="7073257" y="1052574"/>
                  <a:pt x="7076729" y="1053442"/>
                </a:cubicBezTo>
                <a:cubicBezTo>
                  <a:pt x="7088883" y="1054310"/>
                  <a:pt x="7101472" y="1056915"/>
                  <a:pt x="7114494" y="1061256"/>
                </a:cubicBezTo>
                <a:cubicBezTo>
                  <a:pt x="7124912" y="1064728"/>
                  <a:pt x="7128819" y="1072976"/>
                  <a:pt x="7126214" y="1085998"/>
                </a:cubicBezTo>
                <a:cubicBezTo>
                  <a:pt x="7120137" y="1102493"/>
                  <a:pt x="7111456" y="1106400"/>
                  <a:pt x="7100169" y="1097719"/>
                </a:cubicBezTo>
                <a:cubicBezTo>
                  <a:pt x="7098433" y="1095114"/>
                  <a:pt x="7094527" y="1089471"/>
                  <a:pt x="7088449" y="1080789"/>
                </a:cubicBezTo>
                <a:cubicBezTo>
                  <a:pt x="7081504" y="1070371"/>
                  <a:pt x="7076295" y="1062992"/>
                  <a:pt x="7072822" y="1058651"/>
                </a:cubicBezTo>
                <a:cubicBezTo>
                  <a:pt x="7071086" y="1056047"/>
                  <a:pt x="7070218" y="1054310"/>
                  <a:pt x="7070218" y="1053442"/>
                </a:cubicBezTo>
                <a:close/>
                <a:moveTo>
                  <a:pt x="8185917" y="1053117"/>
                </a:moveTo>
                <a:cubicBezTo>
                  <a:pt x="8187870" y="1052466"/>
                  <a:pt x="8190149" y="1052574"/>
                  <a:pt x="8192754" y="1053442"/>
                </a:cubicBezTo>
                <a:cubicBezTo>
                  <a:pt x="8204040" y="1056915"/>
                  <a:pt x="8216194" y="1062992"/>
                  <a:pt x="8229216" y="1071674"/>
                </a:cubicBezTo>
                <a:cubicBezTo>
                  <a:pt x="8236162" y="1076883"/>
                  <a:pt x="8236162" y="1081657"/>
                  <a:pt x="8229216" y="1085998"/>
                </a:cubicBezTo>
                <a:cubicBezTo>
                  <a:pt x="8228348" y="1085998"/>
                  <a:pt x="8226612" y="1086866"/>
                  <a:pt x="8224008" y="1088603"/>
                </a:cubicBezTo>
                <a:cubicBezTo>
                  <a:pt x="8211854" y="1093812"/>
                  <a:pt x="8202304" y="1097284"/>
                  <a:pt x="8195358" y="1099021"/>
                </a:cubicBezTo>
                <a:cubicBezTo>
                  <a:pt x="8194490" y="1099021"/>
                  <a:pt x="8193622" y="1099455"/>
                  <a:pt x="8192754" y="1100323"/>
                </a:cubicBezTo>
                <a:cubicBezTo>
                  <a:pt x="8191018" y="1100323"/>
                  <a:pt x="8189716" y="1100757"/>
                  <a:pt x="8188847" y="1101625"/>
                </a:cubicBezTo>
                <a:cubicBezTo>
                  <a:pt x="8194924" y="1105966"/>
                  <a:pt x="8199265" y="1109439"/>
                  <a:pt x="8201870" y="1112043"/>
                </a:cubicBezTo>
                <a:cubicBezTo>
                  <a:pt x="8207078" y="1117252"/>
                  <a:pt x="8207078" y="1122461"/>
                  <a:pt x="8201870" y="1127670"/>
                </a:cubicBezTo>
                <a:cubicBezTo>
                  <a:pt x="8199265" y="1131143"/>
                  <a:pt x="8196660" y="1137220"/>
                  <a:pt x="8194056" y="1145902"/>
                </a:cubicBezTo>
                <a:cubicBezTo>
                  <a:pt x="8196660" y="1145902"/>
                  <a:pt x="8198831" y="1145468"/>
                  <a:pt x="8200567" y="1144599"/>
                </a:cubicBezTo>
                <a:cubicBezTo>
                  <a:pt x="8214458" y="1143731"/>
                  <a:pt x="8231821" y="1141127"/>
                  <a:pt x="8252657" y="1136786"/>
                </a:cubicBezTo>
                <a:cubicBezTo>
                  <a:pt x="8259602" y="1134181"/>
                  <a:pt x="8266114" y="1134616"/>
                  <a:pt x="8272190" y="1138088"/>
                </a:cubicBezTo>
                <a:cubicBezTo>
                  <a:pt x="8280004" y="1142429"/>
                  <a:pt x="8286515" y="1148072"/>
                  <a:pt x="8291724" y="1155017"/>
                </a:cubicBezTo>
                <a:cubicBezTo>
                  <a:pt x="8296065" y="1163699"/>
                  <a:pt x="8293461" y="1168908"/>
                  <a:pt x="8283911" y="1170644"/>
                </a:cubicBezTo>
                <a:cubicBezTo>
                  <a:pt x="8259602" y="1168040"/>
                  <a:pt x="8227480" y="1168908"/>
                  <a:pt x="8187544" y="1173249"/>
                </a:cubicBezTo>
                <a:cubicBezTo>
                  <a:pt x="8183204" y="1185403"/>
                  <a:pt x="8179731" y="1196255"/>
                  <a:pt x="8177126" y="1205805"/>
                </a:cubicBezTo>
                <a:cubicBezTo>
                  <a:pt x="8185808" y="1204937"/>
                  <a:pt x="8194490" y="1202766"/>
                  <a:pt x="8203172" y="1199294"/>
                </a:cubicBezTo>
                <a:cubicBezTo>
                  <a:pt x="8212722" y="1197557"/>
                  <a:pt x="8219233" y="1197992"/>
                  <a:pt x="8222706" y="1200596"/>
                </a:cubicBezTo>
                <a:cubicBezTo>
                  <a:pt x="8232256" y="1204069"/>
                  <a:pt x="8240936" y="1211014"/>
                  <a:pt x="8248750" y="1221432"/>
                </a:cubicBezTo>
                <a:cubicBezTo>
                  <a:pt x="8253091" y="1227509"/>
                  <a:pt x="8252657" y="1232718"/>
                  <a:pt x="8247448" y="1237059"/>
                </a:cubicBezTo>
                <a:cubicBezTo>
                  <a:pt x="8241371" y="1244004"/>
                  <a:pt x="8234860" y="1253988"/>
                  <a:pt x="8227914" y="1267011"/>
                </a:cubicBezTo>
                <a:cubicBezTo>
                  <a:pt x="8229651" y="1268747"/>
                  <a:pt x="8231388" y="1272220"/>
                  <a:pt x="8233124" y="1277429"/>
                </a:cubicBezTo>
                <a:cubicBezTo>
                  <a:pt x="8232256" y="1273088"/>
                  <a:pt x="8232690" y="1273956"/>
                  <a:pt x="8234426" y="1280033"/>
                </a:cubicBezTo>
                <a:cubicBezTo>
                  <a:pt x="8236162" y="1286978"/>
                  <a:pt x="8233124" y="1290885"/>
                  <a:pt x="8225310" y="1291753"/>
                </a:cubicBezTo>
                <a:cubicBezTo>
                  <a:pt x="8219233" y="1291753"/>
                  <a:pt x="8210552" y="1292187"/>
                  <a:pt x="8199265" y="1293055"/>
                </a:cubicBezTo>
                <a:cubicBezTo>
                  <a:pt x="8174956" y="1293924"/>
                  <a:pt x="8157593" y="1294792"/>
                  <a:pt x="8147175" y="1295660"/>
                </a:cubicBezTo>
                <a:cubicBezTo>
                  <a:pt x="8147175" y="1296528"/>
                  <a:pt x="8146742" y="1298264"/>
                  <a:pt x="8145873" y="1300869"/>
                </a:cubicBezTo>
                <a:cubicBezTo>
                  <a:pt x="8145873" y="1302605"/>
                  <a:pt x="8145873" y="1303473"/>
                  <a:pt x="8145873" y="1303473"/>
                </a:cubicBezTo>
                <a:cubicBezTo>
                  <a:pt x="8142400" y="1309551"/>
                  <a:pt x="8137192" y="1310853"/>
                  <a:pt x="8130246" y="1307380"/>
                </a:cubicBezTo>
                <a:cubicBezTo>
                  <a:pt x="8124169" y="1302171"/>
                  <a:pt x="8120262" y="1295226"/>
                  <a:pt x="8118526" y="1286544"/>
                </a:cubicBezTo>
                <a:cubicBezTo>
                  <a:pt x="8118526" y="1283940"/>
                  <a:pt x="8118092" y="1279599"/>
                  <a:pt x="8117224" y="1273522"/>
                </a:cubicBezTo>
                <a:cubicBezTo>
                  <a:pt x="8115488" y="1263972"/>
                  <a:pt x="8114619" y="1257461"/>
                  <a:pt x="8114619" y="1253988"/>
                </a:cubicBezTo>
                <a:cubicBezTo>
                  <a:pt x="8112883" y="1240097"/>
                  <a:pt x="8108976" y="1228377"/>
                  <a:pt x="8102898" y="1218827"/>
                </a:cubicBezTo>
                <a:cubicBezTo>
                  <a:pt x="8101162" y="1215355"/>
                  <a:pt x="8101162" y="1212750"/>
                  <a:pt x="8102898" y="1211014"/>
                </a:cubicBezTo>
                <a:cubicBezTo>
                  <a:pt x="8103767" y="1209278"/>
                  <a:pt x="8105938" y="1208843"/>
                  <a:pt x="8109410" y="1209712"/>
                </a:cubicBezTo>
                <a:cubicBezTo>
                  <a:pt x="8114619" y="1209712"/>
                  <a:pt x="8119828" y="1210580"/>
                  <a:pt x="8125037" y="1212316"/>
                </a:cubicBezTo>
                <a:cubicBezTo>
                  <a:pt x="8131982" y="1212316"/>
                  <a:pt x="8139362" y="1211448"/>
                  <a:pt x="8147175" y="1209712"/>
                </a:cubicBezTo>
                <a:cubicBezTo>
                  <a:pt x="8148044" y="1206239"/>
                  <a:pt x="8149346" y="1200596"/>
                  <a:pt x="8151082" y="1192783"/>
                </a:cubicBezTo>
                <a:cubicBezTo>
                  <a:pt x="8151950" y="1185837"/>
                  <a:pt x="8152818" y="1180628"/>
                  <a:pt x="8153686" y="1177156"/>
                </a:cubicBezTo>
                <a:cubicBezTo>
                  <a:pt x="8130246" y="1179760"/>
                  <a:pt x="8113751" y="1182365"/>
                  <a:pt x="8104201" y="1184969"/>
                </a:cubicBezTo>
                <a:cubicBezTo>
                  <a:pt x="8098992" y="1185837"/>
                  <a:pt x="8094652" y="1184969"/>
                  <a:pt x="8091178" y="1182365"/>
                </a:cubicBezTo>
                <a:cubicBezTo>
                  <a:pt x="8088574" y="1180628"/>
                  <a:pt x="8085536" y="1177590"/>
                  <a:pt x="8082062" y="1173249"/>
                </a:cubicBezTo>
                <a:cubicBezTo>
                  <a:pt x="8080327" y="1171512"/>
                  <a:pt x="8079024" y="1170210"/>
                  <a:pt x="8078156" y="1169342"/>
                </a:cubicBezTo>
                <a:cubicBezTo>
                  <a:pt x="8075552" y="1165869"/>
                  <a:pt x="8074684" y="1163699"/>
                  <a:pt x="8075552" y="1162831"/>
                </a:cubicBezTo>
                <a:cubicBezTo>
                  <a:pt x="8075552" y="1161963"/>
                  <a:pt x="8077722" y="1161094"/>
                  <a:pt x="8082062" y="1160226"/>
                </a:cubicBezTo>
                <a:cubicBezTo>
                  <a:pt x="8089008" y="1160226"/>
                  <a:pt x="8107674" y="1158056"/>
                  <a:pt x="8138060" y="1153715"/>
                </a:cubicBezTo>
                <a:cubicBezTo>
                  <a:pt x="8143268" y="1151979"/>
                  <a:pt x="8149346" y="1151111"/>
                  <a:pt x="8156290" y="1151111"/>
                </a:cubicBezTo>
                <a:lnTo>
                  <a:pt x="8158895" y="1132879"/>
                </a:lnTo>
                <a:cubicBezTo>
                  <a:pt x="8158895" y="1131143"/>
                  <a:pt x="8158895" y="1128538"/>
                  <a:pt x="8158895" y="1125066"/>
                </a:cubicBezTo>
                <a:cubicBezTo>
                  <a:pt x="8159764" y="1118120"/>
                  <a:pt x="8159764" y="1113346"/>
                  <a:pt x="8158895" y="1110741"/>
                </a:cubicBezTo>
                <a:cubicBezTo>
                  <a:pt x="8134587" y="1117686"/>
                  <a:pt x="8118526" y="1121159"/>
                  <a:pt x="8110712" y="1121159"/>
                </a:cubicBezTo>
                <a:cubicBezTo>
                  <a:pt x="8108108" y="1122027"/>
                  <a:pt x="8106372" y="1122027"/>
                  <a:pt x="8105503" y="1121159"/>
                </a:cubicBezTo>
                <a:cubicBezTo>
                  <a:pt x="8105503" y="1119423"/>
                  <a:pt x="8106806" y="1118120"/>
                  <a:pt x="8109410" y="1117252"/>
                </a:cubicBezTo>
                <a:cubicBezTo>
                  <a:pt x="8142400" y="1094680"/>
                  <a:pt x="8166275" y="1074712"/>
                  <a:pt x="8181034" y="1057349"/>
                </a:cubicBezTo>
                <a:cubicBezTo>
                  <a:pt x="8182336" y="1055179"/>
                  <a:pt x="8183964" y="1053768"/>
                  <a:pt x="8185917" y="1053117"/>
                </a:cubicBezTo>
                <a:close/>
                <a:moveTo>
                  <a:pt x="7405790" y="1053035"/>
                </a:moveTo>
                <a:cubicBezTo>
                  <a:pt x="7407364" y="1052872"/>
                  <a:pt x="7409236" y="1053008"/>
                  <a:pt x="7411406" y="1053442"/>
                </a:cubicBezTo>
                <a:cubicBezTo>
                  <a:pt x="7419220" y="1056915"/>
                  <a:pt x="7428335" y="1064728"/>
                  <a:pt x="7438753" y="1076883"/>
                </a:cubicBezTo>
                <a:cubicBezTo>
                  <a:pt x="7443094" y="1081223"/>
                  <a:pt x="7443094" y="1086432"/>
                  <a:pt x="7438753" y="1092510"/>
                </a:cubicBezTo>
                <a:cubicBezTo>
                  <a:pt x="7434412" y="1099455"/>
                  <a:pt x="7430506" y="1110307"/>
                  <a:pt x="7427033" y="1125066"/>
                </a:cubicBezTo>
                <a:cubicBezTo>
                  <a:pt x="7426165" y="1127670"/>
                  <a:pt x="7425297" y="1131577"/>
                  <a:pt x="7424428" y="1136786"/>
                </a:cubicBezTo>
                <a:cubicBezTo>
                  <a:pt x="7422692" y="1141995"/>
                  <a:pt x="7421390" y="1145902"/>
                  <a:pt x="7420522" y="1148506"/>
                </a:cubicBezTo>
                <a:cubicBezTo>
                  <a:pt x="7427467" y="1148506"/>
                  <a:pt x="7434412" y="1147638"/>
                  <a:pt x="7441358" y="1145902"/>
                </a:cubicBezTo>
                <a:cubicBezTo>
                  <a:pt x="7441358" y="1136352"/>
                  <a:pt x="7440490" y="1128104"/>
                  <a:pt x="7438753" y="1121159"/>
                </a:cubicBezTo>
                <a:cubicBezTo>
                  <a:pt x="7438753" y="1115082"/>
                  <a:pt x="7441792" y="1112911"/>
                  <a:pt x="7447869" y="1114648"/>
                </a:cubicBezTo>
                <a:cubicBezTo>
                  <a:pt x="7460892" y="1117252"/>
                  <a:pt x="7470007" y="1124197"/>
                  <a:pt x="7475216" y="1135484"/>
                </a:cubicBezTo>
                <a:cubicBezTo>
                  <a:pt x="7477820" y="1139825"/>
                  <a:pt x="7478255" y="1143731"/>
                  <a:pt x="7476518" y="1147204"/>
                </a:cubicBezTo>
                <a:cubicBezTo>
                  <a:pt x="7474782" y="1149808"/>
                  <a:pt x="7473480" y="1153715"/>
                  <a:pt x="7472612" y="1158924"/>
                </a:cubicBezTo>
                <a:cubicBezTo>
                  <a:pt x="7471744" y="1162397"/>
                  <a:pt x="7470876" y="1165001"/>
                  <a:pt x="7470007" y="1166738"/>
                </a:cubicBezTo>
                <a:cubicBezTo>
                  <a:pt x="7471744" y="1166738"/>
                  <a:pt x="7475216" y="1166303"/>
                  <a:pt x="7480425" y="1165435"/>
                </a:cubicBezTo>
                <a:cubicBezTo>
                  <a:pt x="7484766" y="1165435"/>
                  <a:pt x="7487805" y="1165001"/>
                  <a:pt x="7489540" y="1164133"/>
                </a:cubicBezTo>
                <a:cubicBezTo>
                  <a:pt x="7502563" y="1162397"/>
                  <a:pt x="7512548" y="1161094"/>
                  <a:pt x="7519492" y="1160226"/>
                </a:cubicBezTo>
                <a:cubicBezTo>
                  <a:pt x="7516888" y="1149808"/>
                  <a:pt x="7512548" y="1141127"/>
                  <a:pt x="7506470" y="1134181"/>
                </a:cubicBezTo>
                <a:cubicBezTo>
                  <a:pt x="7503866" y="1128972"/>
                  <a:pt x="7505602" y="1125934"/>
                  <a:pt x="7511679" y="1125066"/>
                </a:cubicBezTo>
                <a:cubicBezTo>
                  <a:pt x="7516888" y="1125934"/>
                  <a:pt x="7521229" y="1127236"/>
                  <a:pt x="7524702" y="1128972"/>
                </a:cubicBezTo>
                <a:cubicBezTo>
                  <a:pt x="7526438" y="1125500"/>
                  <a:pt x="7529476" y="1119857"/>
                  <a:pt x="7533817" y="1112043"/>
                </a:cubicBezTo>
                <a:cubicBezTo>
                  <a:pt x="7538158" y="1104230"/>
                  <a:pt x="7541197" y="1098587"/>
                  <a:pt x="7542933" y="1095114"/>
                </a:cubicBezTo>
                <a:cubicBezTo>
                  <a:pt x="7531647" y="1098587"/>
                  <a:pt x="7517322" y="1104664"/>
                  <a:pt x="7499958" y="1113346"/>
                </a:cubicBezTo>
                <a:cubicBezTo>
                  <a:pt x="7495618" y="1114214"/>
                  <a:pt x="7492145" y="1114214"/>
                  <a:pt x="7489540" y="1113346"/>
                </a:cubicBezTo>
                <a:cubicBezTo>
                  <a:pt x="7479123" y="1108137"/>
                  <a:pt x="7470876" y="1100323"/>
                  <a:pt x="7464798" y="1089905"/>
                </a:cubicBezTo>
                <a:cubicBezTo>
                  <a:pt x="7463062" y="1085564"/>
                  <a:pt x="7464798" y="1083394"/>
                  <a:pt x="7470007" y="1083394"/>
                </a:cubicBezTo>
                <a:cubicBezTo>
                  <a:pt x="7489107" y="1081657"/>
                  <a:pt x="7507338" y="1079053"/>
                  <a:pt x="7524702" y="1075580"/>
                </a:cubicBezTo>
                <a:cubicBezTo>
                  <a:pt x="7532515" y="1073844"/>
                  <a:pt x="7541197" y="1071240"/>
                  <a:pt x="7550746" y="1067767"/>
                </a:cubicBezTo>
                <a:cubicBezTo>
                  <a:pt x="7557692" y="1065162"/>
                  <a:pt x="7563769" y="1065162"/>
                  <a:pt x="7568978" y="1067767"/>
                </a:cubicBezTo>
                <a:cubicBezTo>
                  <a:pt x="7579396" y="1072976"/>
                  <a:pt x="7587644" y="1079487"/>
                  <a:pt x="7593720" y="1087301"/>
                </a:cubicBezTo>
                <a:cubicBezTo>
                  <a:pt x="7598062" y="1093378"/>
                  <a:pt x="7597194" y="1097719"/>
                  <a:pt x="7591116" y="1100323"/>
                </a:cubicBezTo>
                <a:cubicBezTo>
                  <a:pt x="7571148" y="1112477"/>
                  <a:pt x="7552917" y="1124197"/>
                  <a:pt x="7536422" y="1135484"/>
                </a:cubicBezTo>
                <a:cubicBezTo>
                  <a:pt x="7541630" y="1140693"/>
                  <a:pt x="7545972" y="1147204"/>
                  <a:pt x="7549444" y="1155017"/>
                </a:cubicBezTo>
                <a:lnTo>
                  <a:pt x="7557258" y="1153715"/>
                </a:lnTo>
                <a:cubicBezTo>
                  <a:pt x="7558126" y="1153715"/>
                  <a:pt x="7559862" y="1153281"/>
                  <a:pt x="7562466" y="1152413"/>
                </a:cubicBezTo>
                <a:cubicBezTo>
                  <a:pt x="7573753" y="1151545"/>
                  <a:pt x="7582000" y="1150242"/>
                  <a:pt x="7587209" y="1148506"/>
                </a:cubicBezTo>
                <a:cubicBezTo>
                  <a:pt x="7594154" y="1145902"/>
                  <a:pt x="7600232" y="1146336"/>
                  <a:pt x="7605440" y="1149808"/>
                </a:cubicBezTo>
                <a:cubicBezTo>
                  <a:pt x="7611518" y="1152413"/>
                  <a:pt x="7617595" y="1157622"/>
                  <a:pt x="7623672" y="1165435"/>
                </a:cubicBezTo>
                <a:cubicBezTo>
                  <a:pt x="7628013" y="1174117"/>
                  <a:pt x="7624974" y="1179326"/>
                  <a:pt x="7614556" y="1181062"/>
                </a:cubicBezTo>
                <a:cubicBezTo>
                  <a:pt x="7596325" y="1178458"/>
                  <a:pt x="7577226" y="1178024"/>
                  <a:pt x="7557258" y="1179760"/>
                </a:cubicBezTo>
                <a:cubicBezTo>
                  <a:pt x="7561598" y="1195387"/>
                  <a:pt x="7562901" y="1212750"/>
                  <a:pt x="7561164" y="1231850"/>
                </a:cubicBezTo>
                <a:cubicBezTo>
                  <a:pt x="7558560" y="1274390"/>
                  <a:pt x="7545538" y="1300001"/>
                  <a:pt x="7522097" y="1308682"/>
                </a:cubicBezTo>
                <a:cubicBezTo>
                  <a:pt x="7516888" y="1309551"/>
                  <a:pt x="7513416" y="1307380"/>
                  <a:pt x="7511679" y="1302171"/>
                </a:cubicBezTo>
                <a:cubicBezTo>
                  <a:pt x="7504734" y="1285676"/>
                  <a:pt x="7494750" y="1272654"/>
                  <a:pt x="7481728" y="1263104"/>
                </a:cubicBezTo>
                <a:cubicBezTo>
                  <a:pt x="7479992" y="1262236"/>
                  <a:pt x="7479123" y="1260933"/>
                  <a:pt x="7479123" y="1259197"/>
                </a:cubicBezTo>
                <a:cubicBezTo>
                  <a:pt x="7479123" y="1258329"/>
                  <a:pt x="7480425" y="1257895"/>
                  <a:pt x="7483030" y="1257895"/>
                </a:cubicBezTo>
                <a:cubicBezTo>
                  <a:pt x="7490843" y="1258763"/>
                  <a:pt x="7499525" y="1260065"/>
                  <a:pt x="7509074" y="1261802"/>
                </a:cubicBezTo>
                <a:cubicBezTo>
                  <a:pt x="7515152" y="1262670"/>
                  <a:pt x="7518624" y="1260933"/>
                  <a:pt x="7519492" y="1256593"/>
                </a:cubicBezTo>
                <a:cubicBezTo>
                  <a:pt x="7524702" y="1244438"/>
                  <a:pt x="7527306" y="1231416"/>
                  <a:pt x="7527306" y="1217525"/>
                </a:cubicBezTo>
                <a:cubicBezTo>
                  <a:pt x="7527306" y="1204503"/>
                  <a:pt x="7526872" y="1193217"/>
                  <a:pt x="7526004" y="1183667"/>
                </a:cubicBezTo>
                <a:cubicBezTo>
                  <a:pt x="7523399" y="1184535"/>
                  <a:pt x="7519926" y="1185403"/>
                  <a:pt x="7515586" y="1186271"/>
                </a:cubicBezTo>
                <a:cubicBezTo>
                  <a:pt x="7505168" y="1188008"/>
                  <a:pt x="7497354" y="1189744"/>
                  <a:pt x="7492145" y="1191480"/>
                </a:cubicBezTo>
                <a:cubicBezTo>
                  <a:pt x="7485200" y="1193217"/>
                  <a:pt x="7479557" y="1192783"/>
                  <a:pt x="7475216" y="1190178"/>
                </a:cubicBezTo>
                <a:cubicBezTo>
                  <a:pt x="7470876" y="1186705"/>
                  <a:pt x="7467402" y="1183667"/>
                  <a:pt x="7464798" y="1181062"/>
                </a:cubicBezTo>
                <a:cubicBezTo>
                  <a:pt x="7463930" y="1181930"/>
                  <a:pt x="7463062" y="1183667"/>
                  <a:pt x="7462194" y="1186271"/>
                </a:cubicBezTo>
                <a:cubicBezTo>
                  <a:pt x="7459589" y="1194953"/>
                  <a:pt x="7454380" y="1205371"/>
                  <a:pt x="7446566" y="1217525"/>
                </a:cubicBezTo>
                <a:cubicBezTo>
                  <a:pt x="7450908" y="1219261"/>
                  <a:pt x="7454814" y="1221432"/>
                  <a:pt x="7458287" y="1224036"/>
                </a:cubicBezTo>
                <a:cubicBezTo>
                  <a:pt x="7471310" y="1231850"/>
                  <a:pt x="7475216" y="1245740"/>
                  <a:pt x="7470007" y="1265708"/>
                </a:cubicBezTo>
                <a:cubicBezTo>
                  <a:pt x="7464798" y="1275258"/>
                  <a:pt x="7458287" y="1275692"/>
                  <a:pt x="7450474" y="1267011"/>
                </a:cubicBezTo>
                <a:cubicBezTo>
                  <a:pt x="7442660" y="1259197"/>
                  <a:pt x="7434846" y="1251818"/>
                  <a:pt x="7427033" y="1244872"/>
                </a:cubicBezTo>
                <a:cubicBezTo>
                  <a:pt x="7407066" y="1265708"/>
                  <a:pt x="7379719" y="1280901"/>
                  <a:pt x="7344992" y="1290451"/>
                </a:cubicBezTo>
                <a:cubicBezTo>
                  <a:pt x="7341519" y="1291319"/>
                  <a:pt x="7339349" y="1291319"/>
                  <a:pt x="7338480" y="1290451"/>
                </a:cubicBezTo>
                <a:cubicBezTo>
                  <a:pt x="7338480" y="1288715"/>
                  <a:pt x="7339783" y="1286978"/>
                  <a:pt x="7342387" y="1285242"/>
                </a:cubicBezTo>
                <a:cubicBezTo>
                  <a:pt x="7367564" y="1270483"/>
                  <a:pt x="7389268" y="1250949"/>
                  <a:pt x="7407499" y="1226641"/>
                </a:cubicBezTo>
                <a:cubicBezTo>
                  <a:pt x="7405764" y="1225773"/>
                  <a:pt x="7403592" y="1224470"/>
                  <a:pt x="7400988" y="1222734"/>
                </a:cubicBezTo>
                <a:cubicBezTo>
                  <a:pt x="7395779" y="1218393"/>
                  <a:pt x="7387966" y="1212750"/>
                  <a:pt x="7377548" y="1205805"/>
                </a:cubicBezTo>
                <a:cubicBezTo>
                  <a:pt x="7376680" y="1204937"/>
                  <a:pt x="7376680" y="1201898"/>
                  <a:pt x="7377548" y="1196689"/>
                </a:cubicBezTo>
                <a:cubicBezTo>
                  <a:pt x="7378416" y="1194953"/>
                  <a:pt x="7379719" y="1192348"/>
                  <a:pt x="7381455" y="1188876"/>
                </a:cubicBezTo>
                <a:cubicBezTo>
                  <a:pt x="7382323" y="1186271"/>
                  <a:pt x="7383191" y="1184101"/>
                  <a:pt x="7384059" y="1182365"/>
                </a:cubicBezTo>
                <a:cubicBezTo>
                  <a:pt x="7382323" y="1182365"/>
                  <a:pt x="7379719" y="1183233"/>
                  <a:pt x="7376246" y="1184969"/>
                </a:cubicBezTo>
                <a:cubicBezTo>
                  <a:pt x="7372773" y="1185837"/>
                  <a:pt x="7370169" y="1186705"/>
                  <a:pt x="7368432" y="1187574"/>
                </a:cubicBezTo>
                <a:cubicBezTo>
                  <a:pt x="7364092" y="1188442"/>
                  <a:pt x="7359751" y="1188442"/>
                  <a:pt x="7355410" y="1187574"/>
                </a:cubicBezTo>
                <a:cubicBezTo>
                  <a:pt x="7351069" y="1184969"/>
                  <a:pt x="7344558" y="1179326"/>
                  <a:pt x="7335876" y="1170644"/>
                </a:cubicBezTo>
                <a:cubicBezTo>
                  <a:pt x="7332403" y="1165435"/>
                  <a:pt x="7333706" y="1161529"/>
                  <a:pt x="7339783" y="1158924"/>
                </a:cubicBezTo>
                <a:cubicBezTo>
                  <a:pt x="7350201" y="1158924"/>
                  <a:pt x="7367564" y="1157188"/>
                  <a:pt x="7391872" y="1153715"/>
                </a:cubicBezTo>
                <a:cubicBezTo>
                  <a:pt x="7392741" y="1150242"/>
                  <a:pt x="7394043" y="1145033"/>
                  <a:pt x="7395779" y="1138088"/>
                </a:cubicBezTo>
                <a:cubicBezTo>
                  <a:pt x="7397516" y="1126802"/>
                  <a:pt x="7399252" y="1117686"/>
                  <a:pt x="7400988" y="1110741"/>
                </a:cubicBezTo>
                <a:cubicBezTo>
                  <a:pt x="7403592" y="1093378"/>
                  <a:pt x="7403159" y="1077317"/>
                  <a:pt x="7399686" y="1062558"/>
                </a:cubicBezTo>
                <a:cubicBezTo>
                  <a:pt x="7399034" y="1056698"/>
                  <a:pt x="7401070" y="1053524"/>
                  <a:pt x="7405790" y="1053035"/>
                </a:cubicBezTo>
                <a:close/>
                <a:moveTo>
                  <a:pt x="5486362" y="1049210"/>
                </a:moveTo>
                <a:cubicBezTo>
                  <a:pt x="5489183" y="1048993"/>
                  <a:pt x="5491896" y="1049535"/>
                  <a:pt x="5494501" y="1050838"/>
                </a:cubicBezTo>
                <a:cubicBezTo>
                  <a:pt x="5504050" y="1055178"/>
                  <a:pt x="5512731" y="1060387"/>
                  <a:pt x="5520545" y="1066465"/>
                </a:cubicBezTo>
                <a:cubicBezTo>
                  <a:pt x="5525754" y="1070805"/>
                  <a:pt x="5526188" y="1076014"/>
                  <a:pt x="5521848" y="1082092"/>
                </a:cubicBezTo>
                <a:cubicBezTo>
                  <a:pt x="5516639" y="1089037"/>
                  <a:pt x="5510561" y="1097719"/>
                  <a:pt x="5503616" y="1108137"/>
                </a:cubicBezTo>
                <a:cubicBezTo>
                  <a:pt x="5506221" y="1108137"/>
                  <a:pt x="5508391" y="1109005"/>
                  <a:pt x="5510128" y="1110741"/>
                </a:cubicBezTo>
                <a:cubicBezTo>
                  <a:pt x="5517072" y="1119423"/>
                  <a:pt x="5515770" y="1125500"/>
                  <a:pt x="5506221" y="1128972"/>
                </a:cubicBezTo>
                <a:cubicBezTo>
                  <a:pt x="5503616" y="1129841"/>
                  <a:pt x="5498407" y="1131143"/>
                  <a:pt x="5490594" y="1132879"/>
                </a:cubicBezTo>
                <a:cubicBezTo>
                  <a:pt x="5485385" y="1133747"/>
                  <a:pt x="5481478" y="1134616"/>
                  <a:pt x="5478873" y="1135484"/>
                </a:cubicBezTo>
                <a:cubicBezTo>
                  <a:pt x="5487555" y="1141561"/>
                  <a:pt x="5491028" y="1147204"/>
                  <a:pt x="5489292" y="1152413"/>
                </a:cubicBezTo>
                <a:cubicBezTo>
                  <a:pt x="5488423" y="1153281"/>
                  <a:pt x="5488423" y="1154149"/>
                  <a:pt x="5489292" y="1155017"/>
                </a:cubicBezTo>
                <a:cubicBezTo>
                  <a:pt x="5489292" y="1155886"/>
                  <a:pt x="5489292" y="1156754"/>
                  <a:pt x="5489292" y="1157622"/>
                </a:cubicBezTo>
                <a:cubicBezTo>
                  <a:pt x="5492764" y="1156754"/>
                  <a:pt x="5496671" y="1155452"/>
                  <a:pt x="5501012" y="1153715"/>
                </a:cubicBezTo>
                <a:cubicBezTo>
                  <a:pt x="5504484" y="1151979"/>
                  <a:pt x="5506654" y="1151111"/>
                  <a:pt x="5507523" y="1151111"/>
                </a:cubicBezTo>
                <a:cubicBezTo>
                  <a:pt x="5517941" y="1147638"/>
                  <a:pt x="5525754" y="1147204"/>
                  <a:pt x="5530963" y="1149808"/>
                </a:cubicBezTo>
                <a:cubicBezTo>
                  <a:pt x="5536172" y="1151545"/>
                  <a:pt x="5539645" y="1153715"/>
                  <a:pt x="5541381" y="1156320"/>
                </a:cubicBezTo>
                <a:cubicBezTo>
                  <a:pt x="5542249" y="1158056"/>
                  <a:pt x="5543117" y="1159358"/>
                  <a:pt x="5543985" y="1160226"/>
                </a:cubicBezTo>
                <a:cubicBezTo>
                  <a:pt x="5549194" y="1167172"/>
                  <a:pt x="5548326" y="1172381"/>
                  <a:pt x="5541381" y="1175853"/>
                </a:cubicBezTo>
                <a:cubicBezTo>
                  <a:pt x="5537040" y="1176721"/>
                  <a:pt x="5530529" y="1178458"/>
                  <a:pt x="5521848" y="1181062"/>
                </a:cubicBezTo>
                <a:cubicBezTo>
                  <a:pt x="5510561" y="1182799"/>
                  <a:pt x="5502314" y="1184535"/>
                  <a:pt x="5497105" y="1186271"/>
                </a:cubicBezTo>
                <a:cubicBezTo>
                  <a:pt x="5497105" y="1186271"/>
                  <a:pt x="5497539" y="1186705"/>
                  <a:pt x="5498407" y="1187574"/>
                </a:cubicBezTo>
                <a:cubicBezTo>
                  <a:pt x="5511430" y="1224036"/>
                  <a:pt x="5531397" y="1249647"/>
                  <a:pt x="5558311" y="1264406"/>
                </a:cubicBezTo>
                <a:cubicBezTo>
                  <a:pt x="5564388" y="1266142"/>
                  <a:pt x="5568294" y="1265274"/>
                  <a:pt x="5570030" y="1261802"/>
                </a:cubicBezTo>
                <a:cubicBezTo>
                  <a:pt x="5576976" y="1247043"/>
                  <a:pt x="5582619" y="1233152"/>
                  <a:pt x="5586960" y="1220130"/>
                </a:cubicBezTo>
                <a:cubicBezTo>
                  <a:pt x="5587828" y="1218393"/>
                  <a:pt x="5588696" y="1217525"/>
                  <a:pt x="5589565" y="1217525"/>
                </a:cubicBezTo>
                <a:cubicBezTo>
                  <a:pt x="5591300" y="1217525"/>
                  <a:pt x="5592169" y="1218393"/>
                  <a:pt x="5592169" y="1220130"/>
                </a:cubicBezTo>
                <a:cubicBezTo>
                  <a:pt x="5594773" y="1234888"/>
                  <a:pt x="5596509" y="1247043"/>
                  <a:pt x="5597377" y="1256593"/>
                </a:cubicBezTo>
                <a:cubicBezTo>
                  <a:pt x="5599114" y="1269615"/>
                  <a:pt x="5602153" y="1283506"/>
                  <a:pt x="5606493" y="1298264"/>
                </a:cubicBezTo>
                <a:cubicBezTo>
                  <a:pt x="5608230" y="1307814"/>
                  <a:pt x="5603455" y="1312589"/>
                  <a:pt x="5592169" y="1312589"/>
                </a:cubicBezTo>
                <a:cubicBezTo>
                  <a:pt x="5554838" y="1307380"/>
                  <a:pt x="5523584" y="1290017"/>
                  <a:pt x="5498407" y="1260499"/>
                </a:cubicBezTo>
                <a:cubicBezTo>
                  <a:pt x="5482780" y="1240532"/>
                  <a:pt x="5471060" y="1218393"/>
                  <a:pt x="5463247" y="1194085"/>
                </a:cubicBezTo>
                <a:cubicBezTo>
                  <a:pt x="5461510" y="1194085"/>
                  <a:pt x="5458038" y="1194953"/>
                  <a:pt x="5452829" y="1196689"/>
                </a:cubicBezTo>
                <a:cubicBezTo>
                  <a:pt x="5448488" y="1197557"/>
                  <a:pt x="5445015" y="1198425"/>
                  <a:pt x="5442410" y="1199294"/>
                </a:cubicBezTo>
                <a:cubicBezTo>
                  <a:pt x="5433729" y="1202766"/>
                  <a:pt x="5426784" y="1202766"/>
                  <a:pt x="5421575" y="1199294"/>
                </a:cubicBezTo>
                <a:cubicBezTo>
                  <a:pt x="5418970" y="1197557"/>
                  <a:pt x="5415932" y="1195387"/>
                  <a:pt x="5412459" y="1192783"/>
                </a:cubicBezTo>
                <a:cubicBezTo>
                  <a:pt x="5409854" y="1191914"/>
                  <a:pt x="5408118" y="1191046"/>
                  <a:pt x="5407249" y="1190178"/>
                </a:cubicBezTo>
                <a:cubicBezTo>
                  <a:pt x="5406382" y="1203200"/>
                  <a:pt x="5404646" y="1218393"/>
                  <a:pt x="5402041" y="1235757"/>
                </a:cubicBezTo>
                <a:cubicBezTo>
                  <a:pt x="5402041" y="1238361"/>
                  <a:pt x="5402041" y="1240097"/>
                  <a:pt x="5402041" y="1240966"/>
                </a:cubicBezTo>
                <a:cubicBezTo>
                  <a:pt x="5406382" y="1240097"/>
                  <a:pt x="5419404" y="1236625"/>
                  <a:pt x="5441108" y="1230548"/>
                </a:cubicBezTo>
                <a:cubicBezTo>
                  <a:pt x="5446317" y="1229679"/>
                  <a:pt x="5449790" y="1228811"/>
                  <a:pt x="5451526" y="1227943"/>
                </a:cubicBezTo>
                <a:cubicBezTo>
                  <a:pt x="5455867" y="1226207"/>
                  <a:pt x="5458471" y="1225773"/>
                  <a:pt x="5459340" y="1226641"/>
                </a:cubicBezTo>
                <a:cubicBezTo>
                  <a:pt x="5460208" y="1228377"/>
                  <a:pt x="5459340" y="1230548"/>
                  <a:pt x="5456735" y="1233152"/>
                </a:cubicBezTo>
                <a:cubicBezTo>
                  <a:pt x="5454131" y="1235757"/>
                  <a:pt x="5450224" y="1239663"/>
                  <a:pt x="5445015" y="1244872"/>
                </a:cubicBezTo>
                <a:cubicBezTo>
                  <a:pt x="5434597" y="1255290"/>
                  <a:pt x="5425915" y="1262670"/>
                  <a:pt x="5418970" y="1267011"/>
                </a:cubicBezTo>
                <a:cubicBezTo>
                  <a:pt x="5418102" y="1267879"/>
                  <a:pt x="5417234" y="1268747"/>
                  <a:pt x="5416366" y="1269615"/>
                </a:cubicBezTo>
                <a:cubicBezTo>
                  <a:pt x="5405079" y="1278297"/>
                  <a:pt x="5395096" y="1286978"/>
                  <a:pt x="5386414" y="1295660"/>
                </a:cubicBezTo>
                <a:cubicBezTo>
                  <a:pt x="5381205" y="1300001"/>
                  <a:pt x="5376864" y="1300001"/>
                  <a:pt x="5373391" y="1295660"/>
                </a:cubicBezTo>
                <a:cubicBezTo>
                  <a:pt x="5368183" y="1292187"/>
                  <a:pt x="5362974" y="1283506"/>
                  <a:pt x="5357765" y="1269615"/>
                </a:cubicBezTo>
                <a:cubicBezTo>
                  <a:pt x="5356896" y="1268747"/>
                  <a:pt x="5356462" y="1268313"/>
                  <a:pt x="5356462" y="1268313"/>
                </a:cubicBezTo>
                <a:cubicBezTo>
                  <a:pt x="5354726" y="1263104"/>
                  <a:pt x="5355594" y="1259631"/>
                  <a:pt x="5359067" y="1257895"/>
                </a:cubicBezTo>
                <a:cubicBezTo>
                  <a:pt x="5365144" y="1256158"/>
                  <a:pt x="5369051" y="1245740"/>
                  <a:pt x="5370787" y="1226641"/>
                </a:cubicBezTo>
                <a:cubicBezTo>
                  <a:pt x="5374260" y="1197123"/>
                  <a:pt x="5375562" y="1166738"/>
                  <a:pt x="5374693" y="1135484"/>
                </a:cubicBezTo>
                <a:cubicBezTo>
                  <a:pt x="5373825" y="1105098"/>
                  <a:pt x="5369919" y="1085564"/>
                  <a:pt x="5362974" y="1076883"/>
                </a:cubicBezTo>
                <a:cubicBezTo>
                  <a:pt x="5360369" y="1071674"/>
                  <a:pt x="5362105" y="1068635"/>
                  <a:pt x="5368183" y="1067767"/>
                </a:cubicBezTo>
                <a:cubicBezTo>
                  <a:pt x="5376864" y="1069503"/>
                  <a:pt x="5385980" y="1071674"/>
                  <a:pt x="5395530" y="1074278"/>
                </a:cubicBezTo>
                <a:cubicBezTo>
                  <a:pt x="5399870" y="1073410"/>
                  <a:pt x="5407249" y="1071674"/>
                  <a:pt x="5417668" y="1069069"/>
                </a:cubicBezTo>
                <a:cubicBezTo>
                  <a:pt x="5428086" y="1065596"/>
                  <a:pt x="5435899" y="1063426"/>
                  <a:pt x="5441108" y="1062558"/>
                </a:cubicBezTo>
                <a:cubicBezTo>
                  <a:pt x="5442844" y="1061690"/>
                  <a:pt x="5446751" y="1060822"/>
                  <a:pt x="5452829" y="1059953"/>
                </a:cubicBezTo>
                <a:cubicBezTo>
                  <a:pt x="5468456" y="1055613"/>
                  <a:pt x="5476703" y="1053008"/>
                  <a:pt x="5477571" y="1052140"/>
                </a:cubicBezTo>
                <a:cubicBezTo>
                  <a:pt x="5480610" y="1050404"/>
                  <a:pt x="5483540" y="1049427"/>
                  <a:pt x="5486362" y="1049210"/>
                </a:cubicBezTo>
                <a:close/>
                <a:moveTo>
                  <a:pt x="1485863" y="1049210"/>
                </a:moveTo>
                <a:cubicBezTo>
                  <a:pt x="1488685" y="1048993"/>
                  <a:pt x="1491398" y="1049535"/>
                  <a:pt x="1494002" y="1050838"/>
                </a:cubicBezTo>
                <a:cubicBezTo>
                  <a:pt x="1503553" y="1055178"/>
                  <a:pt x="1512234" y="1060387"/>
                  <a:pt x="1520048" y="1066465"/>
                </a:cubicBezTo>
                <a:cubicBezTo>
                  <a:pt x="1525256" y="1070805"/>
                  <a:pt x="1525691" y="1076014"/>
                  <a:pt x="1521350" y="1082092"/>
                </a:cubicBezTo>
                <a:cubicBezTo>
                  <a:pt x="1516141" y="1089037"/>
                  <a:pt x="1510063" y="1097719"/>
                  <a:pt x="1503118" y="1108137"/>
                </a:cubicBezTo>
                <a:cubicBezTo>
                  <a:pt x="1505723" y="1108137"/>
                  <a:pt x="1507893" y="1109005"/>
                  <a:pt x="1509629" y="1110741"/>
                </a:cubicBezTo>
                <a:cubicBezTo>
                  <a:pt x="1516575" y="1119423"/>
                  <a:pt x="1515273" y="1125500"/>
                  <a:pt x="1505723" y="1128972"/>
                </a:cubicBezTo>
                <a:cubicBezTo>
                  <a:pt x="1503118" y="1129841"/>
                  <a:pt x="1497910" y="1131143"/>
                  <a:pt x="1490096" y="1132879"/>
                </a:cubicBezTo>
                <a:cubicBezTo>
                  <a:pt x="1484886" y="1133747"/>
                  <a:pt x="1480980" y="1134616"/>
                  <a:pt x="1478376" y="1135484"/>
                </a:cubicBezTo>
                <a:cubicBezTo>
                  <a:pt x="1487057" y="1141561"/>
                  <a:pt x="1490530" y="1147204"/>
                  <a:pt x="1488793" y="1152413"/>
                </a:cubicBezTo>
                <a:cubicBezTo>
                  <a:pt x="1487925" y="1153281"/>
                  <a:pt x="1487925" y="1154149"/>
                  <a:pt x="1488793" y="1155017"/>
                </a:cubicBezTo>
                <a:cubicBezTo>
                  <a:pt x="1488793" y="1155886"/>
                  <a:pt x="1488793" y="1156754"/>
                  <a:pt x="1488793" y="1157622"/>
                </a:cubicBezTo>
                <a:cubicBezTo>
                  <a:pt x="1492266" y="1156754"/>
                  <a:pt x="1496173" y="1155452"/>
                  <a:pt x="1500514" y="1153715"/>
                </a:cubicBezTo>
                <a:cubicBezTo>
                  <a:pt x="1503986" y="1151979"/>
                  <a:pt x="1506157" y="1151111"/>
                  <a:pt x="1507024" y="1151111"/>
                </a:cubicBezTo>
                <a:cubicBezTo>
                  <a:pt x="1517443" y="1147638"/>
                  <a:pt x="1525256" y="1147204"/>
                  <a:pt x="1530465" y="1149808"/>
                </a:cubicBezTo>
                <a:cubicBezTo>
                  <a:pt x="1535674" y="1151545"/>
                  <a:pt x="1539147" y="1153715"/>
                  <a:pt x="1540883" y="1156320"/>
                </a:cubicBezTo>
                <a:cubicBezTo>
                  <a:pt x="1541751" y="1158056"/>
                  <a:pt x="1542620" y="1159358"/>
                  <a:pt x="1543487" y="1160226"/>
                </a:cubicBezTo>
                <a:cubicBezTo>
                  <a:pt x="1548697" y="1167172"/>
                  <a:pt x="1547829" y="1172381"/>
                  <a:pt x="1540883" y="1175853"/>
                </a:cubicBezTo>
                <a:cubicBezTo>
                  <a:pt x="1536543" y="1176721"/>
                  <a:pt x="1530031" y="1178458"/>
                  <a:pt x="1521350" y="1181062"/>
                </a:cubicBezTo>
                <a:cubicBezTo>
                  <a:pt x="1510063" y="1182799"/>
                  <a:pt x="1501816" y="1184535"/>
                  <a:pt x="1496607" y="1186271"/>
                </a:cubicBezTo>
                <a:cubicBezTo>
                  <a:pt x="1496607" y="1186271"/>
                  <a:pt x="1497041" y="1186705"/>
                  <a:pt x="1497910" y="1187574"/>
                </a:cubicBezTo>
                <a:cubicBezTo>
                  <a:pt x="1510932" y="1224036"/>
                  <a:pt x="1530899" y="1249647"/>
                  <a:pt x="1557813" y="1264406"/>
                </a:cubicBezTo>
                <a:cubicBezTo>
                  <a:pt x="1563890" y="1266142"/>
                  <a:pt x="1567796" y="1265274"/>
                  <a:pt x="1569532" y="1261802"/>
                </a:cubicBezTo>
                <a:cubicBezTo>
                  <a:pt x="1576478" y="1247043"/>
                  <a:pt x="1582121" y="1233152"/>
                  <a:pt x="1586462" y="1220130"/>
                </a:cubicBezTo>
                <a:cubicBezTo>
                  <a:pt x="1587330" y="1218393"/>
                  <a:pt x="1588198" y="1217525"/>
                  <a:pt x="1589066" y="1217525"/>
                </a:cubicBezTo>
                <a:cubicBezTo>
                  <a:pt x="1590802" y="1217525"/>
                  <a:pt x="1591671" y="1218393"/>
                  <a:pt x="1591671" y="1220130"/>
                </a:cubicBezTo>
                <a:cubicBezTo>
                  <a:pt x="1594275" y="1234888"/>
                  <a:pt x="1596012" y="1247043"/>
                  <a:pt x="1596880" y="1256593"/>
                </a:cubicBezTo>
                <a:cubicBezTo>
                  <a:pt x="1598616" y="1269615"/>
                  <a:pt x="1601655" y="1283506"/>
                  <a:pt x="1605995" y="1298264"/>
                </a:cubicBezTo>
                <a:cubicBezTo>
                  <a:pt x="1607732" y="1307814"/>
                  <a:pt x="1602958" y="1312589"/>
                  <a:pt x="1591671" y="1312589"/>
                </a:cubicBezTo>
                <a:cubicBezTo>
                  <a:pt x="1554340" y="1307380"/>
                  <a:pt x="1523086" y="1290017"/>
                  <a:pt x="1497910" y="1260499"/>
                </a:cubicBezTo>
                <a:cubicBezTo>
                  <a:pt x="1482282" y="1240532"/>
                  <a:pt x="1470562" y="1218393"/>
                  <a:pt x="1462748" y="1194085"/>
                </a:cubicBezTo>
                <a:cubicBezTo>
                  <a:pt x="1461012" y="1194085"/>
                  <a:pt x="1457540" y="1194953"/>
                  <a:pt x="1452331" y="1196689"/>
                </a:cubicBezTo>
                <a:cubicBezTo>
                  <a:pt x="1447990" y="1197557"/>
                  <a:pt x="1444517" y="1198425"/>
                  <a:pt x="1441913" y="1199294"/>
                </a:cubicBezTo>
                <a:cubicBezTo>
                  <a:pt x="1433231" y="1202766"/>
                  <a:pt x="1426286" y="1202766"/>
                  <a:pt x="1421077" y="1199294"/>
                </a:cubicBezTo>
                <a:cubicBezTo>
                  <a:pt x="1418473" y="1197557"/>
                  <a:pt x="1415433" y="1195387"/>
                  <a:pt x="1411961" y="1192783"/>
                </a:cubicBezTo>
                <a:cubicBezTo>
                  <a:pt x="1409357" y="1191914"/>
                  <a:pt x="1407620" y="1191046"/>
                  <a:pt x="1406751" y="1190178"/>
                </a:cubicBezTo>
                <a:cubicBezTo>
                  <a:pt x="1405884" y="1203200"/>
                  <a:pt x="1404147" y="1218393"/>
                  <a:pt x="1401543" y="1235757"/>
                </a:cubicBezTo>
                <a:cubicBezTo>
                  <a:pt x="1401543" y="1238361"/>
                  <a:pt x="1401543" y="1240097"/>
                  <a:pt x="1401543" y="1240966"/>
                </a:cubicBezTo>
                <a:cubicBezTo>
                  <a:pt x="1405884" y="1240097"/>
                  <a:pt x="1418906" y="1236625"/>
                  <a:pt x="1440611" y="1230548"/>
                </a:cubicBezTo>
                <a:cubicBezTo>
                  <a:pt x="1445820" y="1229679"/>
                  <a:pt x="1449292" y="1228811"/>
                  <a:pt x="1451028" y="1227943"/>
                </a:cubicBezTo>
                <a:cubicBezTo>
                  <a:pt x="1455370" y="1226207"/>
                  <a:pt x="1457974" y="1225773"/>
                  <a:pt x="1458841" y="1226641"/>
                </a:cubicBezTo>
                <a:cubicBezTo>
                  <a:pt x="1459709" y="1228377"/>
                  <a:pt x="1458841" y="1230548"/>
                  <a:pt x="1456238" y="1233152"/>
                </a:cubicBezTo>
                <a:cubicBezTo>
                  <a:pt x="1453633" y="1235757"/>
                  <a:pt x="1449726" y="1239663"/>
                  <a:pt x="1444517" y="1244872"/>
                </a:cubicBezTo>
                <a:cubicBezTo>
                  <a:pt x="1434099" y="1255290"/>
                  <a:pt x="1425418" y="1262670"/>
                  <a:pt x="1418473" y="1267011"/>
                </a:cubicBezTo>
                <a:cubicBezTo>
                  <a:pt x="1417604" y="1267879"/>
                  <a:pt x="1416736" y="1268747"/>
                  <a:pt x="1415868" y="1269615"/>
                </a:cubicBezTo>
                <a:cubicBezTo>
                  <a:pt x="1404582" y="1278297"/>
                  <a:pt x="1394598" y="1286978"/>
                  <a:pt x="1385917" y="1295660"/>
                </a:cubicBezTo>
                <a:cubicBezTo>
                  <a:pt x="1380707" y="1300001"/>
                  <a:pt x="1376366" y="1300001"/>
                  <a:pt x="1372893" y="1295660"/>
                </a:cubicBezTo>
                <a:cubicBezTo>
                  <a:pt x="1367685" y="1292187"/>
                  <a:pt x="1362476" y="1283506"/>
                  <a:pt x="1357267" y="1269615"/>
                </a:cubicBezTo>
                <a:cubicBezTo>
                  <a:pt x="1356399" y="1268747"/>
                  <a:pt x="1355965" y="1268313"/>
                  <a:pt x="1355965" y="1268313"/>
                </a:cubicBezTo>
                <a:cubicBezTo>
                  <a:pt x="1354228" y="1263104"/>
                  <a:pt x="1355097" y="1259631"/>
                  <a:pt x="1358569" y="1257895"/>
                </a:cubicBezTo>
                <a:cubicBezTo>
                  <a:pt x="1364646" y="1256158"/>
                  <a:pt x="1368553" y="1245740"/>
                  <a:pt x="1370289" y="1226641"/>
                </a:cubicBezTo>
                <a:cubicBezTo>
                  <a:pt x="1373762" y="1197123"/>
                  <a:pt x="1375064" y="1166738"/>
                  <a:pt x="1374196" y="1135484"/>
                </a:cubicBezTo>
                <a:cubicBezTo>
                  <a:pt x="1373328" y="1105098"/>
                  <a:pt x="1369421" y="1085564"/>
                  <a:pt x="1362476" y="1076883"/>
                </a:cubicBezTo>
                <a:cubicBezTo>
                  <a:pt x="1359871" y="1071674"/>
                  <a:pt x="1361607" y="1068635"/>
                  <a:pt x="1367685" y="1067767"/>
                </a:cubicBezTo>
                <a:cubicBezTo>
                  <a:pt x="1376366" y="1069503"/>
                  <a:pt x="1385482" y="1071674"/>
                  <a:pt x="1395032" y="1074278"/>
                </a:cubicBezTo>
                <a:cubicBezTo>
                  <a:pt x="1399373" y="1073410"/>
                  <a:pt x="1406751" y="1071674"/>
                  <a:pt x="1417170" y="1069069"/>
                </a:cubicBezTo>
                <a:cubicBezTo>
                  <a:pt x="1427588" y="1065596"/>
                  <a:pt x="1435401" y="1063426"/>
                  <a:pt x="1440611" y="1062558"/>
                </a:cubicBezTo>
                <a:cubicBezTo>
                  <a:pt x="1442346" y="1061690"/>
                  <a:pt x="1446253" y="1060822"/>
                  <a:pt x="1452331" y="1059953"/>
                </a:cubicBezTo>
                <a:cubicBezTo>
                  <a:pt x="1467958" y="1055613"/>
                  <a:pt x="1476206" y="1053008"/>
                  <a:pt x="1477073" y="1052140"/>
                </a:cubicBezTo>
                <a:cubicBezTo>
                  <a:pt x="1480111" y="1050404"/>
                  <a:pt x="1483042" y="1049427"/>
                  <a:pt x="1485863" y="1049210"/>
                </a:cubicBezTo>
                <a:close/>
                <a:moveTo>
                  <a:pt x="7798173" y="1048233"/>
                </a:moveTo>
                <a:cubicBezTo>
                  <a:pt x="7815536" y="1052574"/>
                  <a:pt x="7829862" y="1061256"/>
                  <a:pt x="7841147" y="1074278"/>
                </a:cubicBezTo>
                <a:cubicBezTo>
                  <a:pt x="7843752" y="1079487"/>
                  <a:pt x="7843752" y="1085130"/>
                  <a:pt x="7841147" y="1091207"/>
                </a:cubicBezTo>
                <a:cubicBezTo>
                  <a:pt x="7838542" y="1096416"/>
                  <a:pt x="7837240" y="1108137"/>
                  <a:pt x="7837240" y="1126368"/>
                </a:cubicBezTo>
                <a:lnTo>
                  <a:pt x="7837240" y="1136786"/>
                </a:lnTo>
                <a:cubicBezTo>
                  <a:pt x="7846790" y="1135050"/>
                  <a:pt x="7854170" y="1132879"/>
                  <a:pt x="7859378" y="1130275"/>
                </a:cubicBezTo>
                <a:cubicBezTo>
                  <a:pt x="7865456" y="1127670"/>
                  <a:pt x="7873270" y="1127670"/>
                  <a:pt x="7882819" y="1130275"/>
                </a:cubicBezTo>
                <a:cubicBezTo>
                  <a:pt x="7889764" y="1132879"/>
                  <a:pt x="7895842" y="1137654"/>
                  <a:pt x="7901050" y="1144599"/>
                </a:cubicBezTo>
                <a:cubicBezTo>
                  <a:pt x="7904524" y="1151545"/>
                  <a:pt x="7902787" y="1155886"/>
                  <a:pt x="7895842" y="1157622"/>
                </a:cubicBezTo>
                <a:cubicBezTo>
                  <a:pt x="7872401" y="1163699"/>
                  <a:pt x="7852434" y="1167606"/>
                  <a:pt x="7835938" y="1169342"/>
                </a:cubicBezTo>
                <a:cubicBezTo>
                  <a:pt x="7835938" y="1179760"/>
                  <a:pt x="7835938" y="1191480"/>
                  <a:pt x="7835938" y="1204503"/>
                </a:cubicBezTo>
                <a:cubicBezTo>
                  <a:pt x="7838542" y="1203634"/>
                  <a:pt x="7842884" y="1202332"/>
                  <a:pt x="7848960" y="1200596"/>
                </a:cubicBezTo>
                <a:cubicBezTo>
                  <a:pt x="7854170" y="1199728"/>
                  <a:pt x="7858076" y="1198860"/>
                  <a:pt x="7860681" y="1197992"/>
                </a:cubicBezTo>
                <a:cubicBezTo>
                  <a:pt x="7871099" y="1195387"/>
                  <a:pt x="7880214" y="1198860"/>
                  <a:pt x="7888028" y="1208409"/>
                </a:cubicBezTo>
                <a:cubicBezTo>
                  <a:pt x="7895842" y="1218827"/>
                  <a:pt x="7894106" y="1225773"/>
                  <a:pt x="7882819" y="1229245"/>
                </a:cubicBezTo>
                <a:cubicBezTo>
                  <a:pt x="7868060" y="1230982"/>
                  <a:pt x="7852000" y="1233152"/>
                  <a:pt x="7834636" y="1235757"/>
                </a:cubicBezTo>
                <a:cubicBezTo>
                  <a:pt x="7834636" y="1249647"/>
                  <a:pt x="7834636" y="1262670"/>
                  <a:pt x="7834636" y="1274824"/>
                </a:cubicBezTo>
                <a:cubicBezTo>
                  <a:pt x="7837240" y="1273956"/>
                  <a:pt x="7840714" y="1273522"/>
                  <a:pt x="7845054" y="1273522"/>
                </a:cubicBezTo>
                <a:cubicBezTo>
                  <a:pt x="7849395" y="1272654"/>
                  <a:pt x="7852434" y="1272220"/>
                  <a:pt x="7854170" y="1272220"/>
                </a:cubicBezTo>
                <a:cubicBezTo>
                  <a:pt x="7876742" y="1271351"/>
                  <a:pt x="7893237" y="1269615"/>
                  <a:pt x="7903655" y="1267011"/>
                </a:cubicBezTo>
                <a:cubicBezTo>
                  <a:pt x="7913205" y="1265274"/>
                  <a:pt x="7920150" y="1266142"/>
                  <a:pt x="7924491" y="1269615"/>
                </a:cubicBezTo>
                <a:cubicBezTo>
                  <a:pt x="7933173" y="1273956"/>
                  <a:pt x="7940118" y="1278731"/>
                  <a:pt x="7945327" y="1283940"/>
                </a:cubicBezTo>
                <a:cubicBezTo>
                  <a:pt x="7953140" y="1296094"/>
                  <a:pt x="7950102" y="1303039"/>
                  <a:pt x="7936211" y="1304776"/>
                </a:cubicBezTo>
                <a:cubicBezTo>
                  <a:pt x="7884122" y="1301303"/>
                  <a:pt x="7845488" y="1300001"/>
                  <a:pt x="7820312" y="1300869"/>
                </a:cubicBezTo>
                <a:cubicBezTo>
                  <a:pt x="7786453" y="1302605"/>
                  <a:pt x="7753463" y="1306512"/>
                  <a:pt x="7721340" y="1312589"/>
                </a:cubicBezTo>
                <a:cubicBezTo>
                  <a:pt x="7715264" y="1313457"/>
                  <a:pt x="7710054" y="1312589"/>
                  <a:pt x="7705714" y="1309985"/>
                </a:cubicBezTo>
                <a:cubicBezTo>
                  <a:pt x="7703978" y="1309116"/>
                  <a:pt x="7702676" y="1308682"/>
                  <a:pt x="7701807" y="1308682"/>
                </a:cubicBezTo>
                <a:cubicBezTo>
                  <a:pt x="7700939" y="1307814"/>
                  <a:pt x="7700071" y="1306946"/>
                  <a:pt x="7699202" y="1306078"/>
                </a:cubicBezTo>
                <a:cubicBezTo>
                  <a:pt x="7689653" y="1299133"/>
                  <a:pt x="7684010" y="1294358"/>
                  <a:pt x="7682273" y="1291753"/>
                </a:cubicBezTo>
                <a:cubicBezTo>
                  <a:pt x="7682273" y="1291753"/>
                  <a:pt x="7682273" y="1291319"/>
                  <a:pt x="7682273" y="1290451"/>
                </a:cubicBezTo>
                <a:cubicBezTo>
                  <a:pt x="7680537" y="1286978"/>
                  <a:pt x="7681405" y="1285242"/>
                  <a:pt x="7684878" y="1285242"/>
                </a:cubicBezTo>
                <a:cubicBezTo>
                  <a:pt x="7699636" y="1285242"/>
                  <a:pt x="7716566" y="1283940"/>
                  <a:pt x="7735666" y="1281335"/>
                </a:cubicBezTo>
                <a:cubicBezTo>
                  <a:pt x="7757370" y="1279599"/>
                  <a:pt x="7777337" y="1278297"/>
                  <a:pt x="7795568" y="1277429"/>
                </a:cubicBezTo>
                <a:cubicBezTo>
                  <a:pt x="7795568" y="1273956"/>
                  <a:pt x="7795568" y="1268313"/>
                  <a:pt x="7795568" y="1260499"/>
                </a:cubicBezTo>
                <a:cubicBezTo>
                  <a:pt x="7796437" y="1251818"/>
                  <a:pt x="7796871" y="1245306"/>
                  <a:pt x="7796871" y="1240966"/>
                </a:cubicBezTo>
                <a:cubicBezTo>
                  <a:pt x="7794266" y="1240966"/>
                  <a:pt x="7790360" y="1241400"/>
                  <a:pt x="7785150" y="1242268"/>
                </a:cubicBezTo>
                <a:cubicBezTo>
                  <a:pt x="7779074" y="1242268"/>
                  <a:pt x="7774732" y="1242702"/>
                  <a:pt x="7772128" y="1243570"/>
                </a:cubicBezTo>
                <a:cubicBezTo>
                  <a:pt x="7762578" y="1245306"/>
                  <a:pt x="7752594" y="1239229"/>
                  <a:pt x="7742176" y="1225339"/>
                </a:cubicBezTo>
                <a:cubicBezTo>
                  <a:pt x="7740440" y="1221866"/>
                  <a:pt x="7739572" y="1219696"/>
                  <a:pt x="7739572" y="1218827"/>
                </a:cubicBezTo>
                <a:cubicBezTo>
                  <a:pt x="7739572" y="1217091"/>
                  <a:pt x="7740874" y="1216223"/>
                  <a:pt x="7743478" y="1216223"/>
                </a:cubicBezTo>
                <a:cubicBezTo>
                  <a:pt x="7751292" y="1216223"/>
                  <a:pt x="7767354" y="1214921"/>
                  <a:pt x="7791662" y="1212316"/>
                </a:cubicBezTo>
                <a:cubicBezTo>
                  <a:pt x="7789926" y="1212316"/>
                  <a:pt x="7791662" y="1211882"/>
                  <a:pt x="7796871" y="1211014"/>
                </a:cubicBezTo>
                <a:cubicBezTo>
                  <a:pt x="7796871" y="1206673"/>
                  <a:pt x="7797305" y="1199728"/>
                  <a:pt x="7798173" y="1190178"/>
                </a:cubicBezTo>
                <a:cubicBezTo>
                  <a:pt x="7798173" y="1183233"/>
                  <a:pt x="7798173" y="1178024"/>
                  <a:pt x="7798173" y="1174551"/>
                </a:cubicBezTo>
                <a:cubicBezTo>
                  <a:pt x="7796437" y="1174551"/>
                  <a:pt x="7793832" y="1174985"/>
                  <a:pt x="7790360" y="1175853"/>
                </a:cubicBezTo>
                <a:cubicBezTo>
                  <a:pt x="7786887" y="1175853"/>
                  <a:pt x="7784717" y="1175853"/>
                  <a:pt x="7783848" y="1175853"/>
                </a:cubicBezTo>
                <a:cubicBezTo>
                  <a:pt x="7774299" y="1176721"/>
                  <a:pt x="7765183" y="1173683"/>
                  <a:pt x="7756501" y="1166738"/>
                </a:cubicBezTo>
                <a:cubicBezTo>
                  <a:pt x="7755633" y="1167606"/>
                  <a:pt x="7754331" y="1169342"/>
                  <a:pt x="7752594" y="1171947"/>
                </a:cubicBezTo>
                <a:cubicBezTo>
                  <a:pt x="7739572" y="1190178"/>
                  <a:pt x="7722209" y="1206239"/>
                  <a:pt x="7700504" y="1220130"/>
                </a:cubicBezTo>
                <a:cubicBezTo>
                  <a:pt x="7696164" y="1222734"/>
                  <a:pt x="7693560" y="1224036"/>
                  <a:pt x="7692691" y="1224036"/>
                </a:cubicBezTo>
                <a:cubicBezTo>
                  <a:pt x="7691823" y="1223168"/>
                  <a:pt x="7692691" y="1220998"/>
                  <a:pt x="7695296" y="1217525"/>
                </a:cubicBezTo>
                <a:cubicBezTo>
                  <a:pt x="7711791" y="1191480"/>
                  <a:pt x="7723512" y="1168474"/>
                  <a:pt x="7730456" y="1148506"/>
                </a:cubicBezTo>
                <a:cubicBezTo>
                  <a:pt x="7735666" y="1131143"/>
                  <a:pt x="7736968" y="1118120"/>
                  <a:pt x="7734363" y="1109439"/>
                </a:cubicBezTo>
                <a:cubicBezTo>
                  <a:pt x="7734363" y="1102493"/>
                  <a:pt x="7737402" y="1099889"/>
                  <a:pt x="7743478" y="1101625"/>
                </a:cubicBezTo>
                <a:cubicBezTo>
                  <a:pt x="7755633" y="1105098"/>
                  <a:pt x="7766051" y="1112477"/>
                  <a:pt x="7774732" y="1123763"/>
                </a:cubicBezTo>
                <a:cubicBezTo>
                  <a:pt x="7778206" y="1129841"/>
                  <a:pt x="7778206" y="1134616"/>
                  <a:pt x="7774732" y="1138088"/>
                </a:cubicBezTo>
                <a:cubicBezTo>
                  <a:pt x="7773864" y="1140693"/>
                  <a:pt x="7772128" y="1143297"/>
                  <a:pt x="7769524" y="1145902"/>
                </a:cubicBezTo>
                <a:cubicBezTo>
                  <a:pt x="7774732" y="1145902"/>
                  <a:pt x="7782980" y="1145033"/>
                  <a:pt x="7794266" y="1143297"/>
                </a:cubicBezTo>
                <a:cubicBezTo>
                  <a:pt x="7786453" y="1145033"/>
                  <a:pt x="7787755" y="1145033"/>
                  <a:pt x="7798173" y="1143297"/>
                </a:cubicBezTo>
                <a:lnTo>
                  <a:pt x="7798173" y="1132879"/>
                </a:lnTo>
                <a:cubicBezTo>
                  <a:pt x="7798173" y="1100757"/>
                  <a:pt x="7794700" y="1077751"/>
                  <a:pt x="7787755" y="1063860"/>
                </a:cubicBezTo>
                <a:cubicBezTo>
                  <a:pt x="7783414" y="1053442"/>
                  <a:pt x="7786887" y="1048233"/>
                  <a:pt x="7798173" y="1048233"/>
                </a:cubicBezTo>
                <a:close/>
                <a:moveTo>
                  <a:pt x="3107486" y="1048233"/>
                </a:moveTo>
                <a:cubicBezTo>
                  <a:pt x="3131794" y="1050838"/>
                  <a:pt x="3147855" y="1059085"/>
                  <a:pt x="3155669" y="1072976"/>
                </a:cubicBezTo>
                <a:cubicBezTo>
                  <a:pt x="3158273" y="1076448"/>
                  <a:pt x="3158707" y="1080355"/>
                  <a:pt x="3156971" y="1084696"/>
                </a:cubicBezTo>
                <a:cubicBezTo>
                  <a:pt x="3155234" y="1089905"/>
                  <a:pt x="3154366" y="1098587"/>
                  <a:pt x="3154366" y="1110741"/>
                </a:cubicBezTo>
                <a:cubicBezTo>
                  <a:pt x="3154366" y="1113346"/>
                  <a:pt x="3154366" y="1115516"/>
                  <a:pt x="3154366" y="1117252"/>
                </a:cubicBezTo>
                <a:cubicBezTo>
                  <a:pt x="3154366" y="1126802"/>
                  <a:pt x="3153932" y="1135484"/>
                  <a:pt x="3153064" y="1143297"/>
                </a:cubicBezTo>
                <a:cubicBezTo>
                  <a:pt x="3155669" y="1143297"/>
                  <a:pt x="3159141" y="1142863"/>
                  <a:pt x="3163482" y="1141995"/>
                </a:cubicBezTo>
                <a:cubicBezTo>
                  <a:pt x="3166954" y="1141995"/>
                  <a:pt x="3169559" y="1141995"/>
                  <a:pt x="3171295" y="1141995"/>
                </a:cubicBezTo>
                <a:cubicBezTo>
                  <a:pt x="3186054" y="1140259"/>
                  <a:pt x="3197772" y="1137654"/>
                  <a:pt x="3206454" y="1134181"/>
                </a:cubicBezTo>
                <a:cubicBezTo>
                  <a:pt x="3214267" y="1131577"/>
                  <a:pt x="3220344" y="1131143"/>
                  <a:pt x="3224685" y="1132879"/>
                </a:cubicBezTo>
                <a:cubicBezTo>
                  <a:pt x="3235971" y="1138956"/>
                  <a:pt x="3245087" y="1146336"/>
                  <a:pt x="3252032" y="1155017"/>
                </a:cubicBezTo>
                <a:cubicBezTo>
                  <a:pt x="3253769" y="1158490"/>
                  <a:pt x="3254203" y="1161529"/>
                  <a:pt x="3253335" y="1164133"/>
                </a:cubicBezTo>
                <a:cubicBezTo>
                  <a:pt x="3251598" y="1166738"/>
                  <a:pt x="3248560" y="1167606"/>
                  <a:pt x="3244219" y="1166738"/>
                </a:cubicBezTo>
                <a:cubicBezTo>
                  <a:pt x="3223383" y="1165869"/>
                  <a:pt x="3192129" y="1168040"/>
                  <a:pt x="3150459" y="1173249"/>
                </a:cubicBezTo>
                <a:cubicBezTo>
                  <a:pt x="3177372" y="1222734"/>
                  <a:pt x="3227290" y="1263538"/>
                  <a:pt x="3300215" y="1295660"/>
                </a:cubicBezTo>
                <a:cubicBezTo>
                  <a:pt x="3303688" y="1297396"/>
                  <a:pt x="3305424" y="1299133"/>
                  <a:pt x="3305424" y="1300869"/>
                </a:cubicBezTo>
                <a:cubicBezTo>
                  <a:pt x="3305424" y="1301737"/>
                  <a:pt x="3303254" y="1302171"/>
                  <a:pt x="3298913" y="1302171"/>
                </a:cubicBezTo>
                <a:cubicBezTo>
                  <a:pt x="3270264" y="1304776"/>
                  <a:pt x="3240746" y="1306078"/>
                  <a:pt x="3210360" y="1306078"/>
                </a:cubicBezTo>
                <a:cubicBezTo>
                  <a:pt x="3205152" y="1305210"/>
                  <a:pt x="3200377" y="1303039"/>
                  <a:pt x="3196036" y="1299567"/>
                </a:cubicBezTo>
                <a:cubicBezTo>
                  <a:pt x="3176071" y="1277863"/>
                  <a:pt x="3158707" y="1251818"/>
                  <a:pt x="3143948" y="1221432"/>
                </a:cubicBezTo>
                <a:cubicBezTo>
                  <a:pt x="3143948" y="1219696"/>
                  <a:pt x="3143080" y="1217525"/>
                  <a:pt x="3141344" y="1214921"/>
                </a:cubicBezTo>
                <a:cubicBezTo>
                  <a:pt x="3140475" y="1212316"/>
                  <a:pt x="3139608" y="1210580"/>
                  <a:pt x="3138739" y="1209712"/>
                </a:cubicBezTo>
                <a:cubicBezTo>
                  <a:pt x="3134398" y="1220130"/>
                  <a:pt x="3129623" y="1230114"/>
                  <a:pt x="3124414" y="1239663"/>
                </a:cubicBezTo>
                <a:cubicBezTo>
                  <a:pt x="3101842" y="1276126"/>
                  <a:pt x="3062341" y="1296094"/>
                  <a:pt x="3005911" y="1299567"/>
                </a:cubicBezTo>
                <a:cubicBezTo>
                  <a:pt x="3003306" y="1300435"/>
                  <a:pt x="3002003" y="1300001"/>
                  <a:pt x="3002003" y="1298264"/>
                </a:cubicBezTo>
                <a:cubicBezTo>
                  <a:pt x="3002003" y="1296528"/>
                  <a:pt x="3003306" y="1295226"/>
                  <a:pt x="3005911" y="1294358"/>
                </a:cubicBezTo>
                <a:cubicBezTo>
                  <a:pt x="3061473" y="1272654"/>
                  <a:pt x="3095765" y="1234020"/>
                  <a:pt x="3108788" y="1178458"/>
                </a:cubicBezTo>
                <a:cubicBezTo>
                  <a:pt x="3102711" y="1179326"/>
                  <a:pt x="3094029" y="1180628"/>
                  <a:pt x="3082743" y="1182365"/>
                </a:cubicBezTo>
                <a:cubicBezTo>
                  <a:pt x="3079270" y="1183233"/>
                  <a:pt x="3076231" y="1184101"/>
                  <a:pt x="3073627" y="1184969"/>
                </a:cubicBezTo>
                <a:cubicBezTo>
                  <a:pt x="3066681" y="1187574"/>
                  <a:pt x="3061038" y="1187139"/>
                  <a:pt x="3056698" y="1183667"/>
                </a:cubicBezTo>
                <a:cubicBezTo>
                  <a:pt x="3049752" y="1180194"/>
                  <a:pt x="3042807" y="1174117"/>
                  <a:pt x="3035861" y="1165435"/>
                </a:cubicBezTo>
                <a:cubicBezTo>
                  <a:pt x="3034125" y="1163699"/>
                  <a:pt x="3033692" y="1161963"/>
                  <a:pt x="3034560" y="1160226"/>
                </a:cubicBezTo>
                <a:cubicBezTo>
                  <a:pt x="3035428" y="1159358"/>
                  <a:pt x="3037164" y="1158924"/>
                  <a:pt x="3039768" y="1158924"/>
                </a:cubicBezTo>
                <a:cubicBezTo>
                  <a:pt x="3051055" y="1158056"/>
                  <a:pt x="3065380" y="1156320"/>
                  <a:pt x="3082743" y="1153715"/>
                </a:cubicBezTo>
                <a:cubicBezTo>
                  <a:pt x="3093160" y="1151979"/>
                  <a:pt x="3103578" y="1150677"/>
                  <a:pt x="3113996" y="1149808"/>
                </a:cubicBezTo>
                <a:cubicBezTo>
                  <a:pt x="3114865" y="1140259"/>
                  <a:pt x="3115299" y="1131143"/>
                  <a:pt x="3115299" y="1122461"/>
                </a:cubicBezTo>
                <a:cubicBezTo>
                  <a:pt x="3116167" y="1095548"/>
                  <a:pt x="3111392" y="1074712"/>
                  <a:pt x="3100974" y="1059953"/>
                </a:cubicBezTo>
                <a:cubicBezTo>
                  <a:pt x="3097501" y="1052140"/>
                  <a:pt x="3099672" y="1048233"/>
                  <a:pt x="3107486" y="1048233"/>
                </a:cubicBezTo>
                <a:close/>
                <a:moveTo>
                  <a:pt x="7178304" y="1041722"/>
                </a:moveTo>
                <a:cubicBezTo>
                  <a:pt x="7190459" y="1045195"/>
                  <a:pt x="7200442" y="1050404"/>
                  <a:pt x="7208256" y="1057349"/>
                </a:cubicBezTo>
                <a:cubicBezTo>
                  <a:pt x="7212597" y="1060822"/>
                  <a:pt x="7214333" y="1063426"/>
                  <a:pt x="7213465" y="1065162"/>
                </a:cubicBezTo>
                <a:cubicBezTo>
                  <a:pt x="7213465" y="1067767"/>
                  <a:pt x="7211295" y="1070371"/>
                  <a:pt x="7206954" y="1072976"/>
                </a:cubicBezTo>
                <a:cubicBezTo>
                  <a:pt x="7205218" y="1073844"/>
                  <a:pt x="7202613" y="1075146"/>
                  <a:pt x="7199140" y="1076883"/>
                </a:cubicBezTo>
                <a:cubicBezTo>
                  <a:pt x="7178304" y="1088169"/>
                  <a:pt x="7163979" y="1096416"/>
                  <a:pt x="7156166" y="1101625"/>
                </a:cubicBezTo>
                <a:cubicBezTo>
                  <a:pt x="7168320" y="1099021"/>
                  <a:pt x="7178304" y="1096850"/>
                  <a:pt x="7186118" y="1095114"/>
                </a:cubicBezTo>
                <a:cubicBezTo>
                  <a:pt x="7191327" y="1094246"/>
                  <a:pt x="7196536" y="1094680"/>
                  <a:pt x="7201745" y="1096416"/>
                </a:cubicBezTo>
                <a:cubicBezTo>
                  <a:pt x="7204349" y="1098153"/>
                  <a:pt x="7206954" y="1100757"/>
                  <a:pt x="7209558" y="1104230"/>
                </a:cubicBezTo>
                <a:cubicBezTo>
                  <a:pt x="7210427" y="1105098"/>
                  <a:pt x="7211295" y="1105966"/>
                  <a:pt x="7212163" y="1106834"/>
                </a:cubicBezTo>
                <a:cubicBezTo>
                  <a:pt x="7214767" y="1113780"/>
                  <a:pt x="7213031" y="1118120"/>
                  <a:pt x="7206954" y="1119857"/>
                </a:cubicBezTo>
                <a:cubicBezTo>
                  <a:pt x="7203481" y="1119857"/>
                  <a:pt x="7197838" y="1120291"/>
                  <a:pt x="7190024" y="1121159"/>
                </a:cubicBezTo>
                <a:cubicBezTo>
                  <a:pt x="7174397" y="1122895"/>
                  <a:pt x="7162244" y="1124197"/>
                  <a:pt x="7153562" y="1125066"/>
                </a:cubicBezTo>
                <a:cubicBezTo>
                  <a:pt x="7154430" y="1128538"/>
                  <a:pt x="7154864" y="1132445"/>
                  <a:pt x="7154864" y="1136786"/>
                </a:cubicBezTo>
                <a:cubicBezTo>
                  <a:pt x="7163546" y="1135050"/>
                  <a:pt x="7170491" y="1133747"/>
                  <a:pt x="7175700" y="1132879"/>
                </a:cubicBezTo>
                <a:cubicBezTo>
                  <a:pt x="7180041" y="1131143"/>
                  <a:pt x="7184382" y="1131143"/>
                  <a:pt x="7188722" y="1132879"/>
                </a:cubicBezTo>
                <a:cubicBezTo>
                  <a:pt x="7194800" y="1136352"/>
                  <a:pt x="7198706" y="1140259"/>
                  <a:pt x="7200442" y="1144599"/>
                </a:cubicBezTo>
                <a:cubicBezTo>
                  <a:pt x="7203047" y="1152413"/>
                  <a:pt x="7200009" y="1157188"/>
                  <a:pt x="7191327" y="1158924"/>
                </a:cubicBezTo>
                <a:cubicBezTo>
                  <a:pt x="7179173" y="1158924"/>
                  <a:pt x="7167018" y="1159792"/>
                  <a:pt x="7154864" y="1161529"/>
                </a:cubicBezTo>
                <a:cubicBezTo>
                  <a:pt x="7153996" y="1165001"/>
                  <a:pt x="7153996" y="1168474"/>
                  <a:pt x="7154864" y="1171947"/>
                </a:cubicBezTo>
                <a:cubicBezTo>
                  <a:pt x="7154864" y="1172815"/>
                  <a:pt x="7154864" y="1173683"/>
                  <a:pt x="7154864" y="1174551"/>
                </a:cubicBezTo>
                <a:cubicBezTo>
                  <a:pt x="7156600" y="1174551"/>
                  <a:pt x="7157903" y="1174117"/>
                  <a:pt x="7158770" y="1173249"/>
                </a:cubicBezTo>
                <a:cubicBezTo>
                  <a:pt x="7163979" y="1173249"/>
                  <a:pt x="7181343" y="1171078"/>
                  <a:pt x="7210860" y="1166738"/>
                </a:cubicBezTo>
                <a:cubicBezTo>
                  <a:pt x="7216938" y="1165001"/>
                  <a:pt x="7220845" y="1164133"/>
                  <a:pt x="7222581" y="1164133"/>
                </a:cubicBezTo>
                <a:cubicBezTo>
                  <a:pt x="7230394" y="1161529"/>
                  <a:pt x="7237340" y="1161963"/>
                  <a:pt x="7243416" y="1165435"/>
                </a:cubicBezTo>
                <a:cubicBezTo>
                  <a:pt x="7252099" y="1168908"/>
                  <a:pt x="7259478" y="1174117"/>
                  <a:pt x="7265555" y="1181062"/>
                </a:cubicBezTo>
                <a:cubicBezTo>
                  <a:pt x="7266423" y="1191480"/>
                  <a:pt x="7262516" y="1196255"/>
                  <a:pt x="7253834" y="1195387"/>
                </a:cubicBezTo>
                <a:cubicBezTo>
                  <a:pt x="7233867" y="1191046"/>
                  <a:pt x="7199140" y="1191046"/>
                  <a:pt x="7149655" y="1195387"/>
                </a:cubicBezTo>
                <a:lnTo>
                  <a:pt x="7148353" y="1195387"/>
                </a:lnTo>
                <a:cubicBezTo>
                  <a:pt x="7150957" y="1197992"/>
                  <a:pt x="7153562" y="1200162"/>
                  <a:pt x="7156166" y="1201898"/>
                </a:cubicBezTo>
                <a:cubicBezTo>
                  <a:pt x="7158770" y="1204503"/>
                  <a:pt x="7159205" y="1207975"/>
                  <a:pt x="7157468" y="1212316"/>
                </a:cubicBezTo>
                <a:cubicBezTo>
                  <a:pt x="7157468" y="1214052"/>
                  <a:pt x="7157035" y="1214921"/>
                  <a:pt x="7156166" y="1214921"/>
                </a:cubicBezTo>
                <a:cubicBezTo>
                  <a:pt x="7162244" y="1214052"/>
                  <a:pt x="7172661" y="1212750"/>
                  <a:pt x="7187420" y="1211014"/>
                </a:cubicBezTo>
                <a:cubicBezTo>
                  <a:pt x="7197838" y="1209278"/>
                  <a:pt x="7204783" y="1208409"/>
                  <a:pt x="7208256" y="1208409"/>
                </a:cubicBezTo>
                <a:cubicBezTo>
                  <a:pt x="7213465" y="1206673"/>
                  <a:pt x="7218240" y="1206673"/>
                  <a:pt x="7222581" y="1208409"/>
                </a:cubicBezTo>
                <a:cubicBezTo>
                  <a:pt x="7231263" y="1211882"/>
                  <a:pt x="7236905" y="1216223"/>
                  <a:pt x="7239510" y="1221432"/>
                </a:cubicBezTo>
                <a:cubicBezTo>
                  <a:pt x="7242114" y="1224905"/>
                  <a:pt x="7242549" y="1227943"/>
                  <a:pt x="7240812" y="1230548"/>
                </a:cubicBezTo>
                <a:cubicBezTo>
                  <a:pt x="7239944" y="1232284"/>
                  <a:pt x="7237340" y="1233152"/>
                  <a:pt x="7232999" y="1233152"/>
                </a:cubicBezTo>
                <a:cubicBezTo>
                  <a:pt x="7221713" y="1234020"/>
                  <a:pt x="7196970" y="1235323"/>
                  <a:pt x="7158770" y="1237059"/>
                </a:cubicBezTo>
                <a:cubicBezTo>
                  <a:pt x="7188288" y="1262236"/>
                  <a:pt x="7230394" y="1284374"/>
                  <a:pt x="7285088" y="1303473"/>
                </a:cubicBezTo>
                <a:cubicBezTo>
                  <a:pt x="7287693" y="1304342"/>
                  <a:pt x="7288995" y="1305210"/>
                  <a:pt x="7288995" y="1306078"/>
                </a:cubicBezTo>
                <a:cubicBezTo>
                  <a:pt x="7288995" y="1307814"/>
                  <a:pt x="7287693" y="1308682"/>
                  <a:pt x="7285088" y="1308682"/>
                </a:cubicBezTo>
                <a:cubicBezTo>
                  <a:pt x="7260780" y="1313023"/>
                  <a:pt x="7239076" y="1316062"/>
                  <a:pt x="7219976" y="1317798"/>
                </a:cubicBezTo>
                <a:cubicBezTo>
                  <a:pt x="7213899" y="1318666"/>
                  <a:pt x="7207822" y="1317798"/>
                  <a:pt x="7201745" y="1315194"/>
                </a:cubicBezTo>
                <a:cubicBezTo>
                  <a:pt x="7177436" y="1298698"/>
                  <a:pt x="7157035" y="1276994"/>
                  <a:pt x="7140539" y="1250081"/>
                </a:cubicBezTo>
                <a:cubicBezTo>
                  <a:pt x="7126649" y="1267445"/>
                  <a:pt x="7112324" y="1280901"/>
                  <a:pt x="7097565" y="1290451"/>
                </a:cubicBezTo>
                <a:cubicBezTo>
                  <a:pt x="7076729" y="1304342"/>
                  <a:pt x="7052855" y="1311721"/>
                  <a:pt x="7025941" y="1312589"/>
                </a:cubicBezTo>
                <a:cubicBezTo>
                  <a:pt x="7022469" y="1312589"/>
                  <a:pt x="7020732" y="1311721"/>
                  <a:pt x="7020732" y="1309985"/>
                </a:cubicBezTo>
                <a:cubicBezTo>
                  <a:pt x="7020732" y="1309116"/>
                  <a:pt x="7022469" y="1308248"/>
                  <a:pt x="7025941" y="1307380"/>
                </a:cubicBezTo>
                <a:cubicBezTo>
                  <a:pt x="7063273" y="1292621"/>
                  <a:pt x="7090620" y="1270917"/>
                  <a:pt x="7107983" y="1242268"/>
                </a:cubicBezTo>
                <a:cubicBezTo>
                  <a:pt x="7094960" y="1243136"/>
                  <a:pt x="7084109" y="1244438"/>
                  <a:pt x="7075427" y="1246175"/>
                </a:cubicBezTo>
                <a:cubicBezTo>
                  <a:pt x="7071086" y="1247043"/>
                  <a:pt x="7066745" y="1246609"/>
                  <a:pt x="7062404" y="1244872"/>
                </a:cubicBezTo>
                <a:cubicBezTo>
                  <a:pt x="7056327" y="1241400"/>
                  <a:pt x="7050684" y="1237059"/>
                  <a:pt x="7045475" y="1231850"/>
                </a:cubicBezTo>
                <a:cubicBezTo>
                  <a:pt x="7043739" y="1228377"/>
                  <a:pt x="7042871" y="1226641"/>
                  <a:pt x="7042871" y="1226641"/>
                </a:cubicBezTo>
                <a:cubicBezTo>
                  <a:pt x="7043739" y="1225773"/>
                  <a:pt x="7045909" y="1225339"/>
                  <a:pt x="7049382" y="1225339"/>
                </a:cubicBezTo>
                <a:cubicBezTo>
                  <a:pt x="7052855" y="1224470"/>
                  <a:pt x="7062404" y="1223602"/>
                  <a:pt x="7078031" y="1222734"/>
                </a:cubicBezTo>
                <a:cubicBezTo>
                  <a:pt x="7089318" y="1221866"/>
                  <a:pt x="7096697" y="1221432"/>
                  <a:pt x="7100169" y="1221432"/>
                </a:cubicBezTo>
                <a:cubicBezTo>
                  <a:pt x="7102774" y="1220564"/>
                  <a:pt x="7105813" y="1220130"/>
                  <a:pt x="7109285" y="1220130"/>
                </a:cubicBezTo>
                <a:cubicBezTo>
                  <a:pt x="7113626" y="1219261"/>
                  <a:pt x="7116665" y="1218827"/>
                  <a:pt x="7118401" y="1218827"/>
                </a:cubicBezTo>
                <a:cubicBezTo>
                  <a:pt x="7119269" y="1211882"/>
                  <a:pt x="7119703" y="1204937"/>
                  <a:pt x="7119703" y="1197992"/>
                </a:cubicBezTo>
                <a:cubicBezTo>
                  <a:pt x="7114494" y="1198860"/>
                  <a:pt x="7106247" y="1200162"/>
                  <a:pt x="7094960" y="1201898"/>
                </a:cubicBezTo>
                <a:cubicBezTo>
                  <a:pt x="7074993" y="1204503"/>
                  <a:pt x="7059366" y="1207107"/>
                  <a:pt x="7048080" y="1209712"/>
                </a:cubicBezTo>
                <a:cubicBezTo>
                  <a:pt x="7044607" y="1211448"/>
                  <a:pt x="7040700" y="1211014"/>
                  <a:pt x="7036359" y="1208409"/>
                </a:cubicBezTo>
                <a:cubicBezTo>
                  <a:pt x="7029414" y="1204069"/>
                  <a:pt x="7023337" y="1198860"/>
                  <a:pt x="7018128" y="1192783"/>
                </a:cubicBezTo>
                <a:cubicBezTo>
                  <a:pt x="7016392" y="1191046"/>
                  <a:pt x="7015958" y="1189744"/>
                  <a:pt x="7016826" y="1188876"/>
                </a:cubicBezTo>
                <a:cubicBezTo>
                  <a:pt x="7017694" y="1188008"/>
                  <a:pt x="7019430" y="1187574"/>
                  <a:pt x="7022035" y="1187574"/>
                </a:cubicBezTo>
                <a:cubicBezTo>
                  <a:pt x="7024639" y="1186705"/>
                  <a:pt x="7033321" y="1185837"/>
                  <a:pt x="7048080" y="1184969"/>
                </a:cubicBezTo>
                <a:cubicBezTo>
                  <a:pt x="7059366" y="1184101"/>
                  <a:pt x="7066745" y="1183667"/>
                  <a:pt x="7070218" y="1183667"/>
                </a:cubicBezTo>
                <a:cubicBezTo>
                  <a:pt x="7076295" y="1182799"/>
                  <a:pt x="7084977" y="1181930"/>
                  <a:pt x="7096263" y="1181062"/>
                </a:cubicBezTo>
                <a:cubicBezTo>
                  <a:pt x="7108417" y="1179326"/>
                  <a:pt x="7117099" y="1178458"/>
                  <a:pt x="7122308" y="1178458"/>
                </a:cubicBezTo>
                <a:cubicBezTo>
                  <a:pt x="7122308" y="1174117"/>
                  <a:pt x="7122308" y="1169776"/>
                  <a:pt x="7122308" y="1165435"/>
                </a:cubicBezTo>
                <a:cubicBezTo>
                  <a:pt x="7111890" y="1167172"/>
                  <a:pt x="7104076" y="1168040"/>
                  <a:pt x="7098867" y="1168040"/>
                </a:cubicBezTo>
                <a:cubicBezTo>
                  <a:pt x="7095395" y="1168908"/>
                  <a:pt x="7091488" y="1168474"/>
                  <a:pt x="7087147" y="1166738"/>
                </a:cubicBezTo>
                <a:cubicBezTo>
                  <a:pt x="7084542" y="1165001"/>
                  <a:pt x="7081504" y="1162397"/>
                  <a:pt x="7078031" y="1158924"/>
                </a:cubicBezTo>
                <a:cubicBezTo>
                  <a:pt x="7075427" y="1156320"/>
                  <a:pt x="7073691" y="1154583"/>
                  <a:pt x="7072822" y="1153715"/>
                </a:cubicBezTo>
                <a:cubicBezTo>
                  <a:pt x="7070218" y="1150242"/>
                  <a:pt x="7071086" y="1148072"/>
                  <a:pt x="7075427" y="1147204"/>
                </a:cubicBezTo>
                <a:cubicBezTo>
                  <a:pt x="7090186" y="1145468"/>
                  <a:pt x="7105813" y="1143731"/>
                  <a:pt x="7122308" y="1141995"/>
                </a:cubicBezTo>
                <a:cubicBezTo>
                  <a:pt x="7122308" y="1141127"/>
                  <a:pt x="7122308" y="1139390"/>
                  <a:pt x="7122308" y="1136786"/>
                </a:cubicBezTo>
                <a:cubicBezTo>
                  <a:pt x="7121440" y="1133313"/>
                  <a:pt x="7121005" y="1130709"/>
                  <a:pt x="7121005" y="1128972"/>
                </a:cubicBezTo>
                <a:cubicBezTo>
                  <a:pt x="7113192" y="1129841"/>
                  <a:pt x="7104945" y="1131143"/>
                  <a:pt x="7096263" y="1132879"/>
                </a:cubicBezTo>
                <a:cubicBezTo>
                  <a:pt x="7089318" y="1133747"/>
                  <a:pt x="7084977" y="1133313"/>
                  <a:pt x="7083240" y="1131577"/>
                </a:cubicBezTo>
                <a:cubicBezTo>
                  <a:pt x="7081504" y="1129841"/>
                  <a:pt x="7078466" y="1127236"/>
                  <a:pt x="7074124" y="1123763"/>
                </a:cubicBezTo>
                <a:cubicBezTo>
                  <a:pt x="7069784" y="1120291"/>
                  <a:pt x="7067180" y="1118120"/>
                  <a:pt x="7066311" y="1117252"/>
                </a:cubicBezTo>
                <a:cubicBezTo>
                  <a:pt x="7064575" y="1115516"/>
                  <a:pt x="7064141" y="1113780"/>
                  <a:pt x="7065009" y="1112043"/>
                </a:cubicBezTo>
                <a:cubicBezTo>
                  <a:pt x="7065877" y="1111175"/>
                  <a:pt x="7067613" y="1110741"/>
                  <a:pt x="7070218" y="1110741"/>
                </a:cubicBezTo>
                <a:cubicBezTo>
                  <a:pt x="7084977" y="1110741"/>
                  <a:pt x="7098433" y="1109439"/>
                  <a:pt x="7110587" y="1106834"/>
                </a:cubicBezTo>
                <a:cubicBezTo>
                  <a:pt x="7114060" y="1106834"/>
                  <a:pt x="7118401" y="1106400"/>
                  <a:pt x="7123610" y="1105532"/>
                </a:cubicBezTo>
                <a:cubicBezTo>
                  <a:pt x="7129687" y="1105532"/>
                  <a:pt x="7134462" y="1105098"/>
                  <a:pt x="7137935" y="1104230"/>
                </a:cubicBezTo>
                <a:cubicBezTo>
                  <a:pt x="7140539" y="1099889"/>
                  <a:pt x="7144880" y="1093378"/>
                  <a:pt x="7150957" y="1084696"/>
                </a:cubicBezTo>
                <a:cubicBezTo>
                  <a:pt x="7153562" y="1081223"/>
                  <a:pt x="7155298" y="1078619"/>
                  <a:pt x="7156166" y="1076883"/>
                </a:cubicBezTo>
                <a:cubicBezTo>
                  <a:pt x="7164848" y="1065596"/>
                  <a:pt x="7169623" y="1056047"/>
                  <a:pt x="7170491" y="1048233"/>
                </a:cubicBezTo>
                <a:cubicBezTo>
                  <a:pt x="7170491" y="1043024"/>
                  <a:pt x="7173095" y="1040854"/>
                  <a:pt x="7178304" y="1041722"/>
                </a:cubicBezTo>
                <a:close/>
                <a:moveTo>
                  <a:pt x="6530762" y="1040420"/>
                </a:moveTo>
                <a:cubicBezTo>
                  <a:pt x="6533584" y="1040854"/>
                  <a:pt x="6535863" y="1042156"/>
                  <a:pt x="6537599" y="1044326"/>
                </a:cubicBezTo>
                <a:cubicBezTo>
                  <a:pt x="6542808" y="1047799"/>
                  <a:pt x="6547583" y="1051706"/>
                  <a:pt x="6551924" y="1056047"/>
                </a:cubicBezTo>
                <a:cubicBezTo>
                  <a:pt x="6555397" y="1064728"/>
                  <a:pt x="6554528" y="1069937"/>
                  <a:pt x="6549319" y="1071674"/>
                </a:cubicBezTo>
                <a:cubicBezTo>
                  <a:pt x="6539770" y="1074278"/>
                  <a:pt x="6522841" y="1076883"/>
                  <a:pt x="6498532" y="1079487"/>
                </a:cubicBezTo>
                <a:cubicBezTo>
                  <a:pt x="6502873" y="1083828"/>
                  <a:pt x="6504609" y="1087301"/>
                  <a:pt x="6503741" y="1089905"/>
                </a:cubicBezTo>
                <a:cubicBezTo>
                  <a:pt x="6503741" y="1092510"/>
                  <a:pt x="6503307" y="1094246"/>
                  <a:pt x="6502438" y="1095114"/>
                </a:cubicBezTo>
                <a:cubicBezTo>
                  <a:pt x="6507647" y="1094246"/>
                  <a:pt x="6514593" y="1092944"/>
                  <a:pt x="6523274" y="1091207"/>
                </a:cubicBezTo>
                <a:cubicBezTo>
                  <a:pt x="6527615" y="1090339"/>
                  <a:pt x="6530654" y="1089905"/>
                  <a:pt x="6532390" y="1089905"/>
                </a:cubicBezTo>
                <a:cubicBezTo>
                  <a:pt x="6536731" y="1089037"/>
                  <a:pt x="6541506" y="1089905"/>
                  <a:pt x="6546715" y="1092510"/>
                </a:cubicBezTo>
                <a:cubicBezTo>
                  <a:pt x="6546715" y="1091641"/>
                  <a:pt x="6547149" y="1091641"/>
                  <a:pt x="6548017" y="1092510"/>
                </a:cubicBezTo>
                <a:cubicBezTo>
                  <a:pt x="6557567" y="1099455"/>
                  <a:pt x="6564513" y="1107702"/>
                  <a:pt x="6568853" y="1117252"/>
                </a:cubicBezTo>
                <a:cubicBezTo>
                  <a:pt x="6571457" y="1121593"/>
                  <a:pt x="6571457" y="1126368"/>
                  <a:pt x="6568853" y="1131577"/>
                </a:cubicBezTo>
                <a:cubicBezTo>
                  <a:pt x="6563644" y="1138522"/>
                  <a:pt x="6558869" y="1149374"/>
                  <a:pt x="6554528" y="1164133"/>
                </a:cubicBezTo>
                <a:cubicBezTo>
                  <a:pt x="6547583" y="1186705"/>
                  <a:pt x="6540204" y="1200596"/>
                  <a:pt x="6532390" y="1205805"/>
                </a:cubicBezTo>
                <a:cubicBezTo>
                  <a:pt x="6527181" y="1208409"/>
                  <a:pt x="6522406" y="1207975"/>
                  <a:pt x="6518065" y="1204503"/>
                </a:cubicBezTo>
                <a:cubicBezTo>
                  <a:pt x="6515461" y="1202766"/>
                  <a:pt x="6513291" y="1200162"/>
                  <a:pt x="6511554" y="1196689"/>
                </a:cubicBezTo>
                <a:cubicBezTo>
                  <a:pt x="6511554" y="1195821"/>
                  <a:pt x="6511554" y="1195387"/>
                  <a:pt x="6511554" y="1195387"/>
                </a:cubicBezTo>
                <a:cubicBezTo>
                  <a:pt x="6510686" y="1195387"/>
                  <a:pt x="6508950" y="1195387"/>
                  <a:pt x="6506345" y="1195387"/>
                </a:cubicBezTo>
                <a:cubicBezTo>
                  <a:pt x="6499400" y="1194519"/>
                  <a:pt x="6494191" y="1194519"/>
                  <a:pt x="6490718" y="1195387"/>
                </a:cubicBezTo>
                <a:cubicBezTo>
                  <a:pt x="6488114" y="1211014"/>
                  <a:pt x="6483773" y="1224905"/>
                  <a:pt x="6477696" y="1237059"/>
                </a:cubicBezTo>
                <a:cubicBezTo>
                  <a:pt x="6494191" y="1247477"/>
                  <a:pt x="6512856" y="1257461"/>
                  <a:pt x="6533692" y="1267011"/>
                </a:cubicBezTo>
                <a:cubicBezTo>
                  <a:pt x="6564946" y="1280033"/>
                  <a:pt x="6595766" y="1289583"/>
                  <a:pt x="6626152" y="1295660"/>
                </a:cubicBezTo>
                <a:cubicBezTo>
                  <a:pt x="6629625" y="1296528"/>
                  <a:pt x="6631361" y="1297396"/>
                  <a:pt x="6631361" y="1298264"/>
                </a:cubicBezTo>
                <a:cubicBezTo>
                  <a:pt x="6631361" y="1299133"/>
                  <a:pt x="6630059" y="1300435"/>
                  <a:pt x="6627454" y="1302171"/>
                </a:cubicBezTo>
                <a:cubicBezTo>
                  <a:pt x="6606618" y="1308248"/>
                  <a:pt x="6582744" y="1313891"/>
                  <a:pt x="6555831" y="1319100"/>
                </a:cubicBezTo>
                <a:cubicBezTo>
                  <a:pt x="6546281" y="1320837"/>
                  <a:pt x="6538901" y="1320403"/>
                  <a:pt x="6533692" y="1317798"/>
                </a:cubicBezTo>
                <a:cubicBezTo>
                  <a:pt x="6504175" y="1300435"/>
                  <a:pt x="6479432" y="1282203"/>
                  <a:pt x="6459464" y="1263104"/>
                </a:cubicBezTo>
                <a:cubicBezTo>
                  <a:pt x="6459464" y="1263104"/>
                  <a:pt x="6459031" y="1262670"/>
                  <a:pt x="6458162" y="1261802"/>
                </a:cubicBezTo>
                <a:cubicBezTo>
                  <a:pt x="6426908" y="1286110"/>
                  <a:pt x="6386973" y="1296962"/>
                  <a:pt x="6338355" y="1294358"/>
                </a:cubicBezTo>
                <a:cubicBezTo>
                  <a:pt x="6334883" y="1293489"/>
                  <a:pt x="6333581" y="1292621"/>
                  <a:pt x="6334449" y="1291753"/>
                </a:cubicBezTo>
                <a:cubicBezTo>
                  <a:pt x="6334449" y="1290885"/>
                  <a:pt x="6336185" y="1290017"/>
                  <a:pt x="6339658" y="1289149"/>
                </a:cubicBezTo>
                <a:cubicBezTo>
                  <a:pt x="6379594" y="1276994"/>
                  <a:pt x="6409979" y="1259631"/>
                  <a:pt x="6430815" y="1237059"/>
                </a:cubicBezTo>
                <a:cubicBezTo>
                  <a:pt x="6422133" y="1228377"/>
                  <a:pt x="6413452" y="1220998"/>
                  <a:pt x="6404770" y="1214921"/>
                </a:cubicBezTo>
                <a:cubicBezTo>
                  <a:pt x="6397825" y="1209712"/>
                  <a:pt x="6390445" y="1208843"/>
                  <a:pt x="6382632" y="1212316"/>
                </a:cubicBezTo>
                <a:cubicBezTo>
                  <a:pt x="6380027" y="1213184"/>
                  <a:pt x="6377857" y="1212750"/>
                  <a:pt x="6376121" y="1211014"/>
                </a:cubicBezTo>
                <a:cubicBezTo>
                  <a:pt x="6375253" y="1209278"/>
                  <a:pt x="6375253" y="1207107"/>
                  <a:pt x="6376121" y="1204503"/>
                </a:cubicBezTo>
                <a:cubicBezTo>
                  <a:pt x="6377857" y="1196689"/>
                  <a:pt x="6383066" y="1193217"/>
                  <a:pt x="6391748" y="1194085"/>
                </a:cubicBezTo>
                <a:cubicBezTo>
                  <a:pt x="6399561" y="1194085"/>
                  <a:pt x="6407374" y="1194953"/>
                  <a:pt x="6415188" y="1196689"/>
                </a:cubicBezTo>
                <a:cubicBezTo>
                  <a:pt x="6415188" y="1196689"/>
                  <a:pt x="6414754" y="1196255"/>
                  <a:pt x="6413886" y="1195387"/>
                </a:cubicBezTo>
                <a:cubicBezTo>
                  <a:pt x="6413886" y="1195387"/>
                  <a:pt x="6413452" y="1195387"/>
                  <a:pt x="6412583" y="1195387"/>
                </a:cubicBezTo>
                <a:cubicBezTo>
                  <a:pt x="6410848" y="1193651"/>
                  <a:pt x="6409545" y="1190178"/>
                  <a:pt x="6408677" y="1184969"/>
                </a:cubicBezTo>
                <a:cubicBezTo>
                  <a:pt x="6408677" y="1171078"/>
                  <a:pt x="6407374" y="1158924"/>
                  <a:pt x="6404770" y="1148506"/>
                </a:cubicBezTo>
                <a:cubicBezTo>
                  <a:pt x="6401298" y="1138088"/>
                  <a:pt x="6396957" y="1127670"/>
                  <a:pt x="6391748" y="1117252"/>
                </a:cubicBezTo>
                <a:cubicBezTo>
                  <a:pt x="6388275" y="1111175"/>
                  <a:pt x="6389577" y="1107702"/>
                  <a:pt x="6395654" y="1106834"/>
                </a:cubicBezTo>
                <a:cubicBezTo>
                  <a:pt x="6404336" y="1106834"/>
                  <a:pt x="6411716" y="1107702"/>
                  <a:pt x="6417792" y="1109439"/>
                </a:cubicBezTo>
                <a:cubicBezTo>
                  <a:pt x="6425606" y="1108571"/>
                  <a:pt x="6439931" y="1106400"/>
                  <a:pt x="6460767" y="1102928"/>
                </a:cubicBezTo>
                <a:cubicBezTo>
                  <a:pt x="6460767" y="1095114"/>
                  <a:pt x="6460333" y="1088603"/>
                  <a:pt x="6459464" y="1083394"/>
                </a:cubicBezTo>
                <a:cubicBezTo>
                  <a:pt x="6451651" y="1084262"/>
                  <a:pt x="6442969" y="1085564"/>
                  <a:pt x="6433419" y="1087301"/>
                </a:cubicBezTo>
                <a:cubicBezTo>
                  <a:pt x="6426474" y="1088169"/>
                  <a:pt x="6416924" y="1081657"/>
                  <a:pt x="6404770" y="1067767"/>
                </a:cubicBezTo>
                <a:cubicBezTo>
                  <a:pt x="6402166" y="1065162"/>
                  <a:pt x="6401298" y="1062992"/>
                  <a:pt x="6402166" y="1061256"/>
                </a:cubicBezTo>
                <a:cubicBezTo>
                  <a:pt x="6403034" y="1059519"/>
                  <a:pt x="6405204" y="1058651"/>
                  <a:pt x="6408677" y="1058651"/>
                </a:cubicBezTo>
                <a:cubicBezTo>
                  <a:pt x="6424304" y="1058651"/>
                  <a:pt x="6452953" y="1055178"/>
                  <a:pt x="6494625" y="1048233"/>
                </a:cubicBezTo>
                <a:cubicBezTo>
                  <a:pt x="6505911" y="1046497"/>
                  <a:pt x="6514593" y="1044326"/>
                  <a:pt x="6520670" y="1041722"/>
                </a:cubicBezTo>
                <a:cubicBezTo>
                  <a:pt x="6524577" y="1040420"/>
                  <a:pt x="6527941" y="1039986"/>
                  <a:pt x="6530762" y="1040420"/>
                </a:cubicBezTo>
                <a:close/>
                <a:moveTo>
                  <a:pt x="1100724" y="1039117"/>
                </a:moveTo>
                <a:cubicBezTo>
                  <a:pt x="1114615" y="1045195"/>
                  <a:pt x="1124599" y="1054310"/>
                  <a:pt x="1130676" y="1066465"/>
                </a:cubicBezTo>
                <a:cubicBezTo>
                  <a:pt x="1132412" y="1070805"/>
                  <a:pt x="1131544" y="1075146"/>
                  <a:pt x="1128072" y="1079487"/>
                </a:cubicBezTo>
                <a:cubicBezTo>
                  <a:pt x="1122862" y="1082960"/>
                  <a:pt x="1118956" y="1087735"/>
                  <a:pt x="1116351" y="1093812"/>
                </a:cubicBezTo>
                <a:cubicBezTo>
                  <a:pt x="1114615" y="1095548"/>
                  <a:pt x="1112011" y="1098587"/>
                  <a:pt x="1108538" y="1102928"/>
                </a:cubicBezTo>
                <a:cubicBezTo>
                  <a:pt x="1104197" y="1107268"/>
                  <a:pt x="1101158" y="1110741"/>
                  <a:pt x="1099422" y="1113346"/>
                </a:cubicBezTo>
                <a:cubicBezTo>
                  <a:pt x="1107236" y="1118555"/>
                  <a:pt x="1110708" y="1125066"/>
                  <a:pt x="1109840" y="1132879"/>
                </a:cubicBezTo>
                <a:cubicBezTo>
                  <a:pt x="1109840" y="1151111"/>
                  <a:pt x="1108972" y="1168040"/>
                  <a:pt x="1107236" y="1183667"/>
                </a:cubicBezTo>
                <a:cubicBezTo>
                  <a:pt x="1107236" y="1189744"/>
                  <a:pt x="1104631" y="1195387"/>
                  <a:pt x="1099422" y="1200596"/>
                </a:cubicBezTo>
                <a:cubicBezTo>
                  <a:pt x="1095949" y="1204069"/>
                  <a:pt x="1092477" y="1204503"/>
                  <a:pt x="1089004" y="1201898"/>
                </a:cubicBezTo>
                <a:cubicBezTo>
                  <a:pt x="1084663" y="1200162"/>
                  <a:pt x="1080322" y="1196255"/>
                  <a:pt x="1075981" y="1190178"/>
                </a:cubicBezTo>
                <a:cubicBezTo>
                  <a:pt x="1072509" y="1184969"/>
                  <a:pt x="1072075" y="1178892"/>
                  <a:pt x="1074679" y="1171947"/>
                </a:cubicBezTo>
                <a:cubicBezTo>
                  <a:pt x="1078152" y="1162397"/>
                  <a:pt x="1079888" y="1149374"/>
                  <a:pt x="1079888" y="1132879"/>
                </a:cubicBezTo>
                <a:cubicBezTo>
                  <a:pt x="1079020" y="1133747"/>
                  <a:pt x="1077718" y="1135050"/>
                  <a:pt x="1075981" y="1136786"/>
                </a:cubicBezTo>
                <a:cubicBezTo>
                  <a:pt x="1073377" y="1137654"/>
                  <a:pt x="1071641" y="1138522"/>
                  <a:pt x="1070772" y="1139390"/>
                </a:cubicBezTo>
                <a:cubicBezTo>
                  <a:pt x="1058618" y="1149808"/>
                  <a:pt x="1043425" y="1159358"/>
                  <a:pt x="1025194" y="1168040"/>
                </a:cubicBezTo>
                <a:cubicBezTo>
                  <a:pt x="1022589" y="1168908"/>
                  <a:pt x="1020419" y="1168908"/>
                  <a:pt x="1018682" y="1168040"/>
                </a:cubicBezTo>
                <a:cubicBezTo>
                  <a:pt x="1017814" y="1168040"/>
                  <a:pt x="1018248" y="1166738"/>
                  <a:pt x="1019985" y="1164133"/>
                </a:cubicBezTo>
                <a:cubicBezTo>
                  <a:pt x="1047766" y="1131143"/>
                  <a:pt x="1069470" y="1102059"/>
                  <a:pt x="1085097" y="1076883"/>
                </a:cubicBezTo>
                <a:cubicBezTo>
                  <a:pt x="1090306" y="1066465"/>
                  <a:pt x="1092910" y="1056047"/>
                  <a:pt x="1092910" y="1045629"/>
                </a:cubicBezTo>
                <a:cubicBezTo>
                  <a:pt x="1092042" y="1040420"/>
                  <a:pt x="1094647" y="1038249"/>
                  <a:pt x="1100724" y="1039117"/>
                </a:cubicBezTo>
                <a:close/>
                <a:moveTo>
                  <a:pt x="5784901" y="1035211"/>
                </a:moveTo>
                <a:cubicBezTo>
                  <a:pt x="5797924" y="1036079"/>
                  <a:pt x="5810946" y="1037815"/>
                  <a:pt x="5823968" y="1040420"/>
                </a:cubicBezTo>
                <a:cubicBezTo>
                  <a:pt x="5834387" y="1043892"/>
                  <a:pt x="5839595" y="1051272"/>
                  <a:pt x="5839595" y="1062558"/>
                </a:cubicBezTo>
                <a:cubicBezTo>
                  <a:pt x="5839595" y="1063426"/>
                  <a:pt x="5839161" y="1064728"/>
                  <a:pt x="5838293" y="1066465"/>
                </a:cubicBezTo>
                <a:cubicBezTo>
                  <a:pt x="5837425" y="1071674"/>
                  <a:pt x="5836123" y="1075580"/>
                  <a:pt x="5834387" y="1078185"/>
                </a:cubicBezTo>
                <a:cubicBezTo>
                  <a:pt x="5827441" y="1085998"/>
                  <a:pt x="5819628" y="1085564"/>
                  <a:pt x="5810946" y="1076883"/>
                </a:cubicBezTo>
                <a:cubicBezTo>
                  <a:pt x="5800528" y="1066465"/>
                  <a:pt x="5790544" y="1054744"/>
                  <a:pt x="5780994" y="1041722"/>
                </a:cubicBezTo>
                <a:cubicBezTo>
                  <a:pt x="5779258" y="1038249"/>
                  <a:pt x="5778390" y="1036513"/>
                  <a:pt x="5778390" y="1036513"/>
                </a:cubicBezTo>
                <a:cubicBezTo>
                  <a:pt x="5779258" y="1035645"/>
                  <a:pt x="5781428" y="1035211"/>
                  <a:pt x="5784901" y="1035211"/>
                </a:cubicBezTo>
                <a:close/>
                <a:moveTo>
                  <a:pt x="2117779" y="1035211"/>
                </a:moveTo>
                <a:cubicBezTo>
                  <a:pt x="2130801" y="1036079"/>
                  <a:pt x="2143823" y="1037815"/>
                  <a:pt x="2156846" y="1040420"/>
                </a:cubicBezTo>
                <a:cubicBezTo>
                  <a:pt x="2167264" y="1043892"/>
                  <a:pt x="2172472" y="1051272"/>
                  <a:pt x="2172472" y="1062558"/>
                </a:cubicBezTo>
                <a:cubicBezTo>
                  <a:pt x="2172472" y="1063426"/>
                  <a:pt x="2172038" y="1064728"/>
                  <a:pt x="2171171" y="1066465"/>
                </a:cubicBezTo>
                <a:cubicBezTo>
                  <a:pt x="2170302" y="1071674"/>
                  <a:pt x="2169000" y="1075580"/>
                  <a:pt x="2167264" y="1078185"/>
                </a:cubicBezTo>
                <a:cubicBezTo>
                  <a:pt x="2160319" y="1085998"/>
                  <a:pt x="2152505" y="1085564"/>
                  <a:pt x="2143823" y="1076883"/>
                </a:cubicBezTo>
                <a:cubicBezTo>
                  <a:pt x="2133405" y="1066465"/>
                  <a:pt x="2123422" y="1054744"/>
                  <a:pt x="2113871" y="1041722"/>
                </a:cubicBezTo>
                <a:cubicBezTo>
                  <a:pt x="2112135" y="1038249"/>
                  <a:pt x="2111267" y="1036513"/>
                  <a:pt x="2111267" y="1036513"/>
                </a:cubicBezTo>
                <a:cubicBezTo>
                  <a:pt x="2112135" y="1035645"/>
                  <a:pt x="2114306" y="1035211"/>
                  <a:pt x="2117779" y="1035211"/>
                </a:cubicBezTo>
                <a:close/>
                <a:moveTo>
                  <a:pt x="3438254" y="1033909"/>
                </a:moveTo>
                <a:cubicBezTo>
                  <a:pt x="3453881" y="1035645"/>
                  <a:pt x="3465167" y="1041722"/>
                  <a:pt x="3472112" y="1052140"/>
                </a:cubicBezTo>
                <a:cubicBezTo>
                  <a:pt x="3475585" y="1056481"/>
                  <a:pt x="3475585" y="1060387"/>
                  <a:pt x="3472112" y="1063860"/>
                </a:cubicBezTo>
                <a:cubicBezTo>
                  <a:pt x="3470376" y="1066465"/>
                  <a:pt x="3467337" y="1070805"/>
                  <a:pt x="3462996" y="1076883"/>
                </a:cubicBezTo>
                <a:cubicBezTo>
                  <a:pt x="3475150" y="1074278"/>
                  <a:pt x="3488607" y="1071674"/>
                  <a:pt x="3503366" y="1069069"/>
                </a:cubicBezTo>
                <a:cubicBezTo>
                  <a:pt x="3517257" y="1064728"/>
                  <a:pt x="3526372" y="1061690"/>
                  <a:pt x="3530713" y="1059953"/>
                </a:cubicBezTo>
                <a:cubicBezTo>
                  <a:pt x="3535922" y="1059085"/>
                  <a:pt x="3541131" y="1059519"/>
                  <a:pt x="3546340" y="1061256"/>
                </a:cubicBezTo>
                <a:cubicBezTo>
                  <a:pt x="3554153" y="1064728"/>
                  <a:pt x="3559796" y="1069503"/>
                  <a:pt x="3563269" y="1075580"/>
                </a:cubicBezTo>
                <a:cubicBezTo>
                  <a:pt x="3566742" y="1081657"/>
                  <a:pt x="3565440" y="1085998"/>
                  <a:pt x="3559362" y="1088603"/>
                </a:cubicBezTo>
                <a:cubicBezTo>
                  <a:pt x="3526372" y="1094680"/>
                  <a:pt x="3493816" y="1099455"/>
                  <a:pt x="3461694" y="1102928"/>
                </a:cubicBezTo>
                <a:cubicBezTo>
                  <a:pt x="3453881" y="1103796"/>
                  <a:pt x="3446935" y="1103796"/>
                  <a:pt x="3440858" y="1102928"/>
                </a:cubicBezTo>
                <a:cubicBezTo>
                  <a:pt x="3437385" y="1107268"/>
                  <a:pt x="3433479" y="1110741"/>
                  <a:pt x="3429138" y="1113346"/>
                </a:cubicBezTo>
                <a:cubicBezTo>
                  <a:pt x="3430874" y="1113346"/>
                  <a:pt x="3433045" y="1113780"/>
                  <a:pt x="3435649" y="1114648"/>
                </a:cubicBezTo>
                <a:cubicBezTo>
                  <a:pt x="3439122" y="1115516"/>
                  <a:pt x="3441292" y="1116384"/>
                  <a:pt x="3442160" y="1117252"/>
                </a:cubicBezTo>
                <a:cubicBezTo>
                  <a:pt x="3454315" y="1115516"/>
                  <a:pt x="3468639" y="1113346"/>
                  <a:pt x="3485134" y="1110741"/>
                </a:cubicBezTo>
                <a:cubicBezTo>
                  <a:pt x="3494684" y="1108137"/>
                  <a:pt x="3501630" y="1106400"/>
                  <a:pt x="3505970" y="1105532"/>
                </a:cubicBezTo>
                <a:cubicBezTo>
                  <a:pt x="3510311" y="1102928"/>
                  <a:pt x="3515954" y="1102928"/>
                  <a:pt x="3522900" y="1105532"/>
                </a:cubicBezTo>
                <a:cubicBezTo>
                  <a:pt x="3535922" y="1109005"/>
                  <a:pt x="3545038" y="1115082"/>
                  <a:pt x="3550247" y="1123763"/>
                </a:cubicBezTo>
                <a:cubicBezTo>
                  <a:pt x="3551983" y="1126368"/>
                  <a:pt x="3551549" y="1129406"/>
                  <a:pt x="3548944" y="1132879"/>
                </a:cubicBezTo>
                <a:cubicBezTo>
                  <a:pt x="3544604" y="1142429"/>
                  <a:pt x="3541131" y="1159792"/>
                  <a:pt x="3538527" y="1184969"/>
                </a:cubicBezTo>
                <a:cubicBezTo>
                  <a:pt x="3536790" y="1197992"/>
                  <a:pt x="3532015" y="1206239"/>
                  <a:pt x="3524202" y="1209712"/>
                </a:cubicBezTo>
                <a:cubicBezTo>
                  <a:pt x="3525938" y="1211448"/>
                  <a:pt x="3528543" y="1214052"/>
                  <a:pt x="3532015" y="1217525"/>
                </a:cubicBezTo>
                <a:cubicBezTo>
                  <a:pt x="3535488" y="1221866"/>
                  <a:pt x="3538093" y="1224905"/>
                  <a:pt x="3539829" y="1226641"/>
                </a:cubicBezTo>
                <a:cubicBezTo>
                  <a:pt x="3542433" y="1232718"/>
                  <a:pt x="3541565" y="1237493"/>
                  <a:pt x="3537224" y="1240966"/>
                </a:cubicBezTo>
                <a:cubicBezTo>
                  <a:pt x="3531147" y="1243570"/>
                  <a:pt x="3525504" y="1247911"/>
                  <a:pt x="3520295" y="1253988"/>
                </a:cubicBezTo>
                <a:cubicBezTo>
                  <a:pt x="3517691" y="1258329"/>
                  <a:pt x="3513350" y="1263538"/>
                  <a:pt x="3507273" y="1269615"/>
                </a:cubicBezTo>
                <a:cubicBezTo>
                  <a:pt x="3533318" y="1282638"/>
                  <a:pt x="3575423" y="1293489"/>
                  <a:pt x="3633590" y="1302171"/>
                </a:cubicBezTo>
                <a:cubicBezTo>
                  <a:pt x="3635327" y="1302171"/>
                  <a:pt x="3636629" y="1303039"/>
                  <a:pt x="3637497" y="1304776"/>
                </a:cubicBezTo>
                <a:cubicBezTo>
                  <a:pt x="3637497" y="1305644"/>
                  <a:pt x="3636629" y="1306512"/>
                  <a:pt x="3634893" y="1307380"/>
                </a:cubicBezTo>
                <a:cubicBezTo>
                  <a:pt x="3626211" y="1310853"/>
                  <a:pt x="3601468" y="1317364"/>
                  <a:pt x="3560665" y="1326914"/>
                </a:cubicBezTo>
                <a:cubicBezTo>
                  <a:pt x="3554587" y="1328650"/>
                  <a:pt x="3548510" y="1327348"/>
                  <a:pt x="3542433" y="1323007"/>
                </a:cubicBezTo>
                <a:cubicBezTo>
                  <a:pt x="3522466" y="1314325"/>
                  <a:pt x="3503366" y="1303039"/>
                  <a:pt x="3485134" y="1289149"/>
                </a:cubicBezTo>
                <a:cubicBezTo>
                  <a:pt x="3478189" y="1295226"/>
                  <a:pt x="3471678" y="1299133"/>
                  <a:pt x="3465601" y="1300869"/>
                </a:cubicBezTo>
                <a:cubicBezTo>
                  <a:pt x="3442160" y="1313023"/>
                  <a:pt x="3414813" y="1318666"/>
                  <a:pt x="3383559" y="1317798"/>
                </a:cubicBezTo>
                <a:cubicBezTo>
                  <a:pt x="3380955" y="1316930"/>
                  <a:pt x="3379219" y="1316062"/>
                  <a:pt x="3378350" y="1315194"/>
                </a:cubicBezTo>
                <a:cubicBezTo>
                  <a:pt x="3378350" y="1313457"/>
                  <a:pt x="3379652" y="1312155"/>
                  <a:pt x="3382257" y="1311287"/>
                </a:cubicBezTo>
                <a:cubicBezTo>
                  <a:pt x="3415247" y="1303473"/>
                  <a:pt x="3441726" y="1290017"/>
                  <a:pt x="3461694" y="1270917"/>
                </a:cubicBezTo>
                <a:cubicBezTo>
                  <a:pt x="3461694" y="1270049"/>
                  <a:pt x="3461260" y="1269615"/>
                  <a:pt x="3460392" y="1269615"/>
                </a:cubicBezTo>
                <a:cubicBezTo>
                  <a:pt x="3453447" y="1262670"/>
                  <a:pt x="3446067" y="1256593"/>
                  <a:pt x="3438254" y="1251384"/>
                </a:cubicBezTo>
                <a:cubicBezTo>
                  <a:pt x="3430440" y="1260065"/>
                  <a:pt x="3420890" y="1267879"/>
                  <a:pt x="3409604" y="1274824"/>
                </a:cubicBezTo>
                <a:cubicBezTo>
                  <a:pt x="3389636" y="1286978"/>
                  <a:pt x="3369235" y="1295226"/>
                  <a:pt x="3348399" y="1299567"/>
                </a:cubicBezTo>
                <a:cubicBezTo>
                  <a:pt x="3345794" y="1300435"/>
                  <a:pt x="3344058" y="1300435"/>
                  <a:pt x="3343190" y="1299567"/>
                </a:cubicBezTo>
                <a:cubicBezTo>
                  <a:pt x="3343190" y="1298698"/>
                  <a:pt x="3344058" y="1297396"/>
                  <a:pt x="3345794" y="1295660"/>
                </a:cubicBezTo>
                <a:cubicBezTo>
                  <a:pt x="3380521" y="1273956"/>
                  <a:pt x="3404829" y="1250949"/>
                  <a:pt x="3418720" y="1226641"/>
                </a:cubicBezTo>
                <a:cubicBezTo>
                  <a:pt x="3426533" y="1214487"/>
                  <a:pt x="3430440" y="1205371"/>
                  <a:pt x="3430440" y="1199294"/>
                </a:cubicBezTo>
                <a:cubicBezTo>
                  <a:pt x="3430440" y="1196689"/>
                  <a:pt x="3432611" y="1195387"/>
                  <a:pt x="3436951" y="1195387"/>
                </a:cubicBezTo>
                <a:lnTo>
                  <a:pt x="3438254" y="1195387"/>
                </a:lnTo>
                <a:cubicBezTo>
                  <a:pt x="3433045" y="1191914"/>
                  <a:pt x="3430006" y="1186271"/>
                  <a:pt x="3429138" y="1178458"/>
                </a:cubicBezTo>
                <a:cubicBezTo>
                  <a:pt x="3429138" y="1168040"/>
                  <a:pt x="3428704" y="1159792"/>
                  <a:pt x="3427836" y="1153715"/>
                </a:cubicBezTo>
                <a:cubicBezTo>
                  <a:pt x="3426099" y="1140693"/>
                  <a:pt x="3422627" y="1130275"/>
                  <a:pt x="3417418" y="1122461"/>
                </a:cubicBezTo>
                <a:cubicBezTo>
                  <a:pt x="3406131" y="1131143"/>
                  <a:pt x="3393109" y="1138522"/>
                  <a:pt x="3378350" y="1144599"/>
                </a:cubicBezTo>
                <a:cubicBezTo>
                  <a:pt x="3375746" y="1146336"/>
                  <a:pt x="3374010" y="1146770"/>
                  <a:pt x="3373141" y="1145902"/>
                </a:cubicBezTo>
                <a:cubicBezTo>
                  <a:pt x="3373141" y="1145033"/>
                  <a:pt x="3374010" y="1143297"/>
                  <a:pt x="3375746" y="1140693"/>
                </a:cubicBezTo>
                <a:cubicBezTo>
                  <a:pt x="3395713" y="1118120"/>
                  <a:pt x="3413077" y="1093378"/>
                  <a:pt x="3427836" y="1066465"/>
                </a:cubicBezTo>
                <a:cubicBezTo>
                  <a:pt x="3432176" y="1055178"/>
                  <a:pt x="3433913" y="1047365"/>
                  <a:pt x="3433045" y="1043024"/>
                </a:cubicBezTo>
                <a:cubicBezTo>
                  <a:pt x="3431308" y="1036947"/>
                  <a:pt x="3433045" y="1033909"/>
                  <a:pt x="3438254" y="1033909"/>
                </a:cubicBezTo>
                <a:close/>
                <a:moveTo>
                  <a:pt x="2834013" y="1033909"/>
                </a:moveTo>
                <a:cubicBezTo>
                  <a:pt x="2852245" y="1037381"/>
                  <a:pt x="2866571" y="1045195"/>
                  <a:pt x="2876988" y="1057349"/>
                </a:cubicBezTo>
                <a:cubicBezTo>
                  <a:pt x="2879593" y="1060822"/>
                  <a:pt x="2879593" y="1065162"/>
                  <a:pt x="2876988" y="1070371"/>
                </a:cubicBezTo>
                <a:cubicBezTo>
                  <a:pt x="2876120" y="1072976"/>
                  <a:pt x="2875251" y="1078619"/>
                  <a:pt x="2874384" y="1087301"/>
                </a:cubicBezTo>
                <a:cubicBezTo>
                  <a:pt x="2873515" y="1091641"/>
                  <a:pt x="2873081" y="1094680"/>
                  <a:pt x="2873081" y="1096416"/>
                </a:cubicBezTo>
                <a:cubicBezTo>
                  <a:pt x="2873081" y="1097284"/>
                  <a:pt x="2873081" y="1098153"/>
                  <a:pt x="2873081" y="1099021"/>
                </a:cubicBezTo>
                <a:cubicBezTo>
                  <a:pt x="2882631" y="1097284"/>
                  <a:pt x="2890444" y="1095114"/>
                  <a:pt x="2896522" y="1092510"/>
                </a:cubicBezTo>
                <a:cubicBezTo>
                  <a:pt x="2902599" y="1090773"/>
                  <a:pt x="2908242" y="1091207"/>
                  <a:pt x="2913451" y="1093812"/>
                </a:cubicBezTo>
                <a:cubicBezTo>
                  <a:pt x="2921264" y="1097284"/>
                  <a:pt x="2927341" y="1102928"/>
                  <a:pt x="2931682" y="1110741"/>
                </a:cubicBezTo>
                <a:cubicBezTo>
                  <a:pt x="2935155" y="1115950"/>
                  <a:pt x="2932117" y="1119423"/>
                  <a:pt x="2922567" y="1121159"/>
                </a:cubicBezTo>
                <a:cubicBezTo>
                  <a:pt x="2906939" y="1123763"/>
                  <a:pt x="2890444" y="1126368"/>
                  <a:pt x="2873081" y="1128972"/>
                </a:cubicBezTo>
                <a:cubicBezTo>
                  <a:pt x="2873081" y="1133313"/>
                  <a:pt x="2873081" y="1136786"/>
                  <a:pt x="2873081" y="1139390"/>
                </a:cubicBezTo>
                <a:cubicBezTo>
                  <a:pt x="2874817" y="1138522"/>
                  <a:pt x="2876988" y="1138088"/>
                  <a:pt x="2879593" y="1138088"/>
                </a:cubicBezTo>
                <a:cubicBezTo>
                  <a:pt x="2883065" y="1137220"/>
                  <a:pt x="2885669" y="1136786"/>
                  <a:pt x="2887405" y="1136786"/>
                </a:cubicBezTo>
                <a:cubicBezTo>
                  <a:pt x="2896087" y="1134181"/>
                  <a:pt x="2902599" y="1134181"/>
                  <a:pt x="2906939" y="1136786"/>
                </a:cubicBezTo>
                <a:cubicBezTo>
                  <a:pt x="2912148" y="1140259"/>
                  <a:pt x="2916489" y="1144165"/>
                  <a:pt x="2919962" y="1148506"/>
                </a:cubicBezTo>
                <a:cubicBezTo>
                  <a:pt x="2923435" y="1155452"/>
                  <a:pt x="2921264" y="1159792"/>
                  <a:pt x="2913451" y="1161529"/>
                </a:cubicBezTo>
                <a:cubicBezTo>
                  <a:pt x="2900428" y="1164133"/>
                  <a:pt x="2886538" y="1166303"/>
                  <a:pt x="2871779" y="1168040"/>
                </a:cubicBezTo>
                <a:lnTo>
                  <a:pt x="2871779" y="1181062"/>
                </a:lnTo>
                <a:lnTo>
                  <a:pt x="2882197" y="1179760"/>
                </a:lnTo>
                <a:cubicBezTo>
                  <a:pt x="2884802" y="1179760"/>
                  <a:pt x="2888274" y="1179326"/>
                  <a:pt x="2892615" y="1178458"/>
                </a:cubicBezTo>
                <a:cubicBezTo>
                  <a:pt x="2901297" y="1177590"/>
                  <a:pt x="2908242" y="1176721"/>
                  <a:pt x="2913451" y="1175853"/>
                </a:cubicBezTo>
                <a:cubicBezTo>
                  <a:pt x="2917792" y="1173249"/>
                  <a:pt x="2922132" y="1173249"/>
                  <a:pt x="2926473" y="1175853"/>
                </a:cubicBezTo>
                <a:cubicBezTo>
                  <a:pt x="2937759" y="1181062"/>
                  <a:pt x="2946441" y="1188442"/>
                  <a:pt x="2952518" y="1197992"/>
                </a:cubicBezTo>
                <a:cubicBezTo>
                  <a:pt x="2955992" y="1201464"/>
                  <a:pt x="2956858" y="1205371"/>
                  <a:pt x="2955122" y="1209712"/>
                </a:cubicBezTo>
                <a:cubicBezTo>
                  <a:pt x="2951650" y="1214921"/>
                  <a:pt x="2948612" y="1223602"/>
                  <a:pt x="2946007" y="1235757"/>
                </a:cubicBezTo>
                <a:cubicBezTo>
                  <a:pt x="2939062" y="1262670"/>
                  <a:pt x="2927775" y="1278297"/>
                  <a:pt x="2912148" y="1282638"/>
                </a:cubicBezTo>
                <a:cubicBezTo>
                  <a:pt x="2906939" y="1282638"/>
                  <a:pt x="2903467" y="1280901"/>
                  <a:pt x="2901730" y="1277429"/>
                </a:cubicBezTo>
                <a:cubicBezTo>
                  <a:pt x="2895653" y="1260933"/>
                  <a:pt x="2886972" y="1248779"/>
                  <a:pt x="2875685" y="1240966"/>
                </a:cubicBezTo>
                <a:cubicBezTo>
                  <a:pt x="2873081" y="1239229"/>
                  <a:pt x="2872213" y="1237493"/>
                  <a:pt x="2873081" y="1235757"/>
                </a:cubicBezTo>
                <a:cubicBezTo>
                  <a:pt x="2873081" y="1234888"/>
                  <a:pt x="2874817" y="1234454"/>
                  <a:pt x="2878290" y="1234454"/>
                </a:cubicBezTo>
                <a:cubicBezTo>
                  <a:pt x="2880894" y="1234454"/>
                  <a:pt x="2884802" y="1234888"/>
                  <a:pt x="2890010" y="1235757"/>
                </a:cubicBezTo>
                <a:cubicBezTo>
                  <a:pt x="2894351" y="1235757"/>
                  <a:pt x="2897824" y="1236191"/>
                  <a:pt x="2900428" y="1237059"/>
                </a:cubicBezTo>
                <a:cubicBezTo>
                  <a:pt x="2905637" y="1237927"/>
                  <a:pt x="2908675" y="1236625"/>
                  <a:pt x="2909544" y="1233152"/>
                </a:cubicBezTo>
                <a:cubicBezTo>
                  <a:pt x="2909544" y="1231416"/>
                  <a:pt x="2909978" y="1228811"/>
                  <a:pt x="2910846" y="1225339"/>
                </a:cubicBezTo>
                <a:cubicBezTo>
                  <a:pt x="2911715" y="1219261"/>
                  <a:pt x="2912583" y="1214052"/>
                  <a:pt x="2913451" y="1209712"/>
                </a:cubicBezTo>
                <a:cubicBezTo>
                  <a:pt x="2913451" y="1204503"/>
                  <a:pt x="2911280" y="1202332"/>
                  <a:pt x="2906939" y="1203200"/>
                </a:cubicBezTo>
                <a:cubicBezTo>
                  <a:pt x="2895653" y="1203200"/>
                  <a:pt x="2883933" y="1204503"/>
                  <a:pt x="2871779" y="1207107"/>
                </a:cubicBezTo>
                <a:lnTo>
                  <a:pt x="2871779" y="1225339"/>
                </a:lnTo>
                <a:cubicBezTo>
                  <a:pt x="2871779" y="1270483"/>
                  <a:pt x="2866571" y="1302171"/>
                  <a:pt x="2856152" y="1320403"/>
                </a:cubicBezTo>
                <a:cubicBezTo>
                  <a:pt x="2853547" y="1324743"/>
                  <a:pt x="2851377" y="1326914"/>
                  <a:pt x="2849641" y="1326914"/>
                </a:cubicBezTo>
                <a:cubicBezTo>
                  <a:pt x="2847905" y="1326914"/>
                  <a:pt x="2846602" y="1324743"/>
                  <a:pt x="2845734" y="1320403"/>
                </a:cubicBezTo>
                <a:cubicBezTo>
                  <a:pt x="2838789" y="1298698"/>
                  <a:pt x="2835316" y="1267445"/>
                  <a:pt x="2835316" y="1226641"/>
                </a:cubicBezTo>
                <a:lnTo>
                  <a:pt x="2835316" y="1211014"/>
                </a:lnTo>
                <a:cubicBezTo>
                  <a:pt x="2833580" y="1211014"/>
                  <a:pt x="2831409" y="1211448"/>
                  <a:pt x="2828805" y="1212316"/>
                </a:cubicBezTo>
                <a:cubicBezTo>
                  <a:pt x="2820123" y="1214052"/>
                  <a:pt x="2808403" y="1216657"/>
                  <a:pt x="2793644" y="1220130"/>
                </a:cubicBezTo>
                <a:cubicBezTo>
                  <a:pt x="2788436" y="1221866"/>
                  <a:pt x="2784529" y="1221432"/>
                  <a:pt x="2781924" y="1218827"/>
                </a:cubicBezTo>
                <a:cubicBezTo>
                  <a:pt x="2778451" y="1217959"/>
                  <a:pt x="2775412" y="1216223"/>
                  <a:pt x="2772808" y="1213618"/>
                </a:cubicBezTo>
                <a:cubicBezTo>
                  <a:pt x="2771072" y="1253554"/>
                  <a:pt x="2768902" y="1280033"/>
                  <a:pt x="2766297" y="1293055"/>
                </a:cubicBezTo>
                <a:cubicBezTo>
                  <a:pt x="2764561" y="1302605"/>
                  <a:pt x="2759786" y="1305644"/>
                  <a:pt x="2751972" y="1302171"/>
                </a:cubicBezTo>
                <a:cubicBezTo>
                  <a:pt x="2744158" y="1296962"/>
                  <a:pt x="2738081" y="1289583"/>
                  <a:pt x="2733741" y="1280033"/>
                </a:cubicBezTo>
                <a:cubicBezTo>
                  <a:pt x="2732005" y="1275692"/>
                  <a:pt x="2732005" y="1269615"/>
                  <a:pt x="2733741" y="1261802"/>
                </a:cubicBezTo>
                <a:cubicBezTo>
                  <a:pt x="2738950" y="1237493"/>
                  <a:pt x="2741554" y="1207541"/>
                  <a:pt x="2741554" y="1171947"/>
                </a:cubicBezTo>
                <a:cubicBezTo>
                  <a:pt x="2727663" y="1187574"/>
                  <a:pt x="2707262" y="1202332"/>
                  <a:pt x="2680349" y="1216223"/>
                </a:cubicBezTo>
                <a:cubicBezTo>
                  <a:pt x="2676876" y="1217959"/>
                  <a:pt x="2674705" y="1218393"/>
                  <a:pt x="2673838" y="1217525"/>
                </a:cubicBezTo>
                <a:cubicBezTo>
                  <a:pt x="2672969" y="1216657"/>
                  <a:pt x="2673838" y="1214487"/>
                  <a:pt x="2676442" y="1211014"/>
                </a:cubicBezTo>
                <a:cubicBezTo>
                  <a:pt x="2712036" y="1172815"/>
                  <a:pt x="2736345" y="1134616"/>
                  <a:pt x="2749367" y="1096416"/>
                </a:cubicBezTo>
                <a:cubicBezTo>
                  <a:pt x="2757181" y="1076448"/>
                  <a:pt x="2759786" y="1062558"/>
                  <a:pt x="2757181" y="1054744"/>
                </a:cubicBezTo>
                <a:cubicBezTo>
                  <a:pt x="2756313" y="1048667"/>
                  <a:pt x="2758917" y="1045629"/>
                  <a:pt x="2764994" y="1045629"/>
                </a:cubicBezTo>
                <a:cubicBezTo>
                  <a:pt x="2778885" y="1049970"/>
                  <a:pt x="2789304" y="1057349"/>
                  <a:pt x="2796248" y="1067767"/>
                </a:cubicBezTo>
                <a:cubicBezTo>
                  <a:pt x="2801457" y="1073844"/>
                  <a:pt x="2801891" y="1080355"/>
                  <a:pt x="2797551" y="1087301"/>
                </a:cubicBezTo>
                <a:cubicBezTo>
                  <a:pt x="2796682" y="1089037"/>
                  <a:pt x="2794512" y="1092510"/>
                  <a:pt x="2791039" y="1097719"/>
                </a:cubicBezTo>
                <a:cubicBezTo>
                  <a:pt x="2785831" y="1105532"/>
                  <a:pt x="2782792" y="1110307"/>
                  <a:pt x="2781924" y="1112043"/>
                </a:cubicBezTo>
                <a:cubicBezTo>
                  <a:pt x="2776715" y="1123329"/>
                  <a:pt x="2770637" y="1133747"/>
                  <a:pt x="2763693" y="1143297"/>
                </a:cubicBezTo>
                <a:cubicBezTo>
                  <a:pt x="2768902" y="1148506"/>
                  <a:pt x="2771506" y="1154149"/>
                  <a:pt x="2771506" y="1160226"/>
                </a:cubicBezTo>
                <a:cubicBezTo>
                  <a:pt x="2771506" y="1163699"/>
                  <a:pt x="2771506" y="1168908"/>
                  <a:pt x="2771506" y="1175853"/>
                </a:cubicBezTo>
                <a:cubicBezTo>
                  <a:pt x="2772374" y="1183667"/>
                  <a:pt x="2772808" y="1189744"/>
                  <a:pt x="2772808" y="1194085"/>
                </a:cubicBezTo>
                <a:cubicBezTo>
                  <a:pt x="2776281" y="1193217"/>
                  <a:pt x="2781924" y="1192348"/>
                  <a:pt x="2789738" y="1191480"/>
                </a:cubicBezTo>
                <a:cubicBezTo>
                  <a:pt x="2796682" y="1190612"/>
                  <a:pt x="2801891" y="1190178"/>
                  <a:pt x="2805364" y="1190178"/>
                </a:cubicBezTo>
                <a:cubicBezTo>
                  <a:pt x="2808837" y="1189310"/>
                  <a:pt x="2814480" y="1188442"/>
                  <a:pt x="2822293" y="1187574"/>
                </a:cubicBezTo>
                <a:cubicBezTo>
                  <a:pt x="2828370" y="1185837"/>
                  <a:pt x="2832711" y="1184969"/>
                  <a:pt x="2835316" y="1184969"/>
                </a:cubicBezTo>
                <a:lnTo>
                  <a:pt x="2835316" y="1173249"/>
                </a:lnTo>
                <a:cubicBezTo>
                  <a:pt x="2830107" y="1174117"/>
                  <a:pt x="2824464" y="1174551"/>
                  <a:pt x="2818387" y="1174551"/>
                </a:cubicBezTo>
                <a:cubicBezTo>
                  <a:pt x="2813178" y="1176287"/>
                  <a:pt x="2805364" y="1171078"/>
                  <a:pt x="2794947" y="1158924"/>
                </a:cubicBezTo>
                <a:cubicBezTo>
                  <a:pt x="2793210" y="1153715"/>
                  <a:pt x="2794512" y="1151111"/>
                  <a:pt x="2798853" y="1151111"/>
                </a:cubicBezTo>
                <a:cubicBezTo>
                  <a:pt x="2799721" y="1151111"/>
                  <a:pt x="2800589" y="1151111"/>
                  <a:pt x="2801457" y="1151111"/>
                </a:cubicBezTo>
                <a:cubicBezTo>
                  <a:pt x="2811875" y="1150242"/>
                  <a:pt x="2823162" y="1148506"/>
                  <a:pt x="2835316" y="1145902"/>
                </a:cubicBezTo>
                <a:lnTo>
                  <a:pt x="2835316" y="1134181"/>
                </a:lnTo>
                <a:cubicBezTo>
                  <a:pt x="2833580" y="1134181"/>
                  <a:pt x="2830541" y="1134181"/>
                  <a:pt x="2826201" y="1134181"/>
                </a:cubicBezTo>
                <a:cubicBezTo>
                  <a:pt x="2821860" y="1135050"/>
                  <a:pt x="2818821" y="1135484"/>
                  <a:pt x="2817085" y="1135484"/>
                </a:cubicBezTo>
                <a:cubicBezTo>
                  <a:pt x="2810139" y="1137220"/>
                  <a:pt x="2804930" y="1136352"/>
                  <a:pt x="2801457" y="1132879"/>
                </a:cubicBezTo>
                <a:cubicBezTo>
                  <a:pt x="2796248" y="1129406"/>
                  <a:pt x="2791039" y="1125066"/>
                  <a:pt x="2785831" y="1119857"/>
                </a:cubicBezTo>
                <a:cubicBezTo>
                  <a:pt x="2783226" y="1117252"/>
                  <a:pt x="2782358" y="1115082"/>
                  <a:pt x="2783226" y="1113346"/>
                </a:cubicBezTo>
                <a:cubicBezTo>
                  <a:pt x="2784094" y="1112477"/>
                  <a:pt x="2786699" y="1112043"/>
                  <a:pt x="2791039" y="1112043"/>
                </a:cubicBezTo>
                <a:cubicBezTo>
                  <a:pt x="2792775" y="1112043"/>
                  <a:pt x="2795380" y="1111609"/>
                  <a:pt x="2798853" y="1110741"/>
                </a:cubicBezTo>
                <a:cubicBezTo>
                  <a:pt x="2813612" y="1109873"/>
                  <a:pt x="2825766" y="1108137"/>
                  <a:pt x="2835316" y="1105532"/>
                </a:cubicBezTo>
                <a:lnTo>
                  <a:pt x="2835316" y="1095114"/>
                </a:lnTo>
                <a:cubicBezTo>
                  <a:pt x="2835316" y="1075146"/>
                  <a:pt x="2832278" y="1057783"/>
                  <a:pt x="2826201" y="1043024"/>
                </a:cubicBezTo>
                <a:cubicBezTo>
                  <a:pt x="2823596" y="1036079"/>
                  <a:pt x="2826201" y="1033040"/>
                  <a:pt x="2834013" y="1033909"/>
                </a:cubicBezTo>
                <a:close/>
                <a:moveTo>
                  <a:pt x="1144349" y="1032281"/>
                </a:moveTo>
                <a:cubicBezTo>
                  <a:pt x="1145652" y="1032064"/>
                  <a:pt x="1147171" y="1032172"/>
                  <a:pt x="1148906" y="1032606"/>
                </a:cubicBezTo>
                <a:cubicBezTo>
                  <a:pt x="1164534" y="1037815"/>
                  <a:pt x="1174952" y="1043892"/>
                  <a:pt x="1180161" y="1050838"/>
                </a:cubicBezTo>
                <a:cubicBezTo>
                  <a:pt x="1183634" y="1054310"/>
                  <a:pt x="1184068" y="1059953"/>
                  <a:pt x="1181463" y="1067767"/>
                </a:cubicBezTo>
                <a:cubicBezTo>
                  <a:pt x="1178859" y="1075580"/>
                  <a:pt x="1177557" y="1083828"/>
                  <a:pt x="1177557" y="1092510"/>
                </a:cubicBezTo>
                <a:cubicBezTo>
                  <a:pt x="1176689" y="1094246"/>
                  <a:pt x="1176255" y="1095982"/>
                  <a:pt x="1176255" y="1097719"/>
                </a:cubicBezTo>
                <a:cubicBezTo>
                  <a:pt x="1181463" y="1094246"/>
                  <a:pt x="1185804" y="1089905"/>
                  <a:pt x="1189277" y="1084696"/>
                </a:cubicBezTo>
                <a:cubicBezTo>
                  <a:pt x="1196222" y="1077751"/>
                  <a:pt x="1200129" y="1072542"/>
                  <a:pt x="1200997" y="1069069"/>
                </a:cubicBezTo>
                <a:cubicBezTo>
                  <a:pt x="1202734" y="1061256"/>
                  <a:pt x="1206640" y="1059519"/>
                  <a:pt x="1212717" y="1063860"/>
                </a:cubicBezTo>
                <a:cubicBezTo>
                  <a:pt x="1220531" y="1067333"/>
                  <a:pt x="1227476" y="1074712"/>
                  <a:pt x="1233553" y="1085998"/>
                </a:cubicBezTo>
                <a:cubicBezTo>
                  <a:pt x="1235290" y="1091207"/>
                  <a:pt x="1233987" y="1095114"/>
                  <a:pt x="1229647" y="1097719"/>
                </a:cubicBezTo>
                <a:cubicBezTo>
                  <a:pt x="1227910" y="1098587"/>
                  <a:pt x="1225306" y="1100323"/>
                  <a:pt x="1221833" y="1102928"/>
                </a:cubicBezTo>
                <a:cubicBezTo>
                  <a:pt x="1219229" y="1104664"/>
                  <a:pt x="1216624" y="1106400"/>
                  <a:pt x="1214020" y="1108137"/>
                </a:cubicBezTo>
                <a:cubicBezTo>
                  <a:pt x="1205338" y="1115082"/>
                  <a:pt x="1192750" y="1122461"/>
                  <a:pt x="1176255" y="1130275"/>
                </a:cubicBezTo>
                <a:cubicBezTo>
                  <a:pt x="1176255" y="1132011"/>
                  <a:pt x="1176255" y="1133747"/>
                  <a:pt x="1176255" y="1135484"/>
                </a:cubicBezTo>
                <a:cubicBezTo>
                  <a:pt x="1177990" y="1147638"/>
                  <a:pt x="1183200" y="1154149"/>
                  <a:pt x="1191881" y="1155017"/>
                </a:cubicBezTo>
                <a:cubicBezTo>
                  <a:pt x="1199695" y="1155017"/>
                  <a:pt x="1206206" y="1154583"/>
                  <a:pt x="1211415" y="1153715"/>
                </a:cubicBezTo>
                <a:cubicBezTo>
                  <a:pt x="1217492" y="1151979"/>
                  <a:pt x="1221399" y="1146336"/>
                  <a:pt x="1223135" y="1136786"/>
                </a:cubicBezTo>
                <a:cubicBezTo>
                  <a:pt x="1224004" y="1128104"/>
                  <a:pt x="1225740" y="1120725"/>
                  <a:pt x="1228345" y="1114648"/>
                </a:cubicBezTo>
                <a:cubicBezTo>
                  <a:pt x="1229213" y="1112043"/>
                  <a:pt x="1230080" y="1110741"/>
                  <a:pt x="1230948" y="1110741"/>
                </a:cubicBezTo>
                <a:cubicBezTo>
                  <a:pt x="1231817" y="1110741"/>
                  <a:pt x="1232685" y="1111609"/>
                  <a:pt x="1233553" y="1113346"/>
                </a:cubicBezTo>
                <a:cubicBezTo>
                  <a:pt x="1237894" y="1128104"/>
                  <a:pt x="1243537" y="1139390"/>
                  <a:pt x="1250483" y="1147204"/>
                </a:cubicBezTo>
                <a:cubicBezTo>
                  <a:pt x="1253955" y="1151545"/>
                  <a:pt x="1255692" y="1155886"/>
                  <a:pt x="1255692" y="1160226"/>
                </a:cubicBezTo>
                <a:cubicBezTo>
                  <a:pt x="1254824" y="1165435"/>
                  <a:pt x="1251785" y="1171078"/>
                  <a:pt x="1246575" y="1177156"/>
                </a:cubicBezTo>
                <a:cubicBezTo>
                  <a:pt x="1242235" y="1180628"/>
                  <a:pt x="1233553" y="1183233"/>
                  <a:pt x="1220531" y="1184969"/>
                </a:cubicBezTo>
                <a:cubicBezTo>
                  <a:pt x="1204036" y="1186705"/>
                  <a:pt x="1191881" y="1186705"/>
                  <a:pt x="1184068" y="1184969"/>
                </a:cubicBezTo>
                <a:cubicBezTo>
                  <a:pt x="1177990" y="1184101"/>
                  <a:pt x="1172348" y="1182365"/>
                  <a:pt x="1167139" y="1179760"/>
                </a:cubicBezTo>
                <a:cubicBezTo>
                  <a:pt x="1168875" y="1180628"/>
                  <a:pt x="1170177" y="1181930"/>
                  <a:pt x="1171045" y="1183667"/>
                </a:cubicBezTo>
                <a:cubicBezTo>
                  <a:pt x="1173650" y="1186271"/>
                  <a:pt x="1174084" y="1190178"/>
                  <a:pt x="1172348" y="1195387"/>
                </a:cubicBezTo>
                <a:cubicBezTo>
                  <a:pt x="1172348" y="1196255"/>
                  <a:pt x="1171914" y="1197123"/>
                  <a:pt x="1171045" y="1197992"/>
                </a:cubicBezTo>
                <a:cubicBezTo>
                  <a:pt x="1171045" y="1199728"/>
                  <a:pt x="1170612" y="1201030"/>
                  <a:pt x="1169743" y="1201898"/>
                </a:cubicBezTo>
                <a:cubicBezTo>
                  <a:pt x="1180161" y="1201030"/>
                  <a:pt x="1191013" y="1200596"/>
                  <a:pt x="1202299" y="1200596"/>
                </a:cubicBezTo>
                <a:cubicBezTo>
                  <a:pt x="1223135" y="1199728"/>
                  <a:pt x="1237894" y="1197992"/>
                  <a:pt x="1246575" y="1195387"/>
                </a:cubicBezTo>
                <a:cubicBezTo>
                  <a:pt x="1254389" y="1195387"/>
                  <a:pt x="1260901" y="1196689"/>
                  <a:pt x="1266110" y="1199294"/>
                </a:cubicBezTo>
                <a:cubicBezTo>
                  <a:pt x="1274791" y="1204503"/>
                  <a:pt x="1280434" y="1211448"/>
                  <a:pt x="1283038" y="1220130"/>
                </a:cubicBezTo>
                <a:cubicBezTo>
                  <a:pt x="1283907" y="1227075"/>
                  <a:pt x="1280434" y="1230548"/>
                  <a:pt x="1272620" y="1230548"/>
                </a:cubicBezTo>
                <a:cubicBezTo>
                  <a:pt x="1269148" y="1230548"/>
                  <a:pt x="1262203" y="1230114"/>
                  <a:pt x="1251785" y="1229245"/>
                </a:cubicBezTo>
                <a:cubicBezTo>
                  <a:pt x="1235290" y="1228377"/>
                  <a:pt x="1221399" y="1227509"/>
                  <a:pt x="1210113" y="1226641"/>
                </a:cubicBezTo>
                <a:cubicBezTo>
                  <a:pt x="1197091" y="1226641"/>
                  <a:pt x="1183200" y="1226641"/>
                  <a:pt x="1168441" y="1226641"/>
                </a:cubicBezTo>
                <a:cubicBezTo>
                  <a:pt x="1168441" y="1242268"/>
                  <a:pt x="1168007" y="1259197"/>
                  <a:pt x="1167139" y="1277429"/>
                </a:cubicBezTo>
                <a:cubicBezTo>
                  <a:pt x="1165402" y="1295660"/>
                  <a:pt x="1160628" y="1311287"/>
                  <a:pt x="1152814" y="1324309"/>
                </a:cubicBezTo>
                <a:cubicBezTo>
                  <a:pt x="1151078" y="1326046"/>
                  <a:pt x="1150210" y="1326914"/>
                  <a:pt x="1150210" y="1326914"/>
                </a:cubicBezTo>
                <a:cubicBezTo>
                  <a:pt x="1149341" y="1326914"/>
                  <a:pt x="1148039" y="1326046"/>
                  <a:pt x="1146302" y="1324309"/>
                </a:cubicBezTo>
                <a:cubicBezTo>
                  <a:pt x="1140225" y="1312155"/>
                  <a:pt x="1136753" y="1296962"/>
                  <a:pt x="1135885" y="1278731"/>
                </a:cubicBezTo>
                <a:cubicBezTo>
                  <a:pt x="1133281" y="1261367"/>
                  <a:pt x="1131978" y="1244438"/>
                  <a:pt x="1131978" y="1227943"/>
                </a:cubicBezTo>
                <a:cubicBezTo>
                  <a:pt x="1101592" y="1229679"/>
                  <a:pt x="1072509" y="1232718"/>
                  <a:pt x="1044727" y="1237059"/>
                </a:cubicBezTo>
                <a:cubicBezTo>
                  <a:pt x="1038650" y="1238795"/>
                  <a:pt x="1033441" y="1237927"/>
                  <a:pt x="1029100" y="1234454"/>
                </a:cubicBezTo>
                <a:cubicBezTo>
                  <a:pt x="1023891" y="1230114"/>
                  <a:pt x="1019117" y="1224905"/>
                  <a:pt x="1014776" y="1218827"/>
                </a:cubicBezTo>
                <a:cubicBezTo>
                  <a:pt x="1013039" y="1216223"/>
                  <a:pt x="1012605" y="1214487"/>
                  <a:pt x="1013473" y="1213618"/>
                </a:cubicBezTo>
                <a:cubicBezTo>
                  <a:pt x="1014342" y="1211882"/>
                  <a:pt x="1016078" y="1211014"/>
                  <a:pt x="1018682" y="1211014"/>
                </a:cubicBezTo>
                <a:cubicBezTo>
                  <a:pt x="1035178" y="1211014"/>
                  <a:pt x="1049068" y="1210580"/>
                  <a:pt x="1060354" y="1209712"/>
                </a:cubicBezTo>
                <a:cubicBezTo>
                  <a:pt x="1076850" y="1207975"/>
                  <a:pt x="1099422" y="1206239"/>
                  <a:pt x="1128072" y="1204503"/>
                </a:cubicBezTo>
                <a:cubicBezTo>
                  <a:pt x="1129807" y="1204503"/>
                  <a:pt x="1131110" y="1204503"/>
                  <a:pt x="1131978" y="1204503"/>
                </a:cubicBezTo>
                <a:cubicBezTo>
                  <a:pt x="1131978" y="1202766"/>
                  <a:pt x="1131978" y="1201464"/>
                  <a:pt x="1131978" y="1200596"/>
                </a:cubicBezTo>
                <a:cubicBezTo>
                  <a:pt x="1133714" y="1186705"/>
                  <a:pt x="1132412" y="1177590"/>
                  <a:pt x="1128072" y="1173249"/>
                </a:cubicBezTo>
                <a:cubicBezTo>
                  <a:pt x="1126335" y="1169776"/>
                  <a:pt x="1125901" y="1167172"/>
                  <a:pt x="1126769" y="1165435"/>
                </a:cubicBezTo>
                <a:cubicBezTo>
                  <a:pt x="1128505" y="1163699"/>
                  <a:pt x="1131110" y="1163265"/>
                  <a:pt x="1134582" y="1164133"/>
                </a:cubicBezTo>
                <a:cubicBezTo>
                  <a:pt x="1141528" y="1165001"/>
                  <a:pt x="1148474" y="1167606"/>
                  <a:pt x="1155418" y="1171947"/>
                </a:cubicBezTo>
                <a:cubicBezTo>
                  <a:pt x="1148474" y="1165001"/>
                  <a:pt x="1145000" y="1155017"/>
                  <a:pt x="1145000" y="1141995"/>
                </a:cubicBezTo>
                <a:cubicBezTo>
                  <a:pt x="1137187" y="1144599"/>
                  <a:pt x="1128072" y="1146770"/>
                  <a:pt x="1117654" y="1148506"/>
                </a:cubicBezTo>
                <a:cubicBezTo>
                  <a:pt x="1115049" y="1149374"/>
                  <a:pt x="1113313" y="1148940"/>
                  <a:pt x="1112444" y="1147204"/>
                </a:cubicBezTo>
                <a:cubicBezTo>
                  <a:pt x="1112444" y="1144599"/>
                  <a:pt x="1113747" y="1142863"/>
                  <a:pt x="1116351" y="1141995"/>
                </a:cubicBezTo>
                <a:cubicBezTo>
                  <a:pt x="1118088" y="1141127"/>
                  <a:pt x="1120258" y="1139825"/>
                  <a:pt x="1122862" y="1138088"/>
                </a:cubicBezTo>
                <a:cubicBezTo>
                  <a:pt x="1128939" y="1134616"/>
                  <a:pt x="1135885" y="1129841"/>
                  <a:pt x="1143699" y="1123763"/>
                </a:cubicBezTo>
                <a:cubicBezTo>
                  <a:pt x="1143699" y="1103796"/>
                  <a:pt x="1144133" y="1085998"/>
                  <a:pt x="1145000" y="1070371"/>
                </a:cubicBezTo>
                <a:cubicBezTo>
                  <a:pt x="1145000" y="1056481"/>
                  <a:pt x="1143265" y="1046931"/>
                  <a:pt x="1139792" y="1041722"/>
                </a:cubicBezTo>
                <a:cubicBezTo>
                  <a:pt x="1138924" y="1038249"/>
                  <a:pt x="1139358" y="1035645"/>
                  <a:pt x="1141094" y="1033909"/>
                </a:cubicBezTo>
                <a:cubicBezTo>
                  <a:pt x="1141962" y="1033040"/>
                  <a:pt x="1143047" y="1032498"/>
                  <a:pt x="1144349" y="1032281"/>
                </a:cubicBezTo>
                <a:close/>
                <a:moveTo>
                  <a:pt x="4451401" y="1028700"/>
                </a:moveTo>
                <a:cubicBezTo>
                  <a:pt x="4472237" y="1030436"/>
                  <a:pt x="4488732" y="1039117"/>
                  <a:pt x="4500886" y="1054744"/>
                </a:cubicBezTo>
                <a:cubicBezTo>
                  <a:pt x="4503491" y="1060822"/>
                  <a:pt x="4503491" y="1066465"/>
                  <a:pt x="4500886" y="1071674"/>
                </a:cubicBezTo>
                <a:cubicBezTo>
                  <a:pt x="4498282" y="1081223"/>
                  <a:pt x="4496980" y="1091641"/>
                  <a:pt x="4496980" y="1102928"/>
                </a:cubicBezTo>
                <a:lnTo>
                  <a:pt x="4496980" y="1105532"/>
                </a:lnTo>
                <a:cubicBezTo>
                  <a:pt x="4511738" y="1103796"/>
                  <a:pt x="4524761" y="1102493"/>
                  <a:pt x="4536047" y="1101625"/>
                </a:cubicBezTo>
                <a:cubicBezTo>
                  <a:pt x="4542992" y="1100757"/>
                  <a:pt x="4549070" y="1099021"/>
                  <a:pt x="4554279" y="1096416"/>
                </a:cubicBezTo>
                <a:cubicBezTo>
                  <a:pt x="4561224" y="1092944"/>
                  <a:pt x="4567735" y="1093812"/>
                  <a:pt x="4573812" y="1099021"/>
                </a:cubicBezTo>
                <a:cubicBezTo>
                  <a:pt x="4581626" y="1105098"/>
                  <a:pt x="4589005" y="1113346"/>
                  <a:pt x="4595950" y="1123763"/>
                </a:cubicBezTo>
                <a:cubicBezTo>
                  <a:pt x="4599423" y="1128972"/>
                  <a:pt x="4598555" y="1134616"/>
                  <a:pt x="4593346" y="1140693"/>
                </a:cubicBezTo>
                <a:cubicBezTo>
                  <a:pt x="4582928" y="1151111"/>
                  <a:pt x="4575115" y="1163265"/>
                  <a:pt x="4569906" y="1177156"/>
                </a:cubicBezTo>
                <a:cubicBezTo>
                  <a:pt x="4572510" y="1178892"/>
                  <a:pt x="4574246" y="1181062"/>
                  <a:pt x="4575115" y="1183667"/>
                </a:cubicBezTo>
                <a:cubicBezTo>
                  <a:pt x="4577719" y="1187139"/>
                  <a:pt x="4578153" y="1190178"/>
                  <a:pt x="4576417" y="1192783"/>
                </a:cubicBezTo>
                <a:cubicBezTo>
                  <a:pt x="4574681" y="1195387"/>
                  <a:pt x="4571208" y="1196689"/>
                  <a:pt x="4565999" y="1196689"/>
                </a:cubicBezTo>
                <a:cubicBezTo>
                  <a:pt x="4547767" y="1194953"/>
                  <a:pt x="4524327" y="1194953"/>
                  <a:pt x="4495678" y="1196689"/>
                </a:cubicBezTo>
                <a:lnTo>
                  <a:pt x="4495678" y="1221432"/>
                </a:lnTo>
                <a:cubicBezTo>
                  <a:pt x="4495678" y="1265708"/>
                  <a:pt x="4490035" y="1300435"/>
                  <a:pt x="4478748" y="1325612"/>
                </a:cubicBezTo>
                <a:cubicBezTo>
                  <a:pt x="4477012" y="1329084"/>
                  <a:pt x="4475710" y="1330821"/>
                  <a:pt x="4474842" y="1330821"/>
                </a:cubicBezTo>
                <a:cubicBezTo>
                  <a:pt x="4473973" y="1330821"/>
                  <a:pt x="4472671" y="1329518"/>
                  <a:pt x="4470935" y="1326914"/>
                </a:cubicBezTo>
                <a:cubicBezTo>
                  <a:pt x="4462253" y="1311287"/>
                  <a:pt x="4457912" y="1284374"/>
                  <a:pt x="4457912" y="1246175"/>
                </a:cubicBezTo>
                <a:cubicBezTo>
                  <a:pt x="4457912" y="1240966"/>
                  <a:pt x="4457912" y="1233152"/>
                  <a:pt x="4457912" y="1222734"/>
                </a:cubicBezTo>
                <a:cubicBezTo>
                  <a:pt x="4457044" y="1212316"/>
                  <a:pt x="4456610" y="1204503"/>
                  <a:pt x="4456610" y="1199294"/>
                </a:cubicBezTo>
                <a:cubicBezTo>
                  <a:pt x="4440983" y="1200162"/>
                  <a:pt x="4427527" y="1201464"/>
                  <a:pt x="4416241" y="1203200"/>
                </a:cubicBezTo>
                <a:cubicBezTo>
                  <a:pt x="4415372" y="1214487"/>
                  <a:pt x="4411466" y="1220130"/>
                  <a:pt x="4404520" y="1220130"/>
                </a:cubicBezTo>
                <a:cubicBezTo>
                  <a:pt x="4394102" y="1220998"/>
                  <a:pt x="4387591" y="1213184"/>
                  <a:pt x="4384987" y="1196689"/>
                </a:cubicBezTo>
                <a:cubicBezTo>
                  <a:pt x="4382382" y="1158490"/>
                  <a:pt x="4377607" y="1133747"/>
                  <a:pt x="4370662" y="1122461"/>
                </a:cubicBezTo>
                <a:cubicBezTo>
                  <a:pt x="4368057" y="1118988"/>
                  <a:pt x="4367623" y="1115950"/>
                  <a:pt x="4369360" y="1113346"/>
                </a:cubicBezTo>
                <a:cubicBezTo>
                  <a:pt x="4371096" y="1110741"/>
                  <a:pt x="4374135" y="1109873"/>
                  <a:pt x="4378475" y="1110741"/>
                </a:cubicBezTo>
                <a:cubicBezTo>
                  <a:pt x="4382816" y="1110741"/>
                  <a:pt x="4391498" y="1112911"/>
                  <a:pt x="4404520" y="1117252"/>
                </a:cubicBezTo>
                <a:cubicBezTo>
                  <a:pt x="4422752" y="1114648"/>
                  <a:pt x="4424922" y="1114214"/>
                  <a:pt x="4411032" y="1115950"/>
                </a:cubicBezTo>
                <a:cubicBezTo>
                  <a:pt x="4424922" y="1114214"/>
                  <a:pt x="4440115" y="1112477"/>
                  <a:pt x="4456610" y="1110741"/>
                </a:cubicBezTo>
                <a:lnTo>
                  <a:pt x="4456610" y="1085998"/>
                </a:lnTo>
                <a:cubicBezTo>
                  <a:pt x="4457478" y="1067767"/>
                  <a:pt x="4453572" y="1051706"/>
                  <a:pt x="4444890" y="1037815"/>
                </a:cubicBezTo>
                <a:cubicBezTo>
                  <a:pt x="4442285" y="1031738"/>
                  <a:pt x="4444456" y="1028700"/>
                  <a:pt x="4451401" y="1028700"/>
                </a:cubicBezTo>
                <a:close/>
                <a:moveTo>
                  <a:pt x="784278" y="1028700"/>
                </a:moveTo>
                <a:cubicBezTo>
                  <a:pt x="805114" y="1030436"/>
                  <a:pt x="821609" y="1039117"/>
                  <a:pt x="833764" y="1054744"/>
                </a:cubicBezTo>
                <a:cubicBezTo>
                  <a:pt x="836368" y="1060822"/>
                  <a:pt x="836368" y="1066465"/>
                  <a:pt x="833764" y="1071674"/>
                </a:cubicBezTo>
                <a:cubicBezTo>
                  <a:pt x="831159" y="1081223"/>
                  <a:pt x="829857" y="1091641"/>
                  <a:pt x="829857" y="1102928"/>
                </a:cubicBezTo>
                <a:lnTo>
                  <a:pt x="829857" y="1105532"/>
                </a:lnTo>
                <a:cubicBezTo>
                  <a:pt x="844615" y="1103796"/>
                  <a:pt x="857638" y="1102493"/>
                  <a:pt x="868924" y="1101625"/>
                </a:cubicBezTo>
                <a:cubicBezTo>
                  <a:pt x="875870" y="1100757"/>
                  <a:pt x="881947" y="1099021"/>
                  <a:pt x="887155" y="1096416"/>
                </a:cubicBezTo>
                <a:cubicBezTo>
                  <a:pt x="894101" y="1092944"/>
                  <a:pt x="900612" y="1093812"/>
                  <a:pt x="906689" y="1099021"/>
                </a:cubicBezTo>
                <a:cubicBezTo>
                  <a:pt x="914503" y="1105098"/>
                  <a:pt x="921882" y="1113346"/>
                  <a:pt x="928827" y="1123763"/>
                </a:cubicBezTo>
                <a:cubicBezTo>
                  <a:pt x="932300" y="1128972"/>
                  <a:pt x="931432" y="1134616"/>
                  <a:pt x="926223" y="1140693"/>
                </a:cubicBezTo>
                <a:cubicBezTo>
                  <a:pt x="915805" y="1151111"/>
                  <a:pt x="907992" y="1163265"/>
                  <a:pt x="902783" y="1177156"/>
                </a:cubicBezTo>
                <a:cubicBezTo>
                  <a:pt x="905387" y="1178892"/>
                  <a:pt x="907123" y="1181062"/>
                  <a:pt x="907992" y="1183667"/>
                </a:cubicBezTo>
                <a:cubicBezTo>
                  <a:pt x="910596" y="1187139"/>
                  <a:pt x="911030" y="1190178"/>
                  <a:pt x="909294" y="1192783"/>
                </a:cubicBezTo>
                <a:cubicBezTo>
                  <a:pt x="907558" y="1195387"/>
                  <a:pt x="904085" y="1196689"/>
                  <a:pt x="898876" y="1196689"/>
                </a:cubicBezTo>
                <a:cubicBezTo>
                  <a:pt x="880644" y="1194953"/>
                  <a:pt x="857204" y="1194953"/>
                  <a:pt x="828555" y="1196689"/>
                </a:cubicBezTo>
                <a:lnTo>
                  <a:pt x="828555" y="1221432"/>
                </a:lnTo>
                <a:cubicBezTo>
                  <a:pt x="828555" y="1265708"/>
                  <a:pt x="822912" y="1300435"/>
                  <a:pt x="811625" y="1325612"/>
                </a:cubicBezTo>
                <a:cubicBezTo>
                  <a:pt x="809889" y="1329084"/>
                  <a:pt x="808587" y="1330821"/>
                  <a:pt x="807718" y="1330821"/>
                </a:cubicBezTo>
                <a:cubicBezTo>
                  <a:pt x="806850" y="1330821"/>
                  <a:pt x="805548" y="1329518"/>
                  <a:pt x="803812" y="1326914"/>
                </a:cubicBezTo>
                <a:cubicBezTo>
                  <a:pt x="795130" y="1311287"/>
                  <a:pt x="790790" y="1284374"/>
                  <a:pt x="790790" y="1246175"/>
                </a:cubicBezTo>
                <a:cubicBezTo>
                  <a:pt x="790790" y="1240966"/>
                  <a:pt x="790790" y="1233152"/>
                  <a:pt x="790790" y="1222734"/>
                </a:cubicBezTo>
                <a:cubicBezTo>
                  <a:pt x="789921" y="1212316"/>
                  <a:pt x="789487" y="1204503"/>
                  <a:pt x="789487" y="1199294"/>
                </a:cubicBezTo>
                <a:cubicBezTo>
                  <a:pt x="773860" y="1200162"/>
                  <a:pt x="760404" y="1201464"/>
                  <a:pt x="749118" y="1203200"/>
                </a:cubicBezTo>
                <a:cubicBezTo>
                  <a:pt x="748249" y="1214487"/>
                  <a:pt x="744342" y="1220130"/>
                  <a:pt x="737397" y="1220130"/>
                </a:cubicBezTo>
                <a:cubicBezTo>
                  <a:pt x="726979" y="1220998"/>
                  <a:pt x="720468" y="1213184"/>
                  <a:pt x="717864" y="1196689"/>
                </a:cubicBezTo>
                <a:cubicBezTo>
                  <a:pt x="715259" y="1158490"/>
                  <a:pt x="710484" y="1133747"/>
                  <a:pt x="703539" y="1122461"/>
                </a:cubicBezTo>
                <a:cubicBezTo>
                  <a:pt x="700934" y="1118988"/>
                  <a:pt x="700500" y="1115950"/>
                  <a:pt x="702237" y="1113346"/>
                </a:cubicBezTo>
                <a:cubicBezTo>
                  <a:pt x="703973" y="1110741"/>
                  <a:pt x="707012" y="1109873"/>
                  <a:pt x="711352" y="1110741"/>
                </a:cubicBezTo>
                <a:cubicBezTo>
                  <a:pt x="715693" y="1110741"/>
                  <a:pt x="724375" y="1112911"/>
                  <a:pt x="737397" y="1117252"/>
                </a:cubicBezTo>
                <a:cubicBezTo>
                  <a:pt x="755629" y="1114648"/>
                  <a:pt x="757799" y="1114214"/>
                  <a:pt x="743909" y="1115950"/>
                </a:cubicBezTo>
                <a:cubicBezTo>
                  <a:pt x="757799" y="1114214"/>
                  <a:pt x="772992" y="1112477"/>
                  <a:pt x="789487" y="1110741"/>
                </a:cubicBezTo>
                <a:lnTo>
                  <a:pt x="789487" y="1085998"/>
                </a:lnTo>
                <a:cubicBezTo>
                  <a:pt x="790355" y="1067767"/>
                  <a:pt x="786449" y="1051706"/>
                  <a:pt x="777767" y="1037815"/>
                </a:cubicBezTo>
                <a:cubicBezTo>
                  <a:pt x="775162" y="1031738"/>
                  <a:pt x="777333" y="1028700"/>
                  <a:pt x="784278" y="1028700"/>
                </a:cubicBezTo>
                <a:close/>
                <a:moveTo>
                  <a:pt x="1698456" y="750056"/>
                </a:moveTo>
                <a:cubicBezTo>
                  <a:pt x="1700192" y="749188"/>
                  <a:pt x="1703231" y="749188"/>
                  <a:pt x="1707571" y="750056"/>
                </a:cubicBezTo>
                <a:cubicBezTo>
                  <a:pt x="1744903" y="758738"/>
                  <a:pt x="1764436" y="770024"/>
                  <a:pt x="1766172" y="783914"/>
                </a:cubicBezTo>
                <a:cubicBezTo>
                  <a:pt x="1765304" y="793464"/>
                  <a:pt x="1759227" y="798673"/>
                  <a:pt x="1747941" y="799541"/>
                </a:cubicBezTo>
                <a:cubicBezTo>
                  <a:pt x="1740127" y="800410"/>
                  <a:pt x="1734484" y="796937"/>
                  <a:pt x="1731012" y="789123"/>
                </a:cubicBezTo>
                <a:cubicBezTo>
                  <a:pt x="1725803" y="779574"/>
                  <a:pt x="1715819" y="768722"/>
                  <a:pt x="1701060" y="756567"/>
                </a:cubicBezTo>
                <a:cubicBezTo>
                  <a:pt x="1698456" y="753963"/>
                  <a:pt x="1697588" y="751792"/>
                  <a:pt x="1698456" y="750056"/>
                </a:cubicBezTo>
                <a:close/>
                <a:moveTo>
                  <a:pt x="3499459" y="733127"/>
                </a:moveTo>
                <a:cubicBezTo>
                  <a:pt x="3499459" y="732259"/>
                  <a:pt x="3500761" y="732259"/>
                  <a:pt x="3503366" y="733127"/>
                </a:cubicBezTo>
                <a:cubicBezTo>
                  <a:pt x="3524202" y="737468"/>
                  <a:pt x="3545038" y="744847"/>
                  <a:pt x="3565874" y="755265"/>
                </a:cubicBezTo>
                <a:cubicBezTo>
                  <a:pt x="3578028" y="762210"/>
                  <a:pt x="3582369" y="775233"/>
                  <a:pt x="3578896" y="794332"/>
                </a:cubicBezTo>
                <a:cubicBezTo>
                  <a:pt x="3574555" y="804750"/>
                  <a:pt x="3567176" y="808223"/>
                  <a:pt x="3556758" y="804750"/>
                </a:cubicBezTo>
                <a:cubicBezTo>
                  <a:pt x="3537658" y="791728"/>
                  <a:pt x="3518993" y="769156"/>
                  <a:pt x="3500761" y="737034"/>
                </a:cubicBezTo>
                <a:cubicBezTo>
                  <a:pt x="3499025" y="735297"/>
                  <a:pt x="3498591" y="733995"/>
                  <a:pt x="3499459" y="733127"/>
                </a:cubicBezTo>
                <a:close/>
                <a:moveTo>
                  <a:pt x="4730082" y="730522"/>
                </a:moveTo>
                <a:cubicBezTo>
                  <a:pt x="4756127" y="729654"/>
                  <a:pt x="4769583" y="738336"/>
                  <a:pt x="4770451" y="756567"/>
                </a:cubicBezTo>
                <a:cubicBezTo>
                  <a:pt x="4769583" y="770458"/>
                  <a:pt x="4749181" y="783914"/>
                  <a:pt x="4709246" y="796937"/>
                </a:cubicBezTo>
                <a:cubicBezTo>
                  <a:pt x="4703169" y="797805"/>
                  <a:pt x="4699262" y="796937"/>
                  <a:pt x="4697526" y="794332"/>
                </a:cubicBezTo>
                <a:cubicBezTo>
                  <a:pt x="4695789" y="791728"/>
                  <a:pt x="4697091" y="788689"/>
                  <a:pt x="4701432" y="785217"/>
                </a:cubicBezTo>
                <a:cubicBezTo>
                  <a:pt x="4712718" y="777403"/>
                  <a:pt x="4719664" y="771760"/>
                  <a:pt x="4722268" y="768288"/>
                </a:cubicBezTo>
                <a:cubicBezTo>
                  <a:pt x="4724005" y="766551"/>
                  <a:pt x="4724439" y="765249"/>
                  <a:pt x="4723571" y="764381"/>
                </a:cubicBezTo>
                <a:cubicBezTo>
                  <a:pt x="4722702" y="763513"/>
                  <a:pt x="4720966" y="762644"/>
                  <a:pt x="4718362" y="761776"/>
                </a:cubicBezTo>
                <a:cubicBezTo>
                  <a:pt x="4707075" y="760040"/>
                  <a:pt x="4701432" y="754831"/>
                  <a:pt x="4701432" y="746149"/>
                </a:cubicBezTo>
                <a:cubicBezTo>
                  <a:pt x="4702300" y="735731"/>
                  <a:pt x="4711850" y="730522"/>
                  <a:pt x="4730082" y="730522"/>
                </a:cubicBezTo>
                <a:close/>
                <a:moveTo>
                  <a:pt x="1169744" y="725313"/>
                </a:moveTo>
                <a:cubicBezTo>
                  <a:pt x="1161931" y="726182"/>
                  <a:pt x="1146738" y="727918"/>
                  <a:pt x="1124165" y="730522"/>
                </a:cubicBezTo>
                <a:cubicBezTo>
                  <a:pt x="1117220" y="731391"/>
                  <a:pt x="1112011" y="732259"/>
                  <a:pt x="1108538" y="733127"/>
                </a:cubicBezTo>
                <a:cubicBezTo>
                  <a:pt x="1111143" y="745281"/>
                  <a:pt x="1113313" y="757435"/>
                  <a:pt x="1115050" y="769590"/>
                </a:cubicBezTo>
                <a:cubicBezTo>
                  <a:pt x="1135017" y="766985"/>
                  <a:pt x="1153249" y="764381"/>
                  <a:pt x="1169744" y="761776"/>
                </a:cubicBezTo>
                <a:cubicBezTo>
                  <a:pt x="1171481" y="755699"/>
                  <a:pt x="1173216" y="747452"/>
                  <a:pt x="1174953" y="737034"/>
                </a:cubicBezTo>
                <a:cubicBezTo>
                  <a:pt x="1175821" y="732693"/>
                  <a:pt x="1176256" y="730088"/>
                  <a:pt x="1176256" y="729220"/>
                </a:cubicBezTo>
                <a:cubicBezTo>
                  <a:pt x="1177123" y="726616"/>
                  <a:pt x="1174953" y="725313"/>
                  <a:pt x="1169744" y="725313"/>
                </a:cubicBezTo>
                <a:close/>
                <a:moveTo>
                  <a:pt x="4098492" y="712291"/>
                </a:moveTo>
                <a:cubicBezTo>
                  <a:pt x="4095020" y="713159"/>
                  <a:pt x="4092415" y="713593"/>
                  <a:pt x="4090679" y="713593"/>
                </a:cubicBezTo>
                <a:cubicBezTo>
                  <a:pt x="4090679" y="723143"/>
                  <a:pt x="4090245" y="733127"/>
                  <a:pt x="4089377" y="743545"/>
                </a:cubicBezTo>
                <a:cubicBezTo>
                  <a:pt x="4090245" y="743545"/>
                  <a:pt x="4091547" y="743979"/>
                  <a:pt x="4093283" y="744847"/>
                </a:cubicBezTo>
                <a:cubicBezTo>
                  <a:pt x="4095888" y="744847"/>
                  <a:pt x="4097624" y="745281"/>
                  <a:pt x="4098492" y="746149"/>
                </a:cubicBezTo>
                <a:cubicBezTo>
                  <a:pt x="4101965" y="747017"/>
                  <a:pt x="4104135" y="745715"/>
                  <a:pt x="4105004" y="742243"/>
                </a:cubicBezTo>
                <a:cubicBezTo>
                  <a:pt x="4105004" y="732693"/>
                  <a:pt x="4105004" y="722709"/>
                  <a:pt x="4105004" y="712291"/>
                </a:cubicBezTo>
                <a:cubicBezTo>
                  <a:pt x="4104135" y="712291"/>
                  <a:pt x="4101965" y="712291"/>
                  <a:pt x="4098492" y="712291"/>
                </a:cubicBezTo>
                <a:close/>
                <a:moveTo>
                  <a:pt x="1495305" y="709686"/>
                </a:moveTo>
                <a:cubicBezTo>
                  <a:pt x="1495305" y="720104"/>
                  <a:pt x="1495305" y="730088"/>
                  <a:pt x="1495305" y="739638"/>
                </a:cubicBezTo>
                <a:cubicBezTo>
                  <a:pt x="1498778" y="738770"/>
                  <a:pt x="1504421" y="738336"/>
                  <a:pt x="1512234" y="738336"/>
                </a:cubicBezTo>
                <a:cubicBezTo>
                  <a:pt x="1520048" y="737468"/>
                  <a:pt x="1525691" y="737034"/>
                  <a:pt x="1529164" y="737034"/>
                </a:cubicBezTo>
                <a:cubicBezTo>
                  <a:pt x="1529164" y="731825"/>
                  <a:pt x="1529164" y="725747"/>
                  <a:pt x="1529164" y="718802"/>
                </a:cubicBezTo>
                <a:cubicBezTo>
                  <a:pt x="1525691" y="719670"/>
                  <a:pt x="1521785" y="720104"/>
                  <a:pt x="1517443" y="720104"/>
                </a:cubicBezTo>
                <a:cubicBezTo>
                  <a:pt x="1512234" y="720973"/>
                  <a:pt x="1508328" y="720104"/>
                  <a:pt x="1505724" y="717500"/>
                </a:cubicBezTo>
                <a:cubicBezTo>
                  <a:pt x="1501383" y="714895"/>
                  <a:pt x="1497910" y="712291"/>
                  <a:pt x="1495305" y="709686"/>
                </a:cubicBezTo>
                <a:close/>
                <a:moveTo>
                  <a:pt x="7173095" y="703175"/>
                </a:moveTo>
                <a:cubicBezTo>
                  <a:pt x="7173095" y="706648"/>
                  <a:pt x="7172661" y="711423"/>
                  <a:pt x="7171793" y="717500"/>
                </a:cubicBezTo>
                <a:cubicBezTo>
                  <a:pt x="7171793" y="722709"/>
                  <a:pt x="7171793" y="726616"/>
                  <a:pt x="7171793" y="729220"/>
                </a:cubicBezTo>
                <a:cubicBezTo>
                  <a:pt x="7174397" y="729220"/>
                  <a:pt x="7179173" y="729220"/>
                  <a:pt x="7186118" y="729220"/>
                </a:cubicBezTo>
                <a:cubicBezTo>
                  <a:pt x="7193063" y="728352"/>
                  <a:pt x="7198272" y="727918"/>
                  <a:pt x="7201745" y="727918"/>
                </a:cubicBezTo>
                <a:lnTo>
                  <a:pt x="7201745" y="709686"/>
                </a:lnTo>
                <a:cubicBezTo>
                  <a:pt x="7200877" y="709686"/>
                  <a:pt x="7199574" y="709686"/>
                  <a:pt x="7197838" y="709686"/>
                </a:cubicBezTo>
                <a:cubicBezTo>
                  <a:pt x="7195233" y="710555"/>
                  <a:pt x="7193497" y="710989"/>
                  <a:pt x="7192629" y="710989"/>
                </a:cubicBezTo>
                <a:cubicBezTo>
                  <a:pt x="7186552" y="710989"/>
                  <a:pt x="7182211" y="710121"/>
                  <a:pt x="7179606" y="708384"/>
                </a:cubicBezTo>
                <a:cubicBezTo>
                  <a:pt x="7177002" y="707516"/>
                  <a:pt x="7174832" y="705780"/>
                  <a:pt x="7173095" y="703175"/>
                </a:cubicBezTo>
                <a:close/>
                <a:moveTo>
                  <a:pt x="4414938" y="703175"/>
                </a:moveTo>
                <a:cubicBezTo>
                  <a:pt x="4414938" y="704043"/>
                  <a:pt x="4414070" y="705346"/>
                  <a:pt x="4412334" y="707082"/>
                </a:cubicBezTo>
                <a:cubicBezTo>
                  <a:pt x="4411466" y="709686"/>
                  <a:pt x="4410597" y="711423"/>
                  <a:pt x="4409729" y="712291"/>
                </a:cubicBezTo>
                <a:cubicBezTo>
                  <a:pt x="4403652" y="726182"/>
                  <a:pt x="4395405" y="738336"/>
                  <a:pt x="4384987" y="748754"/>
                </a:cubicBezTo>
                <a:cubicBezTo>
                  <a:pt x="4388459" y="749622"/>
                  <a:pt x="4395839" y="751792"/>
                  <a:pt x="4407125" y="755265"/>
                </a:cubicBezTo>
                <a:cubicBezTo>
                  <a:pt x="4410597" y="757001"/>
                  <a:pt x="4412768" y="757870"/>
                  <a:pt x="4413636" y="757870"/>
                </a:cubicBezTo>
                <a:cubicBezTo>
                  <a:pt x="4417977" y="758738"/>
                  <a:pt x="4420582" y="757870"/>
                  <a:pt x="4421449" y="755265"/>
                </a:cubicBezTo>
                <a:cubicBezTo>
                  <a:pt x="4426658" y="741374"/>
                  <a:pt x="4431433" y="725747"/>
                  <a:pt x="4435774" y="708384"/>
                </a:cubicBezTo>
                <a:cubicBezTo>
                  <a:pt x="4435774" y="705780"/>
                  <a:pt x="4434906" y="704912"/>
                  <a:pt x="4433170" y="705780"/>
                </a:cubicBezTo>
                <a:cubicBezTo>
                  <a:pt x="4427961" y="705780"/>
                  <a:pt x="4423620" y="705780"/>
                  <a:pt x="4420147" y="705780"/>
                </a:cubicBezTo>
                <a:cubicBezTo>
                  <a:pt x="4419279" y="705780"/>
                  <a:pt x="4417543" y="704912"/>
                  <a:pt x="4414938" y="703175"/>
                </a:cubicBezTo>
                <a:close/>
                <a:moveTo>
                  <a:pt x="5402041" y="691455"/>
                </a:moveTo>
                <a:lnTo>
                  <a:pt x="5399503" y="699351"/>
                </a:lnTo>
                <a:lnTo>
                  <a:pt x="5407249" y="691455"/>
                </a:lnTo>
                <a:cubicBezTo>
                  <a:pt x="5405514" y="691455"/>
                  <a:pt x="5403777" y="691455"/>
                  <a:pt x="5402041" y="691455"/>
                </a:cubicBezTo>
                <a:close/>
                <a:moveTo>
                  <a:pt x="7432242" y="688851"/>
                </a:moveTo>
                <a:cubicBezTo>
                  <a:pt x="7423560" y="691455"/>
                  <a:pt x="7412708" y="693191"/>
                  <a:pt x="7399686" y="694060"/>
                </a:cubicBezTo>
                <a:cubicBezTo>
                  <a:pt x="7398818" y="694060"/>
                  <a:pt x="7397516" y="694060"/>
                  <a:pt x="7395779" y="694060"/>
                </a:cubicBezTo>
                <a:cubicBezTo>
                  <a:pt x="7395779" y="696664"/>
                  <a:pt x="7395779" y="700571"/>
                  <a:pt x="7395779" y="705780"/>
                </a:cubicBezTo>
                <a:cubicBezTo>
                  <a:pt x="7396648" y="713593"/>
                  <a:pt x="7397082" y="719670"/>
                  <a:pt x="7397082" y="724011"/>
                </a:cubicBezTo>
                <a:cubicBezTo>
                  <a:pt x="7402290" y="723143"/>
                  <a:pt x="7406632" y="721407"/>
                  <a:pt x="7410104" y="718802"/>
                </a:cubicBezTo>
                <a:cubicBezTo>
                  <a:pt x="7417049" y="716198"/>
                  <a:pt x="7424428" y="716198"/>
                  <a:pt x="7432242" y="718802"/>
                </a:cubicBezTo>
                <a:cubicBezTo>
                  <a:pt x="7432242" y="710121"/>
                  <a:pt x="7432242" y="700137"/>
                  <a:pt x="7432242" y="688851"/>
                </a:cubicBezTo>
                <a:close/>
                <a:moveTo>
                  <a:pt x="5188472" y="686246"/>
                </a:moveTo>
                <a:cubicBezTo>
                  <a:pt x="5178054" y="691455"/>
                  <a:pt x="5164164" y="694928"/>
                  <a:pt x="5146800" y="696664"/>
                </a:cubicBezTo>
                <a:cubicBezTo>
                  <a:pt x="5141591" y="696664"/>
                  <a:pt x="5135949" y="695362"/>
                  <a:pt x="5129871" y="692757"/>
                </a:cubicBezTo>
                <a:cubicBezTo>
                  <a:pt x="5129871" y="698834"/>
                  <a:pt x="5129871" y="705780"/>
                  <a:pt x="5129871" y="713593"/>
                </a:cubicBezTo>
                <a:cubicBezTo>
                  <a:pt x="5135080" y="712725"/>
                  <a:pt x="5142460" y="710989"/>
                  <a:pt x="5152009" y="708384"/>
                </a:cubicBezTo>
                <a:cubicBezTo>
                  <a:pt x="5159823" y="706648"/>
                  <a:pt x="5165032" y="705780"/>
                  <a:pt x="5167636" y="705780"/>
                </a:cubicBezTo>
                <a:cubicBezTo>
                  <a:pt x="5170241" y="704043"/>
                  <a:pt x="5173714" y="704477"/>
                  <a:pt x="5178054" y="707082"/>
                </a:cubicBezTo>
                <a:cubicBezTo>
                  <a:pt x="5180659" y="708818"/>
                  <a:pt x="5185000" y="712725"/>
                  <a:pt x="5191077" y="718802"/>
                </a:cubicBezTo>
                <a:cubicBezTo>
                  <a:pt x="5191077" y="715330"/>
                  <a:pt x="5190643" y="709686"/>
                  <a:pt x="5189774" y="701873"/>
                </a:cubicBezTo>
                <a:cubicBezTo>
                  <a:pt x="5189774" y="694928"/>
                  <a:pt x="5189341" y="689719"/>
                  <a:pt x="5188472" y="686246"/>
                </a:cubicBezTo>
                <a:close/>
                <a:moveTo>
                  <a:pt x="4163605" y="686246"/>
                </a:moveTo>
                <a:cubicBezTo>
                  <a:pt x="4159264" y="690587"/>
                  <a:pt x="4152319" y="696230"/>
                  <a:pt x="4142769" y="703175"/>
                </a:cubicBezTo>
                <a:cubicBezTo>
                  <a:pt x="4140164" y="704912"/>
                  <a:pt x="4137994" y="706214"/>
                  <a:pt x="4136258" y="707082"/>
                </a:cubicBezTo>
                <a:cubicBezTo>
                  <a:pt x="4136258" y="708818"/>
                  <a:pt x="4136258" y="710989"/>
                  <a:pt x="4136258" y="713593"/>
                </a:cubicBezTo>
                <a:cubicBezTo>
                  <a:pt x="4136258" y="712725"/>
                  <a:pt x="4136692" y="712291"/>
                  <a:pt x="4137560" y="712291"/>
                </a:cubicBezTo>
                <a:cubicBezTo>
                  <a:pt x="4139296" y="711423"/>
                  <a:pt x="4140164" y="710989"/>
                  <a:pt x="4140164" y="710989"/>
                </a:cubicBezTo>
                <a:cubicBezTo>
                  <a:pt x="4148846" y="710989"/>
                  <a:pt x="4166209" y="709252"/>
                  <a:pt x="4192254" y="705780"/>
                </a:cubicBezTo>
                <a:lnTo>
                  <a:pt x="4192254" y="690153"/>
                </a:lnTo>
                <a:cubicBezTo>
                  <a:pt x="4191386" y="690153"/>
                  <a:pt x="4190084" y="690587"/>
                  <a:pt x="4188347" y="691455"/>
                </a:cubicBezTo>
                <a:cubicBezTo>
                  <a:pt x="4179666" y="691455"/>
                  <a:pt x="4171418" y="689719"/>
                  <a:pt x="4163605" y="686246"/>
                </a:cubicBezTo>
                <a:close/>
                <a:moveTo>
                  <a:pt x="6484207" y="678433"/>
                </a:moveTo>
                <a:cubicBezTo>
                  <a:pt x="6465108" y="682773"/>
                  <a:pt x="6447310" y="687548"/>
                  <a:pt x="6430815" y="692757"/>
                </a:cubicBezTo>
                <a:cubicBezTo>
                  <a:pt x="6430815" y="692757"/>
                  <a:pt x="6431683" y="693191"/>
                  <a:pt x="6433419" y="694060"/>
                </a:cubicBezTo>
                <a:cubicBezTo>
                  <a:pt x="6441233" y="694928"/>
                  <a:pt x="6447310" y="697532"/>
                  <a:pt x="6451651" y="701873"/>
                </a:cubicBezTo>
                <a:cubicBezTo>
                  <a:pt x="6456860" y="705346"/>
                  <a:pt x="6462503" y="709252"/>
                  <a:pt x="6468580" y="713593"/>
                </a:cubicBezTo>
                <a:cubicBezTo>
                  <a:pt x="6472053" y="708384"/>
                  <a:pt x="6476394" y="699268"/>
                  <a:pt x="6481603" y="686246"/>
                </a:cubicBezTo>
                <a:cubicBezTo>
                  <a:pt x="6482471" y="682773"/>
                  <a:pt x="6483339" y="680169"/>
                  <a:pt x="6484207" y="678433"/>
                </a:cubicBezTo>
                <a:close/>
                <a:moveTo>
                  <a:pt x="4050309" y="677130"/>
                </a:moveTo>
                <a:cubicBezTo>
                  <a:pt x="4050309" y="679735"/>
                  <a:pt x="4049875" y="683207"/>
                  <a:pt x="4049007" y="687548"/>
                </a:cubicBezTo>
                <a:cubicBezTo>
                  <a:pt x="4049007" y="691889"/>
                  <a:pt x="4048573" y="695362"/>
                  <a:pt x="4047705" y="697966"/>
                </a:cubicBezTo>
                <a:cubicBezTo>
                  <a:pt x="4052914" y="697966"/>
                  <a:pt x="4058123" y="697532"/>
                  <a:pt x="4063332" y="696664"/>
                </a:cubicBezTo>
                <a:cubicBezTo>
                  <a:pt x="4064200" y="693191"/>
                  <a:pt x="4064634" y="687114"/>
                  <a:pt x="4064634" y="678433"/>
                </a:cubicBezTo>
                <a:cubicBezTo>
                  <a:pt x="4058557" y="680169"/>
                  <a:pt x="4053782" y="679735"/>
                  <a:pt x="4050309" y="677130"/>
                </a:cubicBezTo>
                <a:close/>
                <a:moveTo>
                  <a:pt x="7102774" y="675828"/>
                </a:moveTo>
                <a:cubicBezTo>
                  <a:pt x="7098433" y="681037"/>
                  <a:pt x="7091922" y="688851"/>
                  <a:pt x="7083240" y="699268"/>
                </a:cubicBezTo>
                <a:cubicBezTo>
                  <a:pt x="7078900" y="705346"/>
                  <a:pt x="7075861" y="709252"/>
                  <a:pt x="7074124" y="710989"/>
                </a:cubicBezTo>
                <a:cubicBezTo>
                  <a:pt x="7081070" y="709252"/>
                  <a:pt x="7083240" y="708384"/>
                  <a:pt x="7080636" y="708384"/>
                </a:cubicBezTo>
                <a:cubicBezTo>
                  <a:pt x="7092790" y="705780"/>
                  <a:pt x="7101472" y="703609"/>
                  <a:pt x="7106681" y="701873"/>
                </a:cubicBezTo>
                <a:cubicBezTo>
                  <a:pt x="7105813" y="693191"/>
                  <a:pt x="7104510" y="684944"/>
                  <a:pt x="7102774" y="677130"/>
                </a:cubicBezTo>
                <a:cubicBezTo>
                  <a:pt x="7102774" y="676262"/>
                  <a:pt x="7102774" y="675828"/>
                  <a:pt x="7102774" y="675828"/>
                </a:cubicBezTo>
                <a:close/>
                <a:moveTo>
                  <a:pt x="4106306" y="675828"/>
                </a:moveTo>
                <a:cubicBezTo>
                  <a:pt x="4101097" y="675828"/>
                  <a:pt x="4095888" y="676262"/>
                  <a:pt x="4090679" y="677130"/>
                </a:cubicBezTo>
                <a:lnTo>
                  <a:pt x="4090679" y="692757"/>
                </a:lnTo>
                <a:cubicBezTo>
                  <a:pt x="4092415" y="691889"/>
                  <a:pt x="4093717" y="691455"/>
                  <a:pt x="4094586" y="691455"/>
                </a:cubicBezTo>
                <a:cubicBezTo>
                  <a:pt x="4098058" y="689719"/>
                  <a:pt x="4101965" y="690153"/>
                  <a:pt x="4106306" y="692757"/>
                </a:cubicBezTo>
                <a:close/>
                <a:moveTo>
                  <a:pt x="1495305" y="671921"/>
                </a:moveTo>
                <a:lnTo>
                  <a:pt x="1495305" y="699268"/>
                </a:lnTo>
                <a:cubicBezTo>
                  <a:pt x="1504855" y="697532"/>
                  <a:pt x="1516142" y="696230"/>
                  <a:pt x="1529164" y="695362"/>
                </a:cubicBezTo>
                <a:lnTo>
                  <a:pt x="1529164" y="679735"/>
                </a:lnTo>
                <a:cubicBezTo>
                  <a:pt x="1527428" y="679735"/>
                  <a:pt x="1525256" y="680169"/>
                  <a:pt x="1522652" y="681037"/>
                </a:cubicBezTo>
                <a:cubicBezTo>
                  <a:pt x="1520048" y="681037"/>
                  <a:pt x="1518312" y="681037"/>
                  <a:pt x="1517443" y="681037"/>
                </a:cubicBezTo>
                <a:cubicBezTo>
                  <a:pt x="1511367" y="681905"/>
                  <a:pt x="1507026" y="680603"/>
                  <a:pt x="1504421" y="677130"/>
                </a:cubicBezTo>
                <a:cubicBezTo>
                  <a:pt x="1502685" y="676262"/>
                  <a:pt x="1500515" y="674960"/>
                  <a:pt x="1497910" y="673224"/>
                </a:cubicBezTo>
                <a:cubicBezTo>
                  <a:pt x="1497041" y="672355"/>
                  <a:pt x="1496173" y="671921"/>
                  <a:pt x="1495305" y="671921"/>
                </a:cubicBezTo>
                <a:close/>
                <a:moveTo>
                  <a:pt x="7174397" y="669317"/>
                </a:moveTo>
                <a:cubicBezTo>
                  <a:pt x="7174397" y="675394"/>
                  <a:pt x="7173964" y="682339"/>
                  <a:pt x="7173095" y="690153"/>
                </a:cubicBezTo>
                <a:cubicBezTo>
                  <a:pt x="7174832" y="690153"/>
                  <a:pt x="7177870" y="689719"/>
                  <a:pt x="7182211" y="688851"/>
                </a:cubicBezTo>
                <a:cubicBezTo>
                  <a:pt x="7190893" y="687982"/>
                  <a:pt x="7197404" y="687114"/>
                  <a:pt x="7201745" y="686246"/>
                </a:cubicBezTo>
                <a:lnTo>
                  <a:pt x="7201745" y="670619"/>
                </a:lnTo>
                <a:cubicBezTo>
                  <a:pt x="7200009" y="670619"/>
                  <a:pt x="7197838" y="671053"/>
                  <a:pt x="7195233" y="671921"/>
                </a:cubicBezTo>
                <a:cubicBezTo>
                  <a:pt x="7192629" y="671921"/>
                  <a:pt x="7190459" y="672355"/>
                  <a:pt x="7188722" y="673224"/>
                </a:cubicBezTo>
                <a:cubicBezTo>
                  <a:pt x="7182645" y="673224"/>
                  <a:pt x="7178738" y="672355"/>
                  <a:pt x="7177002" y="670619"/>
                </a:cubicBezTo>
                <a:cubicBezTo>
                  <a:pt x="7177002" y="670619"/>
                  <a:pt x="7176568" y="670185"/>
                  <a:pt x="7175700" y="669317"/>
                </a:cubicBezTo>
                <a:cubicBezTo>
                  <a:pt x="7175700" y="669317"/>
                  <a:pt x="7175266" y="669317"/>
                  <a:pt x="7174397" y="669317"/>
                </a:cubicBezTo>
                <a:close/>
                <a:moveTo>
                  <a:pt x="460020" y="666712"/>
                </a:moveTo>
                <a:cubicBezTo>
                  <a:pt x="446129" y="668449"/>
                  <a:pt x="432238" y="670619"/>
                  <a:pt x="418348" y="673224"/>
                </a:cubicBezTo>
                <a:cubicBezTo>
                  <a:pt x="420084" y="673224"/>
                  <a:pt x="420952" y="673658"/>
                  <a:pt x="420952" y="674526"/>
                </a:cubicBezTo>
                <a:cubicBezTo>
                  <a:pt x="424425" y="676262"/>
                  <a:pt x="430068" y="679301"/>
                  <a:pt x="437881" y="683642"/>
                </a:cubicBezTo>
                <a:cubicBezTo>
                  <a:pt x="441354" y="686246"/>
                  <a:pt x="443958" y="687982"/>
                  <a:pt x="445695" y="688851"/>
                </a:cubicBezTo>
                <a:cubicBezTo>
                  <a:pt x="450036" y="693191"/>
                  <a:pt x="450904" y="697966"/>
                  <a:pt x="448299" y="703175"/>
                </a:cubicBezTo>
                <a:cubicBezTo>
                  <a:pt x="448299" y="704043"/>
                  <a:pt x="448299" y="704477"/>
                  <a:pt x="448299" y="704477"/>
                </a:cubicBezTo>
                <a:cubicBezTo>
                  <a:pt x="448299" y="704477"/>
                  <a:pt x="447865" y="705346"/>
                  <a:pt x="446997" y="707082"/>
                </a:cubicBezTo>
                <a:cubicBezTo>
                  <a:pt x="445261" y="708818"/>
                  <a:pt x="443958" y="710121"/>
                  <a:pt x="443090" y="710989"/>
                </a:cubicBezTo>
                <a:cubicBezTo>
                  <a:pt x="450036" y="716198"/>
                  <a:pt x="456981" y="720973"/>
                  <a:pt x="463926" y="725313"/>
                </a:cubicBezTo>
                <a:lnTo>
                  <a:pt x="463926" y="695362"/>
                </a:lnTo>
                <a:cubicBezTo>
                  <a:pt x="463926" y="683207"/>
                  <a:pt x="462624" y="673658"/>
                  <a:pt x="460020" y="666712"/>
                </a:cubicBezTo>
                <a:close/>
                <a:moveTo>
                  <a:pt x="6790235" y="662806"/>
                </a:moveTo>
                <a:cubicBezTo>
                  <a:pt x="6787630" y="662806"/>
                  <a:pt x="6784158" y="663240"/>
                  <a:pt x="6779817" y="664108"/>
                </a:cubicBezTo>
                <a:cubicBezTo>
                  <a:pt x="6774608" y="664108"/>
                  <a:pt x="6770702" y="664542"/>
                  <a:pt x="6768097" y="665410"/>
                </a:cubicBezTo>
                <a:cubicBezTo>
                  <a:pt x="6769833" y="676696"/>
                  <a:pt x="6771135" y="687114"/>
                  <a:pt x="6772003" y="696664"/>
                </a:cubicBezTo>
                <a:cubicBezTo>
                  <a:pt x="6773740" y="696664"/>
                  <a:pt x="6776344" y="696230"/>
                  <a:pt x="6779817" y="695362"/>
                </a:cubicBezTo>
                <a:cubicBezTo>
                  <a:pt x="6782421" y="695362"/>
                  <a:pt x="6784592" y="694928"/>
                  <a:pt x="6786328" y="694060"/>
                </a:cubicBezTo>
                <a:cubicBezTo>
                  <a:pt x="6788065" y="687114"/>
                  <a:pt x="6788933" y="679301"/>
                  <a:pt x="6788933" y="670619"/>
                </a:cubicBezTo>
                <a:cubicBezTo>
                  <a:pt x="6788933" y="669751"/>
                  <a:pt x="6789367" y="668449"/>
                  <a:pt x="6790235" y="666712"/>
                </a:cubicBezTo>
                <a:cubicBezTo>
                  <a:pt x="6790235" y="664976"/>
                  <a:pt x="6790235" y="663674"/>
                  <a:pt x="6790235" y="662806"/>
                </a:cubicBezTo>
                <a:close/>
                <a:moveTo>
                  <a:pt x="6830604" y="658899"/>
                </a:moveTo>
                <a:cubicBezTo>
                  <a:pt x="6827132" y="659767"/>
                  <a:pt x="6824528" y="660201"/>
                  <a:pt x="6822791" y="660201"/>
                </a:cubicBezTo>
                <a:cubicBezTo>
                  <a:pt x="6822791" y="662806"/>
                  <a:pt x="6822791" y="665844"/>
                  <a:pt x="6822791" y="669317"/>
                </a:cubicBezTo>
                <a:cubicBezTo>
                  <a:pt x="6822791" y="671921"/>
                  <a:pt x="6822357" y="675394"/>
                  <a:pt x="6821489" y="679735"/>
                </a:cubicBezTo>
                <a:cubicBezTo>
                  <a:pt x="6821489" y="684944"/>
                  <a:pt x="6821055" y="688851"/>
                  <a:pt x="6820187" y="691455"/>
                </a:cubicBezTo>
                <a:cubicBezTo>
                  <a:pt x="6821923" y="691455"/>
                  <a:pt x="6824528" y="691021"/>
                  <a:pt x="6828000" y="690153"/>
                </a:cubicBezTo>
                <a:cubicBezTo>
                  <a:pt x="6830604" y="690153"/>
                  <a:pt x="6832775" y="689719"/>
                  <a:pt x="6834511" y="688851"/>
                </a:cubicBezTo>
                <a:cubicBezTo>
                  <a:pt x="6836248" y="688851"/>
                  <a:pt x="6837984" y="688851"/>
                  <a:pt x="6839720" y="688851"/>
                </a:cubicBezTo>
                <a:cubicBezTo>
                  <a:pt x="6841457" y="681037"/>
                  <a:pt x="6842759" y="672355"/>
                  <a:pt x="6843627" y="662806"/>
                </a:cubicBezTo>
                <a:cubicBezTo>
                  <a:pt x="6844495" y="661069"/>
                  <a:pt x="6844495" y="659767"/>
                  <a:pt x="6843627" y="658899"/>
                </a:cubicBezTo>
                <a:cubicBezTo>
                  <a:pt x="6842759" y="658031"/>
                  <a:pt x="6841022" y="658031"/>
                  <a:pt x="6838418" y="658899"/>
                </a:cubicBezTo>
                <a:cubicBezTo>
                  <a:pt x="6836682" y="658899"/>
                  <a:pt x="6834078" y="658899"/>
                  <a:pt x="6830604" y="658899"/>
                </a:cubicBezTo>
                <a:close/>
                <a:moveTo>
                  <a:pt x="3396582" y="656294"/>
                </a:moveTo>
                <a:cubicBezTo>
                  <a:pt x="3416549" y="656294"/>
                  <a:pt x="3430006" y="657597"/>
                  <a:pt x="3436951" y="660201"/>
                </a:cubicBezTo>
                <a:cubicBezTo>
                  <a:pt x="3445633" y="661937"/>
                  <a:pt x="3450408" y="668883"/>
                  <a:pt x="3451276" y="681037"/>
                </a:cubicBezTo>
                <a:cubicBezTo>
                  <a:pt x="3451276" y="692323"/>
                  <a:pt x="3446935" y="697966"/>
                  <a:pt x="3438254" y="697966"/>
                </a:cubicBezTo>
                <a:cubicBezTo>
                  <a:pt x="3434781" y="698834"/>
                  <a:pt x="3429572" y="696664"/>
                  <a:pt x="3422627" y="691455"/>
                </a:cubicBezTo>
                <a:cubicBezTo>
                  <a:pt x="3408736" y="677564"/>
                  <a:pt x="3399186" y="667580"/>
                  <a:pt x="3393977" y="661503"/>
                </a:cubicBezTo>
                <a:cubicBezTo>
                  <a:pt x="3392241" y="659767"/>
                  <a:pt x="3391373" y="658465"/>
                  <a:pt x="3391373" y="657597"/>
                </a:cubicBezTo>
                <a:cubicBezTo>
                  <a:pt x="3392241" y="656728"/>
                  <a:pt x="3393977" y="656294"/>
                  <a:pt x="3396582" y="656294"/>
                </a:cubicBezTo>
                <a:close/>
                <a:moveTo>
                  <a:pt x="5416366" y="654992"/>
                </a:moveTo>
                <a:cubicBezTo>
                  <a:pt x="5410288" y="655860"/>
                  <a:pt x="5403777" y="657162"/>
                  <a:pt x="5396832" y="658899"/>
                </a:cubicBezTo>
                <a:cubicBezTo>
                  <a:pt x="5398568" y="664108"/>
                  <a:pt x="5399437" y="669317"/>
                  <a:pt x="5399437" y="674526"/>
                </a:cubicBezTo>
                <a:cubicBezTo>
                  <a:pt x="5404645" y="672789"/>
                  <a:pt x="5410288" y="671487"/>
                  <a:pt x="5416366" y="670619"/>
                </a:cubicBezTo>
                <a:cubicBezTo>
                  <a:pt x="5416366" y="665410"/>
                  <a:pt x="5416366" y="660201"/>
                  <a:pt x="5416366" y="654992"/>
                </a:cubicBezTo>
                <a:close/>
                <a:moveTo>
                  <a:pt x="5568729" y="651085"/>
                </a:moveTo>
                <a:cubicBezTo>
                  <a:pt x="5567860" y="651085"/>
                  <a:pt x="5566124" y="651519"/>
                  <a:pt x="5563519" y="652388"/>
                </a:cubicBezTo>
                <a:cubicBezTo>
                  <a:pt x="5546156" y="654124"/>
                  <a:pt x="5533568" y="655860"/>
                  <a:pt x="5525754" y="657597"/>
                </a:cubicBezTo>
                <a:cubicBezTo>
                  <a:pt x="5525754" y="677564"/>
                  <a:pt x="5525754" y="696664"/>
                  <a:pt x="5525754" y="714895"/>
                </a:cubicBezTo>
                <a:cubicBezTo>
                  <a:pt x="5525754" y="719670"/>
                  <a:pt x="5525428" y="724120"/>
                  <a:pt x="5524777" y="728243"/>
                </a:cubicBezTo>
                <a:lnTo>
                  <a:pt x="5522223" y="738175"/>
                </a:lnTo>
                <a:lnTo>
                  <a:pt x="5528358" y="727592"/>
                </a:lnTo>
                <a:cubicBezTo>
                  <a:pt x="5531614" y="719779"/>
                  <a:pt x="5533785" y="711640"/>
                  <a:pt x="5534870" y="703175"/>
                </a:cubicBezTo>
                <a:cubicBezTo>
                  <a:pt x="5536606" y="692757"/>
                  <a:pt x="5536172" y="684076"/>
                  <a:pt x="5533568" y="677130"/>
                </a:cubicBezTo>
                <a:cubicBezTo>
                  <a:pt x="5533568" y="676262"/>
                  <a:pt x="5533568" y="675394"/>
                  <a:pt x="5533568" y="674526"/>
                </a:cubicBezTo>
                <a:cubicBezTo>
                  <a:pt x="5531831" y="671921"/>
                  <a:pt x="5531831" y="669751"/>
                  <a:pt x="5533568" y="668015"/>
                </a:cubicBezTo>
                <a:cubicBezTo>
                  <a:pt x="5535304" y="666278"/>
                  <a:pt x="5538343" y="666278"/>
                  <a:pt x="5542683" y="668015"/>
                </a:cubicBezTo>
                <a:cubicBezTo>
                  <a:pt x="5550497" y="669751"/>
                  <a:pt x="5558744" y="674092"/>
                  <a:pt x="5567426" y="681037"/>
                </a:cubicBezTo>
                <a:cubicBezTo>
                  <a:pt x="5570899" y="683642"/>
                  <a:pt x="5571333" y="687982"/>
                  <a:pt x="5568729" y="694060"/>
                </a:cubicBezTo>
                <a:cubicBezTo>
                  <a:pt x="5568729" y="694928"/>
                  <a:pt x="5568294" y="696230"/>
                  <a:pt x="5567426" y="697966"/>
                </a:cubicBezTo>
                <a:cubicBezTo>
                  <a:pt x="5564822" y="706648"/>
                  <a:pt x="5562651" y="713159"/>
                  <a:pt x="5560915" y="717500"/>
                </a:cubicBezTo>
                <a:cubicBezTo>
                  <a:pt x="5560915" y="718368"/>
                  <a:pt x="5560915" y="719236"/>
                  <a:pt x="5560915" y="720104"/>
                </a:cubicBezTo>
                <a:cubicBezTo>
                  <a:pt x="5560047" y="723577"/>
                  <a:pt x="5558311" y="728352"/>
                  <a:pt x="5555706" y="734429"/>
                </a:cubicBezTo>
                <a:cubicBezTo>
                  <a:pt x="5560047" y="735297"/>
                  <a:pt x="5566992" y="737034"/>
                  <a:pt x="5576541" y="739638"/>
                </a:cubicBezTo>
                <a:cubicBezTo>
                  <a:pt x="5580882" y="740506"/>
                  <a:pt x="5584355" y="741374"/>
                  <a:pt x="5586959" y="742243"/>
                </a:cubicBezTo>
                <a:cubicBezTo>
                  <a:pt x="5585224" y="741374"/>
                  <a:pt x="5583053" y="739204"/>
                  <a:pt x="5580448" y="735731"/>
                </a:cubicBezTo>
                <a:cubicBezTo>
                  <a:pt x="5579580" y="733995"/>
                  <a:pt x="5578712" y="732693"/>
                  <a:pt x="5577844" y="731825"/>
                </a:cubicBezTo>
                <a:cubicBezTo>
                  <a:pt x="5576108" y="727484"/>
                  <a:pt x="5575240" y="723143"/>
                  <a:pt x="5575240" y="718802"/>
                </a:cubicBezTo>
                <a:cubicBezTo>
                  <a:pt x="5575240" y="708384"/>
                  <a:pt x="5575240" y="698400"/>
                  <a:pt x="5575240" y="688851"/>
                </a:cubicBezTo>
                <a:cubicBezTo>
                  <a:pt x="5575240" y="675828"/>
                  <a:pt x="5575240" y="664976"/>
                  <a:pt x="5575240" y="656294"/>
                </a:cubicBezTo>
                <a:cubicBezTo>
                  <a:pt x="5574371" y="653690"/>
                  <a:pt x="5572201" y="651954"/>
                  <a:pt x="5568729" y="651085"/>
                </a:cubicBezTo>
                <a:close/>
                <a:moveTo>
                  <a:pt x="5179356" y="649783"/>
                </a:moveTo>
                <a:cubicBezTo>
                  <a:pt x="5166334" y="651519"/>
                  <a:pt x="5154180" y="653690"/>
                  <a:pt x="5142894" y="656294"/>
                </a:cubicBezTo>
                <a:cubicBezTo>
                  <a:pt x="5139421" y="658031"/>
                  <a:pt x="5135080" y="658031"/>
                  <a:pt x="5129871" y="656294"/>
                </a:cubicBezTo>
                <a:lnTo>
                  <a:pt x="5129871" y="673224"/>
                </a:lnTo>
                <a:cubicBezTo>
                  <a:pt x="5144630" y="671487"/>
                  <a:pt x="5156350" y="668883"/>
                  <a:pt x="5165032" y="665410"/>
                </a:cubicBezTo>
                <a:cubicBezTo>
                  <a:pt x="5169373" y="664542"/>
                  <a:pt x="5173714" y="665410"/>
                  <a:pt x="5178054" y="668015"/>
                </a:cubicBezTo>
                <a:cubicBezTo>
                  <a:pt x="5182395" y="669751"/>
                  <a:pt x="5185868" y="672789"/>
                  <a:pt x="5188472" y="677130"/>
                </a:cubicBezTo>
                <a:cubicBezTo>
                  <a:pt x="5188472" y="674526"/>
                  <a:pt x="5188038" y="670619"/>
                  <a:pt x="5187170" y="665410"/>
                </a:cubicBezTo>
                <a:cubicBezTo>
                  <a:pt x="5187170" y="660201"/>
                  <a:pt x="5187170" y="656728"/>
                  <a:pt x="5187170" y="654992"/>
                </a:cubicBezTo>
                <a:cubicBezTo>
                  <a:pt x="5186302" y="650651"/>
                  <a:pt x="5183697" y="648915"/>
                  <a:pt x="5179356" y="649783"/>
                </a:cubicBezTo>
                <a:close/>
                <a:moveTo>
                  <a:pt x="4496980" y="649783"/>
                </a:moveTo>
                <a:cubicBezTo>
                  <a:pt x="4491771" y="657597"/>
                  <a:pt x="4485694" y="664542"/>
                  <a:pt x="4478748" y="670619"/>
                </a:cubicBezTo>
                <a:cubicBezTo>
                  <a:pt x="4479616" y="671487"/>
                  <a:pt x="4480485" y="671921"/>
                  <a:pt x="4481353" y="671921"/>
                </a:cubicBezTo>
                <a:cubicBezTo>
                  <a:pt x="4483089" y="672789"/>
                  <a:pt x="4484392" y="673224"/>
                  <a:pt x="4485260" y="673224"/>
                </a:cubicBezTo>
                <a:cubicBezTo>
                  <a:pt x="4490469" y="674960"/>
                  <a:pt x="4495243" y="678433"/>
                  <a:pt x="4499584" y="683642"/>
                </a:cubicBezTo>
                <a:cubicBezTo>
                  <a:pt x="4501321" y="685378"/>
                  <a:pt x="4503925" y="688416"/>
                  <a:pt x="4507398" y="692757"/>
                </a:cubicBezTo>
                <a:cubicBezTo>
                  <a:pt x="4510002" y="696230"/>
                  <a:pt x="4512172" y="699268"/>
                  <a:pt x="4513909" y="701873"/>
                </a:cubicBezTo>
                <a:lnTo>
                  <a:pt x="4515211" y="694060"/>
                </a:lnTo>
                <a:lnTo>
                  <a:pt x="4516513" y="691455"/>
                </a:lnTo>
                <a:cubicBezTo>
                  <a:pt x="4519118" y="682773"/>
                  <a:pt x="4519986" y="670619"/>
                  <a:pt x="4519118" y="654992"/>
                </a:cubicBezTo>
                <a:cubicBezTo>
                  <a:pt x="4519118" y="653256"/>
                  <a:pt x="4519118" y="652388"/>
                  <a:pt x="4519118" y="652388"/>
                </a:cubicBezTo>
                <a:cubicBezTo>
                  <a:pt x="4516513" y="652388"/>
                  <a:pt x="4513909" y="652388"/>
                  <a:pt x="4511304" y="652388"/>
                </a:cubicBezTo>
                <a:cubicBezTo>
                  <a:pt x="4506963" y="654124"/>
                  <a:pt x="4502189" y="653256"/>
                  <a:pt x="4496980" y="649783"/>
                </a:cubicBezTo>
                <a:close/>
                <a:moveTo>
                  <a:pt x="5451526" y="648481"/>
                </a:moveTo>
                <a:cubicBezTo>
                  <a:pt x="5448053" y="649349"/>
                  <a:pt x="5445449" y="649783"/>
                  <a:pt x="5443713" y="649783"/>
                </a:cubicBezTo>
                <a:lnTo>
                  <a:pt x="5443713" y="665410"/>
                </a:lnTo>
                <a:cubicBezTo>
                  <a:pt x="5448921" y="663674"/>
                  <a:pt x="5453697" y="662806"/>
                  <a:pt x="5458038" y="662806"/>
                </a:cubicBezTo>
                <a:cubicBezTo>
                  <a:pt x="5458038" y="658465"/>
                  <a:pt x="5458906" y="654558"/>
                  <a:pt x="5460642" y="651085"/>
                </a:cubicBezTo>
                <a:cubicBezTo>
                  <a:pt x="5460642" y="649349"/>
                  <a:pt x="5459339" y="648481"/>
                  <a:pt x="5456735" y="648481"/>
                </a:cubicBezTo>
                <a:cubicBezTo>
                  <a:pt x="5455867" y="648481"/>
                  <a:pt x="5454131" y="648481"/>
                  <a:pt x="5451526" y="648481"/>
                </a:cubicBezTo>
                <a:close/>
                <a:moveTo>
                  <a:pt x="4063332" y="640667"/>
                </a:moveTo>
                <a:cubicBezTo>
                  <a:pt x="4059859" y="640667"/>
                  <a:pt x="4055952" y="641101"/>
                  <a:pt x="4051611" y="641970"/>
                </a:cubicBezTo>
                <a:cubicBezTo>
                  <a:pt x="4051611" y="644574"/>
                  <a:pt x="4051177" y="651519"/>
                  <a:pt x="4050309" y="662806"/>
                </a:cubicBezTo>
                <a:cubicBezTo>
                  <a:pt x="4052045" y="661937"/>
                  <a:pt x="4054216" y="661503"/>
                  <a:pt x="4056820" y="661503"/>
                </a:cubicBezTo>
                <a:cubicBezTo>
                  <a:pt x="4060293" y="660635"/>
                  <a:pt x="4062897" y="660201"/>
                  <a:pt x="4064634" y="660201"/>
                </a:cubicBezTo>
                <a:cubicBezTo>
                  <a:pt x="4064634" y="657597"/>
                  <a:pt x="4064200" y="653690"/>
                  <a:pt x="4063332" y="648481"/>
                </a:cubicBezTo>
                <a:cubicBezTo>
                  <a:pt x="4063332" y="645008"/>
                  <a:pt x="4063332" y="642404"/>
                  <a:pt x="4063332" y="640667"/>
                </a:cubicBezTo>
                <a:close/>
                <a:moveTo>
                  <a:pt x="4153187" y="639365"/>
                </a:moveTo>
                <a:cubicBezTo>
                  <a:pt x="4151450" y="640233"/>
                  <a:pt x="4149280" y="641536"/>
                  <a:pt x="4146676" y="643272"/>
                </a:cubicBezTo>
                <a:cubicBezTo>
                  <a:pt x="4142335" y="645876"/>
                  <a:pt x="4138862" y="647613"/>
                  <a:pt x="4136258" y="648481"/>
                </a:cubicBezTo>
                <a:cubicBezTo>
                  <a:pt x="4136258" y="655426"/>
                  <a:pt x="4136258" y="668449"/>
                  <a:pt x="4136258" y="687548"/>
                </a:cubicBezTo>
                <a:lnTo>
                  <a:pt x="4136258" y="697966"/>
                </a:lnTo>
                <a:cubicBezTo>
                  <a:pt x="4141467" y="687548"/>
                  <a:pt x="4146241" y="674960"/>
                  <a:pt x="4150582" y="660201"/>
                </a:cubicBezTo>
                <a:cubicBezTo>
                  <a:pt x="4153187" y="650651"/>
                  <a:pt x="4154055" y="643706"/>
                  <a:pt x="4153187" y="639365"/>
                </a:cubicBezTo>
                <a:close/>
                <a:moveTo>
                  <a:pt x="6248827" y="637737"/>
                </a:moveTo>
                <a:cubicBezTo>
                  <a:pt x="6252950" y="637954"/>
                  <a:pt x="6256748" y="638931"/>
                  <a:pt x="6260221" y="640667"/>
                </a:cubicBezTo>
                <a:cubicBezTo>
                  <a:pt x="6270639" y="647613"/>
                  <a:pt x="6279321" y="654992"/>
                  <a:pt x="6286266" y="662806"/>
                </a:cubicBezTo>
                <a:cubicBezTo>
                  <a:pt x="6288870" y="666278"/>
                  <a:pt x="6290173" y="669751"/>
                  <a:pt x="6290173" y="673224"/>
                </a:cubicBezTo>
                <a:cubicBezTo>
                  <a:pt x="6289304" y="678433"/>
                  <a:pt x="6283227" y="680603"/>
                  <a:pt x="6271941" y="679735"/>
                </a:cubicBezTo>
                <a:cubicBezTo>
                  <a:pt x="6235478" y="676262"/>
                  <a:pt x="6196411" y="675828"/>
                  <a:pt x="6154739" y="678433"/>
                </a:cubicBezTo>
                <a:cubicBezTo>
                  <a:pt x="6116540" y="681037"/>
                  <a:pt x="6081379" y="686680"/>
                  <a:pt x="6049257" y="695362"/>
                </a:cubicBezTo>
                <a:cubicBezTo>
                  <a:pt x="6045784" y="696230"/>
                  <a:pt x="6041878" y="695796"/>
                  <a:pt x="6037537" y="694060"/>
                </a:cubicBezTo>
                <a:cubicBezTo>
                  <a:pt x="6036669" y="694060"/>
                  <a:pt x="6035801" y="694060"/>
                  <a:pt x="6034933" y="694060"/>
                </a:cubicBezTo>
                <a:cubicBezTo>
                  <a:pt x="6024515" y="687982"/>
                  <a:pt x="6016267" y="679735"/>
                  <a:pt x="6010190" y="669317"/>
                </a:cubicBezTo>
                <a:cubicBezTo>
                  <a:pt x="6008453" y="666712"/>
                  <a:pt x="6008019" y="664542"/>
                  <a:pt x="6008888" y="662806"/>
                </a:cubicBezTo>
                <a:cubicBezTo>
                  <a:pt x="6009756" y="661937"/>
                  <a:pt x="6011926" y="661503"/>
                  <a:pt x="6015399" y="661503"/>
                </a:cubicBezTo>
                <a:cubicBezTo>
                  <a:pt x="6024080" y="661503"/>
                  <a:pt x="6036235" y="660635"/>
                  <a:pt x="6051862" y="658899"/>
                </a:cubicBezTo>
                <a:cubicBezTo>
                  <a:pt x="6088325" y="654558"/>
                  <a:pt x="6141283" y="649349"/>
                  <a:pt x="6210736" y="643272"/>
                </a:cubicBezTo>
                <a:cubicBezTo>
                  <a:pt x="6213340" y="642404"/>
                  <a:pt x="6217681" y="641536"/>
                  <a:pt x="6223758" y="640667"/>
                </a:cubicBezTo>
                <a:cubicBezTo>
                  <a:pt x="6228967" y="639799"/>
                  <a:pt x="6232874" y="639365"/>
                  <a:pt x="6235478" y="639365"/>
                </a:cubicBezTo>
                <a:cubicBezTo>
                  <a:pt x="6240253" y="638063"/>
                  <a:pt x="6244702" y="637520"/>
                  <a:pt x="6248827" y="637737"/>
                </a:cubicBezTo>
                <a:close/>
                <a:moveTo>
                  <a:pt x="7424428" y="636761"/>
                </a:moveTo>
                <a:cubicBezTo>
                  <a:pt x="7414010" y="637629"/>
                  <a:pt x="7403592" y="638931"/>
                  <a:pt x="7393174" y="640667"/>
                </a:cubicBezTo>
                <a:cubicBezTo>
                  <a:pt x="7393174" y="642404"/>
                  <a:pt x="7393609" y="645008"/>
                  <a:pt x="7394477" y="648481"/>
                </a:cubicBezTo>
                <a:cubicBezTo>
                  <a:pt x="7394477" y="651954"/>
                  <a:pt x="7394477" y="654558"/>
                  <a:pt x="7394477" y="656294"/>
                </a:cubicBezTo>
                <a:cubicBezTo>
                  <a:pt x="7394477" y="661503"/>
                  <a:pt x="7394477" y="666278"/>
                  <a:pt x="7394477" y="670619"/>
                </a:cubicBezTo>
                <a:cubicBezTo>
                  <a:pt x="7399686" y="669751"/>
                  <a:pt x="7403592" y="668015"/>
                  <a:pt x="7406197" y="665410"/>
                </a:cubicBezTo>
                <a:cubicBezTo>
                  <a:pt x="7410538" y="662806"/>
                  <a:pt x="7417049" y="663240"/>
                  <a:pt x="7425730" y="666712"/>
                </a:cubicBezTo>
                <a:cubicBezTo>
                  <a:pt x="7427467" y="666712"/>
                  <a:pt x="7429203" y="667580"/>
                  <a:pt x="7430940" y="669317"/>
                </a:cubicBezTo>
                <a:cubicBezTo>
                  <a:pt x="7430940" y="658899"/>
                  <a:pt x="7430506" y="650217"/>
                  <a:pt x="7429638" y="643272"/>
                </a:cubicBezTo>
                <a:cubicBezTo>
                  <a:pt x="7429638" y="638931"/>
                  <a:pt x="7427901" y="636761"/>
                  <a:pt x="7424428" y="636761"/>
                </a:cubicBezTo>
                <a:close/>
                <a:moveTo>
                  <a:pt x="4093283" y="635458"/>
                </a:moveTo>
                <a:cubicBezTo>
                  <a:pt x="4090679" y="636327"/>
                  <a:pt x="4088942" y="636761"/>
                  <a:pt x="4088074" y="636761"/>
                </a:cubicBezTo>
                <a:cubicBezTo>
                  <a:pt x="4088074" y="636761"/>
                  <a:pt x="4088508" y="637195"/>
                  <a:pt x="4089377" y="638063"/>
                </a:cubicBezTo>
                <a:cubicBezTo>
                  <a:pt x="4090245" y="639799"/>
                  <a:pt x="4091113" y="640667"/>
                  <a:pt x="4091981" y="640667"/>
                </a:cubicBezTo>
                <a:cubicBezTo>
                  <a:pt x="4094586" y="645008"/>
                  <a:pt x="4095020" y="648915"/>
                  <a:pt x="4093283" y="652388"/>
                </a:cubicBezTo>
                <a:cubicBezTo>
                  <a:pt x="4092415" y="653256"/>
                  <a:pt x="4091981" y="654558"/>
                  <a:pt x="4091981" y="656294"/>
                </a:cubicBezTo>
                <a:cubicBezTo>
                  <a:pt x="4092849" y="656294"/>
                  <a:pt x="4094151" y="656294"/>
                  <a:pt x="4095888" y="656294"/>
                </a:cubicBezTo>
                <a:cubicBezTo>
                  <a:pt x="4100229" y="655426"/>
                  <a:pt x="4103267" y="655426"/>
                  <a:pt x="4105004" y="656294"/>
                </a:cubicBezTo>
                <a:cubicBezTo>
                  <a:pt x="4105004" y="651085"/>
                  <a:pt x="4105004" y="646310"/>
                  <a:pt x="4105004" y="641970"/>
                </a:cubicBezTo>
                <a:cubicBezTo>
                  <a:pt x="4105004" y="635892"/>
                  <a:pt x="4102399" y="633722"/>
                  <a:pt x="4097190" y="635458"/>
                </a:cubicBezTo>
                <a:cubicBezTo>
                  <a:pt x="4096322" y="635458"/>
                  <a:pt x="4095020" y="635458"/>
                  <a:pt x="4093283" y="635458"/>
                </a:cubicBezTo>
                <a:close/>
                <a:moveTo>
                  <a:pt x="8451491" y="632854"/>
                </a:moveTo>
                <a:cubicBezTo>
                  <a:pt x="8435864" y="648481"/>
                  <a:pt x="8425012" y="658899"/>
                  <a:pt x="8418935" y="664108"/>
                </a:cubicBezTo>
                <a:cubicBezTo>
                  <a:pt x="8431090" y="663240"/>
                  <a:pt x="8442810" y="661503"/>
                  <a:pt x="8454096" y="658899"/>
                </a:cubicBezTo>
                <a:cubicBezTo>
                  <a:pt x="8454096" y="648481"/>
                  <a:pt x="8453228" y="640233"/>
                  <a:pt x="8451491" y="634156"/>
                </a:cubicBezTo>
                <a:cubicBezTo>
                  <a:pt x="8451491" y="634156"/>
                  <a:pt x="8451491" y="633722"/>
                  <a:pt x="8451491" y="632854"/>
                </a:cubicBezTo>
                <a:close/>
                <a:moveTo>
                  <a:pt x="8110712" y="627645"/>
                </a:moveTo>
                <a:cubicBezTo>
                  <a:pt x="8106372" y="628513"/>
                  <a:pt x="8099860" y="629381"/>
                  <a:pt x="8091178" y="630249"/>
                </a:cubicBezTo>
                <a:cubicBezTo>
                  <a:pt x="8083365" y="631986"/>
                  <a:pt x="8077722" y="632854"/>
                  <a:pt x="8074249" y="632854"/>
                </a:cubicBezTo>
                <a:lnTo>
                  <a:pt x="8074249" y="644574"/>
                </a:lnTo>
                <a:cubicBezTo>
                  <a:pt x="8074249" y="650651"/>
                  <a:pt x="8074249" y="657162"/>
                  <a:pt x="8074249" y="664108"/>
                </a:cubicBezTo>
                <a:cubicBezTo>
                  <a:pt x="8086404" y="662371"/>
                  <a:pt x="8102465" y="658899"/>
                  <a:pt x="8122432" y="653690"/>
                </a:cubicBezTo>
                <a:cubicBezTo>
                  <a:pt x="8118960" y="644140"/>
                  <a:pt x="8115053" y="635458"/>
                  <a:pt x="8110712" y="627645"/>
                </a:cubicBezTo>
                <a:close/>
                <a:moveTo>
                  <a:pt x="3110090" y="627645"/>
                </a:moveTo>
                <a:cubicBezTo>
                  <a:pt x="3105750" y="628513"/>
                  <a:pt x="3099238" y="629381"/>
                  <a:pt x="3090556" y="630249"/>
                </a:cubicBezTo>
                <a:cubicBezTo>
                  <a:pt x="3082743" y="631986"/>
                  <a:pt x="3077100" y="632854"/>
                  <a:pt x="3073628" y="632854"/>
                </a:cubicBezTo>
                <a:lnTo>
                  <a:pt x="3073628" y="644574"/>
                </a:lnTo>
                <a:cubicBezTo>
                  <a:pt x="3073628" y="650651"/>
                  <a:pt x="3073628" y="657162"/>
                  <a:pt x="3073628" y="664108"/>
                </a:cubicBezTo>
                <a:cubicBezTo>
                  <a:pt x="3085781" y="662371"/>
                  <a:pt x="3101843" y="658899"/>
                  <a:pt x="3121810" y="653690"/>
                </a:cubicBezTo>
                <a:cubicBezTo>
                  <a:pt x="3118338" y="644140"/>
                  <a:pt x="3114431" y="635458"/>
                  <a:pt x="3110090" y="627645"/>
                </a:cubicBezTo>
                <a:close/>
                <a:moveTo>
                  <a:pt x="7170491" y="623738"/>
                </a:moveTo>
                <a:cubicBezTo>
                  <a:pt x="7173964" y="628079"/>
                  <a:pt x="7175700" y="634156"/>
                  <a:pt x="7175700" y="641970"/>
                </a:cubicBezTo>
                <a:cubicBezTo>
                  <a:pt x="7175700" y="642838"/>
                  <a:pt x="7175700" y="644140"/>
                  <a:pt x="7175700" y="645876"/>
                </a:cubicBezTo>
                <a:cubicBezTo>
                  <a:pt x="7174832" y="649349"/>
                  <a:pt x="7174397" y="651954"/>
                  <a:pt x="7174397" y="653690"/>
                </a:cubicBezTo>
                <a:cubicBezTo>
                  <a:pt x="7182211" y="652822"/>
                  <a:pt x="7190893" y="651085"/>
                  <a:pt x="7200442" y="648481"/>
                </a:cubicBezTo>
                <a:cubicBezTo>
                  <a:pt x="7200442" y="642404"/>
                  <a:pt x="7200009" y="637629"/>
                  <a:pt x="7199140" y="634156"/>
                </a:cubicBezTo>
                <a:cubicBezTo>
                  <a:pt x="7197404" y="634156"/>
                  <a:pt x="7195668" y="634156"/>
                  <a:pt x="7193931" y="634156"/>
                </a:cubicBezTo>
                <a:cubicBezTo>
                  <a:pt x="7186986" y="634156"/>
                  <a:pt x="7182645" y="633722"/>
                  <a:pt x="7180909" y="632854"/>
                </a:cubicBezTo>
                <a:cubicBezTo>
                  <a:pt x="7178304" y="631118"/>
                  <a:pt x="7174832" y="628079"/>
                  <a:pt x="7170491" y="623738"/>
                </a:cubicBezTo>
                <a:close/>
                <a:moveTo>
                  <a:pt x="2122987" y="621134"/>
                </a:moveTo>
                <a:cubicBezTo>
                  <a:pt x="2116042" y="622002"/>
                  <a:pt x="2105624" y="623304"/>
                  <a:pt x="2091733" y="625040"/>
                </a:cubicBezTo>
                <a:cubicBezTo>
                  <a:pt x="2086525" y="625909"/>
                  <a:pt x="2082618" y="626343"/>
                  <a:pt x="2080013" y="626343"/>
                </a:cubicBezTo>
                <a:cubicBezTo>
                  <a:pt x="2080013" y="639365"/>
                  <a:pt x="2080882" y="651954"/>
                  <a:pt x="2082618" y="664108"/>
                </a:cubicBezTo>
                <a:lnTo>
                  <a:pt x="2082618" y="665410"/>
                </a:lnTo>
                <a:cubicBezTo>
                  <a:pt x="2086959" y="664542"/>
                  <a:pt x="2093904" y="663674"/>
                  <a:pt x="2103454" y="662806"/>
                </a:cubicBezTo>
                <a:cubicBezTo>
                  <a:pt x="2112136" y="661069"/>
                  <a:pt x="2118646" y="660201"/>
                  <a:pt x="2122987" y="660201"/>
                </a:cubicBezTo>
                <a:close/>
                <a:moveTo>
                  <a:pt x="4454901" y="619750"/>
                </a:moveTo>
                <a:cubicBezTo>
                  <a:pt x="4461249" y="619587"/>
                  <a:pt x="4468330" y="623087"/>
                  <a:pt x="4476144" y="630249"/>
                </a:cubicBezTo>
                <a:cubicBezTo>
                  <a:pt x="4481353" y="635458"/>
                  <a:pt x="4480051" y="640233"/>
                  <a:pt x="4472237" y="644574"/>
                </a:cubicBezTo>
                <a:cubicBezTo>
                  <a:pt x="4467896" y="645442"/>
                  <a:pt x="4461385" y="647179"/>
                  <a:pt x="4452703" y="649783"/>
                </a:cubicBezTo>
                <a:cubicBezTo>
                  <a:pt x="4443153" y="651519"/>
                  <a:pt x="4436208" y="653256"/>
                  <a:pt x="4431867" y="654992"/>
                </a:cubicBezTo>
                <a:cubicBezTo>
                  <a:pt x="4432735" y="654992"/>
                  <a:pt x="4433170" y="655426"/>
                  <a:pt x="4433170" y="656294"/>
                </a:cubicBezTo>
                <a:cubicBezTo>
                  <a:pt x="4437511" y="659767"/>
                  <a:pt x="4436642" y="666278"/>
                  <a:pt x="4430565" y="675828"/>
                </a:cubicBezTo>
                <a:cubicBezTo>
                  <a:pt x="4429697" y="677564"/>
                  <a:pt x="4428395" y="679735"/>
                  <a:pt x="4426658" y="682339"/>
                </a:cubicBezTo>
                <a:cubicBezTo>
                  <a:pt x="4430999" y="681471"/>
                  <a:pt x="4434906" y="679735"/>
                  <a:pt x="4438379" y="677130"/>
                </a:cubicBezTo>
                <a:cubicBezTo>
                  <a:pt x="4441851" y="675394"/>
                  <a:pt x="4444890" y="675394"/>
                  <a:pt x="4447494" y="677130"/>
                </a:cubicBezTo>
                <a:cubicBezTo>
                  <a:pt x="4455308" y="680603"/>
                  <a:pt x="4462687" y="686680"/>
                  <a:pt x="4469633" y="695362"/>
                </a:cubicBezTo>
                <a:cubicBezTo>
                  <a:pt x="4471369" y="698834"/>
                  <a:pt x="4471369" y="701439"/>
                  <a:pt x="4469633" y="703175"/>
                </a:cubicBezTo>
                <a:cubicBezTo>
                  <a:pt x="4466160" y="708384"/>
                  <a:pt x="4463556" y="713593"/>
                  <a:pt x="4461819" y="718802"/>
                </a:cubicBezTo>
                <a:cubicBezTo>
                  <a:pt x="4458347" y="736165"/>
                  <a:pt x="4452703" y="753529"/>
                  <a:pt x="4444890" y="770892"/>
                </a:cubicBezTo>
                <a:cubicBezTo>
                  <a:pt x="4437076" y="788255"/>
                  <a:pt x="4427526" y="797371"/>
                  <a:pt x="4416241" y="798239"/>
                </a:cubicBezTo>
                <a:cubicBezTo>
                  <a:pt x="4410163" y="799107"/>
                  <a:pt x="4404520" y="793898"/>
                  <a:pt x="4399311" y="782612"/>
                </a:cubicBezTo>
                <a:cubicBezTo>
                  <a:pt x="4393234" y="770458"/>
                  <a:pt x="4387157" y="760908"/>
                  <a:pt x="4381080" y="753963"/>
                </a:cubicBezTo>
                <a:cubicBezTo>
                  <a:pt x="4381080" y="753095"/>
                  <a:pt x="4380646" y="752661"/>
                  <a:pt x="4379778" y="752661"/>
                </a:cubicBezTo>
                <a:cubicBezTo>
                  <a:pt x="4371096" y="761342"/>
                  <a:pt x="4358073" y="770024"/>
                  <a:pt x="4340710" y="778706"/>
                </a:cubicBezTo>
                <a:cubicBezTo>
                  <a:pt x="4336369" y="781310"/>
                  <a:pt x="4333765" y="781744"/>
                  <a:pt x="4332897" y="780008"/>
                </a:cubicBezTo>
                <a:cubicBezTo>
                  <a:pt x="4332028" y="778271"/>
                  <a:pt x="4333331" y="775667"/>
                  <a:pt x="4336803" y="772194"/>
                </a:cubicBezTo>
                <a:cubicBezTo>
                  <a:pt x="4364585" y="743545"/>
                  <a:pt x="4383250" y="713593"/>
                  <a:pt x="4392800" y="682339"/>
                </a:cubicBezTo>
                <a:cubicBezTo>
                  <a:pt x="4395405" y="674526"/>
                  <a:pt x="4396707" y="668015"/>
                  <a:pt x="4396707" y="662806"/>
                </a:cubicBezTo>
                <a:cubicBezTo>
                  <a:pt x="4386289" y="665410"/>
                  <a:pt x="4376739" y="667146"/>
                  <a:pt x="4368057" y="668015"/>
                </a:cubicBezTo>
                <a:cubicBezTo>
                  <a:pt x="4359376" y="669751"/>
                  <a:pt x="4349392" y="665410"/>
                  <a:pt x="4338106" y="654992"/>
                </a:cubicBezTo>
                <a:cubicBezTo>
                  <a:pt x="4335501" y="652388"/>
                  <a:pt x="4334633" y="650217"/>
                  <a:pt x="4335501" y="648481"/>
                </a:cubicBezTo>
                <a:cubicBezTo>
                  <a:pt x="4336369" y="646745"/>
                  <a:pt x="4338540" y="645876"/>
                  <a:pt x="4342012" y="645876"/>
                </a:cubicBezTo>
                <a:cubicBezTo>
                  <a:pt x="4381080" y="639799"/>
                  <a:pt x="4416674" y="631552"/>
                  <a:pt x="4448797" y="621134"/>
                </a:cubicBezTo>
                <a:cubicBezTo>
                  <a:pt x="4450750" y="620266"/>
                  <a:pt x="4452785" y="619804"/>
                  <a:pt x="4454901" y="619750"/>
                </a:cubicBezTo>
                <a:close/>
                <a:moveTo>
                  <a:pt x="1487492" y="618529"/>
                </a:moveTo>
                <a:cubicBezTo>
                  <a:pt x="1487492" y="618529"/>
                  <a:pt x="1487058" y="618963"/>
                  <a:pt x="1486190" y="619831"/>
                </a:cubicBezTo>
                <a:cubicBezTo>
                  <a:pt x="1486190" y="620700"/>
                  <a:pt x="1485755" y="621568"/>
                  <a:pt x="1484888" y="622436"/>
                </a:cubicBezTo>
                <a:cubicBezTo>
                  <a:pt x="1492701" y="631118"/>
                  <a:pt x="1496608" y="641101"/>
                  <a:pt x="1496608" y="652388"/>
                </a:cubicBezTo>
                <a:cubicBezTo>
                  <a:pt x="1496608" y="652388"/>
                  <a:pt x="1496608" y="653256"/>
                  <a:pt x="1496608" y="654992"/>
                </a:cubicBezTo>
                <a:cubicBezTo>
                  <a:pt x="1495740" y="656728"/>
                  <a:pt x="1495305" y="658031"/>
                  <a:pt x="1495305" y="658899"/>
                </a:cubicBezTo>
                <a:cubicBezTo>
                  <a:pt x="1497041" y="658899"/>
                  <a:pt x="1499212" y="658465"/>
                  <a:pt x="1501816" y="657597"/>
                </a:cubicBezTo>
                <a:cubicBezTo>
                  <a:pt x="1507026" y="657597"/>
                  <a:pt x="1516142" y="656294"/>
                  <a:pt x="1529164" y="653690"/>
                </a:cubicBezTo>
                <a:cubicBezTo>
                  <a:pt x="1529164" y="645876"/>
                  <a:pt x="1528730" y="639365"/>
                  <a:pt x="1527861" y="634156"/>
                </a:cubicBezTo>
                <a:cubicBezTo>
                  <a:pt x="1526993" y="634156"/>
                  <a:pt x="1525256" y="634590"/>
                  <a:pt x="1522652" y="635458"/>
                </a:cubicBezTo>
                <a:cubicBezTo>
                  <a:pt x="1520048" y="635458"/>
                  <a:pt x="1518312" y="635892"/>
                  <a:pt x="1517443" y="636761"/>
                </a:cubicBezTo>
                <a:cubicBezTo>
                  <a:pt x="1510498" y="636761"/>
                  <a:pt x="1505724" y="635458"/>
                  <a:pt x="1503119" y="632854"/>
                </a:cubicBezTo>
                <a:cubicBezTo>
                  <a:pt x="1501383" y="631986"/>
                  <a:pt x="1499212" y="630249"/>
                  <a:pt x="1496608" y="627645"/>
                </a:cubicBezTo>
                <a:cubicBezTo>
                  <a:pt x="1493135" y="624172"/>
                  <a:pt x="1490531" y="622002"/>
                  <a:pt x="1488794" y="621134"/>
                </a:cubicBezTo>
                <a:cubicBezTo>
                  <a:pt x="1488794" y="620266"/>
                  <a:pt x="1488794" y="619831"/>
                  <a:pt x="1488794" y="619831"/>
                </a:cubicBezTo>
                <a:cubicBezTo>
                  <a:pt x="1487927" y="618963"/>
                  <a:pt x="1487492" y="618529"/>
                  <a:pt x="1487492" y="618529"/>
                </a:cubicBezTo>
                <a:close/>
                <a:moveTo>
                  <a:pt x="3420022" y="617227"/>
                </a:moveTo>
                <a:cubicBezTo>
                  <a:pt x="3421758" y="617227"/>
                  <a:pt x="3424797" y="617661"/>
                  <a:pt x="3429138" y="618529"/>
                </a:cubicBezTo>
                <a:cubicBezTo>
                  <a:pt x="3444765" y="619397"/>
                  <a:pt x="3454315" y="620700"/>
                  <a:pt x="3457787" y="622436"/>
                </a:cubicBezTo>
                <a:cubicBezTo>
                  <a:pt x="3469941" y="627645"/>
                  <a:pt x="3475150" y="638063"/>
                  <a:pt x="3473414" y="653690"/>
                </a:cubicBezTo>
                <a:cubicBezTo>
                  <a:pt x="3469073" y="664108"/>
                  <a:pt x="3462128" y="666712"/>
                  <a:pt x="3452578" y="661503"/>
                </a:cubicBezTo>
                <a:cubicBezTo>
                  <a:pt x="3444765" y="654558"/>
                  <a:pt x="3434781" y="643272"/>
                  <a:pt x="3422627" y="627645"/>
                </a:cubicBezTo>
                <a:cubicBezTo>
                  <a:pt x="3420022" y="625040"/>
                  <a:pt x="3418286" y="623304"/>
                  <a:pt x="3417418" y="622436"/>
                </a:cubicBezTo>
                <a:cubicBezTo>
                  <a:pt x="3415681" y="620700"/>
                  <a:pt x="3414813" y="619397"/>
                  <a:pt x="3414813" y="618529"/>
                </a:cubicBezTo>
                <a:cubicBezTo>
                  <a:pt x="3415681" y="617661"/>
                  <a:pt x="3417418" y="617227"/>
                  <a:pt x="3420022" y="617227"/>
                </a:cubicBezTo>
                <a:close/>
                <a:moveTo>
                  <a:pt x="2205029" y="613320"/>
                </a:moveTo>
                <a:cubicBezTo>
                  <a:pt x="2192875" y="613320"/>
                  <a:pt x="2178984" y="614623"/>
                  <a:pt x="2163357" y="617227"/>
                </a:cubicBezTo>
                <a:cubicBezTo>
                  <a:pt x="2163357" y="628513"/>
                  <a:pt x="2162923" y="641536"/>
                  <a:pt x="2162055" y="656294"/>
                </a:cubicBezTo>
                <a:lnTo>
                  <a:pt x="2176380" y="656294"/>
                </a:lnTo>
                <a:cubicBezTo>
                  <a:pt x="2185930" y="654558"/>
                  <a:pt x="2195046" y="653690"/>
                  <a:pt x="2203727" y="653690"/>
                </a:cubicBezTo>
                <a:cubicBezTo>
                  <a:pt x="2204595" y="649349"/>
                  <a:pt x="2205897" y="642838"/>
                  <a:pt x="2207634" y="634156"/>
                </a:cubicBezTo>
                <a:cubicBezTo>
                  <a:pt x="2208502" y="625475"/>
                  <a:pt x="2209369" y="620266"/>
                  <a:pt x="2210238" y="618529"/>
                </a:cubicBezTo>
                <a:cubicBezTo>
                  <a:pt x="2211106" y="614188"/>
                  <a:pt x="2209369" y="612452"/>
                  <a:pt x="2205029" y="613320"/>
                </a:cubicBezTo>
                <a:close/>
                <a:moveTo>
                  <a:pt x="5538776" y="605507"/>
                </a:moveTo>
                <a:lnTo>
                  <a:pt x="5538777" y="605507"/>
                </a:lnTo>
                <a:lnTo>
                  <a:pt x="5539754" y="605832"/>
                </a:lnTo>
                <a:cubicBezTo>
                  <a:pt x="5540405" y="606049"/>
                  <a:pt x="5540079" y="605941"/>
                  <a:pt x="5538776" y="605507"/>
                </a:cubicBezTo>
                <a:close/>
                <a:moveTo>
                  <a:pt x="4198765" y="601600"/>
                </a:moveTo>
                <a:cubicBezTo>
                  <a:pt x="4190084" y="612018"/>
                  <a:pt x="4177495" y="622870"/>
                  <a:pt x="4161000" y="634156"/>
                </a:cubicBezTo>
                <a:cubicBezTo>
                  <a:pt x="4173154" y="637629"/>
                  <a:pt x="4180968" y="640667"/>
                  <a:pt x="4184441" y="643272"/>
                </a:cubicBezTo>
                <a:cubicBezTo>
                  <a:pt x="4187913" y="645876"/>
                  <a:pt x="4188347" y="649349"/>
                  <a:pt x="4185743" y="653690"/>
                </a:cubicBezTo>
                <a:cubicBezTo>
                  <a:pt x="4181402" y="662371"/>
                  <a:pt x="4177929" y="668449"/>
                  <a:pt x="4175325" y="671921"/>
                </a:cubicBezTo>
                <a:cubicBezTo>
                  <a:pt x="4177061" y="671053"/>
                  <a:pt x="4179666" y="670619"/>
                  <a:pt x="4183138" y="670619"/>
                </a:cubicBezTo>
                <a:cubicBezTo>
                  <a:pt x="4187479" y="669751"/>
                  <a:pt x="4190518" y="669317"/>
                  <a:pt x="4192254" y="669317"/>
                </a:cubicBezTo>
                <a:cubicBezTo>
                  <a:pt x="4192254" y="650217"/>
                  <a:pt x="4190952" y="637629"/>
                  <a:pt x="4188347" y="631552"/>
                </a:cubicBezTo>
                <a:cubicBezTo>
                  <a:pt x="4186611" y="628079"/>
                  <a:pt x="4186611" y="625475"/>
                  <a:pt x="4188347" y="623738"/>
                </a:cubicBezTo>
                <a:cubicBezTo>
                  <a:pt x="4190084" y="622002"/>
                  <a:pt x="4192688" y="621568"/>
                  <a:pt x="4196161" y="622436"/>
                </a:cubicBezTo>
                <a:cubicBezTo>
                  <a:pt x="4204842" y="624172"/>
                  <a:pt x="4211788" y="626343"/>
                  <a:pt x="4216997" y="628947"/>
                </a:cubicBezTo>
                <a:cubicBezTo>
                  <a:pt x="4212656" y="617661"/>
                  <a:pt x="4206579" y="608545"/>
                  <a:pt x="4198765" y="601600"/>
                </a:cubicBezTo>
                <a:close/>
                <a:moveTo>
                  <a:pt x="1164535" y="601600"/>
                </a:moveTo>
                <a:cubicBezTo>
                  <a:pt x="1162798" y="601600"/>
                  <a:pt x="1160194" y="602034"/>
                  <a:pt x="1156721" y="602902"/>
                </a:cubicBezTo>
                <a:cubicBezTo>
                  <a:pt x="1153249" y="602902"/>
                  <a:pt x="1151078" y="602902"/>
                  <a:pt x="1150210" y="602902"/>
                </a:cubicBezTo>
                <a:cubicBezTo>
                  <a:pt x="1147605" y="602902"/>
                  <a:pt x="1144133" y="603336"/>
                  <a:pt x="1139792" y="604205"/>
                </a:cubicBezTo>
                <a:cubicBezTo>
                  <a:pt x="1134583" y="604205"/>
                  <a:pt x="1130677" y="604639"/>
                  <a:pt x="1128072" y="605507"/>
                </a:cubicBezTo>
                <a:cubicBezTo>
                  <a:pt x="1128072" y="608111"/>
                  <a:pt x="1128072" y="611150"/>
                  <a:pt x="1128072" y="614623"/>
                </a:cubicBezTo>
                <a:lnTo>
                  <a:pt x="1128072" y="615925"/>
                </a:lnTo>
                <a:cubicBezTo>
                  <a:pt x="1128940" y="615925"/>
                  <a:pt x="1129809" y="615925"/>
                  <a:pt x="1130677" y="615925"/>
                </a:cubicBezTo>
                <a:cubicBezTo>
                  <a:pt x="1141963" y="619397"/>
                  <a:pt x="1150644" y="623304"/>
                  <a:pt x="1156721" y="627645"/>
                </a:cubicBezTo>
                <a:cubicBezTo>
                  <a:pt x="1159326" y="619831"/>
                  <a:pt x="1161931" y="611150"/>
                  <a:pt x="1164535" y="601600"/>
                </a:cubicBezTo>
                <a:close/>
                <a:moveTo>
                  <a:pt x="3486437" y="600298"/>
                </a:moveTo>
                <a:cubicBezTo>
                  <a:pt x="3502064" y="607243"/>
                  <a:pt x="3514218" y="616359"/>
                  <a:pt x="3522900" y="627645"/>
                </a:cubicBezTo>
                <a:cubicBezTo>
                  <a:pt x="3526372" y="631986"/>
                  <a:pt x="3526372" y="636761"/>
                  <a:pt x="3522900" y="641970"/>
                </a:cubicBezTo>
                <a:cubicBezTo>
                  <a:pt x="3519427" y="648047"/>
                  <a:pt x="3516388" y="656728"/>
                  <a:pt x="3513784" y="668015"/>
                </a:cubicBezTo>
                <a:cubicBezTo>
                  <a:pt x="3512047" y="678433"/>
                  <a:pt x="3509877" y="688416"/>
                  <a:pt x="3507273" y="697966"/>
                </a:cubicBezTo>
                <a:cubicBezTo>
                  <a:pt x="3509877" y="697098"/>
                  <a:pt x="3512047" y="696664"/>
                  <a:pt x="3513784" y="696664"/>
                </a:cubicBezTo>
                <a:cubicBezTo>
                  <a:pt x="3529411" y="695796"/>
                  <a:pt x="3545472" y="693191"/>
                  <a:pt x="3561967" y="688851"/>
                </a:cubicBezTo>
                <a:cubicBezTo>
                  <a:pt x="3568044" y="687114"/>
                  <a:pt x="3574121" y="687548"/>
                  <a:pt x="3580198" y="690153"/>
                </a:cubicBezTo>
                <a:cubicBezTo>
                  <a:pt x="3579330" y="689285"/>
                  <a:pt x="3579764" y="689285"/>
                  <a:pt x="3581501" y="690153"/>
                </a:cubicBezTo>
                <a:cubicBezTo>
                  <a:pt x="3590182" y="694494"/>
                  <a:pt x="3597562" y="701005"/>
                  <a:pt x="3603639" y="709686"/>
                </a:cubicBezTo>
                <a:cubicBezTo>
                  <a:pt x="3606243" y="717500"/>
                  <a:pt x="3602771" y="721407"/>
                  <a:pt x="3593221" y="721407"/>
                </a:cubicBezTo>
                <a:cubicBezTo>
                  <a:pt x="3561099" y="719670"/>
                  <a:pt x="3529411" y="720104"/>
                  <a:pt x="3498157" y="722709"/>
                </a:cubicBezTo>
                <a:cubicBezTo>
                  <a:pt x="3492948" y="735731"/>
                  <a:pt x="3485568" y="747452"/>
                  <a:pt x="3476019" y="757870"/>
                </a:cubicBezTo>
                <a:cubicBezTo>
                  <a:pt x="3454315" y="781310"/>
                  <a:pt x="3417418" y="796503"/>
                  <a:pt x="3365328" y="803448"/>
                </a:cubicBezTo>
                <a:cubicBezTo>
                  <a:pt x="3361855" y="804316"/>
                  <a:pt x="3360119" y="803882"/>
                  <a:pt x="3360119" y="802146"/>
                </a:cubicBezTo>
                <a:cubicBezTo>
                  <a:pt x="3360119" y="801278"/>
                  <a:pt x="3361421" y="799976"/>
                  <a:pt x="3364026" y="798239"/>
                </a:cubicBezTo>
                <a:cubicBezTo>
                  <a:pt x="3410906" y="776535"/>
                  <a:pt x="3441726" y="753095"/>
                  <a:pt x="3456485" y="727918"/>
                </a:cubicBezTo>
                <a:cubicBezTo>
                  <a:pt x="3443463" y="729654"/>
                  <a:pt x="3427836" y="732259"/>
                  <a:pt x="3409604" y="735731"/>
                </a:cubicBezTo>
                <a:cubicBezTo>
                  <a:pt x="3402659" y="736600"/>
                  <a:pt x="3397450" y="737468"/>
                  <a:pt x="3393977" y="738336"/>
                </a:cubicBezTo>
                <a:cubicBezTo>
                  <a:pt x="3387900" y="740940"/>
                  <a:pt x="3383125" y="740940"/>
                  <a:pt x="3379652" y="738336"/>
                </a:cubicBezTo>
                <a:cubicBezTo>
                  <a:pt x="3374444" y="733995"/>
                  <a:pt x="3368366" y="727484"/>
                  <a:pt x="3361421" y="718802"/>
                </a:cubicBezTo>
                <a:cubicBezTo>
                  <a:pt x="3358817" y="714461"/>
                  <a:pt x="3360119" y="711857"/>
                  <a:pt x="3365328" y="710989"/>
                </a:cubicBezTo>
                <a:cubicBezTo>
                  <a:pt x="3376614" y="711857"/>
                  <a:pt x="3395279" y="710555"/>
                  <a:pt x="3421324" y="707082"/>
                </a:cubicBezTo>
                <a:cubicBezTo>
                  <a:pt x="3426533" y="706214"/>
                  <a:pt x="3434347" y="705346"/>
                  <a:pt x="3444765" y="704477"/>
                </a:cubicBezTo>
                <a:cubicBezTo>
                  <a:pt x="3455183" y="702741"/>
                  <a:pt x="3462996" y="701873"/>
                  <a:pt x="3468205" y="701873"/>
                </a:cubicBezTo>
                <a:cubicBezTo>
                  <a:pt x="3473414" y="687982"/>
                  <a:pt x="3477321" y="671487"/>
                  <a:pt x="3479925" y="652388"/>
                </a:cubicBezTo>
                <a:cubicBezTo>
                  <a:pt x="3482530" y="633288"/>
                  <a:pt x="3481662" y="618529"/>
                  <a:pt x="3477321" y="608111"/>
                </a:cubicBezTo>
                <a:cubicBezTo>
                  <a:pt x="3475584" y="601166"/>
                  <a:pt x="3478623" y="598561"/>
                  <a:pt x="3486437" y="600298"/>
                </a:cubicBezTo>
                <a:close/>
                <a:moveTo>
                  <a:pt x="6830604" y="597693"/>
                </a:moveTo>
                <a:cubicBezTo>
                  <a:pt x="6826264" y="598561"/>
                  <a:pt x="6820621" y="598996"/>
                  <a:pt x="6813675" y="598996"/>
                </a:cubicBezTo>
                <a:cubicBezTo>
                  <a:pt x="6807598" y="599864"/>
                  <a:pt x="6801087" y="601166"/>
                  <a:pt x="6794142" y="602902"/>
                </a:cubicBezTo>
                <a:cubicBezTo>
                  <a:pt x="6794142" y="602902"/>
                  <a:pt x="6794142" y="603770"/>
                  <a:pt x="6794142" y="605507"/>
                </a:cubicBezTo>
                <a:cubicBezTo>
                  <a:pt x="6794142" y="606375"/>
                  <a:pt x="6794142" y="607677"/>
                  <a:pt x="6794142" y="609414"/>
                </a:cubicBezTo>
                <a:cubicBezTo>
                  <a:pt x="6808033" y="611150"/>
                  <a:pt x="6818016" y="615491"/>
                  <a:pt x="6824093" y="622436"/>
                </a:cubicBezTo>
                <a:cubicBezTo>
                  <a:pt x="6824962" y="619831"/>
                  <a:pt x="6826264" y="615491"/>
                  <a:pt x="6828000" y="609414"/>
                </a:cubicBezTo>
                <a:cubicBezTo>
                  <a:pt x="6828869" y="604205"/>
                  <a:pt x="6829737" y="600298"/>
                  <a:pt x="6830604" y="597693"/>
                </a:cubicBezTo>
                <a:close/>
                <a:moveTo>
                  <a:pt x="4068541" y="589880"/>
                </a:moveTo>
                <a:lnTo>
                  <a:pt x="4070143" y="590080"/>
                </a:lnTo>
                <a:lnTo>
                  <a:pt x="4070494" y="590205"/>
                </a:lnTo>
                <a:cubicBezTo>
                  <a:pt x="4070928" y="590422"/>
                  <a:pt x="4070277" y="590314"/>
                  <a:pt x="4068541" y="589880"/>
                </a:cubicBezTo>
                <a:close/>
                <a:moveTo>
                  <a:pt x="4065936" y="588578"/>
                </a:moveTo>
                <a:cubicBezTo>
                  <a:pt x="4053782" y="601600"/>
                  <a:pt x="4042061" y="611150"/>
                  <a:pt x="4030776" y="617227"/>
                </a:cubicBezTo>
                <a:cubicBezTo>
                  <a:pt x="4033380" y="618095"/>
                  <a:pt x="4036852" y="619397"/>
                  <a:pt x="4041194" y="621134"/>
                </a:cubicBezTo>
                <a:cubicBezTo>
                  <a:pt x="4042061" y="622002"/>
                  <a:pt x="4042496" y="622436"/>
                  <a:pt x="4042496" y="622436"/>
                </a:cubicBezTo>
                <a:cubicBezTo>
                  <a:pt x="4052914" y="621568"/>
                  <a:pt x="4063332" y="619831"/>
                  <a:pt x="4073750" y="617227"/>
                </a:cubicBezTo>
                <a:cubicBezTo>
                  <a:pt x="4080695" y="606809"/>
                  <a:pt x="4086338" y="597693"/>
                  <a:pt x="4090679" y="589880"/>
                </a:cubicBezTo>
                <a:cubicBezTo>
                  <a:pt x="4088074" y="589880"/>
                  <a:pt x="4084168" y="590314"/>
                  <a:pt x="4078959" y="591182"/>
                </a:cubicBezTo>
                <a:lnTo>
                  <a:pt x="4070143" y="590080"/>
                </a:lnTo>
                <a:close/>
                <a:moveTo>
                  <a:pt x="2511058" y="588578"/>
                </a:moveTo>
                <a:cubicBezTo>
                  <a:pt x="2516267" y="588578"/>
                  <a:pt x="2520173" y="589446"/>
                  <a:pt x="2522777" y="591182"/>
                </a:cubicBezTo>
                <a:cubicBezTo>
                  <a:pt x="2527119" y="592050"/>
                  <a:pt x="2531025" y="596391"/>
                  <a:pt x="2534498" y="604205"/>
                </a:cubicBezTo>
                <a:cubicBezTo>
                  <a:pt x="2536234" y="608545"/>
                  <a:pt x="2535800" y="611150"/>
                  <a:pt x="2533196" y="612018"/>
                </a:cubicBezTo>
                <a:cubicBezTo>
                  <a:pt x="2521042" y="614623"/>
                  <a:pt x="2510189" y="615925"/>
                  <a:pt x="2500639" y="615925"/>
                </a:cubicBezTo>
                <a:cubicBezTo>
                  <a:pt x="2495431" y="616793"/>
                  <a:pt x="2490655" y="617227"/>
                  <a:pt x="2486314" y="617227"/>
                </a:cubicBezTo>
                <a:cubicBezTo>
                  <a:pt x="2488051" y="618095"/>
                  <a:pt x="2489352" y="619397"/>
                  <a:pt x="2490222" y="621134"/>
                </a:cubicBezTo>
                <a:cubicBezTo>
                  <a:pt x="2492826" y="623738"/>
                  <a:pt x="2493694" y="628079"/>
                  <a:pt x="2492826" y="634156"/>
                </a:cubicBezTo>
                <a:cubicBezTo>
                  <a:pt x="2492826" y="635024"/>
                  <a:pt x="2492826" y="635892"/>
                  <a:pt x="2492826" y="636761"/>
                </a:cubicBezTo>
                <a:cubicBezTo>
                  <a:pt x="2499772" y="635024"/>
                  <a:pt x="2504980" y="633722"/>
                  <a:pt x="2508453" y="632854"/>
                </a:cubicBezTo>
                <a:cubicBezTo>
                  <a:pt x="2513662" y="631986"/>
                  <a:pt x="2517568" y="632854"/>
                  <a:pt x="2520173" y="635458"/>
                </a:cubicBezTo>
                <a:cubicBezTo>
                  <a:pt x="2523646" y="638931"/>
                  <a:pt x="2527119" y="644140"/>
                  <a:pt x="2530590" y="651085"/>
                </a:cubicBezTo>
                <a:cubicBezTo>
                  <a:pt x="2531459" y="653690"/>
                  <a:pt x="2530590" y="655426"/>
                  <a:pt x="2527987" y="656294"/>
                </a:cubicBezTo>
                <a:cubicBezTo>
                  <a:pt x="2522777" y="657162"/>
                  <a:pt x="2513227" y="658031"/>
                  <a:pt x="2499337" y="658899"/>
                </a:cubicBezTo>
                <a:cubicBezTo>
                  <a:pt x="2501941" y="658899"/>
                  <a:pt x="2499337" y="659333"/>
                  <a:pt x="2491523" y="660201"/>
                </a:cubicBezTo>
                <a:cubicBezTo>
                  <a:pt x="2491523" y="661069"/>
                  <a:pt x="2491523" y="662371"/>
                  <a:pt x="2491523" y="664108"/>
                </a:cubicBezTo>
                <a:cubicBezTo>
                  <a:pt x="2489788" y="674526"/>
                  <a:pt x="2488919" y="684510"/>
                  <a:pt x="2488919" y="694060"/>
                </a:cubicBezTo>
                <a:cubicBezTo>
                  <a:pt x="2495864" y="692323"/>
                  <a:pt x="2501941" y="691455"/>
                  <a:pt x="2507150" y="691455"/>
                </a:cubicBezTo>
                <a:cubicBezTo>
                  <a:pt x="2506282" y="688851"/>
                  <a:pt x="2503678" y="684076"/>
                  <a:pt x="2499337" y="677130"/>
                </a:cubicBezTo>
                <a:cubicBezTo>
                  <a:pt x="2495864" y="672789"/>
                  <a:pt x="2493694" y="669317"/>
                  <a:pt x="2492826" y="666712"/>
                </a:cubicBezTo>
                <a:cubicBezTo>
                  <a:pt x="2491957" y="664108"/>
                  <a:pt x="2492826" y="663240"/>
                  <a:pt x="2495431" y="664108"/>
                </a:cubicBezTo>
                <a:cubicBezTo>
                  <a:pt x="2504980" y="664976"/>
                  <a:pt x="2512359" y="666278"/>
                  <a:pt x="2517568" y="668015"/>
                </a:cubicBezTo>
                <a:cubicBezTo>
                  <a:pt x="2521908" y="669751"/>
                  <a:pt x="2524514" y="674092"/>
                  <a:pt x="2525381" y="681037"/>
                </a:cubicBezTo>
                <a:cubicBezTo>
                  <a:pt x="2525381" y="683642"/>
                  <a:pt x="2524948" y="686246"/>
                  <a:pt x="2524080" y="688851"/>
                </a:cubicBezTo>
                <a:cubicBezTo>
                  <a:pt x="2528420" y="687982"/>
                  <a:pt x="2531893" y="688416"/>
                  <a:pt x="2534498" y="690153"/>
                </a:cubicBezTo>
                <a:cubicBezTo>
                  <a:pt x="2540575" y="693625"/>
                  <a:pt x="2544482" y="699268"/>
                  <a:pt x="2546218" y="707082"/>
                </a:cubicBezTo>
                <a:cubicBezTo>
                  <a:pt x="2547953" y="711423"/>
                  <a:pt x="2546652" y="713593"/>
                  <a:pt x="2542311" y="713593"/>
                </a:cubicBezTo>
                <a:cubicBezTo>
                  <a:pt x="2524948" y="711857"/>
                  <a:pt x="2507585" y="712291"/>
                  <a:pt x="2490222" y="714895"/>
                </a:cubicBezTo>
                <a:cubicBezTo>
                  <a:pt x="2464176" y="717500"/>
                  <a:pt x="2446379" y="719670"/>
                  <a:pt x="2436829" y="721407"/>
                </a:cubicBezTo>
                <a:cubicBezTo>
                  <a:pt x="2433356" y="721407"/>
                  <a:pt x="2430751" y="720538"/>
                  <a:pt x="2429016" y="718802"/>
                </a:cubicBezTo>
                <a:cubicBezTo>
                  <a:pt x="2423807" y="714461"/>
                  <a:pt x="2418598" y="709686"/>
                  <a:pt x="2413389" y="704477"/>
                </a:cubicBezTo>
                <a:cubicBezTo>
                  <a:pt x="2412520" y="701005"/>
                  <a:pt x="2412955" y="699268"/>
                  <a:pt x="2414690" y="699268"/>
                </a:cubicBezTo>
                <a:cubicBezTo>
                  <a:pt x="2427714" y="697532"/>
                  <a:pt x="2440302" y="696230"/>
                  <a:pt x="2452455" y="695362"/>
                </a:cubicBezTo>
                <a:cubicBezTo>
                  <a:pt x="2455061" y="695362"/>
                  <a:pt x="2457665" y="695362"/>
                  <a:pt x="2460270" y="695362"/>
                </a:cubicBezTo>
                <a:cubicBezTo>
                  <a:pt x="2460270" y="691889"/>
                  <a:pt x="2460704" y="686680"/>
                  <a:pt x="2461571" y="679735"/>
                </a:cubicBezTo>
                <a:cubicBezTo>
                  <a:pt x="2461571" y="672789"/>
                  <a:pt x="2461571" y="668015"/>
                  <a:pt x="2461571" y="665410"/>
                </a:cubicBezTo>
                <a:cubicBezTo>
                  <a:pt x="2459836" y="665410"/>
                  <a:pt x="2457665" y="665844"/>
                  <a:pt x="2455061" y="666712"/>
                </a:cubicBezTo>
                <a:cubicBezTo>
                  <a:pt x="2452455" y="666712"/>
                  <a:pt x="2450720" y="666712"/>
                  <a:pt x="2449852" y="666712"/>
                </a:cubicBezTo>
                <a:cubicBezTo>
                  <a:pt x="2444642" y="667580"/>
                  <a:pt x="2440302" y="666712"/>
                  <a:pt x="2436829" y="664108"/>
                </a:cubicBezTo>
                <a:cubicBezTo>
                  <a:pt x="2433356" y="660635"/>
                  <a:pt x="2429450" y="656294"/>
                  <a:pt x="2425108" y="651085"/>
                </a:cubicBezTo>
                <a:cubicBezTo>
                  <a:pt x="2422504" y="647613"/>
                  <a:pt x="2422938" y="645442"/>
                  <a:pt x="2426411" y="644574"/>
                </a:cubicBezTo>
                <a:cubicBezTo>
                  <a:pt x="2430751" y="644574"/>
                  <a:pt x="2438132" y="644140"/>
                  <a:pt x="2448549" y="643272"/>
                </a:cubicBezTo>
                <a:cubicBezTo>
                  <a:pt x="2449417" y="643272"/>
                  <a:pt x="2451154" y="643272"/>
                  <a:pt x="2453758" y="643272"/>
                </a:cubicBezTo>
                <a:cubicBezTo>
                  <a:pt x="2456363" y="642404"/>
                  <a:pt x="2458534" y="641970"/>
                  <a:pt x="2460270" y="641970"/>
                </a:cubicBezTo>
                <a:cubicBezTo>
                  <a:pt x="2460270" y="635024"/>
                  <a:pt x="2459401" y="628079"/>
                  <a:pt x="2457665" y="621134"/>
                </a:cubicBezTo>
                <a:cubicBezTo>
                  <a:pt x="2455928" y="621134"/>
                  <a:pt x="2454193" y="621568"/>
                  <a:pt x="2452455" y="622436"/>
                </a:cubicBezTo>
                <a:cubicBezTo>
                  <a:pt x="2443774" y="622436"/>
                  <a:pt x="2438132" y="621568"/>
                  <a:pt x="2435527" y="619831"/>
                </a:cubicBezTo>
                <a:cubicBezTo>
                  <a:pt x="2432055" y="618095"/>
                  <a:pt x="2428147" y="614623"/>
                  <a:pt x="2423807" y="609414"/>
                </a:cubicBezTo>
                <a:cubicBezTo>
                  <a:pt x="2421202" y="606809"/>
                  <a:pt x="2421202" y="604639"/>
                  <a:pt x="2423807" y="602902"/>
                </a:cubicBezTo>
                <a:cubicBezTo>
                  <a:pt x="2424674" y="602902"/>
                  <a:pt x="2425977" y="602468"/>
                  <a:pt x="2427714" y="601600"/>
                </a:cubicBezTo>
                <a:cubicBezTo>
                  <a:pt x="2437263" y="599864"/>
                  <a:pt x="2443774" y="598996"/>
                  <a:pt x="2447247" y="598996"/>
                </a:cubicBezTo>
                <a:cubicBezTo>
                  <a:pt x="2467214" y="598127"/>
                  <a:pt x="2488485" y="594655"/>
                  <a:pt x="2511058" y="588578"/>
                </a:cubicBezTo>
                <a:close/>
                <a:moveTo>
                  <a:pt x="2538405" y="574253"/>
                </a:moveTo>
                <a:cubicBezTo>
                  <a:pt x="2524514" y="573385"/>
                  <a:pt x="2491523" y="575555"/>
                  <a:pt x="2439433" y="580764"/>
                </a:cubicBezTo>
                <a:cubicBezTo>
                  <a:pt x="2431620" y="581632"/>
                  <a:pt x="2426411" y="582066"/>
                  <a:pt x="2423807" y="582066"/>
                </a:cubicBezTo>
                <a:cubicBezTo>
                  <a:pt x="2420334" y="582934"/>
                  <a:pt x="2416861" y="583369"/>
                  <a:pt x="2413389" y="583369"/>
                </a:cubicBezTo>
                <a:cubicBezTo>
                  <a:pt x="2413389" y="648481"/>
                  <a:pt x="2412086" y="700571"/>
                  <a:pt x="2409482" y="739638"/>
                </a:cubicBezTo>
                <a:cubicBezTo>
                  <a:pt x="2445077" y="735297"/>
                  <a:pt x="2484144" y="731825"/>
                  <a:pt x="2526684" y="729220"/>
                </a:cubicBezTo>
                <a:cubicBezTo>
                  <a:pt x="2527552" y="729220"/>
                  <a:pt x="2528855" y="729220"/>
                  <a:pt x="2530590" y="729220"/>
                </a:cubicBezTo>
                <a:cubicBezTo>
                  <a:pt x="2534932" y="728352"/>
                  <a:pt x="2538405" y="729220"/>
                  <a:pt x="2541009" y="731825"/>
                </a:cubicBezTo>
                <a:cubicBezTo>
                  <a:pt x="2543613" y="732693"/>
                  <a:pt x="2545349" y="734429"/>
                  <a:pt x="2546218" y="737034"/>
                </a:cubicBezTo>
                <a:cubicBezTo>
                  <a:pt x="2549691" y="700571"/>
                  <a:pt x="2549691" y="648915"/>
                  <a:pt x="2546218" y="582066"/>
                </a:cubicBezTo>
                <a:cubicBezTo>
                  <a:pt x="2546218" y="576857"/>
                  <a:pt x="2543613" y="574253"/>
                  <a:pt x="2538405" y="574253"/>
                </a:cubicBezTo>
                <a:close/>
                <a:moveTo>
                  <a:pt x="7193931" y="571648"/>
                </a:moveTo>
                <a:cubicBezTo>
                  <a:pt x="7193931" y="572516"/>
                  <a:pt x="7193063" y="573819"/>
                  <a:pt x="7191327" y="575555"/>
                </a:cubicBezTo>
                <a:cubicBezTo>
                  <a:pt x="7186118" y="585973"/>
                  <a:pt x="7181777" y="592484"/>
                  <a:pt x="7178304" y="595089"/>
                </a:cubicBezTo>
                <a:cubicBezTo>
                  <a:pt x="7176568" y="598561"/>
                  <a:pt x="7173529" y="602902"/>
                  <a:pt x="7169188" y="608111"/>
                </a:cubicBezTo>
                <a:cubicBezTo>
                  <a:pt x="7166584" y="611584"/>
                  <a:pt x="7164848" y="614188"/>
                  <a:pt x="7163979" y="615925"/>
                </a:cubicBezTo>
                <a:cubicBezTo>
                  <a:pt x="7163979" y="616793"/>
                  <a:pt x="7164414" y="617661"/>
                  <a:pt x="7165282" y="618529"/>
                </a:cubicBezTo>
                <a:cubicBezTo>
                  <a:pt x="7164414" y="615057"/>
                  <a:pt x="7165716" y="613320"/>
                  <a:pt x="7169188" y="613320"/>
                </a:cubicBezTo>
                <a:cubicBezTo>
                  <a:pt x="7190893" y="610716"/>
                  <a:pt x="7208690" y="608111"/>
                  <a:pt x="7222581" y="605507"/>
                </a:cubicBezTo>
                <a:cubicBezTo>
                  <a:pt x="7221713" y="605507"/>
                  <a:pt x="7220410" y="604205"/>
                  <a:pt x="7218674" y="601600"/>
                </a:cubicBezTo>
                <a:cubicBezTo>
                  <a:pt x="7214333" y="598127"/>
                  <a:pt x="7207388" y="589880"/>
                  <a:pt x="7197838" y="576857"/>
                </a:cubicBezTo>
                <a:cubicBezTo>
                  <a:pt x="7196102" y="574253"/>
                  <a:pt x="7194800" y="572516"/>
                  <a:pt x="7193931" y="571648"/>
                </a:cubicBezTo>
                <a:close/>
                <a:moveTo>
                  <a:pt x="8132850" y="570346"/>
                </a:moveTo>
                <a:cubicBezTo>
                  <a:pt x="8128510" y="571214"/>
                  <a:pt x="8120262" y="572951"/>
                  <a:pt x="8108108" y="575555"/>
                </a:cubicBezTo>
                <a:cubicBezTo>
                  <a:pt x="8093349" y="578160"/>
                  <a:pt x="8082497" y="580330"/>
                  <a:pt x="8075552" y="582066"/>
                </a:cubicBezTo>
                <a:cubicBezTo>
                  <a:pt x="8075552" y="589880"/>
                  <a:pt x="8075552" y="598561"/>
                  <a:pt x="8075552" y="608111"/>
                </a:cubicBezTo>
                <a:cubicBezTo>
                  <a:pt x="8092915" y="604639"/>
                  <a:pt x="8112883" y="599430"/>
                  <a:pt x="8135455" y="592484"/>
                </a:cubicBezTo>
                <a:cubicBezTo>
                  <a:pt x="8137192" y="583803"/>
                  <a:pt x="8138494" y="578594"/>
                  <a:pt x="8139362" y="576857"/>
                </a:cubicBezTo>
                <a:cubicBezTo>
                  <a:pt x="8141098" y="572516"/>
                  <a:pt x="8138928" y="570346"/>
                  <a:pt x="8132850" y="570346"/>
                </a:cubicBezTo>
                <a:close/>
                <a:moveTo>
                  <a:pt x="3132228" y="570346"/>
                </a:moveTo>
                <a:cubicBezTo>
                  <a:pt x="3127888" y="571214"/>
                  <a:pt x="3119640" y="572951"/>
                  <a:pt x="3107486" y="575555"/>
                </a:cubicBezTo>
                <a:cubicBezTo>
                  <a:pt x="3092727" y="578160"/>
                  <a:pt x="3081875" y="580330"/>
                  <a:pt x="3074930" y="582066"/>
                </a:cubicBezTo>
                <a:cubicBezTo>
                  <a:pt x="3074930" y="589880"/>
                  <a:pt x="3074930" y="598561"/>
                  <a:pt x="3074930" y="608111"/>
                </a:cubicBezTo>
                <a:cubicBezTo>
                  <a:pt x="3092293" y="604639"/>
                  <a:pt x="3112261" y="599430"/>
                  <a:pt x="3134833" y="592484"/>
                </a:cubicBezTo>
                <a:cubicBezTo>
                  <a:pt x="3136569" y="583803"/>
                  <a:pt x="3137871" y="578594"/>
                  <a:pt x="3138740" y="576857"/>
                </a:cubicBezTo>
                <a:cubicBezTo>
                  <a:pt x="3140475" y="572516"/>
                  <a:pt x="3138306" y="570346"/>
                  <a:pt x="3132228" y="570346"/>
                </a:cubicBezTo>
                <a:close/>
                <a:moveTo>
                  <a:pt x="1518746" y="569044"/>
                </a:moveTo>
                <a:cubicBezTo>
                  <a:pt x="1517010" y="571648"/>
                  <a:pt x="1514405" y="575989"/>
                  <a:pt x="1510932" y="582066"/>
                </a:cubicBezTo>
                <a:cubicBezTo>
                  <a:pt x="1506592" y="588143"/>
                  <a:pt x="1503553" y="592484"/>
                  <a:pt x="1501816" y="595089"/>
                </a:cubicBezTo>
                <a:cubicBezTo>
                  <a:pt x="1497476" y="602034"/>
                  <a:pt x="1494003" y="608111"/>
                  <a:pt x="1491398" y="613320"/>
                </a:cubicBezTo>
                <a:cubicBezTo>
                  <a:pt x="1511367" y="610716"/>
                  <a:pt x="1527861" y="608111"/>
                  <a:pt x="1540884" y="605507"/>
                </a:cubicBezTo>
                <a:cubicBezTo>
                  <a:pt x="1540016" y="604639"/>
                  <a:pt x="1539148" y="603770"/>
                  <a:pt x="1538280" y="602902"/>
                </a:cubicBezTo>
                <a:cubicBezTo>
                  <a:pt x="1535675" y="599430"/>
                  <a:pt x="1532203" y="593352"/>
                  <a:pt x="1527861" y="584671"/>
                </a:cubicBezTo>
                <a:cubicBezTo>
                  <a:pt x="1523520" y="577725"/>
                  <a:pt x="1520482" y="572516"/>
                  <a:pt x="1518746" y="569044"/>
                </a:cubicBezTo>
                <a:close/>
                <a:moveTo>
                  <a:pt x="4222206" y="567742"/>
                </a:moveTo>
                <a:cubicBezTo>
                  <a:pt x="4217865" y="568610"/>
                  <a:pt x="4212222" y="569912"/>
                  <a:pt x="4205277" y="571648"/>
                </a:cubicBezTo>
                <a:cubicBezTo>
                  <a:pt x="4206145" y="571648"/>
                  <a:pt x="4207013" y="572082"/>
                  <a:pt x="4207881" y="572951"/>
                </a:cubicBezTo>
                <a:cubicBezTo>
                  <a:pt x="4208749" y="572951"/>
                  <a:pt x="4209183" y="573385"/>
                  <a:pt x="4209183" y="574253"/>
                </a:cubicBezTo>
                <a:cubicBezTo>
                  <a:pt x="4214392" y="575989"/>
                  <a:pt x="4214826" y="579896"/>
                  <a:pt x="4210486" y="585973"/>
                </a:cubicBezTo>
                <a:cubicBezTo>
                  <a:pt x="4209617" y="588578"/>
                  <a:pt x="4207881" y="591182"/>
                  <a:pt x="4205277" y="593787"/>
                </a:cubicBezTo>
                <a:cubicBezTo>
                  <a:pt x="4206145" y="593787"/>
                  <a:pt x="4207447" y="593787"/>
                  <a:pt x="4209183" y="593787"/>
                </a:cubicBezTo>
                <a:cubicBezTo>
                  <a:pt x="4210920" y="594655"/>
                  <a:pt x="4212222" y="595089"/>
                  <a:pt x="4213090" y="595089"/>
                </a:cubicBezTo>
                <a:cubicBezTo>
                  <a:pt x="4213958" y="595089"/>
                  <a:pt x="4214392" y="595089"/>
                  <a:pt x="4214392" y="595089"/>
                </a:cubicBezTo>
                <a:cubicBezTo>
                  <a:pt x="4217865" y="596825"/>
                  <a:pt x="4220469" y="595957"/>
                  <a:pt x="4222206" y="592484"/>
                </a:cubicBezTo>
                <a:cubicBezTo>
                  <a:pt x="4223074" y="589012"/>
                  <a:pt x="4223942" y="584237"/>
                  <a:pt x="4224810" y="578160"/>
                </a:cubicBezTo>
                <a:cubicBezTo>
                  <a:pt x="4225678" y="576423"/>
                  <a:pt x="4226113" y="574687"/>
                  <a:pt x="4226113" y="572951"/>
                </a:cubicBezTo>
                <a:cubicBezTo>
                  <a:pt x="4226113" y="569478"/>
                  <a:pt x="4224810" y="567742"/>
                  <a:pt x="4222206" y="567742"/>
                </a:cubicBezTo>
                <a:close/>
                <a:moveTo>
                  <a:pt x="8447585" y="564486"/>
                </a:moveTo>
                <a:cubicBezTo>
                  <a:pt x="8448887" y="563618"/>
                  <a:pt x="8450623" y="563835"/>
                  <a:pt x="8452794" y="565137"/>
                </a:cubicBezTo>
                <a:cubicBezTo>
                  <a:pt x="8462344" y="570346"/>
                  <a:pt x="8471893" y="576857"/>
                  <a:pt x="8481443" y="584671"/>
                </a:cubicBezTo>
                <a:cubicBezTo>
                  <a:pt x="8484047" y="588143"/>
                  <a:pt x="8484047" y="592050"/>
                  <a:pt x="8481443" y="596391"/>
                </a:cubicBezTo>
                <a:cubicBezTo>
                  <a:pt x="8487520" y="595523"/>
                  <a:pt x="8496202" y="594221"/>
                  <a:pt x="8507488" y="592484"/>
                </a:cubicBezTo>
                <a:cubicBezTo>
                  <a:pt x="8510092" y="591616"/>
                  <a:pt x="8512263" y="591182"/>
                  <a:pt x="8513999" y="591182"/>
                </a:cubicBezTo>
                <a:cubicBezTo>
                  <a:pt x="8517472" y="590314"/>
                  <a:pt x="8520945" y="591182"/>
                  <a:pt x="8524417" y="593787"/>
                </a:cubicBezTo>
                <a:cubicBezTo>
                  <a:pt x="8532231" y="598127"/>
                  <a:pt x="8537440" y="602468"/>
                  <a:pt x="8540044" y="606809"/>
                </a:cubicBezTo>
                <a:cubicBezTo>
                  <a:pt x="8542649" y="611150"/>
                  <a:pt x="8542214" y="614623"/>
                  <a:pt x="8538742" y="617227"/>
                </a:cubicBezTo>
                <a:cubicBezTo>
                  <a:pt x="8530928" y="620700"/>
                  <a:pt x="8520076" y="622436"/>
                  <a:pt x="8506186" y="622436"/>
                </a:cubicBezTo>
                <a:cubicBezTo>
                  <a:pt x="8500109" y="622436"/>
                  <a:pt x="8485784" y="623304"/>
                  <a:pt x="8463212" y="625040"/>
                </a:cubicBezTo>
                <a:cubicBezTo>
                  <a:pt x="8476234" y="629381"/>
                  <a:pt x="8484915" y="632854"/>
                  <a:pt x="8489256" y="635458"/>
                </a:cubicBezTo>
                <a:cubicBezTo>
                  <a:pt x="8494465" y="636327"/>
                  <a:pt x="8496202" y="641536"/>
                  <a:pt x="8494465" y="651085"/>
                </a:cubicBezTo>
                <a:cubicBezTo>
                  <a:pt x="8493597" y="651954"/>
                  <a:pt x="8493163" y="653256"/>
                  <a:pt x="8493163" y="654992"/>
                </a:cubicBezTo>
                <a:cubicBezTo>
                  <a:pt x="8502713" y="653256"/>
                  <a:pt x="8511829" y="652388"/>
                  <a:pt x="8520510" y="652388"/>
                </a:cubicBezTo>
                <a:cubicBezTo>
                  <a:pt x="8524851" y="652388"/>
                  <a:pt x="8529626" y="652822"/>
                  <a:pt x="8534835" y="653690"/>
                </a:cubicBezTo>
                <a:cubicBezTo>
                  <a:pt x="8541781" y="656294"/>
                  <a:pt x="8546990" y="660635"/>
                  <a:pt x="8550462" y="666712"/>
                </a:cubicBezTo>
                <a:cubicBezTo>
                  <a:pt x="8553067" y="670185"/>
                  <a:pt x="8552632" y="673658"/>
                  <a:pt x="8549160" y="677130"/>
                </a:cubicBezTo>
                <a:cubicBezTo>
                  <a:pt x="8545687" y="680603"/>
                  <a:pt x="8539176" y="682339"/>
                  <a:pt x="8529626" y="682339"/>
                </a:cubicBezTo>
                <a:cubicBezTo>
                  <a:pt x="8519208" y="682339"/>
                  <a:pt x="8506186" y="682339"/>
                  <a:pt x="8490559" y="682339"/>
                </a:cubicBezTo>
                <a:cubicBezTo>
                  <a:pt x="8490559" y="689285"/>
                  <a:pt x="8490559" y="696664"/>
                  <a:pt x="8490559" y="704477"/>
                </a:cubicBezTo>
                <a:cubicBezTo>
                  <a:pt x="8493163" y="703609"/>
                  <a:pt x="8497070" y="703175"/>
                  <a:pt x="8502279" y="703175"/>
                </a:cubicBezTo>
                <a:cubicBezTo>
                  <a:pt x="8507488" y="702307"/>
                  <a:pt x="8511395" y="701873"/>
                  <a:pt x="8513999" y="701873"/>
                </a:cubicBezTo>
                <a:cubicBezTo>
                  <a:pt x="8517472" y="701873"/>
                  <a:pt x="8523549" y="701439"/>
                  <a:pt x="8532231" y="700571"/>
                </a:cubicBezTo>
                <a:cubicBezTo>
                  <a:pt x="8546990" y="698834"/>
                  <a:pt x="8556105" y="697966"/>
                  <a:pt x="8559578" y="697966"/>
                </a:cubicBezTo>
                <a:cubicBezTo>
                  <a:pt x="8565655" y="697098"/>
                  <a:pt x="8570430" y="697966"/>
                  <a:pt x="8573902" y="700571"/>
                </a:cubicBezTo>
                <a:cubicBezTo>
                  <a:pt x="8583452" y="706648"/>
                  <a:pt x="8590832" y="714027"/>
                  <a:pt x="8596041" y="722709"/>
                </a:cubicBezTo>
                <a:cubicBezTo>
                  <a:pt x="8597777" y="730522"/>
                  <a:pt x="8594304" y="734429"/>
                  <a:pt x="8585623" y="734429"/>
                </a:cubicBezTo>
                <a:cubicBezTo>
                  <a:pt x="8562182" y="731825"/>
                  <a:pt x="8530060" y="730522"/>
                  <a:pt x="8489256" y="730522"/>
                </a:cubicBezTo>
                <a:cubicBezTo>
                  <a:pt x="8489256" y="738336"/>
                  <a:pt x="8489256" y="745281"/>
                  <a:pt x="8489256" y="751358"/>
                </a:cubicBezTo>
                <a:cubicBezTo>
                  <a:pt x="8489256" y="780876"/>
                  <a:pt x="8484482" y="805619"/>
                  <a:pt x="8474932" y="825586"/>
                </a:cubicBezTo>
                <a:cubicBezTo>
                  <a:pt x="8474064" y="828191"/>
                  <a:pt x="8472762" y="829493"/>
                  <a:pt x="8471025" y="829493"/>
                </a:cubicBezTo>
                <a:cubicBezTo>
                  <a:pt x="8470157" y="829493"/>
                  <a:pt x="8468855" y="828191"/>
                  <a:pt x="8467118" y="825586"/>
                </a:cubicBezTo>
                <a:cubicBezTo>
                  <a:pt x="8460173" y="803014"/>
                  <a:pt x="8456700" y="782178"/>
                  <a:pt x="8456700" y="763079"/>
                </a:cubicBezTo>
                <a:cubicBezTo>
                  <a:pt x="8455832" y="752661"/>
                  <a:pt x="8455398" y="742677"/>
                  <a:pt x="8455398" y="733127"/>
                </a:cubicBezTo>
                <a:cubicBezTo>
                  <a:pt x="8417199" y="735731"/>
                  <a:pt x="8390286" y="739204"/>
                  <a:pt x="8374659" y="743545"/>
                </a:cubicBezTo>
                <a:cubicBezTo>
                  <a:pt x="8367713" y="744413"/>
                  <a:pt x="8362071" y="743545"/>
                  <a:pt x="8357730" y="740940"/>
                </a:cubicBezTo>
                <a:cubicBezTo>
                  <a:pt x="8349916" y="737468"/>
                  <a:pt x="8343839" y="731825"/>
                  <a:pt x="8339498" y="724011"/>
                </a:cubicBezTo>
                <a:cubicBezTo>
                  <a:pt x="8337762" y="722275"/>
                  <a:pt x="8337328" y="720973"/>
                  <a:pt x="8338196" y="720104"/>
                </a:cubicBezTo>
                <a:cubicBezTo>
                  <a:pt x="8338196" y="718368"/>
                  <a:pt x="8339498" y="717500"/>
                  <a:pt x="8342103" y="717500"/>
                </a:cubicBezTo>
                <a:cubicBezTo>
                  <a:pt x="8364675" y="717500"/>
                  <a:pt x="8385077" y="715764"/>
                  <a:pt x="8403308" y="712291"/>
                </a:cubicBezTo>
                <a:cubicBezTo>
                  <a:pt x="8406781" y="712291"/>
                  <a:pt x="8412858" y="711423"/>
                  <a:pt x="8421540" y="709686"/>
                </a:cubicBezTo>
                <a:cubicBezTo>
                  <a:pt x="8436299" y="708818"/>
                  <a:pt x="8447150" y="707950"/>
                  <a:pt x="8454096" y="707082"/>
                </a:cubicBezTo>
                <a:cubicBezTo>
                  <a:pt x="8454096" y="700137"/>
                  <a:pt x="8454096" y="693191"/>
                  <a:pt x="8454096" y="686246"/>
                </a:cubicBezTo>
                <a:cubicBezTo>
                  <a:pt x="8438469" y="687982"/>
                  <a:pt x="8423710" y="690153"/>
                  <a:pt x="8409819" y="692757"/>
                </a:cubicBezTo>
                <a:cubicBezTo>
                  <a:pt x="8405478" y="694494"/>
                  <a:pt x="8400704" y="693625"/>
                  <a:pt x="8395495" y="690153"/>
                </a:cubicBezTo>
                <a:cubicBezTo>
                  <a:pt x="8392022" y="685812"/>
                  <a:pt x="8387681" y="680603"/>
                  <a:pt x="8382472" y="674526"/>
                </a:cubicBezTo>
                <a:cubicBezTo>
                  <a:pt x="8380736" y="669317"/>
                  <a:pt x="8381604" y="665844"/>
                  <a:pt x="8385077" y="664108"/>
                </a:cubicBezTo>
                <a:cubicBezTo>
                  <a:pt x="8392890" y="658899"/>
                  <a:pt x="8398534" y="654124"/>
                  <a:pt x="8402006" y="649783"/>
                </a:cubicBezTo>
                <a:cubicBezTo>
                  <a:pt x="8407215" y="643706"/>
                  <a:pt x="8411990" y="636761"/>
                  <a:pt x="8416331" y="628947"/>
                </a:cubicBezTo>
                <a:cubicBezTo>
                  <a:pt x="8415463" y="628947"/>
                  <a:pt x="8414594" y="628947"/>
                  <a:pt x="8413726" y="628947"/>
                </a:cubicBezTo>
                <a:cubicBezTo>
                  <a:pt x="8411990" y="629815"/>
                  <a:pt x="8410687" y="630249"/>
                  <a:pt x="8409819" y="630249"/>
                </a:cubicBezTo>
                <a:cubicBezTo>
                  <a:pt x="8396797" y="631986"/>
                  <a:pt x="8385077" y="625475"/>
                  <a:pt x="8374659" y="610716"/>
                </a:cubicBezTo>
                <a:cubicBezTo>
                  <a:pt x="8373791" y="609848"/>
                  <a:pt x="8373357" y="608979"/>
                  <a:pt x="8373357" y="608111"/>
                </a:cubicBezTo>
                <a:cubicBezTo>
                  <a:pt x="8373357" y="607243"/>
                  <a:pt x="8374659" y="606375"/>
                  <a:pt x="8377263" y="605507"/>
                </a:cubicBezTo>
                <a:cubicBezTo>
                  <a:pt x="8379868" y="605507"/>
                  <a:pt x="8386379" y="605073"/>
                  <a:pt x="8396797" y="604205"/>
                </a:cubicBezTo>
                <a:cubicBezTo>
                  <a:pt x="8413292" y="602468"/>
                  <a:pt x="8425446" y="601166"/>
                  <a:pt x="8433260" y="600298"/>
                </a:cubicBezTo>
                <a:cubicBezTo>
                  <a:pt x="8435864" y="595089"/>
                  <a:pt x="8438469" y="589880"/>
                  <a:pt x="8441073" y="584671"/>
                </a:cubicBezTo>
                <a:cubicBezTo>
                  <a:pt x="8441073" y="583803"/>
                  <a:pt x="8441508" y="582934"/>
                  <a:pt x="8442376" y="582066"/>
                </a:cubicBezTo>
                <a:cubicBezTo>
                  <a:pt x="8444112" y="576857"/>
                  <a:pt x="8444980" y="572951"/>
                  <a:pt x="8444980" y="570346"/>
                </a:cubicBezTo>
                <a:cubicBezTo>
                  <a:pt x="8445414" y="567308"/>
                  <a:pt x="8446282" y="565354"/>
                  <a:pt x="8447585" y="564486"/>
                </a:cubicBezTo>
                <a:close/>
                <a:moveTo>
                  <a:pt x="61532" y="561230"/>
                </a:moveTo>
                <a:cubicBezTo>
                  <a:pt x="74555" y="562099"/>
                  <a:pt x="86709" y="564703"/>
                  <a:pt x="97995" y="569044"/>
                </a:cubicBezTo>
                <a:cubicBezTo>
                  <a:pt x="111017" y="571648"/>
                  <a:pt x="117095" y="579028"/>
                  <a:pt x="116227" y="591182"/>
                </a:cubicBezTo>
                <a:cubicBezTo>
                  <a:pt x="115358" y="604205"/>
                  <a:pt x="110583" y="611584"/>
                  <a:pt x="101902" y="613320"/>
                </a:cubicBezTo>
                <a:cubicBezTo>
                  <a:pt x="97561" y="613320"/>
                  <a:pt x="92786" y="610716"/>
                  <a:pt x="87577" y="605507"/>
                </a:cubicBezTo>
                <a:cubicBezTo>
                  <a:pt x="78027" y="593352"/>
                  <a:pt x="68912" y="580330"/>
                  <a:pt x="60230" y="566439"/>
                </a:cubicBezTo>
                <a:cubicBezTo>
                  <a:pt x="58494" y="563835"/>
                  <a:pt x="58928" y="562099"/>
                  <a:pt x="61532" y="561230"/>
                </a:cubicBezTo>
                <a:close/>
                <a:moveTo>
                  <a:pt x="3400488" y="558626"/>
                </a:moveTo>
                <a:cubicBezTo>
                  <a:pt x="3402225" y="558626"/>
                  <a:pt x="3403527" y="560362"/>
                  <a:pt x="3404395" y="563835"/>
                </a:cubicBezTo>
                <a:cubicBezTo>
                  <a:pt x="3407000" y="569044"/>
                  <a:pt x="3409170" y="574687"/>
                  <a:pt x="3410906" y="580764"/>
                </a:cubicBezTo>
                <a:cubicBezTo>
                  <a:pt x="3421324" y="579896"/>
                  <a:pt x="3442594" y="577725"/>
                  <a:pt x="3474716" y="574253"/>
                </a:cubicBezTo>
                <a:cubicBezTo>
                  <a:pt x="3492948" y="572516"/>
                  <a:pt x="3506404" y="571214"/>
                  <a:pt x="3515086" y="570346"/>
                </a:cubicBezTo>
                <a:cubicBezTo>
                  <a:pt x="3526372" y="569478"/>
                  <a:pt x="3538092" y="567742"/>
                  <a:pt x="3550247" y="565137"/>
                </a:cubicBezTo>
                <a:cubicBezTo>
                  <a:pt x="3551115" y="565137"/>
                  <a:pt x="3551549" y="565137"/>
                  <a:pt x="3551549" y="565137"/>
                </a:cubicBezTo>
                <a:cubicBezTo>
                  <a:pt x="3556758" y="562533"/>
                  <a:pt x="3562835" y="562533"/>
                  <a:pt x="3569780" y="565137"/>
                </a:cubicBezTo>
                <a:cubicBezTo>
                  <a:pt x="3586275" y="574687"/>
                  <a:pt x="3595825" y="582066"/>
                  <a:pt x="3598430" y="587275"/>
                </a:cubicBezTo>
                <a:cubicBezTo>
                  <a:pt x="3602771" y="595089"/>
                  <a:pt x="3601902" y="599430"/>
                  <a:pt x="3595825" y="600298"/>
                </a:cubicBezTo>
                <a:cubicBezTo>
                  <a:pt x="3561099" y="608979"/>
                  <a:pt x="3539394" y="616359"/>
                  <a:pt x="3530713" y="622436"/>
                </a:cubicBezTo>
                <a:cubicBezTo>
                  <a:pt x="3527240" y="624172"/>
                  <a:pt x="3525070" y="624172"/>
                  <a:pt x="3524202" y="622436"/>
                </a:cubicBezTo>
                <a:cubicBezTo>
                  <a:pt x="3523334" y="621568"/>
                  <a:pt x="3523768" y="619831"/>
                  <a:pt x="3525504" y="617227"/>
                </a:cubicBezTo>
                <a:cubicBezTo>
                  <a:pt x="3527240" y="614623"/>
                  <a:pt x="3528977" y="610716"/>
                  <a:pt x="3530713" y="605507"/>
                </a:cubicBezTo>
                <a:cubicBezTo>
                  <a:pt x="3534185" y="598561"/>
                  <a:pt x="3536790" y="594221"/>
                  <a:pt x="3538527" y="592484"/>
                </a:cubicBezTo>
                <a:cubicBezTo>
                  <a:pt x="3494250" y="595957"/>
                  <a:pt x="3459089" y="599430"/>
                  <a:pt x="3433045" y="602902"/>
                </a:cubicBezTo>
                <a:cubicBezTo>
                  <a:pt x="3426967" y="604639"/>
                  <a:pt x="3420456" y="602902"/>
                  <a:pt x="3413511" y="597693"/>
                </a:cubicBezTo>
                <a:cubicBezTo>
                  <a:pt x="3413511" y="615057"/>
                  <a:pt x="3408736" y="628947"/>
                  <a:pt x="3399186" y="639365"/>
                </a:cubicBezTo>
                <a:cubicBezTo>
                  <a:pt x="3392241" y="646310"/>
                  <a:pt x="3384427" y="646310"/>
                  <a:pt x="3375746" y="639365"/>
                </a:cubicBezTo>
                <a:cubicBezTo>
                  <a:pt x="3368800" y="622002"/>
                  <a:pt x="3368800" y="608545"/>
                  <a:pt x="3375746" y="598996"/>
                </a:cubicBezTo>
                <a:cubicBezTo>
                  <a:pt x="3387032" y="586841"/>
                  <a:pt x="3393977" y="574687"/>
                  <a:pt x="3396582" y="562533"/>
                </a:cubicBezTo>
                <a:cubicBezTo>
                  <a:pt x="3398318" y="559928"/>
                  <a:pt x="3399620" y="558626"/>
                  <a:pt x="3400488" y="558626"/>
                </a:cubicBezTo>
                <a:close/>
                <a:moveTo>
                  <a:pt x="4390196" y="557324"/>
                </a:moveTo>
                <a:cubicBezTo>
                  <a:pt x="4409295" y="558192"/>
                  <a:pt x="4423620" y="560362"/>
                  <a:pt x="4433170" y="563835"/>
                </a:cubicBezTo>
                <a:cubicBezTo>
                  <a:pt x="4442720" y="566439"/>
                  <a:pt x="4448797" y="572951"/>
                  <a:pt x="4451401" y="583369"/>
                </a:cubicBezTo>
                <a:cubicBezTo>
                  <a:pt x="4453138" y="597259"/>
                  <a:pt x="4449231" y="606375"/>
                  <a:pt x="4439681" y="610716"/>
                </a:cubicBezTo>
                <a:cubicBezTo>
                  <a:pt x="4432735" y="612452"/>
                  <a:pt x="4427093" y="610282"/>
                  <a:pt x="4422752" y="604205"/>
                </a:cubicBezTo>
                <a:cubicBezTo>
                  <a:pt x="4414070" y="595523"/>
                  <a:pt x="4403218" y="582500"/>
                  <a:pt x="4390196" y="565137"/>
                </a:cubicBezTo>
                <a:cubicBezTo>
                  <a:pt x="4386723" y="560796"/>
                  <a:pt x="4386723" y="558192"/>
                  <a:pt x="4390196" y="557324"/>
                </a:cubicBezTo>
                <a:close/>
                <a:moveTo>
                  <a:pt x="7785150" y="549510"/>
                </a:moveTo>
                <a:cubicBezTo>
                  <a:pt x="7800778" y="555587"/>
                  <a:pt x="7813800" y="566439"/>
                  <a:pt x="7824218" y="582066"/>
                </a:cubicBezTo>
                <a:cubicBezTo>
                  <a:pt x="7828559" y="586407"/>
                  <a:pt x="7828559" y="591182"/>
                  <a:pt x="7824218" y="596391"/>
                </a:cubicBezTo>
                <a:cubicBezTo>
                  <a:pt x="7823350" y="598127"/>
                  <a:pt x="7821614" y="600732"/>
                  <a:pt x="7819009" y="604205"/>
                </a:cubicBezTo>
                <a:cubicBezTo>
                  <a:pt x="7817273" y="608545"/>
                  <a:pt x="7813366" y="615925"/>
                  <a:pt x="7807289" y="626343"/>
                </a:cubicBezTo>
                <a:cubicBezTo>
                  <a:pt x="7806421" y="628947"/>
                  <a:pt x="7805118" y="631118"/>
                  <a:pt x="7803382" y="632854"/>
                </a:cubicBezTo>
                <a:cubicBezTo>
                  <a:pt x="7838977" y="690153"/>
                  <a:pt x="7891935" y="734429"/>
                  <a:pt x="7962256" y="765683"/>
                </a:cubicBezTo>
                <a:cubicBezTo>
                  <a:pt x="7967465" y="768288"/>
                  <a:pt x="7970070" y="770458"/>
                  <a:pt x="7970070" y="772194"/>
                </a:cubicBezTo>
                <a:cubicBezTo>
                  <a:pt x="7970070" y="773931"/>
                  <a:pt x="7967465" y="775233"/>
                  <a:pt x="7962256" y="776101"/>
                </a:cubicBezTo>
                <a:cubicBezTo>
                  <a:pt x="7944024" y="779574"/>
                  <a:pt x="7921886" y="782178"/>
                  <a:pt x="7895842" y="783914"/>
                </a:cubicBezTo>
                <a:cubicBezTo>
                  <a:pt x="7884556" y="785651"/>
                  <a:pt x="7875440" y="783046"/>
                  <a:pt x="7868494" y="776101"/>
                </a:cubicBezTo>
                <a:cubicBezTo>
                  <a:pt x="7837240" y="748320"/>
                  <a:pt x="7813366" y="715764"/>
                  <a:pt x="7796871" y="678433"/>
                </a:cubicBezTo>
                <a:cubicBezTo>
                  <a:pt x="7796003" y="674960"/>
                  <a:pt x="7793398" y="668883"/>
                  <a:pt x="7789058" y="660201"/>
                </a:cubicBezTo>
                <a:cubicBezTo>
                  <a:pt x="7773430" y="687982"/>
                  <a:pt x="7755199" y="713159"/>
                  <a:pt x="7734363" y="735731"/>
                </a:cubicBezTo>
                <a:cubicBezTo>
                  <a:pt x="7716132" y="753963"/>
                  <a:pt x="7691389" y="767853"/>
                  <a:pt x="7660135" y="777403"/>
                </a:cubicBezTo>
                <a:cubicBezTo>
                  <a:pt x="7657530" y="778271"/>
                  <a:pt x="7655794" y="778271"/>
                  <a:pt x="7654926" y="777403"/>
                </a:cubicBezTo>
                <a:cubicBezTo>
                  <a:pt x="7654926" y="776535"/>
                  <a:pt x="7656228" y="775233"/>
                  <a:pt x="7658832" y="773497"/>
                </a:cubicBezTo>
                <a:cubicBezTo>
                  <a:pt x="7705714" y="737034"/>
                  <a:pt x="7742611" y="681905"/>
                  <a:pt x="7769524" y="608111"/>
                </a:cubicBezTo>
                <a:cubicBezTo>
                  <a:pt x="7776469" y="591616"/>
                  <a:pt x="7778640" y="574253"/>
                  <a:pt x="7776035" y="556021"/>
                </a:cubicBezTo>
                <a:cubicBezTo>
                  <a:pt x="7776035" y="550812"/>
                  <a:pt x="7779074" y="548642"/>
                  <a:pt x="7785150" y="549510"/>
                </a:cubicBezTo>
                <a:close/>
                <a:moveTo>
                  <a:pt x="2784529" y="549510"/>
                </a:moveTo>
                <a:cubicBezTo>
                  <a:pt x="2800156" y="555587"/>
                  <a:pt x="2813178" y="566439"/>
                  <a:pt x="2823596" y="582066"/>
                </a:cubicBezTo>
                <a:cubicBezTo>
                  <a:pt x="2827937" y="586407"/>
                  <a:pt x="2827937" y="591182"/>
                  <a:pt x="2823596" y="596391"/>
                </a:cubicBezTo>
                <a:cubicBezTo>
                  <a:pt x="2822728" y="598127"/>
                  <a:pt x="2820992" y="600732"/>
                  <a:pt x="2818387" y="604205"/>
                </a:cubicBezTo>
                <a:cubicBezTo>
                  <a:pt x="2816650" y="608545"/>
                  <a:pt x="2812744" y="615925"/>
                  <a:pt x="2806667" y="626343"/>
                </a:cubicBezTo>
                <a:cubicBezTo>
                  <a:pt x="2805799" y="628947"/>
                  <a:pt x="2804496" y="631118"/>
                  <a:pt x="2802761" y="632854"/>
                </a:cubicBezTo>
                <a:cubicBezTo>
                  <a:pt x="2838355" y="690153"/>
                  <a:pt x="2891313" y="734429"/>
                  <a:pt x="2961634" y="765683"/>
                </a:cubicBezTo>
                <a:cubicBezTo>
                  <a:pt x="2966843" y="768288"/>
                  <a:pt x="2969448" y="770458"/>
                  <a:pt x="2969448" y="772194"/>
                </a:cubicBezTo>
                <a:cubicBezTo>
                  <a:pt x="2969448" y="773931"/>
                  <a:pt x="2966843" y="775233"/>
                  <a:pt x="2961634" y="776101"/>
                </a:cubicBezTo>
                <a:cubicBezTo>
                  <a:pt x="2943403" y="779574"/>
                  <a:pt x="2921265" y="782178"/>
                  <a:pt x="2895220" y="783914"/>
                </a:cubicBezTo>
                <a:cubicBezTo>
                  <a:pt x="2883934" y="785651"/>
                  <a:pt x="2874818" y="783046"/>
                  <a:pt x="2867873" y="776101"/>
                </a:cubicBezTo>
                <a:cubicBezTo>
                  <a:pt x="2836619" y="748320"/>
                  <a:pt x="2812744" y="715764"/>
                  <a:pt x="2796249" y="678433"/>
                </a:cubicBezTo>
                <a:cubicBezTo>
                  <a:pt x="2795381" y="674960"/>
                  <a:pt x="2792777" y="668883"/>
                  <a:pt x="2788436" y="660201"/>
                </a:cubicBezTo>
                <a:cubicBezTo>
                  <a:pt x="2772809" y="687982"/>
                  <a:pt x="2754577" y="713159"/>
                  <a:pt x="2733741" y="735731"/>
                </a:cubicBezTo>
                <a:cubicBezTo>
                  <a:pt x="2715510" y="753963"/>
                  <a:pt x="2690767" y="767853"/>
                  <a:pt x="2659513" y="777403"/>
                </a:cubicBezTo>
                <a:cubicBezTo>
                  <a:pt x="2656908" y="778271"/>
                  <a:pt x="2655173" y="778271"/>
                  <a:pt x="2654304" y="777403"/>
                </a:cubicBezTo>
                <a:cubicBezTo>
                  <a:pt x="2654304" y="776535"/>
                  <a:pt x="2655607" y="775233"/>
                  <a:pt x="2658211" y="773497"/>
                </a:cubicBezTo>
                <a:cubicBezTo>
                  <a:pt x="2705092" y="737034"/>
                  <a:pt x="2741989" y="681905"/>
                  <a:pt x="2768902" y="608111"/>
                </a:cubicBezTo>
                <a:cubicBezTo>
                  <a:pt x="2775847" y="591616"/>
                  <a:pt x="2778017" y="574253"/>
                  <a:pt x="2775413" y="556021"/>
                </a:cubicBezTo>
                <a:cubicBezTo>
                  <a:pt x="2775413" y="550812"/>
                  <a:pt x="2778451" y="548642"/>
                  <a:pt x="2784529" y="549510"/>
                </a:cubicBezTo>
                <a:close/>
                <a:moveTo>
                  <a:pt x="3877762" y="542348"/>
                </a:moveTo>
                <a:cubicBezTo>
                  <a:pt x="3880800" y="542348"/>
                  <a:pt x="3883187" y="542999"/>
                  <a:pt x="3884924" y="544301"/>
                </a:cubicBezTo>
                <a:cubicBezTo>
                  <a:pt x="3894474" y="552115"/>
                  <a:pt x="3901853" y="559494"/>
                  <a:pt x="3907062" y="566439"/>
                </a:cubicBezTo>
                <a:cubicBezTo>
                  <a:pt x="3910535" y="569912"/>
                  <a:pt x="3910969" y="574253"/>
                  <a:pt x="3908364" y="579462"/>
                </a:cubicBezTo>
                <a:cubicBezTo>
                  <a:pt x="3904892" y="590748"/>
                  <a:pt x="3903155" y="601166"/>
                  <a:pt x="3903155" y="610716"/>
                </a:cubicBezTo>
                <a:cubicBezTo>
                  <a:pt x="3899683" y="643706"/>
                  <a:pt x="3897946" y="665410"/>
                  <a:pt x="3897946" y="675828"/>
                </a:cubicBezTo>
                <a:cubicBezTo>
                  <a:pt x="3898814" y="686246"/>
                  <a:pt x="3895342" y="694494"/>
                  <a:pt x="3887528" y="700571"/>
                </a:cubicBezTo>
                <a:cubicBezTo>
                  <a:pt x="3884924" y="703175"/>
                  <a:pt x="3881451" y="702741"/>
                  <a:pt x="3877110" y="699268"/>
                </a:cubicBezTo>
                <a:cubicBezTo>
                  <a:pt x="3865824" y="691455"/>
                  <a:pt x="3861918" y="679301"/>
                  <a:pt x="3865390" y="662806"/>
                </a:cubicBezTo>
                <a:cubicBezTo>
                  <a:pt x="3867127" y="641101"/>
                  <a:pt x="3867127" y="612018"/>
                  <a:pt x="3865390" y="575555"/>
                </a:cubicBezTo>
                <a:cubicBezTo>
                  <a:pt x="3865390" y="572082"/>
                  <a:pt x="3863654" y="570346"/>
                  <a:pt x="3860181" y="570346"/>
                </a:cubicBezTo>
                <a:cubicBezTo>
                  <a:pt x="3857577" y="571214"/>
                  <a:pt x="3852802" y="572082"/>
                  <a:pt x="3845857" y="572951"/>
                </a:cubicBezTo>
                <a:cubicBezTo>
                  <a:pt x="3832834" y="575555"/>
                  <a:pt x="3823284" y="577725"/>
                  <a:pt x="3817207" y="579462"/>
                </a:cubicBezTo>
                <a:lnTo>
                  <a:pt x="3817207" y="583369"/>
                </a:lnTo>
                <a:cubicBezTo>
                  <a:pt x="3817207" y="612886"/>
                  <a:pt x="3817641" y="638063"/>
                  <a:pt x="3818509" y="658899"/>
                </a:cubicBezTo>
                <a:lnTo>
                  <a:pt x="3818509" y="671921"/>
                </a:lnTo>
                <a:cubicBezTo>
                  <a:pt x="3819377" y="669317"/>
                  <a:pt x="3820246" y="665410"/>
                  <a:pt x="3821114" y="660201"/>
                </a:cubicBezTo>
                <a:cubicBezTo>
                  <a:pt x="3822850" y="655860"/>
                  <a:pt x="3823718" y="652388"/>
                  <a:pt x="3823718" y="649783"/>
                </a:cubicBezTo>
                <a:cubicBezTo>
                  <a:pt x="3827191" y="627211"/>
                  <a:pt x="3826757" y="612018"/>
                  <a:pt x="3822416" y="604205"/>
                </a:cubicBezTo>
                <a:cubicBezTo>
                  <a:pt x="3820680" y="599864"/>
                  <a:pt x="3820680" y="596825"/>
                  <a:pt x="3822416" y="595089"/>
                </a:cubicBezTo>
                <a:cubicBezTo>
                  <a:pt x="3823284" y="592484"/>
                  <a:pt x="3825889" y="591616"/>
                  <a:pt x="3830230" y="592484"/>
                </a:cubicBezTo>
                <a:cubicBezTo>
                  <a:pt x="3844120" y="595957"/>
                  <a:pt x="3854104" y="602034"/>
                  <a:pt x="3860181" y="610716"/>
                </a:cubicBezTo>
                <a:cubicBezTo>
                  <a:pt x="3862786" y="615057"/>
                  <a:pt x="3863220" y="619397"/>
                  <a:pt x="3861484" y="623738"/>
                </a:cubicBezTo>
                <a:cubicBezTo>
                  <a:pt x="3860615" y="625475"/>
                  <a:pt x="3859313" y="630684"/>
                  <a:pt x="3857577" y="639365"/>
                </a:cubicBezTo>
                <a:cubicBezTo>
                  <a:pt x="3855840" y="647179"/>
                  <a:pt x="3854538" y="653256"/>
                  <a:pt x="3853670" y="657597"/>
                </a:cubicBezTo>
                <a:cubicBezTo>
                  <a:pt x="3852802" y="663674"/>
                  <a:pt x="3851066" y="670185"/>
                  <a:pt x="3848461" y="677130"/>
                </a:cubicBezTo>
                <a:cubicBezTo>
                  <a:pt x="3857143" y="684076"/>
                  <a:pt x="3862352" y="688416"/>
                  <a:pt x="3864088" y="690153"/>
                </a:cubicBezTo>
                <a:cubicBezTo>
                  <a:pt x="3867560" y="694494"/>
                  <a:pt x="3867995" y="698834"/>
                  <a:pt x="3865390" y="703175"/>
                </a:cubicBezTo>
                <a:cubicBezTo>
                  <a:pt x="3862786" y="706648"/>
                  <a:pt x="3861484" y="719670"/>
                  <a:pt x="3861484" y="742243"/>
                </a:cubicBezTo>
                <a:cubicBezTo>
                  <a:pt x="3861484" y="751792"/>
                  <a:pt x="3867560" y="756567"/>
                  <a:pt x="3879715" y="756567"/>
                </a:cubicBezTo>
                <a:cubicBezTo>
                  <a:pt x="3904023" y="756567"/>
                  <a:pt x="3917914" y="752661"/>
                  <a:pt x="3921387" y="744847"/>
                </a:cubicBezTo>
                <a:cubicBezTo>
                  <a:pt x="3923991" y="741374"/>
                  <a:pt x="3927030" y="732693"/>
                  <a:pt x="3930503" y="718802"/>
                </a:cubicBezTo>
                <a:cubicBezTo>
                  <a:pt x="3932239" y="714461"/>
                  <a:pt x="3933541" y="710989"/>
                  <a:pt x="3934409" y="708384"/>
                </a:cubicBezTo>
                <a:cubicBezTo>
                  <a:pt x="3935277" y="705780"/>
                  <a:pt x="3936146" y="704477"/>
                  <a:pt x="3937014" y="704477"/>
                </a:cubicBezTo>
                <a:cubicBezTo>
                  <a:pt x="3938750" y="704477"/>
                  <a:pt x="3939618" y="705780"/>
                  <a:pt x="3939618" y="708384"/>
                </a:cubicBezTo>
                <a:cubicBezTo>
                  <a:pt x="3943091" y="724879"/>
                  <a:pt x="3947866" y="738770"/>
                  <a:pt x="3953943" y="750056"/>
                </a:cubicBezTo>
                <a:cubicBezTo>
                  <a:pt x="3956548" y="755265"/>
                  <a:pt x="3957850" y="759606"/>
                  <a:pt x="3957850" y="763079"/>
                </a:cubicBezTo>
                <a:cubicBezTo>
                  <a:pt x="3956113" y="770892"/>
                  <a:pt x="3951773" y="776969"/>
                  <a:pt x="3944827" y="781310"/>
                </a:cubicBezTo>
                <a:cubicBezTo>
                  <a:pt x="3930068" y="788255"/>
                  <a:pt x="3909667" y="790860"/>
                  <a:pt x="3883622" y="789123"/>
                </a:cubicBezTo>
                <a:cubicBezTo>
                  <a:pt x="3867127" y="789123"/>
                  <a:pt x="3854104" y="783914"/>
                  <a:pt x="3844554" y="773497"/>
                </a:cubicBezTo>
                <a:cubicBezTo>
                  <a:pt x="3836741" y="763947"/>
                  <a:pt x="3832834" y="750490"/>
                  <a:pt x="3832834" y="733127"/>
                </a:cubicBezTo>
                <a:lnTo>
                  <a:pt x="3832834" y="712291"/>
                </a:lnTo>
                <a:cubicBezTo>
                  <a:pt x="3831966" y="714027"/>
                  <a:pt x="3830664" y="716198"/>
                  <a:pt x="3828927" y="718802"/>
                </a:cubicBezTo>
                <a:cubicBezTo>
                  <a:pt x="3827191" y="721407"/>
                  <a:pt x="3826323" y="723143"/>
                  <a:pt x="3826323" y="724011"/>
                </a:cubicBezTo>
                <a:cubicBezTo>
                  <a:pt x="3806355" y="753529"/>
                  <a:pt x="3775101" y="770892"/>
                  <a:pt x="3732561" y="776101"/>
                </a:cubicBezTo>
                <a:cubicBezTo>
                  <a:pt x="3729088" y="776969"/>
                  <a:pt x="3727352" y="776535"/>
                  <a:pt x="3727352" y="774799"/>
                </a:cubicBezTo>
                <a:cubicBezTo>
                  <a:pt x="3727352" y="773062"/>
                  <a:pt x="3728654" y="771760"/>
                  <a:pt x="3731259" y="770892"/>
                </a:cubicBezTo>
                <a:cubicBezTo>
                  <a:pt x="3765985" y="752661"/>
                  <a:pt x="3792030" y="726616"/>
                  <a:pt x="3809394" y="692757"/>
                </a:cubicBezTo>
                <a:cubicBezTo>
                  <a:pt x="3805053" y="694494"/>
                  <a:pt x="3800712" y="694060"/>
                  <a:pt x="3796371" y="691455"/>
                </a:cubicBezTo>
                <a:cubicBezTo>
                  <a:pt x="3792898" y="688851"/>
                  <a:pt x="3790294" y="685812"/>
                  <a:pt x="3788558" y="682339"/>
                </a:cubicBezTo>
                <a:lnTo>
                  <a:pt x="3785953" y="684944"/>
                </a:lnTo>
                <a:cubicBezTo>
                  <a:pt x="3779008" y="691889"/>
                  <a:pt x="3764683" y="704043"/>
                  <a:pt x="3742979" y="721407"/>
                </a:cubicBezTo>
                <a:cubicBezTo>
                  <a:pt x="3738638" y="724879"/>
                  <a:pt x="3732995" y="728786"/>
                  <a:pt x="3726050" y="733127"/>
                </a:cubicBezTo>
                <a:cubicBezTo>
                  <a:pt x="3714764" y="741808"/>
                  <a:pt x="3706950" y="747886"/>
                  <a:pt x="3702610" y="751358"/>
                </a:cubicBezTo>
                <a:cubicBezTo>
                  <a:pt x="3698269" y="755699"/>
                  <a:pt x="3693494" y="756133"/>
                  <a:pt x="3688285" y="752661"/>
                </a:cubicBezTo>
                <a:cubicBezTo>
                  <a:pt x="3675262" y="744847"/>
                  <a:pt x="3668317" y="735297"/>
                  <a:pt x="3667449" y="724011"/>
                </a:cubicBezTo>
                <a:cubicBezTo>
                  <a:pt x="3666581" y="718802"/>
                  <a:pt x="3668317" y="716198"/>
                  <a:pt x="3672658" y="716198"/>
                </a:cubicBezTo>
                <a:cubicBezTo>
                  <a:pt x="3679603" y="717066"/>
                  <a:pt x="3689587" y="714895"/>
                  <a:pt x="3702610" y="709686"/>
                </a:cubicBezTo>
                <a:cubicBezTo>
                  <a:pt x="3706950" y="707950"/>
                  <a:pt x="3710857" y="706648"/>
                  <a:pt x="3714330" y="705780"/>
                </a:cubicBezTo>
                <a:cubicBezTo>
                  <a:pt x="3714330" y="692757"/>
                  <a:pt x="3714330" y="678867"/>
                  <a:pt x="3714330" y="664108"/>
                </a:cubicBezTo>
                <a:cubicBezTo>
                  <a:pt x="3711725" y="664108"/>
                  <a:pt x="3708686" y="664542"/>
                  <a:pt x="3705214" y="665410"/>
                </a:cubicBezTo>
                <a:cubicBezTo>
                  <a:pt x="3698269" y="666278"/>
                  <a:pt x="3692626" y="665410"/>
                  <a:pt x="3688285" y="662806"/>
                </a:cubicBezTo>
                <a:cubicBezTo>
                  <a:pt x="3683076" y="659333"/>
                  <a:pt x="3679169" y="654992"/>
                  <a:pt x="3676565" y="649783"/>
                </a:cubicBezTo>
                <a:cubicBezTo>
                  <a:pt x="3676565" y="649783"/>
                  <a:pt x="3676565" y="649349"/>
                  <a:pt x="3676565" y="648481"/>
                </a:cubicBezTo>
                <a:cubicBezTo>
                  <a:pt x="3673092" y="645008"/>
                  <a:pt x="3673960" y="642838"/>
                  <a:pt x="3679169" y="641970"/>
                </a:cubicBezTo>
                <a:cubicBezTo>
                  <a:pt x="3686983" y="641970"/>
                  <a:pt x="3698703" y="640233"/>
                  <a:pt x="3714330" y="636761"/>
                </a:cubicBezTo>
                <a:cubicBezTo>
                  <a:pt x="3714330" y="623738"/>
                  <a:pt x="3713461" y="612018"/>
                  <a:pt x="3711725" y="601600"/>
                </a:cubicBezTo>
                <a:cubicBezTo>
                  <a:pt x="3709989" y="602468"/>
                  <a:pt x="3707819" y="602902"/>
                  <a:pt x="3705214" y="602902"/>
                </a:cubicBezTo>
                <a:cubicBezTo>
                  <a:pt x="3700005" y="603770"/>
                  <a:pt x="3695230" y="602902"/>
                  <a:pt x="3690889" y="600298"/>
                </a:cubicBezTo>
                <a:cubicBezTo>
                  <a:pt x="3689153" y="599430"/>
                  <a:pt x="3686548" y="596825"/>
                  <a:pt x="3683076" y="592484"/>
                </a:cubicBezTo>
                <a:cubicBezTo>
                  <a:pt x="3682208" y="591616"/>
                  <a:pt x="3681339" y="590748"/>
                  <a:pt x="3680471" y="589880"/>
                </a:cubicBezTo>
                <a:cubicBezTo>
                  <a:pt x="3677867" y="583803"/>
                  <a:pt x="3678735" y="580764"/>
                  <a:pt x="3683076" y="580764"/>
                </a:cubicBezTo>
                <a:cubicBezTo>
                  <a:pt x="3696098" y="579028"/>
                  <a:pt x="3708252" y="576423"/>
                  <a:pt x="3719539" y="572951"/>
                </a:cubicBezTo>
                <a:cubicBezTo>
                  <a:pt x="3736034" y="568610"/>
                  <a:pt x="3746886" y="566439"/>
                  <a:pt x="3752095" y="566439"/>
                </a:cubicBezTo>
                <a:cubicBezTo>
                  <a:pt x="3752095" y="566439"/>
                  <a:pt x="3752529" y="566439"/>
                  <a:pt x="3753397" y="566439"/>
                </a:cubicBezTo>
                <a:cubicBezTo>
                  <a:pt x="3757738" y="564703"/>
                  <a:pt x="3761645" y="564269"/>
                  <a:pt x="3765117" y="565137"/>
                </a:cubicBezTo>
                <a:cubicBezTo>
                  <a:pt x="3767722" y="566005"/>
                  <a:pt x="3772497" y="569912"/>
                  <a:pt x="3779442" y="576857"/>
                </a:cubicBezTo>
                <a:cubicBezTo>
                  <a:pt x="3782047" y="582066"/>
                  <a:pt x="3780744" y="586407"/>
                  <a:pt x="3775535" y="589880"/>
                </a:cubicBezTo>
                <a:cubicBezTo>
                  <a:pt x="3770326" y="590748"/>
                  <a:pt x="3761211" y="592484"/>
                  <a:pt x="3748188" y="595089"/>
                </a:cubicBezTo>
                <a:cubicBezTo>
                  <a:pt x="3744715" y="595957"/>
                  <a:pt x="3742111" y="596391"/>
                  <a:pt x="3740375" y="596391"/>
                </a:cubicBezTo>
                <a:cubicBezTo>
                  <a:pt x="3742979" y="598127"/>
                  <a:pt x="3745149" y="599864"/>
                  <a:pt x="3746886" y="601600"/>
                </a:cubicBezTo>
                <a:cubicBezTo>
                  <a:pt x="3751227" y="605941"/>
                  <a:pt x="3752529" y="609414"/>
                  <a:pt x="3750793" y="612018"/>
                </a:cubicBezTo>
                <a:cubicBezTo>
                  <a:pt x="3749056" y="613754"/>
                  <a:pt x="3748188" y="618095"/>
                  <a:pt x="3748188" y="625040"/>
                </a:cubicBezTo>
                <a:cubicBezTo>
                  <a:pt x="3747320" y="626777"/>
                  <a:pt x="3746886" y="628513"/>
                  <a:pt x="3746886" y="630249"/>
                </a:cubicBezTo>
                <a:cubicBezTo>
                  <a:pt x="3747754" y="630249"/>
                  <a:pt x="3749056" y="629815"/>
                  <a:pt x="3750793" y="628947"/>
                </a:cubicBezTo>
                <a:cubicBezTo>
                  <a:pt x="3752529" y="628947"/>
                  <a:pt x="3753831" y="628513"/>
                  <a:pt x="3754699" y="627645"/>
                </a:cubicBezTo>
                <a:cubicBezTo>
                  <a:pt x="3757304" y="626777"/>
                  <a:pt x="3760342" y="626777"/>
                  <a:pt x="3763815" y="627645"/>
                </a:cubicBezTo>
                <a:cubicBezTo>
                  <a:pt x="3764683" y="628513"/>
                  <a:pt x="3765551" y="628947"/>
                  <a:pt x="3766420" y="628947"/>
                </a:cubicBezTo>
                <a:cubicBezTo>
                  <a:pt x="3770760" y="631552"/>
                  <a:pt x="3774667" y="635024"/>
                  <a:pt x="3778140" y="639365"/>
                </a:cubicBezTo>
                <a:cubicBezTo>
                  <a:pt x="3781612" y="646310"/>
                  <a:pt x="3780744" y="650651"/>
                  <a:pt x="3775535" y="652388"/>
                </a:cubicBezTo>
                <a:cubicBezTo>
                  <a:pt x="3774667" y="652388"/>
                  <a:pt x="3773365" y="652388"/>
                  <a:pt x="3771629" y="652388"/>
                </a:cubicBezTo>
                <a:cubicBezTo>
                  <a:pt x="3764683" y="653256"/>
                  <a:pt x="3756002" y="654992"/>
                  <a:pt x="3745584" y="657597"/>
                </a:cubicBezTo>
                <a:cubicBezTo>
                  <a:pt x="3744715" y="668883"/>
                  <a:pt x="3744281" y="681037"/>
                  <a:pt x="3744281" y="694060"/>
                </a:cubicBezTo>
                <a:cubicBezTo>
                  <a:pt x="3763381" y="687114"/>
                  <a:pt x="3776403" y="681905"/>
                  <a:pt x="3783349" y="678433"/>
                </a:cubicBezTo>
                <a:cubicBezTo>
                  <a:pt x="3785085" y="678433"/>
                  <a:pt x="3785953" y="678433"/>
                  <a:pt x="3785953" y="678433"/>
                </a:cubicBezTo>
                <a:cubicBezTo>
                  <a:pt x="3785085" y="674960"/>
                  <a:pt x="3785519" y="668015"/>
                  <a:pt x="3787256" y="657597"/>
                </a:cubicBezTo>
                <a:cubicBezTo>
                  <a:pt x="3785519" y="665410"/>
                  <a:pt x="3785519" y="664108"/>
                  <a:pt x="3787256" y="653690"/>
                </a:cubicBezTo>
                <a:cubicBezTo>
                  <a:pt x="3788992" y="646745"/>
                  <a:pt x="3789426" y="632854"/>
                  <a:pt x="3788558" y="612018"/>
                </a:cubicBezTo>
                <a:cubicBezTo>
                  <a:pt x="3788558" y="609414"/>
                  <a:pt x="3788558" y="607677"/>
                  <a:pt x="3788558" y="606809"/>
                </a:cubicBezTo>
                <a:cubicBezTo>
                  <a:pt x="3788558" y="582500"/>
                  <a:pt x="3786821" y="568176"/>
                  <a:pt x="3783349" y="563835"/>
                </a:cubicBezTo>
                <a:cubicBezTo>
                  <a:pt x="3780744" y="557758"/>
                  <a:pt x="3782481" y="554719"/>
                  <a:pt x="3788558" y="554719"/>
                </a:cubicBezTo>
                <a:cubicBezTo>
                  <a:pt x="3792898" y="554719"/>
                  <a:pt x="3797673" y="556021"/>
                  <a:pt x="3802882" y="558626"/>
                </a:cubicBezTo>
                <a:cubicBezTo>
                  <a:pt x="3815905" y="556021"/>
                  <a:pt x="3829795" y="552983"/>
                  <a:pt x="3844554" y="549510"/>
                </a:cubicBezTo>
                <a:cubicBezTo>
                  <a:pt x="3848895" y="548642"/>
                  <a:pt x="3854972" y="547340"/>
                  <a:pt x="3862786" y="545603"/>
                </a:cubicBezTo>
                <a:cubicBezTo>
                  <a:pt x="3864522" y="544735"/>
                  <a:pt x="3865824" y="544301"/>
                  <a:pt x="3866693" y="544301"/>
                </a:cubicBezTo>
                <a:cubicBezTo>
                  <a:pt x="3871033" y="542999"/>
                  <a:pt x="3874723" y="542348"/>
                  <a:pt x="3877762" y="542348"/>
                </a:cubicBezTo>
                <a:close/>
                <a:moveTo>
                  <a:pt x="2554357" y="541371"/>
                </a:moveTo>
                <a:cubicBezTo>
                  <a:pt x="2556310" y="541588"/>
                  <a:pt x="2558806" y="542131"/>
                  <a:pt x="2561845" y="542999"/>
                </a:cubicBezTo>
                <a:cubicBezTo>
                  <a:pt x="2575735" y="550812"/>
                  <a:pt x="2584851" y="557758"/>
                  <a:pt x="2589192" y="563835"/>
                </a:cubicBezTo>
                <a:cubicBezTo>
                  <a:pt x="2593533" y="569044"/>
                  <a:pt x="2593967" y="574253"/>
                  <a:pt x="2590494" y="579462"/>
                </a:cubicBezTo>
                <a:cubicBezTo>
                  <a:pt x="2587021" y="590748"/>
                  <a:pt x="2584851" y="610282"/>
                  <a:pt x="2583983" y="638063"/>
                </a:cubicBezTo>
                <a:cubicBezTo>
                  <a:pt x="2583983" y="703175"/>
                  <a:pt x="2584417" y="740940"/>
                  <a:pt x="2585285" y="751358"/>
                </a:cubicBezTo>
                <a:cubicBezTo>
                  <a:pt x="2584417" y="763513"/>
                  <a:pt x="2580076" y="775667"/>
                  <a:pt x="2572262" y="787821"/>
                </a:cubicBezTo>
                <a:cubicBezTo>
                  <a:pt x="2567922" y="792162"/>
                  <a:pt x="2562713" y="792596"/>
                  <a:pt x="2556636" y="789123"/>
                </a:cubicBezTo>
                <a:cubicBezTo>
                  <a:pt x="2551426" y="783046"/>
                  <a:pt x="2547520" y="776101"/>
                  <a:pt x="2544916" y="768288"/>
                </a:cubicBezTo>
                <a:cubicBezTo>
                  <a:pt x="2544916" y="767419"/>
                  <a:pt x="2544916" y="766117"/>
                  <a:pt x="2544916" y="764381"/>
                </a:cubicBezTo>
                <a:cubicBezTo>
                  <a:pt x="2544047" y="761776"/>
                  <a:pt x="2543613" y="759606"/>
                  <a:pt x="2543613" y="757870"/>
                </a:cubicBezTo>
                <a:cubicBezTo>
                  <a:pt x="2508019" y="755265"/>
                  <a:pt x="2469818" y="757001"/>
                  <a:pt x="2429016" y="763079"/>
                </a:cubicBezTo>
                <a:cubicBezTo>
                  <a:pt x="2423807" y="763079"/>
                  <a:pt x="2419899" y="762210"/>
                  <a:pt x="2417295" y="760474"/>
                </a:cubicBezTo>
                <a:cubicBezTo>
                  <a:pt x="2417295" y="760474"/>
                  <a:pt x="2416426" y="760040"/>
                  <a:pt x="2414690" y="759172"/>
                </a:cubicBezTo>
                <a:cubicBezTo>
                  <a:pt x="2412086" y="757435"/>
                  <a:pt x="2410351" y="756133"/>
                  <a:pt x="2409482" y="755265"/>
                </a:cubicBezTo>
                <a:cubicBezTo>
                  <a:pt x="2408613" y="768288"/>
                  <a:pt x="2406009" y="776101"/>
                  <a:pt x="2401668" y="778706"/>
                </a:cubicBezTo>
                <a:cubicBezTo>
                  <a:pt x="2398195" y="782178"/>
                  <a:pt x="2393854" y="782612"/>
                  <a:pt x="2388646" y="780008"/>
                </a:cubicBezTo>
                <a:cubicBezTo>
                  <a:pt x="2388646" y="780008"/>
                  <a:pt x="2388212" y="779574"/>
                  <a:pt x="2387344" y="778706"/>
                </a:cubicBezTo>
                <a:cubicBezTo>
                  <a:pt x="2381266" y="776101"/>
                  <a:pt x="2377360" y="772194"/>
                  <a:pt x="2375624" y="766985"/>
                </a:cubicBezTo>
                <a:cubicBezTo>
                  <a:pt x="2372151" y="755699"/>
                  <a:pt x="2371283" y="746149"/>
                  <a:pt x="2373019" y="738336"/>
                </a:cubicBezTo>
                <a:cubicBezTo>
                  <a:pt x="2377360" y="720104"/>
                  <a:pt x="2379964" y="675828"/>
                  <a:pt x="2380832" y="605507"/>
                </a:cubicBezTo>
                <a:cubicBezTo>
                  <a:pt x="2380832" y="586407"/>
                  <a:pt x="2377360" y="571648"/>
                  <a:pt x="2370414" y="561230"/>
                </a:cubicBezTo>
                <a:cubicBezTo>
                  <a:pt x="2368679" y="556021"/>
                  <a:pt x="2371283" y="552983"/>
                  <a:pt x="2378228" y="552115"/>
                </a:cubicBezTo>
                <a:cubicBezTo>
                  <a:pt x="2386041" y="553851"/>
                  <a:pt x="2393854" y="556021"/>
                  <a:pt x="2401668" y="558626"/>
                </a:cubicBezTo>
                <a:cubicBezTo>
                  <a:pt x="2419032" y="556890"/>
                  <a:pt x="2446379" y="554285"/>
                  <a:pt x="2483710" y="550812"/>
                </a:cubicBezTo>
                <a:cubicBezTo>
                  <a:pt x="2493260" y="549076"/>
                  <a:pt x="2500205" y="548208"/>
                  <a:pt x="2504545" y="548208"/>
                </a:cubicBezTo>
                <a:cubicBezTo>
                  <a:pt x="2517568" y="547340"/>
                  <a:pt x="2532761" y="545169"/>
                  <a:pt x="2550124" y="541697"/>
                </a:cubicBezTo>
                <a:cubicBezTo>
                  <a:pt x="2550993" y="541263"/>
                  <a:pt x="2552403" y="541154"/>
                  <a:pt x="2554357" y="541371"/>
                </a:cubicBezTo>
                <a:close/>
                <a:moveTo>
                  <a:pt x="166363" y="541371"/>
                </a:moveTo>
                <a:cubicBezTo>
                  <a:pt x="167665" y="541154"/>
                  <a:pt x="169185" y="541263"/>
                  <a:pt x="170921" y="541697"/>
                </a:cubicBezTo>
                <a:cubicBezTo>
                  <a:pt x="183075" y="545169"/>
                  <a:pt x="193059" y="551681"/>
                  <a:pt x="200873" y="561230"/>
                </a:cubicBezTo>
                <a:cubicBezTo>
                  <a:pt x="203477" y="564703"/>
                  <a:pt x="203477" y="568176"/>
                  <a:pt x="200873" y="571648"/>
                </a:cubicBezTo>
                <a:cubicBezTo>
                  <a:pt x="200004" y="572516"/>
                  <a:pt x="198702" y="574253"/>
                  <a:pt x="196966" y="576857"/>
                </a:cubicBezTo>
                <a:cubicBezTo>
                  <a:pt x="191757" y="583803"/>
                  <a:pt x="187850" y="589012"/>
                  <a:pt x="185246" y="592484"/>
                </a:cubicBezTo>
                <a:cubicBezTo>
                  <a:pt x="184377" y="593352"/>
                  <a:pt x="183509" y="595089"/>
                  <a:pt x="182641" y="597693"/>
                </a:cubicBezTo>
                <a:cubicBezTo>
                  <a:pt x="180905" y="599430"/>
                  <a:pt x="179602" y="601166"/>
                  <a:pt x="178734" y="602902"/>
                </a:cubicBezTo>
                <a:cubicBezTo>
                  <a:pt x="182207" y="602034"/>
                  <a:pt x="186982" y="600732"/>
                  <a:pt x="193059" y="598996"/>
                </a:cubicBezTo>
                <a:cubicBezTo>
                  <a:pt x="206082" y="596391"/>
                  <a:pt x="217368" y="593352"/>
                  <a:pt x="226918" y="589880"/>
                </a:cubicBezTo>
                <a:cubicBezTo>
                  <a:pt x="236467" y="589012"/>
                  <a:pt x="245149" y="593352"/>
                  <a:pt x="252963" y="602902"/>
                </a:cubicBezTo>
                <a:cubicBezTo>
                  <a:pt x="257303" y="608111"/>
                  <a:pt x="256435" y="611584"/>
                  <a:pt x="250358" y="613320"/>
                </a:cubicBezTo>
                <a:cubicBezTo>
                  <a:pt x="232126" y="618529"/>
                  <a:pt x="208252" y="622870"/>
                  <a:pt x="178734" y="626343"/>
                </a:cubicBezTo>
                <a:cubicBezTo>
                  <a:pt x="172657" y="627211"/>
                  <a:pt x="167882" y="625475"/>
                  <a:pt x="164410" y="621134"/>
                </a:cubicBezTo>
                <a:cubicBezTo>
                  <a:pt x="153992" y="634156"/>
                  <a:pt x="140969" y="645442"/>
                  <a:pt x="125342" y="654992"/>
                </a:cubicBezTo>
                <a:cubicBezTo>
                  <a:pt x="122738" y="656728"/>
                  <a:pt x="121001" y="657162"/>
                  <a:pt x="120133" y="656294"/>
                </a:cubicBezTo>
                <a:cubicBezTo>
                  <a:pt x="119265" y="654558"/>
                  <a:pt x="119699" y="652822"/>
                  <a:pt x="121435" y="651085"/>
                </a:cubicBezTo>
                <a:cubicBezTo>
                  <a:pt x="121435" y="650217"/>
                  <a:pt x="121870" y="649783"/>
                  <a:pt x="122738" y="649783"/>
                </a:cubicBezTo>
                <a:cubicBezTo>
                  <a:pt x="122738" y="648915"/>
                  <a:pt x="122738" y="648481"/>
                  <a:pt x="122738" y="648481"/>
                </a:cubicBezTo>
                <a:cubicBezTo>
                  <a:pt x="112320" y="651085"/>
                  <a:pt x="102336" y="653256"/>
                  <a:pt x="92786" y="654992"/>
                </a:cubicBezTo>
                <a:cubicBezTo>
                  <a:pt x="94522" y="656728"/>
                  <a:pt x="95825" y="657597"/>
                  <a:pt x="96693" y="657597"/>
                </a:cubicBezTo>
                <a:cubicBezTo>
                  <a:pt x="101902" y="659333"/>
                  <a:pt x="102770" y="662806"/>
                  <a:pt x="99297" y="668015"/>
                </a:cubicBezTo>
                <a:cubicBezTo>
                  <a:pt x="96693" y="673224"/>
                  <a:pt x="94522" y="677130"/>
                  <a:pt x="92786" y="679735"/>
                </a:cubicBezTo>
                <a:cubicBezTo>
                  <a:pt x="94522" y="678867"/>
                  <a:pt x="97127" y="677998"/>
                  <a:pt x="100600" y="677130"/>
                </a:cubicBezTo>
                <a:cubicBezTo>
                  <a:pt x="103204" y="676262"/>
                  <a:pt x="105374" y="675828"/>
                  <a:pt x="107111" y="675828"/>
                </a:cubicBezTo>
                <a:cubicBezTo>
                  <a:pt x="110583" y="674092"/>
                  <a:pt x="113622" y="674092"/>
                  <a:pt x="116227" y="675828"/>
                </a:cubicBezTo>
                <a:cubicBezTo>
                  <a:pt x="121435" y="678433"/>
                  <a:pt x="125342" y="681037"/>
                  <a:pt x="127947" y="683642"/>
                </a:cubicBezTo>
                <a:cubicBezTo>
                  <a:pt x="132288" y="687982"/>
                  <a:pt x="133590" y="691455"/>
                  <a:pt x="131853" y="694060"/>
                </a:cubicBezTo>
                <a:cubicBezTo>
                  <a:pt x="131853" y="694928"/>
                  <a:pt x="131419" y="696230"/>
                  <a:pt x="130551" y="697966"/>
                </a:cubicBezTo>
                <a:cubicBezTo>
                  <a:pt x="130551" y="699703"/>
                  <a:pt x="130117" y="701005"/>
                  <a:pt x="129249" y="701873"/>
                </a:cubicBezTo>
                <a:cubicBezTo>
                  <a:pt x="134458" y="701005"/>
                  <a:pt x="142271" y="700137"/>
                  <a:pt x="152689" y="699268"/>
                </a:cubicBezTo>
                <a:cubicBezTo>
                  <a:pt x="161371" y="697532"/>
                  <a:pt x="167882" y="696664"/>
                  <a:pt x="172223" y="696664"/>
                </a:cubicBezTo>
                <a:cubicBezTo>
                  <a:pt x="173091" y="687982"/>
                  <a:pt x="173525" y="681905"/>
                  <a:pt x="173525" y="678433"/>
                </a:cubicBezTo>
                <a:cubicBezTo>
                  <a:pt x="171789" y="676696"/>
                  <a:pt x="169619" y="675394"/>
                  <a:pt x="167014" y="674526"/>
                </a:cubicBezTo>
                <a:cubicBezTo>
                  <a:pt x="157464" y="682339"/>
                  <a:pt x="148349" y="687982"/>
                  <a:pt x="139667" y="691455"/>
                </a:cubicBezTo>
                <a:cubicBezTo>
                  <a:pt x="137063" y="693191"/>
                  <a:pt x="135326" y="693625"/>
                  <a:pt x="134458" y="692757"/>
                </a:cubicBezTo>
                <a:cubicBezTo>
                  <a:pt x="133590" y="691021"/>
                  <a:pt x="134024" y="688851"/>
                  <a:pt x="135760" y="686246"/>
                </a:cubicBezTo>
                <a:cubicBezTo>
                  <a:pt x="140101" y="678433"/>
                  <a:pt x="146178" y="666712"/>
                  <a:pt x="153992" y="651085"/>
                </a:cubicBezTo>
                <a:cubicBezTo>
                  <a:pt x="156596" y="643272"/>
                  <a:pt x="157898" y="637629"/>
                  <a:pt x="157898" y="634156"/>
                </a:cubicBezTo>
                <a:cubicBezTo>
                  <a:pt x="157898" y="629815"/>
                  <a:pt x="160069" y="628079"/>
                  <a:pt x="164410" y="628947"/>
                </a:cubicBezTo>
                <a:cubicBezTo>
                  <a:pt x="175696" y="628947"/>
                  <a:pt x="185246" y="631986"/>
                  <a:pt x="193059" y="638063"/>
                </a:cubicBezTo>
                <a:cubicBezTo>
                  <a:pt x="196532" y="641536"/>
                  <a:pt x="196532" y="644574"/>
                  <a:pt x="193059" y="647179"/>
                </a:cubicBezTo>
                <a:cubicBezTo>
                  <a:pt x="192191" y="648047"/>
                  <a:pt x="190455" y="649783"/>
                  <a:pt x="187850" y="652388"/>
                </a:cubicBezTo>
                <a:cubicBezTo>
                  <a:pt x="186982" y="653256"/>
                  <a:pt x="186114" y="654124"/>
                  <a:pt x="185246" y="654992"/>
                </a:cubicBezTo>
                <a:cubicBezTo>
                  <a:pt x="200004" y="650651"/>
                  <a:pt x="213027" y="646745"/>
                  <a:pt x="224313" y="643272"/>
                </a:cubicBezTo>
                <a:cubicBezTo>
                  <a:pt x="233863" y="640667"/>
                  <a:pt x="242110" y="645876"/>
                  <a:pt x="249056" y="658899"/>
                </a:cubicBezTo>
                <a:cubicBezTo>
                  <a:pt x="251660" y="663240"/>
                  <a:pt x="249924" y="666278"/>
                  <a:pt x="243847" y="668015"/>
                </a:cubicBezTo>
                <a:cubicBezTo>
                  <a:pt x="231692" y="670619"/>
                  <a:pt x="218236" y="673224"/>
                  <a:pt x="203477" y="675828"/>
                </a:cubicBezTo>
                <a:cubicBezTo>
                  <a:pt x="206082" y="676696"/>
                  <a:pt x="208686" y="678433"/>
                  <a:pt x="211291" y="681037"/>
                </a:cubicBezTo>
                <a:cubicBezTo>
                  <a:pt x="213027" y="683642"/>
                  <a:pt x="213027" y="687114"/>
                  <a:pt x="211291" y="691455"/>
                </a:cubicBezTo>
                <a:cubicBezTo>
                  <a:pt x="226918" y="688851"/>
                  <a:pt x="240808" y="685378"/>
                  <a:pt x="252963" y="681037"/>
                </a:cubicBezTo>
                <a:cubicBezTo>
                  <a:pt x="259040" y="680169"/>
                  <a:pt x="266419" y="684510"/>
                  <a:pt x="275101" y="694060"/>
                </a:cubicBezTo>
                <a:cubicBezTo>
                  <a:pt x="279441" y="700137"/>
                  <a:pt x="277705" y="704477"/>
                  <a:pt x="269891" y="707082"/>
                </a:cubicBezTo>
                <a:cubicBezTo>
                  <a:pt x="242979" y="708818"/>
                  <a:pt x="222143" y="710555"/>
                  <a:pt x="207384" y="712291"/>
                </a:cubicBezTo>
                <a:cubicBezTo>
                  <a:pt x="219538" y="728786"/>
                  <a:pt x="236467" y="744413"/>
                  <a:pt x="258171" y="759172"/>
                </a:cubicBezTo>
                <a:cubicBezTo>
                  <a:pt x="259908" y="760040"/>
                  <a:pt x="262078" y="761342"/>
                  <a:pt x="264683" y="763079"/>
                </a:cubicBezTo>
                <a:cubicBezTo>
                  <a:pt x="279441" y="772628"/>
                  <a:pt x="290293" y="778706"/>
                  <a:pt x="297239" y="781310"/>
                </a:cubicBezTo>
                <a:cubicBezTo>
                  <a:pt x="299843" y="782178"/>
                  <a:pt x="301145" y="783480"/>
                  <a:pt x="301145" y="785217"/>
                </a:cubicBezTo>
                <a:cubicBezTo>
                  <a:pt x="301145" y="786085"/>
                  <a:pt x="299843" y="786519"/>
                  <a:pt x="297239" y="786519"/>
                </a:cubicBezTo>
                <a:cubicBezTo>
                  <a:pt x="274667" y="788255"/>
                  <a:pt x="256435" y="789123"/>
                  <a:pt x="242544" y="789123"/>
                </a:cubicBezTo>
                <a:cubicBezTo>
                  <a:pt x="235599" y="789123"/>
                  <a:pt x="230390" y="787387"/>
                  <a:pt x="226918" y="783914"/>
                </a:cubicBezTo>
                <a:cubicBezTo>
                  <a:pt x="215631" y="773497"/>
                  <a:pt x="204345" y="757001"/>
                  <a:pt x="193059" y="734429"/>
                </a:cubicBezTo>
                <a:cubicBezTo>
                  <a:pt x="186114" y="745715"/>
                  <a:pt x="180471" y="754397"/>
                  <a:pt x="176130" y="760474"/>
                </a:cubicBezTo>
                <a:cubicBezTo>
                  <a:pt x="164844" y="774365"/>
                  <a:pt x="140535" y="785651"/>
                  <a:pt x="103204" y="794332"/>
                </a:cubicBezTo>
                <a:cubicBezTo>
                  <a:pt x="101468" y="795201"/>
                  <a:pt x="100600" y="794767"/>
                  <a:pt x="100600" y="793030"/>
                </a:cubicBezTo>
                <a:cubicBezTo>
                  <a:pt x="100600" y="791294"/>
                  <a:pt x="101034" y="789992"/>
                  <a:pt x="101902" y="789123"/>
                </a:cubicBezTo>
                <a:cubicBezTo>
                  <a:pt x="135760" y="771760"/>
                  <a:pt x="157464" y="748320"/>
                  <a:pt x="167014" y="718802"/>
                </a:cubicBezTo>
                <a:lnTo>
                  <a:pt x="144876" y="722709"/>
                </a:lnTo>
                <a:cubicBezTo>
                  <a:pt x="138799" y="724445"/>
                  <a:pt x="132722" y="721841"/>
                  <a:pt x="126645" y="714895"/>
                </a:cubicBezTo>
                <a:cubicBezTo>
                  <a:pt x="126645" y="715764"/>
                  <a:pt x="126645" y="716632"/>
                  <a:pt x="126645" y="717500"/>
                </a:cubicBezTo>
                <a:cubicBezTo>
                  <a:pt x="124040" y="726182"/>
                  <a:pt x="119699" y="737468"/>
                  <a:pt x="113622" y="751358"/>
                </a:cubicBezTo>
                <a:cubicBezTo>
                  <a:pt x="105808" y="769590"/>
                  <a:pt x="95391" y="780442"/>
                  <a:pt x="82368" y="783914"/>
                </a:cubicBezTo>
                <a:cubicBezTo>
                  <a:pt x="78895" y="784783"/>
                  <a:pt x="74989" y="780876"/>
                  <a:pt x="70648" y="772194"/>
                </a:cubicBezTo>
                <a:cubicBezTo>
                  <a:pt x="66307" y="761776"/>
                  <a:pt x="60230" y="751792"/>
                  <a:pt x="52416" y="742243"/>
                </a:cubicBezTo>
                <a:cubicBezTo>
                  <a:pt x="51548" y="739638"/>
                  <a:pt x="52416" y="738336"/>
                  <a:pt x="55021" y="738336"/>
                </a:cubicBezTo>
                <a:cubicBezTo>
                  <a:pt x="57625" y="739204"/>
                  <a:pt x="61098" y="740072"/>
                  <a:pt x="65439" y="740940"/>
                </a:cubicBezTo>
                <a:cubicBezTo>
                  <a:pt x="70648" y="742677"/>
                  <a:pt x="74121" y="743979"/>
                  <a:pt x="75857" y="744847"/>
                </a:cubicBezTo>
                <a:cubicBezTo>
                  <a:pt x="78461" y="744847"/>
                  <a:pt x="80632" y="743979"/>
                  <a:pt x="82368" y="742243"/>
                </a:cubicBezTo>
                <a:cubicBezTo>
                  <a:pt x="90182" y="732693"/>
                  <a:pt x="94522" y="718368"/>
                  <a:pt x="95391" y="699268"/>
                </a:cubicBezTo>
                <a:cubicBezTo>
                  <a:pt x="95391" y="696664"/>
                  <a:pt x="94956" y="695796"/>
                  <a:pt x="94088" y="696664"/>
                </a:cubicBezTo>
                <a:cubicBezTo>
                  <a:pt x="92352" y="696664"/>
                  <a:pt x="89313" y="697532"/>
                  <a:pt x="84973" y="699268"/>
                </a:cubicBezTo>
                <a:cubicBezTo>
                  <a:pt x="84973" y="699268"/>
                  <a:pt x="84104" y="699268"/>
                  <a:pt x="82368" y="699268"/>
                </a:cubicBezTo>
                <a:cubicBezTo>
                  <a:pt x="66741" y="727050"/>
                  <a:pt x="41130" y="749188"/>
                  <a:pt x="5535" y="765683"/>
                </a:cubicBezTo>
                <a:cubicBezTo>
                  <a:pt x="2931" y="766551"/>
                  <a:pt x="1195" y="766551"/>
                  <a:pt x="326" y="765683"/>
                </a:cubicBezTo>
                <a:cubicBezTo>
                  <a:pt x="-542" y="763947"/>
                  <a:pt x="326" y="762210"/>
                  <a:pt x="2931" y="760474"/>
                </a:cubicBezTo>
                <a:cubicBezTo>
                  <a:pt x="28108" y="734429"/>
                  <a:pt x="45905" y="709252"/>
                  <a:pt x="56323" y="684944"/>
                </a:cubicBezTo>
                <a:cubicBezTo>
                  <a:pt x="57191" y="681471"/>
                  <a:pt x="58494" y="676262"/>
                  <a:pt x="60230" y="669317"/>
                </a:cubicBezTo>
                <a:cubicBezTo>
                  <a:pt x="61098" y="666712"/>
                  <a:pt x="61532" y="664976"/>
                  <a:pt x="61532" y="664108"/>
                </a:cubicBezTo>
                <a:cubicBezTo>
                  <a:pt x="56323" y="664976"/>
                  <a:pt x="51114" y="666278"/>
                  <a:pt x="45905" y="668015"/>
                </a:cubicBezTo>
                <a:cubicBezTo>
                  <a:pt x="37223" y="668883"/>
                  <a:pt x="28108" y="664108"/>
                  <a:pt x="18558" y="653690"/>
                </a:cubicBezTo>
                <a:cubicBezTo>
                  <a:pt x="16821" y="651954"/>
                  <a:pt x="16387" y="650217"/>
                  <a:pt x="17256" y="648481"/>
                </a:cubicBezTo>
                <a:cubicBezTo>
                  <a:pt x="17256" y="646745"/>
                  <a:pt x="18992" y="645442"/>
                  <a:pt x="22464" y="644574"/>
                </a:cubicBezTo>
                <a:cubicBezTo>
                  <a:pt x="45905" y="640233"/>
                  <a:pt x="75857" y="633288"/>
                  <a:pt x="112320" y="623738"/>
                </a:cubicBezTo>
                <a:cubicBezTo>
                  <a:pt x="121870" y="622870"/>
                  <a:pt x="128815" y="625909"/>
                  <a:pt x="133156" y="632854"/>
                </a:cubicBezTo>
                <a:cubicBezTo>
                  <a:pt x="142706" y="618095"/>
                  <a:pt x="150519" y="601600"/>
                  <a:pt x="156596" y="583369"/>
                </a:cubicBezTo>
                <a:cubicBezTo>
                  <a:pt x="160937" y="572082"/>
                  <a:pt x="163107" y="560796"/>
                  <a:pt x="163107" y="549510"/>
                </a:cubicBezTo>
                <a:cubicBezTo>
                  <a:pt x="162239" y="546038"/>
                  <a:pt x="162239" y="543867"/>
                  <a:pt x="163107" y="542999"/>
                </a:cubicBezTo>
                <a:cubicBezTo>
                  <a:pt x="163976" y="542131"/>
                  <a:pt x="165061" y="541588"/>
                  <a:pt x="166363" y="541371"/>
                </a:cubicBezTo>
                <a:close/>
                <a:moveTo>
                  <a:pt x="8153360" y="534860"/>
                </a:moveTo>
                <a:cubicBezTo>
                  <a:pt x="8156182" y="534643"/>
                  <a:pt x="8158895" y="535185"/>
                  <a:pt x="8161500" y="536488"/>
                </a:cubicBezTo>
                <a:cubicBezTo>
                  <a:pt x="8171050" y="540829"/>
                  <a:pt x="8179731" y="546038"/>
                  <a:pt x="8187544" y="552115"/>
                </a:cubicBezTo>
                <a:cubicBezTo>
                  <a:pt x="8192754" y="556455"/>
                  <a:pt x="8193188" y="561664"/>
                  <a:pt x="8188847" y="567742"/>
                </a:cubicBezTo>
                <a:cubicBezTo>
                  <a:pt x="8183638" y="574687"/>
                  <a:pt x="8177561" y="583369"/>
                  <a:pt x="8170616" y="593787"/>
                </a:cubicBezTo>
                <a:cubicBezTo>
                  <a:pt x="8173220" y="593787"/>
                  <a:pt x="8175390" y="594655"/>
                  <a:pt x="8177126" y="596391"/>
                </a:cubicBezTo>
                <a:cubicBezTo>
                  <a:pt x="8184072" y="605073"/>
                  <a:pt x="8182770" y="611150"/>
                  <a:pt x="8173220" y="614623"/>
                </a:cubicBezTo>
                <a:cubicBezTo>
                  <a:pt x="8170616" y="615491"/>
                  <a:pt x="8165406" y="616793"/>
                  <a:pt x="8157593" y="618529"/>
                </a:cubicBezTo>
                <a:cubicBezTo>
                  <a:pt x="8152384" y="619397"/>
                  <a:pt x="8148478" y="620266"/>
                  <a:pt x="8145873" y="621134"/>
                </a:cubicBezTo>
                <a:cubicBezTo>
                  <a:pt x="8154555" y="627211"/>
                  <a:pt x="8158028" y="632854"/>
                  <a:pt x="8156290" y="638063"/>
                </a:cubicBezTo>
                <a:cubicBezTo>
                  <a:pt x="8155423" y="638931"/>
                  <a:pt x="8155423" y="639799"/>
                  <a:pt x="8156290" y="640667"/>
                </a:cubicBezTo>
                <a:cubicBezTo>
                  <a:pt x="8156290" y="641536"/>
                  <a:pt x="8156290" y="642404"/>
                  <a:pt x="8156290" y="643272"/>
                </a:cubicBezTo>
                <a:cubicBezTo>
                  <a:pt x="8159764" y="642404"/>
                  <a:pt x="8163670" y="641101"/>
                  <a:pt x="8168011" y="639365"/>
                </a:cubicBezTo>
                <a:cubicBezTo>
                  <a:pt x="8171484" y="637629"/>
                  <a:pt x="8173654" y="636761"/>
                  <a:pt x="8174522" y="636761"/>
                </a:cubicBezTo>
                <a:cubicBezTo>
                  <a:pt x="8184940" y="633288"/>
                  <a:pt x="8192754" y="632854"/>
                  <a:pt x="8197962" y="635458"/>
                </a:cubicBezTo>
                <a:cubicBezTo>
                  <a:pt x="8203172" y="637195"/>
                  <a:pt x="8206644" y="639365"/>
                  <a:pt x="8208380" y="641970"/>
                </a:cubicBezTo>
                <a:cubicBezTo>
                  <a:pt x="8209249" y="643706"/>
                  <a:pt x="8210117" y="645008"/>
                  <a:pt x="8210985" y="645876"/>
                </a:cubicBezTo>
                <a:cubicBezTo>
                  <a:pt x="8216194" y="652822"/>
                  <a:pt x="8215326" y="658031"/>
                  <a:pt x="8208380" y="661503"/>
                </a:cubicBezTo>
                <a:cubicBezTo>
                  <a:pt x="8204040" y="662371"/>
                  <a:pt x="8197529" y="664108"/>
                  <a:pt x="8188847" y="666712"/>
                </a:cubicBezTo>
                <a:cubicBezTo>
                  <a:pt x="8177561" y="668449"/>
                  <a:pt x="8169313" y="670185"/>
                  <a:pt x="8164104" y="671921"/>
                </a:cubicBezTo>
                <a:cubicBezTo>
                  <a:pt x="8164104" y="671921"/>
                  <a:pt x="8164538" y="672355"/>
                  <a:pt x="8165406" y="673224"/>
                </a:cubicBezTo>
                <a:cubicBezTo>
                  <a:pt x="8178429" y="709686"/>
                  <a:pt x="8198397" y="735297"/>
                  <a:pt x="8225310" y="750056"/>
                </a:cubicBezTo>
                <a:cubicBezTo>
                  <a:pt x="8231388" y="751792"/>
                  <a:pt x="8235294" y="750924"/>
                  <a:pt x="8237030" y="747452"/>
                </a:cubicBezTo>
                <a:cubicBezTo>
                  <a:pt x="8243976" y="732693"/>
                  <a:pt x="8249619" y="718802"/>
                  <a:pt x="8253959" y="705780"/>
                </a:cubicBezTo>
                <a:cubicBezTo>
                  <a:pt x="8254828" y="704043"/>
                  <a:pt x="8255696" y="703175"/>
                  <a:pt x="8256564" y="703175"/>
                </a:cubicBezTo>
                <a:cubicBezTo>
                  <a:pt x="8258300" y="703175"/>
                  <a:pt x="8259168" y="704043"/>
                  <a:pt x="8259168" y="705780"/>
                </a:cubicBezTo>
                <a:cubicBezTo>
                  <a:pt x="8261772" y="720538"/>
                  <a:pt x="8263509" y="732693"/>
                  <a:pt x="8264377" y="742243"/>
                </a:cubicBezTo>
                <a:cubicBezTo>
                  <a:pt x="8266114" y="755265"/>
                  <a:pt x="8269152" y="769156"/>
                  <a:pt x="8273493" y="783914"/>
                </a:cubicBezTo>
                <a:cubicBezTo>
                  <a:pt x="8275230" y="793464"/>
                  <a:pt x="8270454" y="798239"/>
                  <a:pt x="8259168" y="798239"/>
                </a:cubicBezTo>
                <a:cubicBezTo>
                  <a:pt x="8221838" y="793030"/>
                  <a:pt x="8190584" y="775667"/>
                  <a:pt x="8165406" y="746149"/>
                </a:cubicBezTo>
                <a:cubicBezTo>
                  <a:pt x="8149780" y="726182"/>
                  <a:pt x="8138060" y="704043"/>
                  <a:pt x="8130246" y="679735"/>
                </a:cubicBezTo>
                <a:cubicBezTo>
                  <a:pt x="8128510" y="679735"/>
                  <a:pt x="8125037" y="680603"/>
                  <a:pt x="8119828" y="682339"/>
                </a:cubicBezTo>
                <a:cubicBezTo>
                  <a:pt x="8115488" y="683207"/>
                  <a:pt x="8112014" y="684076"/>
                  <a:pt x="8109410" y="684944"/>
                </a:cubicBezTo>
                <a:cubicBezTo>
                  <a:pt x="8100728" y="688416"/>
                  <a:pt x="8093783" y="688416"/>
                  <a:pt x="8088574" y="684944"/>
                </a:cubicBezTo>
                <a:cubicBezTo>
                  <a:pt x="8085970" y="683207"/>
                  <a:pt x="8082932" y="681037"/>
                  <a:pt x="8079458" y="678433"/>
                </a:cubicBezTo>
                <a:cubicBezTo>
                  <a:pt x="8076854" y="677564"/>
                  <a:pt x="8075118" y="676696"/>
                  <a:pt x="8074249" y="675828"/>
                </a:cubicBezTo>
                <a:cubicBezTo>
                  <a:pt x="8073382" y="688851"/>
                  <a:pt x="8071644" y="704043"/>
                  <a:pt x="8069040" y="721407"/>
                </a:cubicBezTo>
                <a:cubicBezTo>
                  <a:pt x="8069040" y="724011"/>
                  <a:pt x="8069040" y="725747"/>
                  <a:pt x="8069040" y="726616"/>
                </a:cubicBezTo>
                <a:cubicBezTo>
                  <a:pt x="8073382" y="725747"/>
                  <a:pt x="8086404" y="722275"/>
                  <a:pt x="8108108" y="716198"/>
                </a:cubicBezTo>
                <a:cubicBezTo>
                  <a:pt x="8113316" y="715330"/>
                  <a:pt x="8116790" y="714461"/>
                  <a:pt x="8118526" y="713593"/>
                </a:cubicBezTo>
                <a:cubicBezTo>
                  <a:pt x="8122866" y="711857"/>
                  <a:pt x="8125471" y="711423"/>
                  <a:pt x="8126339" y="712291"/>
                </a:cubicBezTo>
                <a:cubicBezTo>
                  <a:pt x="8127208" y="714027"/>
                  <a:pt x="8126339" y="716198"/>
                  <a:pt x="8123734" y="718802"/>
                </a:cubicBezTo>
                <a:cubicBezTo>
                  <a:pt x="8121130" y="721407"/>
                  <a:pt x="8117224" y="725313"/>
                  <a:pt x="8112014" y="730522"/>
                </a:cubicBezTo>
                <a:cubicBezTo>
                  <a:pt x="8101596" y="740940"/>
                  <a:pt x="8092915" y="748320"/>
                  <a:pt x="8085970" y="752661"/>
                </a:cubicBezTo>
                <a:cubicBezTo>
                  <a:pt x="8085102" y="753529"/>
                  <a:pt x="8084234" y="754397"/>
                  <a:pt x="8083365" y="755265"/>
                </a:cubicBezTo>
                <a:cubicBezTo>
                  <a:pt x="8072079" y="763947"/>
                  <a:pt x="8062096" y="772628"/>
                  <a:pt x="8053414" y="781310"/>
                </a:cubicBezTo>
                <a:cubicBezTo>
                  <a:pt x="8048204" y="785651"/>
                  <a:pt x="8043864" y="785651"/>
                  <a:pt x="8040391" y="781310"/>
                </a:cubicBezTo>
                <a:cubicBezTo>
                  <a:pt x="8035182" y="777837"/>
                  <a:pt x="8029973" y="769156"/>
                  <a:pt x="8024764" y="755265"/>
                </a:cubicBezTo>
                <a:cubicBezTo>
                  <a:pt x="8023896" y="754397"/>
                  <a:pt x="8023462" y="753963"/>
                  <a:pt x="8023462" y="753963"/>
                </a:cubicBezTo>
                <a:cubicBezTo>
                  <a:pt x="8021726" y="748754"/>
                  <a:pt x="8022594" y="745281"/>
                  <a:pt x="8026066" y="743545"/>
                </a:cubicBezTo>
                <a:cubicBezTo>
                  <a:pt x="8032144" y="741808"/>
                  <a:pt x="8036050" y="731391"/>
                  <a:pt x="8037786" y="712291"/>
                </a:cubicBezTo>
                <a:cubicBezTo>
                  <a:pt x="8041260" y="682773"/>
                  <a:pt x="8042562" y="652388"/>
                  <a:pt x="8041693" y="621134"/>
                </a:cubicBezTo>
                <a:cubicBezTo>
                  <a:pt x="8040825" y="590748"/>
                  <a:pt x="8036918" y="571214"/>
                  <a:pt x="8029973" y="562533"/>
                </a:cubicBezTo>
                <a:cubicBezTo>
                  <a:pt x="8027368" y="557324"/>
                  <a:pt x="8029105" y="554285"/>
                  <a:pt x="8035182" y="553417"/>
                </a:cubicBezTo>
                <a:cubicBezTo>
                  <a:pt x="8043864" y="555153"/>
                  <a:pt x="8052980" y="557324"/>
                  <a:pt x="8062529" y="559928"/>
                </a:cubicBezTo>
                <a:cubicBezTo>
                  <a:pt x="8066870" y="559060"/>
                  <a:pt x="8074249" y="557324"/>
                  <a:pt x="8084667" y="554719"/>
                </a:cubicBezTo>
                <a:cubicBezTo>
                  <a:pt x="8095085" y="551247"/>
                  <a:pt x="8102898" y="549076"/>
                  <a:pt x="8108108" y="548208"/>
                </a:cubicBezTo>
                <a:cubicBezTo>
                  <a:pt x="8109844" y="547340"/>
                  <a:pt x="8113751" y="546472"/>
                  <a:pt x="8119828" y="545603"/>
                </a:cubicBezTo>
                <a:cubicBezTo>
                  <a:pt x="8135455" y="541263"/>
                  <a:pt x="8143702" y="538658"/>
                  <a:pt x="8144570" y="537790"/>
                </a:cubicBezTo>
                <a:cubicBezTo>
                  <a:pt x="8147610" y="536054"/>
                  <a:pt x="8150540" y="535077"/>
                  <a:pt x="8153360" y="534860"/>
                </a:cubicBezTo>
                <a:close/>
                <a:moveTo>
                  <a:pt x="4500561" y="534860"/>
                </a:moveTo>
                <a:cubicBezTo>
                  <a:pt x="4502080" y="534643"/>
                  <a:pt x="4503925" y="534751"/>
                  <a:pt x="4506095" y="535185"/>
                </a:cubicBezTo>
                <a:cubicBezTo>
                  <a:pt x="4521722" y="539526"/>
                  <a:pt x="4533008" y="546472"/>
                  <a:pt x="4539954" y="556021"/>
                </a:cubicBezTo>
                <a:cubicBezTo>
                  <a:pt x="4544295" y="561230"/>
                  <a:pt x="4544729" y="566439"/>
                  <a:pt x="4541256" y="571648"/>
                </a:cubicBezTo>
                <a:cubicBezTo>
                  <a:pt x="4536047" y="578594"/>
                  <a:pt x="4529536" y="590314"/>
                  <a:pt x="4521722" y="606809"/>
                </a:cubicBezTo>
                <a:cubicBezTo>
                  <a:pt x="4519118" y="612886"/>
                  <a:pt x="4516079" y="619397"/>
                  <a:pt x="4512607" y="626343"/>
                </a:cubicBezTo>
                <a:cubicBezTo>
                  <a:pt x="4519552" y="624606"/>
                  <a:pt x="4530404" y="621134"/>
                  <a:pt x="4545163" y="615925"/>
                </a:cubicBezTo>
                <a:cubicBezTo>
                  <a:pt x="4550372" y="614188"/>
                  <a:pt x="4554279" y="612886"/>
                  <a:pt x="4556883" y="612018"/>
                </a:cubicBezTo>
                <a:cubicBezTo>
                  <a:pt x="4569906" y="607677"/>
                  <a:pt x="4582494" y="612018"/>
                  <a:pt x="4594648" y="625040"/>
                </a:cubicBezTo>
                <a:cubicBezTo>
                  <a:pt x="4598989" y="631986"/>
                  <a:pt x="4596818" y="636327"/>
                  <a:pt x="4588137" y="638063"/>
                </a:cubicBezTo>
                <a:cubicBezTo>
                  <a:pt x="4579456" y="640667"/>
                  <a:pt x="4567301" y="643272"/>
                  <a:pt x="4551674" y="645876"/>
                </a:cubicBezTo>
                <a:cubicBezTo>
                  <a:pt x="4543861" y="647613"/>
                  <a:pt x="4538217" y="648915"/>
                  <a:pt x="4534745" y="649783"/>
                </a:cubicBezTo>
                <a:cubicBezTo>
                  <a:pt x="4544295" y="651519"/>
                  <a:pt x="4552108" y="656294"/>
                  <a:pt x="4558185" y="664108"/>
                </a:cubicBezTo>
                <a:cubicBezTo>
                  <a:pt x="4561658" y="668449"/>
                  <a:pt x="4562092" y="672789"/>
                  <a:pt x="4559488" y="677130"/>
                </a:cubicBezTo>
                <a:cubicBezTo>
                  <a:pt x="4558620" y="678867"/>
                  <a:pt x="4557317" y="682339"/>
                  <a:pt x="4555581" y="687548"/>
                </a:cubicBezTo>
                <a:cubicBezTo>
                  <a:pt x="4552976" y="692757"/>
                  <a:pt x="4550806" y="697532"/>
                  <a:pt x="4549070" y="701873"/>
                </a:cubicBezTo>
                <a:cubicBezTo>
                  <a:pt x="4549070" y="702741"/>
                  <a:pt x="4548635" y="704477"/>
                  <a:pt x="4547767" y="707082"/>
                </a:cubicBezTo>
                <a:cubicBezTo>
                  <a:pt x="4546031" y="711423"/>
                  <a:pt x="4543426" y="717934"/>
                  <a:pt x="4539954" y="726616"/>
                </a:cubicBezTo>
                <a:cubicBezTo>
                  <a:pt x="4552976" y="737902"/>
                  <a:pt x="4569471" y="748754"/>
                  <a:pt x="4589439" y="759172"/>
                </a:cubicBezTo>
                <a:cubicBezTo>
                  <a:pt x="4602462" y="766117"/>
                  <a:pt x="4616786" y="773062"/>
                  <a:pt x="4632413" y="780008"/>
                </a:cubicBezTo>
                <a:cubicBezTo>
                  <a:pt x="4635886" y="781744"/>
                  <a:pt x="4637622" y="783480"/>
                  <a:pt x="4637622" y="785217"/>
                </a:cubicBezTo>
                <a:cubicBezTo>
                  <a:pt x="4637622" y="786953"/>
                  <a:pt x="4635886" y="787821"/>
                  <a:pt x="4632413" y="787821"/>
                </a:cubicBezTo>
                <a:cubicBezTo>
                  <a:pt x="4613314" y="790426"/>
                  <a:pt x="4589874" y="792162"/>
                  <a:pt x="4562092" y="793030"/>
                </a:cubicBezTo>
                <a:cubicBezTo>
                  <a:pt x="4559488" y="793030"/>
                  <a:pt x="4556449" y="792162"/>
                  <a:pt x="4552976" y="790426"/>
                </a:cubicBezTo>
                <a:cubicBezTo>
                  <a:pt x="4552108" y="789558"/>
                  <a:pt x="4551674" y="789123"/>
                  <a:pt x="4551674" y="789123"/>
                </a:cubicBezTo>
                <a:cubicBezTo>
                  <a:pt x="4540388" y="778706"/>
                  <a:pt x="4529970" y="767853"/>
                  <a:pt x="4520420" y="756567"/>
                </a:cubicBezTo>
                <a:cubicBezTo>
                  <a:pt x="4508266" y="770458"/>
                  <a:pt x="4483523" y="782178"/>
                  <a:pt x="4446192" y="791728"/>
                </a:cubicBezTo>
                <a:cubicBezTo>
                  <a:pt x="4442720" y="792596"/>
                  <a:pt x="4440549" y="792162"/>
                  <a:pt x="4439681" y="790426"/>
                </a:cubicBezTo>
                <a:cubicBezTo>
                  <a:pt x="4438813" y="787821"/>
                  <a:pt x="4439681" y="785651"/>
                  <a:pt x="4442285" y="783914"/>
                </a:cubicBezTo>
                <a:cubicBezTo>
                  <a:pt x="4470935" y="766551"/>
                  <a:pt x="4490469" y="749622"/>
                  <a:pt x="4500886" y="733127"/>
                </a:cubicBezTo>
                <a:cubicBezTo>
                  <a:pt x="4494810" y="724445"/>
                  <a:pt x="4490034" y="716198"/>
                  <a:pt x="4486562" y="708384"/>
                </a:cubicBezTo>
                <a:cubicBezTo>
                  <a:pt x="4479616" y="696230"/>
                  <a:pt x="4473105" y="688851"/>
                  <a:pt x="4467028" y="686246"/>
                </a:cubicBezTo>
                <a:cubicBezTo>
                  <a:pt x="4461819" y="682773"/>
                  <a:pt x="4459215" y="679735"/>
                  <a:pt x="4459215" y="677130"/>
                </a:cubicBezTo>
                <a:cubicBezTo>
                  <a:pt x="4459215" y="672789"/>
                  <a:pt x="4461819" y="670185"/>
                  <a:pt x="4467028" y="669317"/>
                </a:cubicBezTo>
                <a:cubicBezTo>
                  <a:pt x="4480051" y="640667"/>
                  <a:pt x="4489601" y="611150"/>
                  <a:pt x="4495678" y="580764"/>
                </a:cubicBezTo>
                <a:cubicBezTo>
                  <a:pt x="4498282" y="568610"/>
                  <a:pt x="4498716" y="557324"/>
                  <a:pt x="4496980" y="546906"/>
                </a:cubicBezTo>
                <a:lnTo>
                  <a:pt x="4496980" y="545603"/>
                </a:lnTo>
                <a:cubicBezTo>
                  <a:pt x="4496112" y="541263"/>
                  <a:pt x="4496112" y="538224"/>
                  <a:pt x="4496980" y="536488"/>
                </a:cubicBezTo>
                <a:cubicBezTo>
                  <a:pt x="4497848" y="535620"/>
                  <a:pt x="4499042" y="535077"/>
                  <a:pt x="4500561" y="534860"/>
                </a:cubicBezTo>
                <a:close/>
                <a:moveTo>
                  <a:pt x="3152739" y="534860"/>
                </a:moveTo>
                <a:cubicBezTo>
                  <a:pt x="3155561" y="534643"/>
                  <a:pt x="3158273" y="535185"/>
                  <a:pt x="3160878" y="536488"/>
                </a:cubicBezTo>
                <a:cubicBezTo>
                  <a:pt x="3170428" y="540829"/>
                  <a:pt x="3179110" y="546038"/>
                  <a:pt x="3186923" y="552115"/>
                </a:cubicBezTo>
                <a:cubicBezTo>
                  <a:pt x="3192129" y="556455"/>
                  <a:pt x="3192563" y="561664"/>
                  <a:pt x="3188225" y="567742"/>
                </a:cubicBezTo>
                <a:cubicBezTo>
                  <a:pt x="3183016" y="574687"/>
                  <a:pt x="3176939" y="583369"/>
                  <a:pt x="3169994" y="593787"/>
                </a:cubicBezTo>
                <a:cubicBezTo>
                  <a:pt x="3172598" y="593787"/>
                  <a:pt x="3174768" y="594655"/>
                  <a:pt x="3176505" y="596391"/>
                </a:cubicBezTo>
                <a:cubicBezTo>
                  <a:pt x="3183450" y="605073"/>
                  <a:pt x="3182148" y="611150"/>
                  <a:pt x="3172598" y="614623"/>
                </a:cubicBezTo>
                <a:cubicBezTo>
                  <a:pt x="3169994" y="615491"/>
                  <a:pt x="3164785" y="616793"/>
                  <a:pt x="3156972" y="618529"/>
                </a:cubicBezTo>
                <a:cubicBezTo>
                  <a:pt x="3151762" y="619397"/>
                  <a:pt x="3147856" y="620266"/>
                  <a:pt x="3145251" y="621134"/>
                </a:cubicBezTo>
                <a:cubicBezTo>
                  <a:pt x="3153932" y="627211"/>
                  <a:pt x="3157405" y="632854"/>
                  <a:pt x="3155669" y="638063"/>
                </a:cubicBezTo>
                <a:cubicBezTo>
                  <a:pt x="3154801" y="638931"/>
                  <a:pt x="3154801" y="639799"/>
                  <a:pt x="3155669" y="640667"/>
                </a:cubicBezTo>
                <a:cubicBezTo>
                  <a:pt x="3155669" y="641536"/>
                  <a:pt x="3155669" y="642404"/>
                  <a:pt x="3155669" y="643272"/>
                </a:cubicBezTo>
                <a:cubicBezTo>
                  <a:pt x="3159142" y="642404"/>
                  <a:pt x="3163048" y="641101"/>
                  <a:pt x="3167389" y="639365"/>
                </a:cubicBezTo>
                <a:cubicBezTo>
                  <a:pt x="3170862" y="637629"/>
                  <a:pt x="3173032" y="636761"/>
                  <a:pt x="3173900" y="636761"/>
                </a:cubicBezTo>
                <a:cubicBezTo>
                  <a:pt x="3184318" y="633288"/>
                  <a:pt x="3192129" y="632854"/>
                  <a:pt x="3197338" y="635458"/>
                </a:cubicBezTo>
                <a:cubicBezTo>
                  <a:pt x="3202547" y="637195"/>
                  <a:pt x="3206020" y="639365"/>
                  <a:pt x="3207756" y="641970"/>
                </a:cubicBezTo>
                <a:cubicBezTo>
                  <a:pt x="3208624" y="643706"/>
                  <a:pt x="3209492" y="645008"/>
                  <a:pt x="3210360" y="645876"/>
                </a:cubicBezTo>
                <a:cubicBezTo>
                  <a:pt x="3215569" y="652822"/>
                  <a:pt x="3214701" y="658031"/>
                  <a:pt x="3207756" y="661503"/>
                </a:cubicBezTo>
                <a:cubicBezTo>
                  <a:pt x="3203415" y="662371"/>
                  <a:pt x="3196904" y="664108"/>
                  <a:pt x="3188225" y="666712"/>
                </a:cubicBezTo>
                <a:cubicBezTo>
                  <a:pt x="3176939" y="668449"/>
                  <a:pt x="3168691" y="670185"/>
                  <a:pt x="3163483" y="671921"/>
                </a:cubicBezTo>
                <a:cubicBezTo>
                  <a:pt x="3163483" y="671921"/>
                  <a:pt x="3163916" y="672355"/>
                  <a:pt x="3164785" y="673224"/>
                </a:cubicBezTo>
                <a:cubicBezTo>
                  <a:pt x="3177807" y="709686"/>
                  <a:pt x="3197772" y="735297"/>
                  <a:pt x="3224685" y="750056"/>
                </a:cubicBezTo>
                <a:cubicBezTo>
                  <a:pt x="3230762" y="751792"/>
                  <a:pt x="3234669" y="750924"/>
                  <a:pt x="3236405" y="747452"/>
                </a:cubicBezTo>
                <a:cubicBezTo>
                  <a:pt x="3243351" y="732693"/>
                  <a:pt x="3248994" y="718802"/>
                  <a:pt x="3253335" y="705780"/>
                </a:cubicBezTo>
                <a:cubicBezTo>
                  <a:pt x="3254203" y="704043"/>
                  <a:pt x="3255071" y="703175"/>
                  <a:pt x="3255939" y="703175"/>
                </a:cubicBezTo>
                <a:cubicBezTo>
                  <a:pt x="3257675" y="703175"/>
                  <a:pt x="3258544" y="704043"/>
                  <a:pt x="3258544" y="705780"/>
                </a:cubicBezTo>
                <a:cubicBezTo>
                  <a:pt x="3261148" y="720538"/>
                  <a:pt x="3262884" y="732693"/>
                  <a:pt x="3263753" y="742243"/>
                </a:cubicBezTo>
                <a:cubicBezTo>
                  <a:pt x="3265489" y="755265"/>
                  <a:pt x="3268528" y="769156"/>
                  <a:pt x="3272868" y="783914"/>
                </a:cubicBezTo>
                <a:cubicBezTo>
                  <a:pt x="3274605" y="793464"/>
                  <a:pt x="3269830" y="798239"/>
                  <a:pt x="3258544" y="798239"/>
                </a:cubicBezTo>
                <a:cubicBezTo>
                  <a:pt x="3221212" y="793030"/>
                  <a:pt x="3189959" y="775667"/>
                  <a:pt x="3164785" y="746149"/>
                </a:cubicBezTo>
                <a:cubicBezTo>
                  <a:pt x="3149158" y="726182"/>
                  <a:pt x="3137438" y="704043"/>
                  <a:pt x="3129624" y="679735"/>
                </a:cubicBezTo>
                <a:cubicBezTo>
                  <a:pt x="3127888" y="679735"/>
                  <a:pt x="3124415" y="680603"/>
                  <a:pt x="3119206" y="682339"/>
                </a:cubicBezTo>
                <a:cubicBezTo>
                  <a:pt x="3114865" y="683207"/>
                  <a:pt x="3111393" y="684076"/>
                  <a:pt x="3108788" y="684944"/>
                </a:cubicBezTo>
                <a:cubicBezTo>
                  <a:pt x="3100106" y="688416"/>
                  <a:pt x="3093161" y="688416"/>
                  <a:pt x="3087952" y="684944"/>
                </a:cubicBezTo>
                <a:cubicBezTo>
                  <a:pt x="3085348" y="683207"/>
                  <a:pt x="3082309" y="681037"/>
                  <a:pt x="3078837" y="678433"/>
                </a:cubicBezTo>
                <a:cubicBezTo>
                  <a:pt x="3076232" y="677564"/>
                  <a:pt x="3074496" y="676696"/>
                  <a:pt x="3073628" y="675828"/>
                </a:cubicBezTo>
                <a:cubicBezTo>
                  <a:pt x="3072760" y="688851"/>
                  <a:pt x="3071023" y="704043"/>
                  <a:pt x="3068418" y="721407"/>
                </a:cubicBezTo>
                <a:cubicBezTo>
                  <a:pt x="3068418" y="724011"/>
                  <a:pt x="3068418" y="725747"/>
                  <a:pt x="3068418" y="726616"/>
                </a:cubicBezTo>
                <a:cubicBezTo>
                  <a:pt x="3072760" y="725747"/>
                  <a:pt x="3085781" y="722275"/>
                  <a:pt x="3107486" y="716198"/>
                </a:cubicBezTo>
                <a:cubicBezTo>
                  <a:pt x="3112695" y="715330"/>
                  <a:pt x="3116168" y="714461"/>
                  <a:pt x="3117904" y="713593"/>
                </a:cubicBezTo>
                <a:cubicBezTo>
                  <a:pt x="3122245" y="711857"/>
                  <a:pt x="3124849" y="711423"/>
                  <a:pt x="3125717" y="712291"/>
                </a:cubicBezTo>
                <a:cubicBezTo>
                  <a:pt x="3126586" y="714027"/>
                  <a:pt x="3125717" y="716198"/>
                  <a:pt x="3123113" y="718802"/>
                </a:cubicBezTo>
                <a:cubicBezTo>
                  <a:pt x="3120508" y="721407"/>
                  <a:pt x="3116601" y="725313"/>
                  <a:pt x="3111393" y="730522"/>
                </a:cubicBezTo>
                <a:cubicBezTo>
                  <a:pt x="3100975" y="740940"/>
                  <a:pt x="3092293" y="748320"/>
                  <a:pt x="3085348" y="752661"/>
                </a:cubicBezTo>
                <a:cubicBezTo>
                  <a:pt x="3084479" y="753529"/>
                  <a:pt x="3083611" y="754397"/>
                  <a:pt x="3082743" y="755265"/>
                </a:cubicBezTo>
                <a:cubicBezTo>
                  <a:pt x="3071457" y="763947"/>
                  <a:pt x="3061473" y="772628"/>
                  <a:pt x="3052791" y="781310"/>
                </a:cubicBezTo>
                <a:cubicBezTo>
                  <a:pt x="3047582" y="785651"/>
                  <a:pt x="3043242" y="785651"/>
                  <a:pt x="3039769" y="781310"/>
                </a:cubicBezTo>
                <a:cubicBezTo>
                  <a:pt x="3034560" y="777837"/>
                  <a:pt x="3029351" y="769156"/>
                  <a:pt x="3024142" y="755265"/>
                </a:cubicBezTo>
                <a:cubicBezTo>
                  <a:pt x="3023274" y="754397"/>
                  <a:pt x="3022840" y="753963"/>
                  <a:pt x="3022840" y="753963"/>
                </a:cubicBezTo>
                <a:cubicBezTo>
                  <a:pt x="3021103" y="748754"/>
                  <a:pt x="3021972" y="745281"/>
                  <a:pt x="3025445" y="743545"/>
                </a:cubicBezTo>
                <a:cubicBezTo>
                  <a:pt x="3031522" y="741808"/>
                  <a:pt x="3035429" y="731391"/>
                  <a:pt x="3037165" y="712291"/>
                </a:cubicBezTo>
                <a:cubicBezTo>
                  <a:pt x="3040637" y="682773"/>
                  <a:pt x="3041939" y="652388"/>
                  <a:pt x="3041071" y="621134"/>
                </a:cubicBezTo>
                <a:cubicBezTo>
                  <a:pt x="3040203" y="590748"/>
                  <a:pt x="3036296" y="571214"/>
                  <a:pt x="3029351" y="562533"/>
                </a:cubicBezTo>
                <a:cubicBezTo>
                  <a:pt x="3026747" y="557324"/>
                  <a:pt x="3028483" y="554285"/>
                  <a:pt x="3034560" y="553417"/>
                </a:cubicBezTo>
                <a:cubicBezTo>
                  <a:pt x="3043242" y="555153"/>
                  <a:pt x="3052357" y="557324"/>
                  <a:pt x="3061907" y="559928"/>
                </a:cubicBezTo>
                <a:cubicBezTo>
                  <a:pt x="3066248" y="559060"/>
                  <a:pt x="3073628" y="557324"/>
                  <a:pt x="3084045" y="554719"/>
                </a:cubicBezTo>
                <a:cubicBezTo>
                  <a:pt x="3094463" y="551247"/>
                  <a:pt x="3102277" y="549076"/>
                  <a:pt x="3107486" y="548208"/>
                </a:cubicBezTo>
                <a:cubicBezTo>
                  <a:pt x="3109222" y="547340"/>
                  <a:pt x="3113129" y="546472"/>
                  <a:pt x="3119206" y="545603"/>
                </a:cubicBezTo>
                <a:cubicBezTo>
                  <a:pt x="3134833" y="541263"/>
                  <a:pt x="3143080" y="538658"/>
                  <a:pt x="3143948" y="537790"/>
                </a:cubicBezTo>
                <a:cubicBezTo>
                  <a:pt x="3146987" y="536054"/>
                  <a:pt x="3149917" y="535077"/>
                  <a:pt x="3152739" y="534860"/>
                </a:cubicBezTo>
                <a:close/>
                <a:moveTo>
                  <a:pt x="5539428" y="532581"/>
                </a:moveTo>
                <a:cubicBezTo>
                  <a:pt x="5540730" y="532581"/>
                  <a:pt x="5542249" y="533015"/>
                  <a:pt x="5543986" y="533883"/>
                </a:cubicBezTo>
                <a:cubicBezTo>
                  <a:pt x="5555272" y="539092"/>
                  <a:pt x="5564388" y="545603"/>
                  <a:pt x="5571333" y="553417"/>
                </a:cubicBezTo>
                <a:cubicBezTo>
                  <a:pt x="5573937" y="556021"/>
                  <a:pt x="5573937" y="559494"/>
                  <a:pt x="5571333" y="563835"/>
                </a:cubicBezTo>
                <a:cubicBezTo>
                  <a:pt x="5561783" y="573385"/>
                  <a:pt x="5555272" y="580330"/>
                  <a:pt x="5551799" y="584671"/>
                </a:cubicBezTo>
                <a:cubicBezTo>
                  <a:pt x="5560481" y="582934"/>
                  <a:pt x="5568729" y="580330"/>
                  <a:pt x="5576541" y="576857"/>
                </a:cubicBezTo>
                <a:cubicBezTo>
                  <a:pt x="5580882" y="575121"/>
                  <a:pt x="5584789" y="575121"/>
                  <a:pt x="5588262" y="576857"/>
                </a:cubicBezTo>
                <a:cubicBezTo>
                  <a:pt x="5594339" y="580330"/>
                  <a:pt x="5599982" y="584671"/>
                  <a:pt x="5605191" y="589880"/>
                </a:cubicBezTo>
                <a:cubicBezTo>
                  <a:pt x="5611268" y="595089"/>
                  <a:pt x="5609966" y="599430"/>
                  <a:pt x="5601285" y="602902"/>
                </a:cubicBezTo>
                <a:cubicBezTo>
                  <a:pt x="5583921" y="614188"/>
                  <a:pt x="5570030" y="624172"/>
                  <a:pt x="5559612" y="632854"/>
                </a:cubicBezTo>
                <a:cubicBezTo>
                  <a:pt x="5566558" y="631986"/>
                  <a:pt x="5573503" y="630249"/>
                  <a:pt x="5580448" y="627645"/>
                </a:cubicBezTo>
                <a:cubicBezTo>
                  <a:pt x="5583921" y="625909"/>
                  <a:pt x="5588262" y="625909"/>
                  <a:pt x="5593471" y="627645"/>
                </a:cubicBezTo>
                <a:cubicBezTo>
                  <a:pt x="5598680" y="629381"/>
                  <a:pt x="5605191" y="634156"/>
                  <a:pt x="5613005" y="641970"/>
                </a:cubicBezTo>
                <a:cubicBezTo>
                  <a:pt x="5616477" y="648047"/>
                  <a:pt x="5616912" y="652822"/>
                  <a:pt x="5614307" y="656294"/>
                </a:cubicBezTo>
                <a:cubicBezTo>
                  <a:pt x="5611703" y="659767"/>
                  <a:pt x="5609966" y="671487"/>
                  <a:pt x="5609098" y="691455"/>
                </a:cubicBezTo>
                <a:cubicBezTo>
                  <a:pt x="5609098" y="694060"/>
                  <a:pt x="5609098" y="697966"/>
                  <a:pt x="5609098" y="703175"/>
                </a:cubicBezTo>
                <a:cubicBezTo>
                  <a:pt x="5609966" y="712725"/>
                  <a:pt x="5609966" y="719670"/>
                  <a:pt x="5609098" y="724011"/>
                </a:cubicBezTo>
                <a:cubicBezTo>
                  <a:pt x="5609966" y="730956"/>
                  <a:pt x="5607796" y="737034"/>
                  <a:pt x="5602587" y="742243"/>
                </a:cubicBezTo>
                <a:cubicBezTo>
                  <a:pt x="5601718" y="743111"/>
                  <a:pt x="5599982" y="744413"/>
                  <a:pt x="5597378" y="746149"/>
                </a:cubicBezTo>
                <a:cubicBezTo>
                  <a:pt x="5598246" y="746149"/>
                  <a:pt x="5598680" y="746149"/>
                  <a:pt x="5598680" y="746149"/>
                </a:cubicBezTo>
                <a:cubicBezTo>
                  <a:pt x="5619516" y="754831"/>
                  <a:pt x="5626895" y="767419"/>
                  <a:pt x="5620818" y="783914"/>
                </a:cubicBezTo>
                <a:cubicBezTo>
                  <a:pt x="5617345" y="796069"/>
                  <a:pt x="5609966" y="798673"/>
                  <a:pt x="5598680" y="791728"/>
                </a:cubicBezTo>
                <a:cubicBezTo>
                  <a:pt x="5581317" y="780442"/>
                  <a:pt x="5565256" y="764381"/>
                  <a:pt x="5550497" y="743545"/>
                </a:cubicBezTo>
                <a:cubicBezTo>
                  <a:pt x="5541815" y="755699"/>
                  <a:pt x="5535304" y="763513"/>
                  <a:pt x="5530963" y="766985"/>
                </a:cubicBezTo>
                <a:cubicBezTo>
                  <a:pt x="5510128" y="781744"/>
                  <a:pt x="5490593" y="791294"/>
                  <a:pt x="5472362" y="795635"/>
                </a:cubicBezTo>
                <a:cubicBezTo>
                  <a:pt x="5468889" y="796503"/>
                  <a:pt x="5466719" y="796503"/>
                  <a:pt x="5465851" y="795635"/>
                </a:cubicBezTo>
                <a:cubicBezTo>
                  <a:pt x="5464983" y="793898"/>
                  <a:pt x="5466285" y="791728"/>
                  <a:pt x="5469757" y="789123"/>
                </a:cubicBezTo>
                <a:cubicBezTo>
                  <a:pt x="5489292" y="777403"/>
                  <a:pt x="5504484" y="764381"/>
                  <a:pt x="5515336" y="750056"/>
                </a:cubicBezTo>
                <a:lnTo>
                  <a:pt x="5521049" y="740202"/>
                </a:lnTo>
                <a:lnTo>
                  <a:pt x="5516313" y="743545"/>
                </a:lnTo>
                <a:cubicBezTo>
                  <a:pt x="5513926" y="743979"/>
                  <a:pt x="5510995" y="743545"/>
                  <a:pt x="5507522" y="742243"/>
                </a:cubicBezTo>
                <a:cubicBezTo>
                  <a:pt x="5502314" y="739638"/>
                  <a:pt x="5498407" y="736165"/>
                  <a:pt x="5495803" y="731825"/>
                </a:cubicBezTo>
                <a:cubicBezTo>
                  <a:pt x="5494934" y="728352"/>
                  <a:pt x="5494934" y="724011"/>
                  <a:pt x="5495803" y="718802"/>
                </a:cubicBezTo>
                <a:cubicBezTo>
                  <a:pt x="5497539" y="714461"/>
                  <a:pt x="5498407" y="705780"/>
                  <a:pt x="5498407" y="692757"/>
                </a:cubicBezTo>
                <a:cubicBezTo>
                  <a:pt x="5499275" y="686680"/>
                  <a:pt x="5499710" y="682339"/>
                  <a:pt x="5499710" y="679735"/>
                </a:cubicBezTo>
                <a:cubicBezTo>
                  <a:pt x="5500578" y="663240"/>
                  <a:pt x="5500143" y="652388"/>
                  <a:pt x="5498407" y="647179"/>
                </a:cubicBezTo>
                <a:cubicBezTo>
                  <a:pt x="5497539" y="648047"/>
                  <a:pt x="5496671" y="648915"/>
                  <a:pt x="5495803" y="649783"/>
                </a:cubicBezTo>
                <a:cubicBezTo>
                  <a:pt x="5491462" y="654124"/>
                  <a:pt x="5487989" y="658465"/>
                  <a:pt x="5485385" y="662806"/>
                </a:cubicBezTo>
                <a:cubicBezTo>
                  <a:pt x="5487989" y="663674"/>
                  <a:pt x="5489725" y="664976"/>
                  <a:pt x="5490593" y="666712"/>
                </a:cubicBezTo>
                <a:cubicBezTo>
                  <a:pt x="5493198" y="669317"/>
                  <a:pt x="5494500" y="671921"/>
                  <a:pt x="5494500" y="674526"/>
                </a:cubicBezTo>
                <a:cubicBezTo>
                  <a:pt x="5493632" y="676262"/>
                  <a:pt x="5491462" y="677564"/>
                  <a:pt x="5487989" y="678433"/>
                </a:cubicBezTo>
                <a:cubicBezTo>
                  <a:pt x="5481044" y="680169"/>
                  <a:pt x="5466285" y="682773"/>
                  <a:pt x="5443713" y="686246"/>
                </a:cubicBezTo>
                <a:lnTo>
                  <a:pt x="5443713" y="695362"/>
                </a:lnTo>
                <a:cubicBezTo>
                  <a:pt x="5457603" y="697098"/>
                  <a:pt x="5466719" y="698400"/>
                  <a:pt x="5471060" y="699268"/>
                </a:cubicBezTo>
                <a:cubicBezTo>
                  <a:pt x="5484082" y="704477"/>
                  <a:pt x="5488423" y="715764"/>
                  <a:pt x="5484082" y="733127"/>
                </a:cubicBezTo>
                <a:cubicBezTo>
                  <a:pt x="5478874" y="739204"/>
                  <a:pt x="5473230" y="739638"/>
                  <a:pt x="5467153" y="734429"/>
                </a:cubicBezTo>
                <a:cubicBezTo>
                  <a:pt x="5458471" y="726616"/>
                  <a:pt x="5450658" y="718368"/>
                  <a:pt x="5443713" y="709686"/>
                </a:cubicBezTo>
                <a:cubicBezTo>
                  <a:pt x="5443713" y="723577"/>
                  <a:pt x="5443713" y="736600"/>
                  <a:pt x="5443713" y="748754"/>
                </a:cubicBezTo>
                <a:cubicBezTo>
                  <a:pt x="5443713" y="773062"/>
                  <a:pt x="5441542" y="786953"/>
                  <a:pt x="5437202" y="790426"/>
                </a:cubicBezTo>
                <a:cubicBezTo>
                  <a:pt x="5432861" y="796503"/>
                  <a:pt x="5428085" y="796503"/>
                  <a:pt x="5422877" y="790426"/>
                </a:cubicBezTo>
                <a:cubicBezTo>
                  <a:pt x="5415063" y="781744"/>
                  <a:pt x="5411591" y="773497"/>
                  <a:pt x="5412459" y="765683"/>
                </a:cubicBezTo>
                <a:cubicBezTo>
                  <a:pt x="5414195" y="755265"/>
                  <a:pt x="5415497" y="740940"/>
                  <a:pt x="5416366" y="722709"/>
                </a:cubicBezTo>
                <a:cubicBezTo>
                  <a:pt x="5393793" y="742677"/>
                  <a:pt x="5368616" y="757435"/>
                  <a:pt x="5340836" y="766985"/>
                </a:cubicBezTo>
                <a:cubicBezTo>
                  <a:pt x="5338230" y="767853"/>
                  <a:pt x="5336495" y="767419"/>
                  <a:pt x="5335626" y="765683"/>
                </a:cubicBezTo>
                <a:cubicBezTo>
                  <a:pt x="5335626" y="763947"/>
                  <a:pt x="5336929" y="762210"/>
                  <a:pt x="5339533" y="760474"/>
                </a:cubicBezTo>
                <a:lnTo>
                  <a:pt x="5396995" y="701907"/>
                </a:lnTo>
                <a:lnTo>
                  <a:pt x="5392925" y="704477"/>
                </a:lnTo>
                <a:cubicBezTo>
                  <a:pt x="5385112" y="705346"/>
                  <a:pt x="5380337" y="700571"/>
                  <a:pt x="5378601" y="690153"/>
                </a:cubicBezTo>
                <a:cubicBezTo>
                  <a:pt x="5372523" y="661503"/>
                  <a:pt x="5368183" y="645442"/>
                  <a:pt x="5365578" y="641970"/>
                </a:cubicBezTo>
                <a:cubicBezTo>
                  <a:pt x="5363842" y="638497"/>
                  <a:pt x="5365578" y="636327"/>
                  <a:pt x="5370787" y="635458"/>
                </a:cubicBezTo>
                <a:cubicBezTo>
                  <a:pt x="5378601" y="636327"/>
                  <a:pt x="5385112" y="638063"/>
                  <a:pt x="5390320" y="640667"/>
                </a:cubicBezTo>
                <a:cubicBezTo>
                  <a:pt x="5393793" y="639799"/>
                  <a:pt x="5400305" y="638931"/>
                  <a:pt x="5409855" y="638063"/>
                </a:cubicBezTo>
                <a:cubicBezTo>
                  <a:pt x="5407249" y="638063"/>
                  <a:pt x="5409420" y="637629"/>
                  <a:pt x="5416366" y="636761"/>
                </a:cubicBezTo>
                <a:lnTo>
                  <a:pt x="5416366" y="617227"/>
                </a:lnTo>
                <a:cubicBezTo>
                  <a:pt x="5414629" y="617227"/>
                  <a:pt x="5412025" y="617661"/>
                  <a:pt x="5408552" y="618529"/>
                </a:cubicBezTo>
                <a:cubicBezTo>
                  <a:pt x="5405079" y="618529"/>
                  <a:pt x="5402909" y="618529"/>
                  <a:pt x="5402041" y="618529"/>
                </a:cubicBezTo>
                <a:cubicBezTo>
                  <a:pt x="5394227" y="619397"/>
                  <a:pt x="5385980" y="615057"/>
                  <a:pt x="5377298" y="605507"/>
                </a:cubicBezTo>
                <a:cubicBezTo>
                  <a:pt x="5375562" y="602034"/>
                  <a:pt x="5376430" y="599864"/>
                  <a:pt x="5379902" y="598996"/>
                </a:cubicBezTo>
                <a:cubicBezTo>
                  <a:pt x="5381639" y="598996"/>
                  <a:pt x="5384243" y="598561"/>
                  <a:pt x="5387716" y="597693"/>
                </a:cubicBezTo>
                <a:cubicBezTo>
                  <a:pt x="5399870" y="595957"/>
                  <a:pt x="5409420" y="594221"/>
                  <a:pt x="5416366" y="592484"/>
                </a:cubicBezTo>
                <a:cubicBezTo>
                  <a:pt x="5415497" y="568176"/>
                  <a:pt x="5412893" y="552549"/>
                  <a:pt x="5408552" y="545603"/>
                </a:cubicBezTo>
                <a:cubicBezTo>
                  <a:pt x="5405948" y="538658"/>
                  <a:pt x="5408118" y="535185"/>
                  <a:pt x="5415063" y="535185"/>
                </a:cubicBezTo>
                <a:cubicBezTo>
                  <a:pt x="5424613" y="537790"/>
                  <a:pt x="5434597" y="543867"/>
                  <a:pt x="5445015" y="553417"/>
                </a:cubicBezTo>
                <a:cubicBezTo>
                  <a:pt x="5449356" y="556021"/>
                  <a:pt x="5449790" y="560796"/>
                  <a:pt x="5446317" y="567742"/>
                </a:cubicBezTo>
                <a:cubicBezTo>
                  <a:pt x="5446317" y="567742"/>
                  <a:pt x="5446317" y="568610"/>
                  <a:pt x="5446317" y="570346"/>
                </a:cubicBezTo>
                <a:cubicBezTo>
                  <a:pt x="5445449" y="576423"/>
                  <a:pt x="5445015" y="582066"/>
                  <a:pt x="5445015" y="587275"/>
                </a:cubicBezTo>
                <a:cubicBezTo>
                  <a:pt x="5451960" y="585539"/>
                  <a:pt x="5457169" y="584237"/>
                  <a:pt x="5460642" y="583369"/>
                </a:cubicBezTo>
                <a:cubicBezTo>
                  <a:pt x="5468456" y="580764"/>
                  <a:pt x="5473664" y="580764"/>
                  <a:pt x="5476269" y="583369"/>
                </a:cubicBezTo>
                <a:cubicBezTo>
                  <a:pt x="5478005" y="584237"/>
                  <a:pt x="5480610" y="586407"/>
                  <a:pt x="5484082" y="589880"/>
                </a:cubicBezTo>
                <a:cubicBezTo>
                  <a:pt x="5489292" y="597693"/>
                  <a:pt x="5487121" y="602902"/>
                  <a:pt x="5477571" y="605507"/>
                </a:cubicBezTo>
                <a:cubicBezTo>
                  <a:pt x="5471494" y="607243"/>
                  <a:pt x="5460642" y="609414"/>
                  <a:pt x="5445015" y="612018"/>
                </a:cubicBezTo>
                <a:lnTo>
                  <a:pt x="5445015" y="626343"/>
                </a:lnTo>
                <a:cubicBezTo>
                  <a:pt x="5445015" y="627211"/>
                  <a:pt x="5445015" y="628513"/>
                  <a:pt x="5445015" y="630249"/>
                </a:cubicBezTo>
                <a:cubicBezTo>
                  <a:pt x="5449356" y="629381"/>
                  <a:pt x="5454565" y="628079"/>
                  <a:pt x="5460642" y="626343"/>
                </a:cubicBezTo>
                <a:cubicBezTo>
                  <a:pt x="5461510" y="625475"/>
                  <a:pt x="5462378" y="625040"/>
                  <a:pt x="5463246" y="625040"/>
                </a:cubicBezTo>
                <a:cubicBezTo>
                  <a:pt x="5467587" y="622436"/>
                  <a:pt x="5473664" y="622002"/>
                  <a:pt x="5481478" y="623738"/>
                </a:cubicBezTo>
                <a:cubicBezTo>
                  <a:pt x="5488423" y="628947"/>
                  <a:pt x="5493632" y="633288"/>
                  <a:pt x="5497104" y="636761"/>
                </a:cubicBezTo>
                <a:cubicBezTo>
                  <a:pt x="5497973" y="636761"/>
                  <a:pt x="5500143" y="636761"/>
                  <a:pt x="5503616" y="636761"/>
                </a:cubicBezTo>
                <a:cubicBezTo>
                  <a:pt x="5504484" y="636761"/>
                  <a:pt x="5506654" y="637195"/>
                  <a:pt x="5510128" y="638063"/>
                </a:cubicBezTo>
                <a:cubicBezTo>
                  <a:pt x="5512732" y="639799"/>
                  <a:pt x="5514902" y="640667"/>
                  <a:pt x="5516639" y="640667"/>
                </a:cubicBezTo>
                <a:cubicBezTo>
                  <a:pt x="5519243" y="639799"/>
                  <a:pt x="5523584" y="638931"/>
                  <a:pt x="5529661" y="638063"/>
                </a:cubicBezTo>
                <a:cubicBezTo>
                  <a:pt x="5534870" y="637195"/>
                  <a:pt x="5538776" y="636761"/>
                  <a:pt x="5541381" y="636761"/>
                </a:cubicBezTo>
                <a:cubicBezTo>
                  <a:pt x="5542249" y="634156"/>
                  <a:pt x="5543986" y="630684"/>
                  <a:pt x="5546590" y="626343"/>
                </a:cubicBezTo>
                <a:cubicBezTo>
                  <a:pt x="5550063" y="616793"/>
                  <a:pt x="5553101" y="609414"/>
                  <a:pt x="5555706" y="604205"/>
                </a:cubicBezTo>
                <a:cubicBezTo>
                  <a:pt x="5555706" y="604205"/>
                  <a:pt x="5554838" y="604639"/>
                  <a:pt x="5553101" y="605507"/>
                </a:cubicBezTo>
                <a:cubicBezTo>
                  <a:pt x="5550497" y="605507"/>
                  <a:pt x="5548326" y="605941"/>
                  <a:pt x="5546590" y="606809"/>
                </a:cubicBezTo>
                <a:lnTo>
                  <a:pt x="5538777" y="605507"/>
                </a:lnTo>
                <a:lnTo>
                  <a:pt x="5534870" y="604205"/>
                </a:lnTo>
                <a:cubicBezTo>
                  <a:pt x="5526188" y="613754"/>
                  <a:pt x="5515770" y="622002"/>
                  <a:pt x="5503616" y="628947"/>
                </a:cubicBezTo>
                <a:cubicBezTo>
                  <a:pt x="5501880" y="629815"/>
                  <a:pt x="5500143" y="629815"/>
                  <a:pt x="5498407" y="628947"/>
                </a:cubicBezTo>
                <a:cubicBezTo>
                  <a:pt x="5497539" y="628079"/>
                  <a:pt x="5497539" y="626777"/>
                  <a:pt x="5498407" y="625040"/>
                </a:cubicBezTo>
                <a:cubicBezTo>
                  <a:pt x="5499275" y="624172"/>
                  <a:pt x="5500578" y="622436"/>
                  <a:pt x="5502314" y="619831"/>
                </a:cubicBezTo>
                <a:cubicBezTo>
                  <a:pt x="5512732" y="603336"/>
                  <a:pt x="5520111" y="589012"/>
                  <a:pt x="5524452" y="576857"/>
                </a:cubicBezTo>
                <a:cubicBezTo>
                  <a:pt x="5530529" y="563835"/>
                  <a:pt x="5534002" y="552115"/>
                  <a:pt x="5534870" y="541697"/>
                </a:cubicBezTo>
                <a:cubicBezTo>
                  <a:pt x="5534002" y="537356"/>
                  <a:pt x="5534436" y="534751"/>
                  <a:pt x="5536172" y="533883"/>
                </a:cubicBezTo>
                <a:cubicBezTo>
                  <a:pt x="5537040" y="533015"/>
                  <a:pt x="5538126" y="532581"/>
                  <a:pt x="5539428" y="532581"/>
                </a:cubicBezTo>
                <a:close/>
                <a:moveTo>
                  <a:pt x="7511679" y="531279"/>
                </a:moveTo>
                <a:cubicBezTo>
                  <a:pt x="7528174" y="536488"/>
                  <a:pt x="7539894" y="543867"/>
                  <a:pt x="7546840" y="553417"/>
                </a:cubicBezTo>
                <a:cubicBezTo>
                  <a:pt x="7550312" y="557758"/>
                  <a:pt x="7549878" y="561664"/>
                  <a:pt x="7545538" y="565137"/>
                </a:cubicBezTo>
                <a:cubicBezTo>
                  <a:pt x="7545538" y="566873"/>
                  <a:pt x="7543367" y="572082"/>
                  <a:pt x="7539026" y="580764"/>
                </a:cubicBezTo>
                <a:cubicBezTo>
                  <a:pt x="7537290" y="582500"/>
                  <a:pt x="7536422" y="583803"/>
                  <a:pt x="7536422" y="584671"/>
                </a:cubicBezTo>
                <a:cubicBezTo>
                  <a:pt x="7532949" y="592484"/>
                  <a:pt x="7528608" y="599864"/>
                  <a:pt x="7523399" y="606809"/>
                </a:cubicBezTo>
                <a:cubicBezTo>
                  <a:pt x="7525136" y="606809"/>
                  <a:pt x="7527740" y="606375"/>
                  <a:pt x="7531212" y="605507"/>
                </a:cubicBezTo>
                <a:cubicBezTo>
                  <a:pt x="7534685" y="605507"/>
                  <a:pt x="7537290" y="605507"/>
                  <a:pt x="7539026" y="605507"/>
                </a:cubicBezTo>
                <a:cubicBezTo>
                  <a:pt x="7547708" y="603770"/>
                  <a:pt x="7557692" y="601166"/>
                  <a:pt x="7568978" y="597693"/>
                </a:cubicBezTo>
                <a:cubicBezTo>
                  <a:pt x="7574186" y="595089"/>
                  <a:pt x="7579396" y="595523"/>
                  <a:pt x="7584604" y="598996"/>
                </a:cubicBezTo>
                <a:cubicBezTo>
                  <a:pt x="7596759" y="605941"/>
                  <a:pt x="7605006" y="613320"/>
                  <a:pt x="7609348" y="621134"/>
                </a:cubicBezTo>
                <a:cubicBezTo>
                  <a:pt x="7611952" y="624606"/>
                  <a:pt x="7611518" y="630249"/>
                  <a:pt x="7608045" y="638063"/>
                </a:cubicBezTo>
                <a:cubicBezTo>
                  <a:pt x="7605440" y="644140"/>
                  <a:pt x="7603704" y="654558"/>
                  <a:pt x="7602836" y="669317"/>
                </a:cubicBezTo>
                <a:cubicBezTo>
                  <a:pt x="7600232" y="704912"/>
                  <a:pt x="7595457" y="733995"/>
                  <a:pt x="7588512" y="756567"/>
                </a:cubicBezTo>
                <a:cubicBezTo>
                  <a:pt x="7581566" y="779140"/>
                  <a:pt x="7572016" y="793464"/>
                  <a:pt x="7559862" y="799541"/>
                </a:cubicBezTo>
                <a:cubicBezTo>
                  <a:pt x="7551180" y="802146"/>
                  <a:pt x="7544235" y="799107"/>
                  <a:pt x="7539026" y="790426"/>
                </a:cubicBezTo>
                <a:cubicBezTo>
                  <a:pt x="7531212" y="772194"/>
                  <a:pt x="7519926" y="757870"/>
                  <a:pt x="7505168" y="747452"/>
                </a:cubicBezTo>
                <a:cubicBezTo>
                  <a:pt x="7503431" y="745715"/>
                  <a:pt x="7502563" y="744413"/>
                  <a:pt x="7502563" y="743545"/>
                </a:cubicBezTo>
                <a:cubicBezTo>
                  <a:pt x="7502563" y="742677"/>
                  <a:pt x="7503866" y="742243"/>
                  <a:pt x="7506470" y="742243"/>
                </a:cubicBezTo>
                <a:cubicBezTo>
                  <a:pt x="7516888" y="744847"/>
                  <a:pt x="7528174" y="747017"/>
                  <a:pt x="7540328" y="748754"/>
                </a:cubicBezTo>
                <a:cubicBezTo>
                  <a:pt x="7547274" y="749622"/>
                  <a:pt x="7551180" y="747886"/>
                  <a:pt x="7552048" y="743545"/>
                </a:cubicBezTo>
                <a:cubicBezTo>
                  <a:pt x="7560730" y="724445"/>
                  <a:pt x="7564636" y="687548"/>
                  <a:pt x="7563769" y="632854"/>
                </a:cubicBezTo>
                <a:cubicBezTo>
                  <a:pt x="7563769" y="629381"/>
                  <a:pt x="7561598" y="627645"/>
                  <a:pt x="7557258" y="627645"/>
                </a:cubicBezTo>
                <a:cubicBezTo>
                  <a:pt x="7551180" y="627645"/>
                  <a:pt x="7541630" y="629381"/>
                  <a:pt x="7528608" y="632854"/>
                </a:cubicBezTo>
                <a:cubicBezTo>
                  <a:pt x="7526004" y="633722"/>
                  <a:pt x="7524267" y="634156"/>
                  <a:pt x="7523399" y="634156"/>
                </a:cubicBezTo>
                <a:cubicBezTo>
                  <a:pt x="7522531" y="634156"/>
                  <a:pt x="7521662" y="634156"/>
                  <a:pt x="7520794" y="634156"/>
                </a:cubicBezTo>
                <a:cubicBezTo>
                  <a:pt x="7517322" y="635024"/>
                  <a:pt x="7514718" y="634590"/>
                  <a:pt x="7512981" y="632854"/>
                </a:cubicBezTo>
                <a:cubicBezTo>
                  <a:pt x="7511244" y="632854"/>
                  <a:pt x="7509074" y="631986"/>
                  <a:pt x="7506470" y="630249"/>
                </a:cubicBezTo>
                <a:cubicBezTo>
                  <a:pt x="7505602" y="631118"/>
                  <a:pt x="7503866" y="632854"/>
                  <a:pt x="7501261" y="635458"/>
                </a:cubicBezTo>
                <a:cubicBezTo>
                  <a:pt x="7495184" y="644140"/>
                  <a:pt x="7489975" y="650217"/>
                  <a:pt x="7485634" y="653690"/>
                </a:cubicBezTo>
                <a:cubicBezTo>
                  <a:pt x="7496920" y="655426"/>
                  <a:pt x="7509074" y="658465"/>
                  <a:pt x="7522097" y="662806"/>
                </a:cubicBezTo>
                <a:cubicBezTo>
                  <a:pt x="7535120" y="665410"/>
                  <a:pt x="7542065" y="675394"/>
                  <a:pt x="7542933" y="692757"/>
                </a:cubicBezTo>
                <a:cubicBezTo>
                  <a:pt x="7539460" y="710989"/>
                  <a:pt x="7530778" y="715764"/>
                  <a:pt x="7516888" y="707082"/>
                </a:cubicBezTo>
                <a:cubicBezTo>
                  <a:pt x="7508206" y="700137"/>
                  <a:pt x="7496920" y="685812"/>
                  <a:pt x="7483030" y="664108"/>
                </a:cubicBezTo>
                <a:cubicBezTo>
                  <a:pt x="7481293" y="661503"/>
                  <a:pt x="7479990" y="659767"/>
                  <a:pt x="7479123" y="658899"/>
                </a:cubicBezTo>
                <a:cubicBezTo>
                  <a:pt x="7474782" y="663240"/>
                  <a:pt x="7470442" y="666712"/>
                  <a:pt x="7466100" y="669317"/>
                </a:cubicBezTo>
                <a:cubicBezTo>
                  <a:pt x="7466100" y="669317"/>
                  <a:pt x="7465666" y="669317"/>
                  <a:pt x="7464798" y="669317"/>
                </a:cubicBezTo>
                <a:cubicBezTo>
                  <a:pt x="7464798" y="679735"/>
                  <a:pt x="7464798" y="689719"/>
                  <a:pt x="7464798" y="699268"/>
                </a:cubicBezTo>
                <a:cubicBezTo>
                  <a:pt x="7465666" y="708818"/>
                  <a:pt x="7465666" y="720104"/>
                  <a:pt x="7464798" y="733127"/>
                </a:cubicBezTo>
                <a:cubicBezTo>
                  <a:pt x="7464798" y="739204"/>
                  <a:pt x="7464798" y="743545"/>
                  <a:pt x="7464798" y="746149"/>
                </a:cubicBezTo>
                <a:cubicBezTo>
                  <a:pt x="7463930" y="758304"/>
                  <a:pt x="7458721" y="764381"/>
                  <a:pt x="7449171" y="764381"/>
                </a:cubicBezTo>
                <a:cubicBezTo>
                  <a:pt x="7438753" y="763513"/>
                  <a:pt x="7432676" y="756567"/>
                  <a:pt x="7430940" y="743545"/>
                </a:cubicBezTo>
                <a:cubicBezTo>
                  <a:pt x="7415312" y="745281"/>
                  <a:pt x="7404027" y="746149"/>
                  <a:pt x="7397082" y="746149"/>
                </a:cubicBezTo>
                <a:lnTo>
                  <a:pt x="7395779" y="746149"/>
                </a:lnTo>
                <a:cubicBezTo>
                  <a:pt x="7395779" y="753095"/>
                  <a:pt x="7394477" y="757870"/>
                  <a:pt x="7391872" y="760474"/>
                </a:cubicBezTo>
                <a:cubicBezTo>
                  <a:pt x="7386664" y="763947"/>
                  <a:pt x="7381021" y="763947"/>
                  <a:pt x="7374943" y="760474"/>
                </a:cubicBezTo>
                <a:cubicBezTo>
                  <a:pt x="7367998" y="752661"/>
                  <a:pt x="7364525" y="745281"/>
                  <a:pt x="7364525" y="738336"/>
                </a:cubicBezTo>
                <a:cubicBezTo>
                  <a:pt x="7365394" y="727050"/>
                  <a:pt x="7364960" y="704043"/>
                  <a:pt x="7363223" y="669317"/>
                </a:cubicBezTo>
                <a:cubicBezTo>
                  <a:pt x="7363223" y="646745"/>
                  <a:pt x="7360185" y="631986"/>
                  <a:pt x="7354107" y="625040"/>
                </a:cubicBezTo>
                <a:cubicBezTo>
                  <a:pt x="7351503" y="618963"/>
                  <a:pt x="7352805" y="615491"/>
                  <a:pt x="7358014" y="614623"/>
                </a:cubicBezTo>
                <a:cubicBezTo>
                  <a:pt x="7360619" y="614623"/>
                  <a:pt x="7366262" y="615491"/>
                  <a:pt x="7374943" y="617227"/>
                </a:cubicBezTo>
                <a:cubicBezTo>
                  <a:pt x="7378416" y="618095"/>
                  <a:pt x="7381021" y="618529"/>
                  <a:pt x="7382756" y="618529"/>
                </a:cubicBezTo>
                <a:cubicBezTo>
                  <a:pt x="7384493" y="615057"/>
                  <a:pt x="7387098" y="610282"/>
                  <a:pt x="7390570" y="604205"/>
                </a:cubicBezTo>
                <a:cubicBezTo>
                  <a:pt x="7394043" y="598127"/>
                  <a:pt x="7396648" y="593352"/>
                  <a:pt x="7398384" y="589880"/>
                </a:cubicBezTo>
                <a:cubicBezTo>
                  <a:pt x="7405329" y="571648"/>
                  <a:pt x="7407934" y="560362"/>
                  <a:pt x="7406197" y="556021"/>
                </a:cubicBezTo>
                <a:cubicBezTo>
                  <a:pt x="7404461" y="549944"/>
                  <a:pt x="7407934" y="546472"/>
                  <a:pt x="7416615" y="545603"/>
                </a:cubicBezTo>
                <a:cubicBezTo>
                  <a:pt x="7426165" y="548208"/>
                  <a:pt x="7435280" y="554285"/>
                  <a:pt x="7443962" y="563835"/>
                </a:cubicBezTo>
                <a:cubicBezTo>
                  <a:pt x="7449171" y="570780"/>
                  <a:pt x="7448737" y="577725"/>
                  <a:pt x="7442660" y="584671"/>
                </a:cubicBezTo>
                <a:cubicBezTo>
                  <a:pt x="7440056" y="587275"/>
                  <a:pt x="7434846" y="592484"/>
                  <a:pt x="7427033" y="600298"/>
                </a:cubicBezTo>
                <a:cubicBezTo>
                  <a:pt x="7418352" y="608111"/>
                  <a:pt x="7412274" y="613754"/>
                  <a:pt x="7408802" y="617227"/>
                </a:cubicBezTo>
                <a:cubicBezTo>
                  <a:pt x="7412274" y="616359"/>
                  <a:pt x="7417049" y="614623"/>
                  <a:pt x="7423126" y="612018"/>
                </a:cubicBezTo>
                <a:cubicBezTo>
                  <a:pt x="7427467" y="610282"/>
                  <a:pt x="7430072" y="609414"/>
                  <a:pt x="7430940" y="609414"/>
                </a:cubicBezTo>
                <a:cubicBezTo>
                  <a:pt x="7437885" y="606809"/>
                  <a:pt x="7443962" y="607243"/>
                  <a:pt x="7449171" y="610716"/>
                </a:cubicBezTo>
                <a:cubicBezTo>
                  <a:pt x="7451776" y="612452"/>
                  <a:pt x="7454814" y="614188"/>
                  <a:pt x="7458287" y="615925"/>
                </a:cubicBezTo>
                <a:cubicBezTo>
                  <a:pt x="7461760" y="618529"/>
                  <a:pt x="7464798" y="620266"/>
                  <a:pt x="7467402" y="621134"/>
                </a:cubicBezTo>
                <a:cubicBezTo>
                  <a:pt x="7471744" y="625475"/>
                  <a:pt x="7472612" y="630249"/>
                  <a:pt x="7470007" y="635458"/>
                </a:cubicBezTo>
                <a:cubicBezTo>
                  <a:pt x="7469139" y="637195"/>
                  <a:pt x="7467837" y="644140"/>
                  <a:pt x="7466100" y="656294"/>
                </a:cubicBezTo>
                <a:cubicBezTo>
                  <a:pt x="7481728" y="631986"/>
                  <a:pt x="7493448" y="604205"/>
                  <a:pt x="7501261" y="572951"/>
                </a:cubicBezTo>
                <a:cubicBezTo>
                  <a:pt x="7503866" y="562533"/>
                  <a:pt x="7504734" y="550812"/>
                  <a:pt x="7503866" y="537790"/>
                </a:cubicBezTo>
                <a:cubicBezTo>
                  <a:pt x="7502998" y="531713"/>
                  <a:pt x="7505602" y="529542"/>
                  <a:pt x="7511679" y="531279"/>
                </a:cubicBezTo>
                <a:close/>
                <a:moveTo>
                  <a:pt x="5859455" y="530628"/>
                </a:moveTo>
                <a:cubicBezTo>
                  <a:pt x="5864013" y="530628"/>
                  <a:pt x="5868245" y="531713"/>
                  <a:pt x="5872152" y="533883"/>
                </a:cubicBezTo>
                <a:cubicBezTo>
                  <a:pt x="5873020" y="534751"/>
                  <a:pt x="5875190" y="536488"/>
                  <a:pt x="5878663" y="539092"/>
                </a:cubicBezTo>
                <a:cubicBezTo>
                  <a:pt x="5884740" y="542565"/>
                  <a:pt x="5888647" y="545169"/>
                  <a:pt x="5890383" y="546906"/>
                </a:cubicBezTo>
                <a:cubicBezTo>
                  <a:pt x="5897328" y="554719"/>
                  <a:pt x="5896026" y="560362"/>
                  <a:pt x="5886477" y="563835"/>
                </a:cubicBezTo>
                <a:cubicBezTo>
                  <a:pt x="5881268" y="564703"/>
                  <a:pt x="5873454" y="566005"/>
                  <a:pt x="5863036" y="567742"/>
                </a:cubicBezTo>
                <a:cubicBezTo>
                  <a:pt x="5850014" y="570346"/>
                  <a:pt x="5840029" y="572082"/>
                  <a:pt x="5833084" y="572951"/>
                </a:cubicBezTo>
                <a:cubicBezTo>
                  <a:pt x="5836557" y="575555"/>
                  <a:pt x="5840029" y="578594"/>
                  <a:pt x="5843502" y="582066"/>
                </a:cubicBezTo>
                <a:cubicBezTo>
                  <a:pt x="5846975" y="586407"/>
                  <a:pt x="5847409" y="591182"/>
                  <a:pt x="5844805" y="596391"/>
                </a:cubicBezTo>
                <a:cubicBezTo>
                  <a:pt x="5844805" y="597259"/>
                  <a:pt x="5844805" y="598561"/>
                  <a:pt x="5844805" y="600298"/>
                </a:cubicBezTo>
                <a:cubicBezTo>
                  <a:pt x="5843936" y="604639"/>
                  <a:pt x="5843502" y="607677"/>
                  <a:pt x="5843502" y="609414"/>
                </a:cubicBezTo>
                <a:cubicBezTo>
                  <a:pt x="5846107" y="609414"/>
                  <a:pt x="5850447" y="608979"/>
                  <a:pt x="5856525" y="608111"/>
                </a:cubicBezTo>
                <a:cubicBezTo>
                  <a:pt x="5862602" y="608111"/>
                  <a:pt x="5866943" y="607677"/>
                  <a:pt x="5869547" y="606809"/>
                </a:cubicBezTo>
                <a:cubicBezTo>
                  <a:pt x="5886042" y="604205"/>
                  <a:pt x="5897328" y="602034"/>
                  <a:pt x="5903406" y="600298"/>
                </a:cubicBezTo>
                <a:cubicBezTo>
                  <a:pt x="5912955" y="596825"/>
                  <a:pt x="5922071" y="597693"/>
                  <a:pt x="5930753" y="602902"/>
                </a:cubicBezTo>
                <a:cubicBezTo>
                  <a:pt x="5941171" y="609848"/>
                  <a:pt x="5948116" y="617227"/>
                  <a:pt x="5951589" y="625040"/>
                </a:cubicBezTo>
                <a:cubicBezTo>
                  <a:pt x="5953325" y="628513"/>
                  <a:pt x="5953325" y="631552"/>
                  <a:pt x="5951589" y="634156"/>
                </a:cubicBezTo>
                <a:cubicBezTo>
                  <a:pt x="5950720" y="635892"/>
                  <a:pt x="5948116" y="636327"/>
                  <a:pt x="5943775" y="635458"/>
                </a:cubicBezTo>
                <a:cubicBezTo>
                  <a:pt x="5915994" y="634590"/>
                  <a:pt x="5882570" y="635458"/>
                  <a:pt x="5843502" y="638063"/>
                </a:cubicBezTo>
                <a:cubicBezTo>
                  <a:pt x="5845238" y="681471"/>
                  <a:pt x="5846107" y="713159"/>
                  <a:pt x="5846107" y="733127"/>
                </a:cubicBezTo>
                <a:cubicBezTo>
                  <a:pt x="5846975" y="775667"/>
                  <a:pt x="5832650" y="798239"/>
                  <a:pt x="5803133" y="800844"/>
                </a:cubicBezTo>
                <a:cubicBezTo>
                  <a:pt x="5797055" y="800844"/>
                  <a:pt x="5793583" y="798239"/>
                  <a:pt x="5792715" y="793030"/>
                </a:cubicBezTo>
                <a:cubicBezTo>
                  <a:pt x="5785769" y="774799"/>
                  <a:pt x="5773181" y="761776"/>
                  <a:pt x="5754950" y="753963"/>
                </a:cubicBezTo>
                <a:cubicBezTo>
                  <a:pt x="5752345" y="753095"/>
                  <a:pt x="5751477" y="751792"/>
                  <a:pt x="5752345" y="750056"/>
                </a:cubicBezTo>
                <a:cubicBezTo>
                  <a:pt x="5753213" y="747452"/>
                  <a:pt x="5754950" y="746149"/>
                  <a:pt x="5757554" y="746149"/>
                </a:cubicBezTo>
                <a:cubicBezTo>
                  <a:pt x="5761027" y="746149"/>
                  <a:pt x="5767972" y="746583"/>
                  <a:pt x="5778390" y="747452"/>
                </a:cubicBezTo>
                <a:cubicBezTo>
                  <a:pt x="5787940" y="747452"/>
                  <a:pt x="5794017" y="747452"/>
                  <a:pt x="5796622" y="747452"/>
                </a:cubicBezTo>
                <a:cubicBezTo>
                  <a:pt x="5802699" y="747452"/>
                  <a:pt x="5805737" y="743979"/>
                  <a:pt x="5805737" y="737034"/>
                </a:cubicBezTo>
                <a:cubicBezTo>
                  <a:pt x="5805737" y="694494"/>
                  <a:pt x="5805303" y="662806"/>
                  <a:pt x="5804435" y="641970"/>
                </a:cubicBezTo>
                <a:cubicBezTo>
                  <a:pt x="5802699" y="641970"/>
                  <a:pt x="5800094" y="642404"/>
                  <a:pt x="5796622" y="643272"/>
                </a:cubicBezTo>
                <a:cubicBezTo>
                  <a:pt x="5770577" y="646745"/>
                  <a:pt x="5748439" y="651085"/>
                  <a:pt x="5730207" y="656294"/>
                </a:cubicBezTo>
                <a:cubicBezTo>
                  <a:pt x="5718921" y="658899"/>
                  <a:pt x="5709805" y="658899"/>
                  <a:pt x="5702860" y="656294"/>
                </a:cubicBezTo>
                <a:cubicBezTo>
                  <a:pt x="5695914" y="652822"/>
                  <a:pt x="5688535" y="647179"/>
                  <a:pt x="5680722" y="639365"/>
                </a:cubicBezTo>
                <a:cubicBezTo>
                  <a:pt x="5678985" y="637629"/>
                  <a:pt x="5678117" y="635458"/>
                  <a:pt x="5678117" y="632854"/>
                </a:cubicBezTo>
                <a:cubicBezTo>
                  <a:pt x="5678985" y="631118"/>
                  <a:pt x="5680722" y="630249"/>
                  <a:pt x="5683326" y="630249"/>
                </a:cubicBezTo>
                <a:cubicBezTo>
                  <a:pt x="5687667" y="630249"/>
                  <a:pt x="5694178" y="629381"/>
                  <a:pt x="5702860" y="627645"/>
                </a:cubicBezTo>
                <a:cubicBezTo>
                  <a:pt x="5713278" y="626777"/>
                  <a:pt x="5721091" y="625909"/>
                  <a:pt x="5726300" y="625040"/>
                </a:cubicBezTo>
                <a:cubicBezTo>
                  <a:pt x="5741059" y="623304"/>
                  <a:pt x="5766670" y="619831"/>
                  <a:pt x="5803133" y="614623"/>
                </a:cubicBezTo>
                <a:cubicBezTo>
                  <a:pt x="5803133" y="611150"/>
                  <a:pt x="5803133" y="608111"/>
                  <a:pt x="5803133" y="605507"/>
                </a:cubicBezTo>
                <a:cubicBezTo>
                  <a:pt x="5801396" y="595957"/>
                  <a:pt x="5799226" y="586407"/>
                  <a:pt x="5796622" y="576857"/>
                </a:cubicBezTo>
                <a:cubicBezTo>
                  <a:pt x="5795753" y="576857"/>
                  <a:pt x="5794451" y="576857"/>
                  <a:pt x="5792715" y="576857"/>
                </a:cubicBezTo>
                <a:cubicBezTo>
                  <a:pt x="5784901" y="578594"/>
                  <a:pt x="5777088" y="579462"/>
                  <a:pt x="5769274" y="579462"/>
                </a:cubicBezTo>
                <a:cubicBezTo>
                  <a:pt x="5761461" y="579462"/>
                  <a:pt x="5751911" y="574253"/>
                  <a:pt x="5740625" y="563835"/>
                </a:cubicBezTo>
                <a:cubicBezTo>
                  <a:pt x="5736284" y="557758"/>
                  <a:pt x="5737152" y="553851"/>
                  <a:pt x="5743229" y="552115"/>
                </a:cubicBezTo>
                <a:cubicBezTo>
                  <a:pt x="5783165" y="547774"/>
                  <a:pt x="5817023" y="541697"/>
                  <a:pt x="5844805" y="533883"/>
                </a:cubicBezTo>
                <a:cubicBezTo>
                  <a:pt x="5850014" y="531713"/>
                  <a:pt x="5854897" y="530628"/>
                  <a:pt x="5859455" y="530628"/>
                </a:cubicBezTo>
                <a:close/>
                <a:moveTo>
                  <a:pt x="790790" y="529977"/>
                </a:moveTo>
                <a:cubicBezTo>
                  <a:pt x="808153" y="530845"/>
                  <a:pt x="824648" y="539092"/>
                  <a:pt x="840275" y="554719"/>
                </a:cubicBezTo>
                <a:cubicBezTo>
                  <a:pt x="844616" y="559060"/>
                  <a:pt x="845484" y="564703"/>
                  <a:pt x="842880" y="571648"/>
                </a:cubicBezTo>
                <a:cubicBezTo>
                  <a:pt x="838539" y="588143"/>
                  <a:pt x="836369" y="610716"/>
                  <a:pt x="836369" y="639365"/>
                </a:cubicBezTo>
                <a:lnTo>
                  <a:pt x="836369" y="645876"/>
                </a:lnTo>
                <a:cubicBezTo>
                  <a:pt x="851995" y="644140"/>
                  <a:pt x="862413" y="642838"/>
                  <a:pt x="867622" y="641970"/>
                </a:cubicBezTo>
                <a:cubicBezTo>
                  <a:pt x="870227" y="641970"/>
                  <a:pt x="872831" y="641970"/>
                  <a:pt x="875436" y="641970"/>
                </a:cubicBezTo>
                <a:cubicBezTo>
                  <a:pt x="875436" y="640233"/>
                  <a:pt x="875436" y="638497"/>
                  <a:pt x="875436" y="636761"/>
                </a:cubicBezTo>
                <a:cubicBezTo>
                  <a:pt x="874568" y="634156"/>
                  <a:pt x="874134" y="632420"/>
                  <a:pt x="874134" y="631552"/>
                </a:cubicBezTo>
                <a:cubicBezTo>
                  <a:pt x="874134" y="618529"/>
                  <a:pt x="872397" y="609848"/>
                  <a:pt x="868925" y="605507"/>
                </a:cubicBezTo>
                <a:cubicBezTo>
                  <a:pt x="866320" y="598561"/>
                  <a:pt x="868491" y="595089"/>
                  <a:pt x="875436" y="595089"/>
                </a:cubicBezTo>
                <a:cubicBezTo>
                  <a:pt x="889327" y="596825"/>
                  <a:pt x="900613" y="603336"/>
                  <a:pt x="909294" y="614623"/>
                </a:cubicBezTo>
                <a:cubicBezTo>
                  <a:pt x="910163" y="617227"/>
                  <a:pt x="910597" y="621568"/>
                  <a:pt x="910597" y="627645"/>
                </a:cubicBezTo>
                <a:cubicBezTo>
                  <a:pt x="910597" y="645876"/>
                  <a:pt x="910163" y="660201"/>
                  <a:pt x="909294" y="670619"/>
                </a:cubicBezTo>
                <a:cubicBezTo>
                  <a:pt x="907558" y="681905"/>
                  <a:pt x="904085" y="688851"/>
                  <a:pt x="898876" y="691455"/>
                </a:cubicBezTo>
                <a:cubicBezTo>
                  <a:pt x="897140" y="693191"/>
                  <a:pt x="894536" y="693625"/>
                  <a:pt x="891063" y="692757"/>
                </a:cubicBezTo>
                <a:cubicBezTo>
                  <a:pt x="889327" y="692757"/>
                  <a:pt x="888458" y="692757"/>
                  <a:pt x="888458" y="692757"/>
                </a:cubicBezTo>
                <a:cubicBezTo>
                  <a:pt x="880645" y="687548"/>
                  <a:pt x="876304" y="680603"/>
                  <a:pt x="875436" y="671921"/>
                </a:cubicBezTo>
                <a:lnTo>
                  <a:pt x="875436" y="668015"/>
                </a:lnTo>
                <a:cubicBezTo>
                  <a:pt x="862413" y="668015"/>
                  <a:pt x="849391" y="669317"/>
                  <a:pt x="836369" y="671921"/>
                </a:cubicBezTo>
                <a:cubicBezTo>
                  <a:pt x="836369" y="678867"/>
                  <a:pt x="835934" y="690153"/>
                  <a:pt x="835066" y="705780"/>
                </a:cubicBezTo>
                <a:cubicBezTo>
                  <a:pt x="835066" y="721407"/>
                  <a:pt x="834632" y="732259"/>
                  <a:pt x="833764" y="738336"/>
                </a:cubicBezTo>
                <a:cubicBezTo>
                  <a:pt x="844182" y="736600"/>
                  <a:pt x="852864" y="735297"/>
                  <a:pt x="859809" y="734429"/>
                </a:cubicBezTo>
                <a:cubicBezTo>
                  <a:pt x="865886" y="734429"/>
                  <a:pt x="870227" y="734863"/>
                  <a:pt x="872831" y="735731"/>
                </a:cubicBezTo>
                <a:cubicBezTo>
                  <a:pt x="874568" y="736600"/>
                  <a:pt x="877172" y="737902"/>
                  <a:pt x="880645" y="739638"/>
                </a:cubicBezTo>
                <a:cubicBezTo>
                  <a:pt x="879777" y="732693"/>
                  <a:pt x="878040" y="724011"/>
                  <a:pt x="875436" y="713593"/>
                </a:cubicBezTo>
                <a:cubicBezTo>
                  <a:pt x="874568" y="704912"/>
                  <a:pt x="877172" y="701439"/>
                  <a:pt x="883249" y="703175"/>
                </a:cubicBezTo>
                <a:cubicBezTo>
                  <a:pt x="893667" y="704912"/>
                  <a:pt x="904085" y="710121"/>
                  <a:pt x="914503" y="718802"/>
                </a:cubicBezTo>
                <a:cubicBezTo>
                  <a:pt x="917976" y="724011"/>
                  <a:pt x="919712" y="728786"/>
                  <a:pt x="919712" y="733127"/>
                </a:cubicBezTo>
                <a:cubicBezTo>
                  <a:pt x="919712" y="737468"/>
                  <a:pt x="919278" y="745715"/>
                  <a:pt x="918410" y="757870"/>
                </a:cubicBezTo>
                <a:cubicBezTo>
                  <a:pt x="918410" y="767419"/>
                  <a:pt x="918410" y="773497"/>
                  <a:pt x="918410" y="776101"/>
                </a:cubicBezTo>
                <a:cubicBezTo>
                  <a:pt x="916674" y="788255"/>
                  <a:pt x="911465" y="796503"/>
                  <a:pt x="902783" y="800844"/>
                </a:cubicBezTo>
                <a:cubicBezTo>
                  <a:pt x="900179" y="802580"/>
                  <a:pt x="897140" y="802580"/>
                  <a:pt x="893667" y="800844"/>
                </a:cubicBezTo>
                <a:cubicBezTo>
                  <a:pt x="885854" y="797371"/>
                  <a:pt x="881513" y="791728"/>
                  <a:pt x="880645" y="783914"/>
                </a:cubicBezTo>
                <a:cubicBezTo>
                  <a:pt x="880645" y="778706"/>
                  <a:pt x="880645" y="772194"/>
                  <a:pt x="880645" y="764381"/>
                </a:cubicBezTo>
                <a:cubicBezTo>
                  <a:pt x="845919" y="763513"/>
                  <a:pt x="808587" y="768722"/>
                  <a:pt x="768652" y="780008"/>
                </a:cubicBezTo>
                <a:cubicBezTo>
                  <a:pt x="759102" y="782612"/>
                  <a:pt x="750420" y="786953"/>
                  <a:pt x="742607" y="793030"/>
                </a:cubicBezTo>
                <a:cubicBezTo>
                  <a:pt x="739134" y="796503"/>
                  <a:pt x="735227" y="797805"/>
                  <a:pt x="730887" y="796937"/>
                </a:cubicBezTo>
                <a:cubicBezTo>
                  <a:pt x="723941" y="794332"/>
                  <a:pt x="717864" y="786519"/>
                  <a:pt x="712655" y="773497"/>
                </a:cubicBezTo>
                <a:cubicBezTo>
                  <a:pt x="710051" y="770024"/>
                  <a:pt x="710485" y="766117"/>
                  <a:pt x="713957" y="761776"/>
                </a:cubicBezTo>
                <a:cubicBezTo>
                  <a:pt x="723507" y="750490"/>
                  <a:pt x="727848" y="743111"/>
                  <a:pt x="726980" y="739638"/>
                </a:cubicBezTo>
                <a:cubicBezTo>
                  <a:pt x="727848" y="731825"/>
                  <a:pt x="727414" y="722709"/>
                  <a:pt x="725678" y="712291"/>
                </a:cubicBezTo>
                <a:cubicBezTo>
                  <a:pt x="724809" y="708818"/>
                  <a:pt x="726546" y="706648"/>
                  <a:pt x="730887" y="705780"/>
                </a:cubicBezTo>
                <a:cubicBezTo>
                  <a:pt x="743909" y="707516"/>
                  <a:pt x="755195" y="713159"/>
                  <a:pt x="764745" y="722709"/>
                </a:cubicBezTo>
                <a:cubicBezTo>
                  <a:pt x="766482" y="723577"/>
                  <a:pt x="766916" y="727484"/>
                  <a:pt x="766047" y="734429"/>
                </a:cubicBezTo>
                <a:cubicBezTo>
                  <a:pt x="766047" y="736165"/>
                  <a:pt x="765179" y="739204"/>
                  <a:pt x="763443" y="743545"/>
                </a:cubicBezTo>
                <a:cubicBezTo>
                  <a:pt x="762575" y="747886"/>
                  <a:pt x="761706" y="750924"/>
                  <a:pt x="760838" y="752661"/>
                </a:cubicBezTo>
                <a:cubicBezTo>
                  <a:pt x="762575" y="752661"/>
                  <a:pt x="765179" y="752226"/>
                  <a:pt x="768652" y="751358"/>
                </a:cubicBezTo>
                <a:cubicBezTo>
                  <a:pt x="780806" y="747886"/>
                  <a:pt x="790356" y="745715"/>
                  <a:pt x="797301" y="744847"/>
                </a:cubicBezTo>
                <a:cubicBezTo>
                  <a:pt x="797301" y="737902"/>
                  <a:pt x="797301" y="727050"/>
                  <a:pt x="797301" y="712291"/>
                </a:cubicBezTo>
                <a:cubicBezTo>
                  <a:pt x="798169" y="697532"/>
                  <a:pt x="798603" y="686246"/>
                  <a:pt x="798603" y="678433"/>
                </a:cubicBezTo>
                <a:cubicBezTo>
                  <a:pt x="796867" y="678433"/>
                  <a:pt x="793828" y="679301"/>
                  <a:pt x="789488" y="681037"/>
                </a:cubicBezTo>
                <a:cubicBezTo>
                  <a:pt x="785147" y="681905"/>
                  <a:pt x="781674" y="682773"/>
                  <a:pt x="779070" y="683642"/>
                </a:cubicBezTo>
                <a:cubicBezTo>
                  <a:pt x="773861" y="685378"/>
                  <a:pt x="764745" y="688851"/>
                  <a:pt x="751723" y="694060"/>
                </a:cubicBezTo>
                <a:cubicBezTo>
                  <a:pt x="749986" y="694928"/>
                  <a:pt x="748684" y="695362"/>
                  <a:pt x="747816" y="695362"/>
                </a:cubicBezTo>
                <a:cubicBezTo>
                  <a:pt x="742607" y="698834"/>
                  <a:pt x="737832" y="698834"/>
                  <a:pt x="733491" y="695362"/>
                </a:cubicBezTo>
                <a:cubicBezTo>
                  <a:pt x="728282" y="690153"/>
                  <a:pt x="723941" y="683642"/>
                  <a:pt x="720469" y="675828"/>
                </a:cubicBezTo>
                <a:cubicBezTo>
                  <a:pt x="718732" y="670619"/>
                  <a:pt x="719600" y="667146"/>
                  <a:pt x="723073" y="665410"/>
                </a:cubicBezTo>
                <a:cubicBezTo>
                  <a:pt x="725678" y="662806"/>
                  <a:pt x="727848" y="653690"/>
                  <a:pt x="729585" y="638063"/>
                </a:cubicBezTo>
                <a:cubicBezTo>
                  <a:pt x="729585" y="622436"/>
                  <a:pt x="728716" y="612452"/>
                  <a:pt x="726980" y="608111"/>
                </a:cubicBezTo>
                <a:cubicBezTo>
                  <a:pt x="727848" y="603770"/>
                  <a:pt x="729585" y="602034"/>
                  <a:pt x="732189" y="602902"/>
                </a:cubicBezTo>
                <a:cubicBezTo>
                  <a:pt x="744343" y="602902"/>
                  <a:pt x="755195" y="608545"/>
                  <a:pt x="764745" y="619831"/>
                </a:cubicBezTo>
                <a:cubicBezTo>
                  <a:pt x="767350" y="622436"/>
                  <a:pt x="767784" y="627211"/>
                  <a:pt x="766047" y="634156"/>
                </a:cubicBezTo>
                <a:cubicBezTo>
                  <a:pt x="764311" y="644574"/>
                  <a:pt x="762140" y="652822"/>
                  <a:pt x="759536" y="658899"/>
                </a:cubicBezTo>
                <a:cubicBezTo>
                  <a:pt x="763009" y="658031"/>
                  <a:pt x="771256" y="656728"/>
                  <a:pt x="784279" y="654992"/>
                </a:cubicBezTo>
                <a:cubicBezTo>
                  <a:pt x="790356" y="654124"/>
                  <a:pt x="795131" y="653256"/>
                  <a:pt x="798603" y="652388"/>
                </a:cubicBezTo>
                <a:lnTo>
                  <a:pt x="798603" y="623738"/>
                </a:lnTo>
                <a:cubicBezTo>
                  <a:pt x="798603" y="586407"/>
                  <a:pt x="794263" y="559060"/>
                  <a:pt x="785581" y="541697"/>
                </a:cubicBezTo>
                <a:cubicBezTo>
                  <a:pt x="783845" y="536488"/>
                  <a:pt x="783410" y="533449"/>
                  <a:pt x="784279" y="532581"/>
                </a:cubicBezTo>
                <a:cubicBezTo>
                  <a:pt x="784279" y="530845"/>
                  <a:pt x="786449" y="529977"/>
                  <a:pt x="790790" y="529977"/>
                </a:cubicBezTo>
                <a:close/>
                <a:moveTo>
                  <a:pt x="7073148" y="529651"/>
                </a:moveTo>
                <a:cubicBezTo>
                  <a:pt x="7074233" y="529434"/>
                  <a:pt x="7075427" y="529542"/>
                  <a:pt x="7076729" y="529977"/>
                </a:cubicBezTo>
                <a:cubicBezTo>
                  <a:pt x="7088883" y="532581"/>
                  <a:pt x="7100169" y="539526"/>
                  <a:pt x="7110587" y="550812"/>
                </a:cubicBezTo>
                <a:cubicBezTo>
                  <a:pt x="7114060" y="555153"/>
                  <a:pt x="7114494" y="559928"/>
                  <a:pt x="7111890" y="565137"/>
                </a:cubicBezTo>
                <a:cubicBezTo>
                  <a:pt x="7108417" y="568610"/>
                  <a:pt x="7104076" y="578160"/>
                  <a:pt x="7098867" y="593787"/>
                </a:cubicBezTo>
                <a:cubicBezTo>
                  <a:pt x="7102340" y="592050"/>
                  <a:pt x="7105378" y="590748"/>
                  <a:pt x="7107983" y="589880"/>
                </a:cubicBezTo>
                <a:cubicBezTo>
                  <a:pt x="7112324" y="588143"/>
                  <a:pt x="7117533" y="588143"/>
                  <a:pt x="7123610" y="589880"/>
                </a:cubicBezTo>
                <a:cubicBezTo>
                  <a:pt x="7124478" y="590748"/>
                  <a:pt x="7126214" y="592050"/>
                  <a:pt x="7128819" y="593787"/>
                </a:cubicBezTo>
                <a:cubicBezTo>
                  <a:pt x="7131423" y="596391"/>
                  <a:pt x="7133594" y="598561"/>
                  <a:pt x="7135330" y="600298"/>
                </a:cubicBezTo>
                <a:cubicBezTo>
                  <a:pt x="7138803" y="605507"/>
                  <a:pt x="7136632" y="609414"/>
                  <a:pt x="7128819" y="612018"/>
                </a:cubicBezTo>
                <a:cubicBezTo>
                  <a:pt x="7116665" y="616359"/>
                  <a:pt x="7102774" y="619831"/>
                  <a:pt x="7087147" y="622436"/>
                </a:cubicBezTo>
                <a:cubicBezTo>
                  <a:pt x="7078466" y="644140"/>
                  <a:pt x="7069350" y="662371"/>
                  <a:pt x="7059800" y="677130"/>
                </a:cubicBezTo>
                <a:cubicBezTo>
                  <a:pt x="7046777" y="699703"/>
                  <a:pt x="7026810" y="720104"/>
                  <a:pt x="6999896" y="738336"/>
                </a:cubicBezTo>
                <a:cubicBezTo>
                  <a:pt x="6998161" y="739204"/>
                  <a:pt x="6996424" y="739204"/>
                  <a:pt x="6994687" y="738336"/>
                </a:cubicBezTo>
                <a:cubicBezTo>
                  <a:pt x="6993820" y="737468"/>
                  <a:pt x="6994254" y="736165"/>
                  <a:pt x="6995990" y="734429"/>
                </a:cubicBezTo>
                <a:cubicBezTo>
                  <a:pt x="7020299" y="700571"/>
                  <a:pt x="7039398" y="665410"/>
                  <a:pt x="7053289" y="628947"/>
                </a:cubicBezTo>
                <a:cubicBezTo>
                  <a:pt x="7053289" y="628947"/>
                  <a:pt x="7052421" y="628947"/>
                  <a:pt x="7050684" y="628947"/>
                </a:cubicBezTo>
                <a:cubicBezTo>
                  <a:pt x="7048948" y="629815"/>
                  <a:pt x="7047646" y="630249"/>
                  <a:pt x="7046777" y="630249"/>
                </a:cubicBezTo>
                <a:cubicBezTo>
                  <a:pt x="7042437" y="631118"/>
                  <a:pt x="7037662" y="630249"/>
                  <a:pt x="7032453" y="627645"/>
                </a:cubicBezTo>
                <a:cubicBezTo>
                  <a:pt x="7031585" y="626777"/>
                  <a:pt x="7030717" y="625909"/>
                  <a:pt x="7029848" y="625040"/>
                </a:cubicBezTo>
                <a:cubicBezTo>
                  <a:pt x="7023771" y="620700"/>
                  <a:pt x="7019864" y="617227"/>
                  <a:pt x="7018128" y="614623"/>
                </a:cubicBezTo>
                <a:cubicBezTo>
                  <a:pt x="7016392" y="612018"/>
                  <a:pt x="7016826" y="610282"/>
                  <a:pt x="7019430" y="609414"/>
                </a:cubicBezTo>
                <a:cubicBezTo>
                  <a:pt x="7021167" y="609414"/>
                  <a:pt x="7024639" y="608545"/>
                  <a:pt x="7029848" y="606809"/>
                </a:cubicBezTo>
                <a:cubicBezTo>
                  <a:pt x="7042871" y="605073"/>
                  <a:pt x="7054157" y="603336"/>
                  <a:pt x="7063707" y="601600"/>
                </a:cubicBezTo>
                <a:cubicBezTo>
                  <a:pt x="7066311" y="592050"/>
                  <a:pt x="7068482" y="582934"/>
                  <a:pt x="7070218" y="574253"/>
                </a:cubicBezTo>
                <a:cubicBezTo>
                  <a:pt x="7072822" y="557758"/>
                  <a:pt x="7072822" y="545603"/>
                  <a:pt x="7070218" y="537790"/>
                </a:cubicBezTo>
                <a:cubicBezTo>
                  <a:pt x="7069350" y="535185"/>
                  <a:pt x="7069350" y="533015"/>
                  <a:pt x="7070218" y="531279"/>
                </a:cubicBezTo>
                <a:cubicBezTo>
                  <a:pt x="7071086" y="530411"/>
                  <a:pt x="7072063" y="529868"/>
                  <a:pt x="7073148" y="529651"/>
                </a:cubicBezTo>
                <a:close/>
                <a:moveTo>
                  <a:pt x="7170491" y="526070"/>
                </a:moveTo>
                <a:cubicBezTo>
                  <a:pt x="7171793" y="526070"/>
                  <a:pt x="7173529" y="526504"/>
                  <a:pt x="7175700" y="527372"/>
                </a:cubicBezTo>
                <a:cubicBezTo>
                  <a:pt x="7185250" y="530845"/>
                  <a:pt x="7193931" y="537790"/>
                  <a:pt x="7201745" y="548208"/>
                </a:cubicBezTo>
                <a:cubicBezTo>
                  <a:pt x="7203481" y="551681"/>
                  <a:pt x="7203481" y="555587"/>
                  <a:pt x="7201745" y="559928"/>
                </a:cubicBezTo>
                <a:cubicBezTo>
                  <a:pt x="7211295" y="560796"/>
                  <a:pt x="7219976" y="563401"/>
                  <a:pt x="7227790" y="567742"/>
                </a:cubicBezTo>
                <a:cubicBezTo>
                  <a:pt x="7241681" y="572951"/>
                  <a:pt x="7244719" y="583803"/>
                  <a:pt x="7236905" y="600298"/>
                </a:cubicBezTo>
                <a:cubicBezTo>
                  <a:pt x="7236905" y="600298"/>
                  <a:pt x="7236472" y="600732"/>
                  <a:pt x="7235603" y="601600"/>
                </a:cubicBezTo>
                <a:cubicBezTo>
                  <a:pt x="7235603" y="602468"/>
                  <a:pt x="7235169" y="602902"/>
                  <a:pt x="7234301" y="602902"/>
                </a:cubicBezTo>
                <a:cubicBezTo>
                  <a:pt x="7236037" y="602902"/>
                  <a:pt x="7238642" y="602468"/>
                  <a:pt x="7242114" y="601600"/>
                </a:cubicBezTo>
                <a:cubicBezTo>
                  <a:pt x="7245587" y="600732"/>
                  <a:pt x="7248625" y="600298"/>
                  <a:pt x="7251230" y="600298"/>
                </a:cubicBezTo>
                <a:cubicBezTo>
                  <a:pt x="7259912" y="599430"/>
                  <a:pt x="7266857" y="602468"/>
                  <a:pt x="7272066" y="609414"/>
                </a:cubicBezTo>
                <a:cubicBezTo>
                  <a:pt x="7274670" y="614623"/>
                  <a:pt x="7273368" y="618963"/>
                  <a:pt x="7268159" y="622436"/>
                </a:cubicBezTo>
                <a:cubicBezTo>
                  <a:pt x="7264687" y="622436"/>
                  <a:pt x="7259478" y="623304"/>
                  <a:pt x="7252532" y="625040"/>
                </a:cubicBezTo>
                <a:cubicBezTo>
                  <a:pt x="7243851" y="625909"/>
                  <a:pt x="7237340" y="626777"/>
                  <a:pt x="7232999" y="627645"/>
                </a:cubicBezTo>
                <a:cubicBezTo>
                  <a:pt x="7233867" y="628513"/>
                  <a:pt x="7234301" y="628947"/>
                  <a:pt x="7234301" y="628947"/>
                </a:cubicBezTo>
                <a:cubicBezTo>
                  <a:pt x="7236905" y="632420"/>
                  <a:pt x="7237340" y="635892"/>
                  <a:pt x="7235603" y="639365"/>
                </a:cubicBezTo>
                <a:cubicBezTo>
                  <a:pt x="7235603" y="639365"/>
                  <a:pt x="7235603" y="639799"/>
                  <a:pt x="7235603" y="640667"/>
                </a:cubicBezTo>
                <a:cubicBezTo>
                  <a:pt x="7234735" y="640667"/>
                  <a:pt x="7234301" y="641101"/>
                  <a:pt x="7234301" y="641970"/>
                </a:cubicBezTo>
                <a:cubicBezTo>
                  <a:pt x="7236905" y="641970"/>
                  <a:pt x="7239076" y="641536"/>
                  <a:pt x="7240812" y="640667"/>
                </a:cubicBezTo>
                <a:cubicBezTo>
                  <a:pt x="7248625" y="638931"/>
                  <a:pt x="7254269" y="638931"/>
                  <a:pt x="7257741" y="640667"/>
                </a:cubicBezTo>
                <a:cubicBezTo>
                  <a:pt x="7263819" y="642404"/>
                  <a:pt x="7267725" y="645876"/>
                  <a:pt x="7269461" y="651085"/>
                </a:cubicBezTo>
                <a:cubicBezTo>
                  <a:pt x="7271198" y="658031"/>
                  <a:pt x="7269461" y="662371"/>
                  <a:pt x="7264252" y="664108"/>
                </a:cubicBezTo>
                <a:cubicBezTo>
                  <a:pt x="7255571" y="664976"/>
                  <a:pt x="7245153" y="666278"/>
                  <a:pt x="7232999" y="668015"/>
                </a:cubicBezTo>
                <a:lnTo>
                  <a:pt x="7232999" y="675828"/>
                </a:lnTo>
                <a:cubicBezTo>
                  <a:pt x="7232999" y="676696"/>
                  <a:pt x="7232999" y="678433"/>
                  <a:pt x="7232999" y="681037"/>
                </a:cubicBezTo>
                <a:cubicBezTo>
                  <a:pt x="7233867" y="680169"/>
                  <a:pt x="7235169" y="679735"/>
                  <a:pt x="7236905" y="679735"/>
                </a:cubicBezTo>
                <a:cubicBezTo>
                  <a:pt x="7238642" y="678867"/>
                  <a:pt x="7239944" y="678433"/>
                  <a:pt x="7240812" y="678433"/>
                </a:cubicBezTo>
                <a:cubicBezTo>
                  <a:pt x="7242549" y="678433"/>
                  <a:pt x="7245153" y="678433"/>
                  <a:pt x="7248625" y="678433"/>
                </a:cubicBezTo>
                <a:cubicBezTo>
                  <a:pt x="7252099" y="677564"/>
                  <a:pt x="7254269" y="677564"/>
                  <a:pt x="7255137" y="678433"/>
                </a:cubicBezTo>
                <a:cubicBezTo>
                  <a:pt x="7262082" y="681037"/>
                  <a:pt x="7266423" y="684944"/>
                  <a:pt x="7268159" y="690153"/>
                </a:cubicBezTo>
                <a:cubicBezTo>
                  <a:pt x="7271632" y="697966"/>
                  <a:pt x="7269461" y="701873"/>
                  <a:pt x="7261648" y="701873"/>
                </a:cubicBezTo>
                <a:cubicBezTo>
                  <a:pt x="7253834" y="702741"/>
                  <a:pt x="7244285" y="704043"/>
                  <a:pt x="7232999" y="705780"/>
                </a:cubicBezTo>
                <a:cubicBezTo>
                  <a:pt x="7232999" y="712725"/>
                  <a:pt x="7232999" y="718802"/>
                  <a:pt x="7232999" y="724011"/>
                </a:cubicBezTo>
                <a:cubicBezTo>
                  <a:pt x="7233867" y="724011"/>
                  <a:pt x="7235603" y="723577"/>
                  <a:pt x="7238207" y="722709"/>
                </a:cubicBezTo>
                <a:cubicBezTo>
                  <a:pt x="7248625" y="721841"/>
                  <a:pt x="7255137" y="720973"/>
                  <a:pt x="7257741" y="720104"/>
                </a:cubicBezTo>
                <a:cubicBezTo>
                  <a:pt x="7262950" y="718368"/>
                  <a:pt x="7269028" y="718368"/>
                  <a:pt x="7275973" y="720104"/>
                </a:cubicBezTo>
                <a:cubicBezTo>
                  <a:pt x="7284655" y="721841"/>
                  <a:pt x="7290297" y="725747"/>
                  <a:pt x="7292902" y="731825"/>
                </a:cubicBezTo>
                <a:cubicBezTo>
                  <a:pt x="7297243" y="739638"/>
                  <a:pt x="7295073" y="744847"/>
                  <a:pt x="7286391" y="747452"/>
                </a:cubicBezTo>
                <a:cubicBezTo>
                  <a:pt x="7265555" y="747452"/>
                  <a:pt x="7248625" y="747886"/>
                  <a:pt x="7235603" y="748754"/>
                </a:cubicBezTo>
                <a:cubicBezTo>
                  <a:pt x="7230394" y="749622"/>
                  <a:pt x="7223015" y="750490"/>
                  <a:pt x="7213465" y="751358"/>
                </a:cubicBezTo>
                <a:cubicBezTo>
                  <a:pt x="7202179" y="752226"/>
                  <a:pt x="7195668" y="753095"/>
                  <a:pt x="7193931" y="753963"/>
                </a:cubicBezTo>
                <a:cubicBezTo>
                  <a:pt x="7186986" y="753963"/>
                  <a:pt x="7182211" y="753529"/>
                  <a:pt x="7179606" y="752661"/>
                </a:cubicBezTo>
                <a:cubicBezTo>
                  <a:pt x="7177002" y="751792"/>
                  <a:pt x="7174397" y="750056"/>
                  <a:pt x="7171793" y="747452"/>
                </a:cubicBezTo>
                <a:cubicBezTo>
                  <a:pt x="7171793" y="776969"/>
                  <a:pt x="7167453" y="795635"/>
                  <a:pt x="7158770" y="803448"/>
                </a:cubicBezTo>
                <a:cubicBezTo>
                  <a:pt x="7154430" y="806921"/>
                  <a:pt x="7150089" y="806487"/>
                  <a:pt x="7145748" y="802146"/>
                </a:cubicBezTo>
                <a:cubicBezTo>
                  <a:pt x="7142276" y="797805"/>
                  <a:pt x="7138803" y="791728"/>
                  <a:pt x="7135330" y="783914"/>
                </a:cubicBezTo>
                <a:cubicBezTo>
                  <a:pt x="7132726" y="778706"/>
                  <a:pt x="7132726" y="773497"/>
                  <a:pt x="7135330" y="768288"/>
                </a:cubicBezTo>
                <a:cubicBezTo>
                  <a:pt x="7142276" y="748320"/>
                  <a:pt x="7145314" y="713159"/>
                  <a:pt x="7144446" y="662806"/>
                </a:cubicBezTo>
                <a:cubicBezTo>
                  <a:pt x="7144446" y="653256"/>
                  <a:pt x="7144012" y="644574"/>
                  <a:pt x="7143144" y="636761"/>
                </a:cubicBezTo>
                <a:cubicBezTo>
                  <a:pt x="7137935" y="642838"/>
                  <a:pt x="7130121" y="649349"/>
                  <a:pt x="7119703" y="656294"/>
                </a:cubicBezTo>
                <a:cubicBezTo>
                  <a:pt x="7119703" y="657162"/>
                  <a:pt x="7118835" y="658465"/>
                  <a:pt x="7117099" y="660201"/>
                </a:cubicBezTo>
                <a:cubicBezTo>
                  <a:pt x="7114494" y="662806"/>
                  <a:pt x="7111456" y="666278"/>
                  <a:pt x="7107983" y="670619"/>
                </a:cubicBezTo>
                <a:cubicBezTo>
                  <a:pt x="7123610" y="681037"/>
                  <a:pt x="7133160" y="688851"/>
                  <a:pt x="7136632" y="694060"/>
                </a:cubicBezTo>
                <a:cubicBezTo>
                  <a:pt x="7142710" y="702741"/>
                  <a:pt x="7141408" y="713593"/>
                  <a:pt x="7132726" y="726616"/>
                </a:cubicBezTo>
                <a:cubicBezTo>
                  <a:pt x="7127517" y="734429"/>
                  <a:pt x="7121874" y="734429"/>
                  <a:pt x="7115796" y="726616"/>
                </a:cubicBezTo>
                <a:cubicBezTo>
                  <a:pt x="7113192" y="722275"/>
                  <a:pt x="7111456" y="717500"/>
                  <a:pt x="7110587" y="712291"/>
                </a:cubicBezTo>
                <a:cubicBezTo>
                  <a:pt x="7107983" y="714895"/>
                  <a:pt x="7103642" y="718368"/>
                  <a:pt x="7097565" y="722709"/>
                </a:cubicBezTo>
                <a:cubicBezTo>
                  <a:pt x="7085411" y="732259"/>
                  <a:pt x="7076729" y="739204"/>
                  <a:pt x="7071520" y="743545"/>
                </a:cubicBezTo>
                <a:cubicBezTo>
                  <a:pt x="7068048" y="747017"/>
                  <a:pt x="7064141" y="747452"/>
                  <a:pt x="7059800" y="744847"/>
                </a:cubicBezTo>
                <a:cubicBezTo>
                  <a:pt x="7051986" y="738770"/>
                  <a:pt x="7047212" y="733127"/>
                  <a:pt x="7045475" y="727918"/>
                </a:cubicBezTo>
                <a:cubicBezTo>
                  <a:pt x="7043739" y="722709"/>
                  <a:pt x="7044173" y="719236"/>
                  <a:pt x="7046777" y="717500"/>
                </a:cubicBezTo>
                <a:cubicBezTo>
                  <a:pt x="7051986" y="714027"/>
                  <a:pt x="7058064" y="705780"/>
                  <a:pt x="7065009" y="692757"/>
                </a:cubicBezTo>
                <a:cubicBezTo>
                  <a:pt x="7074559" y="674526"/>
                  <a:pt x="7081070" y="657597"/>
                  <a:pt x="7084542" y="641970"/>
                </a:cubicBezTo>
                <a:cubicBezTo>
                  <a:pt x="7084542" y="635892"/>
                  <a:pt x="7087147" y="632854"/>
                  <a:pt x="7092356" y="632854"/>
                </a:cubicBezTo>
                <a:cubicBezTo>
                  <a:pt x="7093224" y="632854"/>
                  <a:pt x="7094527" y="633288"/>
                  <a:pt x="7096263" y="634156"/>
                </a:cubicBezTo>
                <a:cubicBezTo>
                  <a:pt x="7104945" y="638497"/>
                  <a:pt x="7111022" y="642404"/>
                  <a:pt x="7114494" y="645876"/>
                </a:cubicBezTo>
                <a:cubicBezTo>
                  <a:pt x="7131858" y="623304"/>
                  <a:pt x="7145748" y="599864"/>
                  <a:pt x="7156166" y="575555"/>
                </a:cubicBezTo>
                <a:cubicBezTo>
                  <a:pt x="7163979" y="558192"/>
                  <a:pt x="7167453" y="545169"/>
                  <a:pt x="7166584" y="536488"/>
                </a:cubicBezTo>
                <a:cubicBezTo>
                  <a:pt x="7165716" y="532147"/>
                  <a:pt x="7166150" y="529108"/>
                  <a:pt x="7167886" y="527372"/>
                </a:cubicBezTo>
                <a:cubicBezTo>
                  <a:pt x="7168320" y="526504"/>
                  <a:pt x="7169188" y="526070"/>
                  <a:pt x="7170491" y="526070"/>
                </a:cubicBezTo>
                <a:close/>
                <a:moveTo>
                  <a:pt x="6443837" y="525744"/>
                </a:moveTo>
                <a:cubicBezTo>
                  <a:pt x="6445574" y="525527"/>
                  <a:pt x="6447744" y="525636"/>
                  <a:pt x="6450349" y="526070"/>
                </a:cubicBezTo>
                <a:cubicBezTo>
                  <a:pt x="6466844" y="530411"/>
                  <a:pt x="6479432" y="536488"/>
                  <a:pt x="6488114" y="544301"/>
                </a:cubicBezTo>
                <a:cubicBezTo>
                  <a:pt x="6495059" y="549510"/>
                  <a:pt x="6497229" y="556021"/>
                  <a:pt x="6494625" y="563835"/>
                </a:cubicBezTo>
                <a:cubicBezTo>
                  <a:pt x="6491153" y="571648"/>
                  <a:pt x="6488982" y="582066"/>
                  <a:pt x="6488114" y="595089"/>
                </a:cubicBezTo>
                <a:cubicBezTo>
                  <a:pt x="6488982" y="595089"/>
                  <a:pt x="6490285" y="594655"/>
                  <a:pt x="6492020" y="593787"/>
                </a:cubicBezTo>
                <a:cubicBezTo>
                  <a:pt x="6492889" y="593787"/>
                  <a:pt x="6493757" y="593787"/>
                  <a:pt x="6494625" y="593787"/>
                </a:cubicBezTo>
                <a:cubicBezTo>
                  <a:pt x="6500703" y="592918"/>
                  <a:pt x="6507647" y="590314"/>
                  <a:pt x="6515461" y="585973"/>
                </a:cubicBezTo>
                <a:cubicBezTo>
                  <a:pt x="6521538" y="582500"/>
                  <a:pt x="6527181" y="581632"/>
                  <a:pt x="6532391" y="583369"/>
                </a:cubicBezTo>
                <a:cubicBezTo>
                  <a:pt x="6543677" y="586841"/>
                  <a:pt x="6550622" y="592050"/>
                  <a:pt x="6553226" y="598996"/>
                </a:cubicBezTo>
                <a:cubicBezTo>
                  <a:pt x="6557567" y="606809"/>
                  <a:pt x="6555831" y="611150"/>
                  <a:pt x="6548017" y="612018"/>
                </a:cubicBezTo>
                <a:cubicBezTo>
                  <a:pt x="6539336" y="614623"/>
                  <a:pt x="6526747" y="618095"/>
                  <a:pt x="6510252" y="622436"/>
                </a:cubicBezTo>
                <a:cubicBezTo>
                  <a:pt x="6499834" y="624172"/>
                  <a:pt x="6492020" y="625909"/>
                  <a:pt x="6486812" y="627645"/>
                </a:cubicBezTo>
                <a:cubicBezTo>
                  <a:pt x="6486812" y="633722"/>
                  <a:pt x="6486812" y="638931"/>
                  <a:pt x="6486812" y="643272"/>
                </a:cubicBezTo>
                <a:cubicBezTo>
                  <a:pt x="6485944" y="645876"/>
                  <a:pt x="6485509" y="648047"/>
                  <a:pt x="6485509" y="649783"/>
                </a:cubicBezTo>
                <a:cubicBezTo>
                  <a:pt x="6486378" y="648915"/>
                  <a:pt x="6487680" y="648481"/>
                  <a:pt x="6489416" y="648481"/>
                </a:cubicBezTo>
                <a:cubicBezTo>
                  <a:pt x="6490285" y="647613"/>
                  <a:pt x="6491153" y="647179"/>
                  <a:pt x="6492020" y="647179"/>
                </a:cubicBezTo>
                <a:cubicBezTo>
                  <a:pt x="6498966" y="643706"/>
                  <a:pt x="6505477" y="643272"/>
                  <a:pt x="6511555" y="645876"/>
                </a:cubicBezTo>
                <a:cubicBezTo>
                  <a:pt x="6521104" y="649349"/>
                  <a:pt x="6528918" y="655426"/>
                  <a:pt x="6534995" y="664108"/>
                </a:cubicBezTo>
                <a:cubicBezTo>
                  <a:pt x="6538468" y="668449"/>
                  <a:pt x="6538902" y="672789"/>
                  <a:pt x="6536297" y="677130"/>
                </a:cubicBezTo>
                <a:cubicBezTo>
                  <a:pt x="6531088" y="681471"/>
                  <a:pt x="6524577" y="690587"/>
                  <a:pt x="6516763" y="704477"/>
                </a:cubicBezTo>
                <a:cubicBezTo>
                  <a:pt x="6514159" y="708818"/>
                  <a:pt x="6509818" y="715330"/>
                  <a:pt x="6503741" y="724011"/>
                </a:cubicBezTo>
                <a:cubicBezTo>
                  <a:pt x="6501137" y="727484"/>
                  <a:pt x="6499400" y="730088"/>
                  <a:pt x="6498532" y="731825"/>
                </a:cubicBezTo>
                <a:cubicBezTo>
                  <a:pt x="6520236" y="744847"/>
                  <a:pt x="6541072" y="754831"/>
                  <a:pt x="6561040" y="761776"/>
                </a:cubicBezTo>
                <a:cubicBezTo>
                  <a:pt x="6579271" y="767853"/>
                  <a:pt x="6602278" y="772628"/>
                  <a:pt x="6630059" y="776101"/>
                </a:cubicBezTo>
                <a:cubicBezTo>
                  <a:pt x="6632664" y="776101"/>
                  <a:pt x="6633965" y="776535"/>
                  <a:pt x="6633965" y="777403"/>
                </a:cubicBezTo>
                <a:cubicBezTo>
                  <a:pt x="6633965" y="779140"/>
                  <a:pt x="6633097" y="780442"/>
                  <a:pt x="6631361" y="781310"/>
                </a:cubicBezTo>
                <a:cubicBezTo>
                  <a:pt x="6622679" y="784783"/>
                  <a:pt x="6604882" y="791294"/>
                  <a:pt x="6577969" y="800844"/>
                </a:cubicBezTo>
                <a:cubicBezTo>
                  <a:pt x="6572760" y="802580"/>
                  <a:pt x="6569287" y="803882"/>
                  <a:pt x="6567551" y="804750"/>
                </a:cubicBezTo>
                <a:cubicBezTo>
                  <a:pt x="6563210" y="806487"/>
                  <a:pt x="6558435" y="806053"/>
                  <a:pt x="6553226" y="803448"/>
                </a:cubicBezTo>
                <a:cubicBezTo>
                  <a:pt x="6524577" y="790426"/>
                  <a:pt x="6498098" y="774799"/>
                  <a:pt x="6473789" y="756567"/>
                </a:cubicBezTo>
                <a:cubicBezTo>
                  <a:pt x="6473789" y="756567"/>
                  <a:pt x="6472921" y="757001"/>
                  <a:pt x="6471185" y="757870"/>
                </a:cubicBezTo>
                <a:cubicBezTo>
                  <a:pt x="6450349" y="775233"/>
                  <a:pt x="6410848" y="785651"/>
                  <a:pt x="6352680" y="789123"/>
                </a:cubicBezTo>
                <a:cubicBezTo>
                  <a:pt x="6350076" y="789123"/>
                  <a:pt x="6348340" y="788255"/>
                  <a:pt x="6347471" y="786519"/>
                </a:cubicBezTo>
                <a:cubicBezTo>
                  <a:pt x="6347471" y="784783"/>
                  <a:pt x="6348774" y="783480"/>
                  <a:pt x="6351378" y="782612"/>
                </a:cubicBezTo>
                <a:cubicBezTo>
                  <a:pt x="6401732" y="766985"/>
                  <a:pt x="6434722" y="751358"/>
                  <a:pt x="6450349" y="735731"/>
                </a:cubicBezTo>
                <a:lnTo>
                  <a:pt x="6447744" y="733127"/>
                </a:lnTo>
                <a:cubicBezTo>
                  <a:pt x="6431249" y="717500"/>
                  <a:pt x="6419095" y="709686"/>
                  <a:pt x="6411282" y="709686"/>
                </a:cubicBezTo>
                <a:cubicBezTo>
                  <a:pt x="6407809" y="709686"/>
                  <a:pt x="6406072" y="708384"/>
                  <a:pt x="6406072" y="705780"/>
                </a:cubicBezTo>
                <a:cubicBezTo>
                  <a:pt x="6405204" y="701439"/>
                  <a:pt x="6406507" y="697966"/>
                  <a:pt x="6409979" y="695362"/>
                </a:cubicBezTo>
                <a:cubicBezTo>
                  <a:pt x="6409979" y="695362"/>
                  <a:pt x="6410848" y="695362"/>
                  <a:pt x="6412583" y="695362"/>
                </a:cubicBezTo>
                <a:cubicBezTo>
                  <a:pt x="6405639" y="691889"/>
                  <a:pt x="6399127" y="686680"/>
                  <a:pt x="6393050" y="679735"/>
                </a:cubicBezTo>
                <a:cubicBezTo>
                  <a:pt x="6388709" y="676262"/>
                  <a:pt x="6389577" y="673224"/>
                  <a:pt x="6395654" y="670619"/>
                </a:cubicBezTo>
                <a:cubicBezTo>
                  <a:pt x="6399127" y="669751"/>
                  <a:pt x="6403902" y="668883"/>
                  <a:pt x="6409979" y="668015"/>
                </a:cubicBezTo>
                <a:cubicBezTo>
                  <a:pt x="6429079" y="663674"/>
                  <a:pt x="6444272" y="660635"/>
                  <a:pt x="6455558" y="658899"/>
                </a:cubicBezTo>
                <a:cubicBezTo>
                  <a:pt x="6452953" y="654558"/>
                  <a:pt x="6451651" y="647179"/>
                  <a:pt x="6451651" y="636761"/>
                </a:cubicBezTo>
                <a:lnTo>
                  <a:pt x="6451651" y="635458"/>
                </a:lnTo>
                <a:cubicBezTo>
                  <a:pt x="6449047" y="635458"/>
                  <a:pt x="6445140" y="636327"/>
                  <a:pt x="6439931" y="638063"/>
                </a:cubicBezTo>
                <a:cubicBezTo>
                  <a:pt x="6434722" y="638931"/>
                  <a:pt x="6430815" y="639799"/>
                  <a:pt x="6428210" y="640667"/>
                </a:cubicBezTo>
                <a:cubicBezTo>
                  <a:pt x="6421266" y="643272"/>
                  <a:pt x="6408243" y="637629"/>
                  <a:pt x="6389143" y="623738"/>
                </a:cubicBezTo>
                <a:cubicBezTo>
                  <a:pt x="6387407" y="622002"/>
                  <a:pt x="6386973" y="620266"/>
                  <a:pt x="6387841" y="618529"/>
                </a:cubicBezTo>
                <a:cubicBezTo>
                  <a:pt x="6387841" y="616793"/>
                  <a:pt x="6389577" y="615491"/>
                  <a:pt x="6393050" y="614623"/>
                </a:cubicBezTo>
                <a:cubicBezTo>
                  <a:pt x="6408677" y="612886"/>
                  <a:pt x="6428210" y="609414"/>
                  <a:pt x="6451651" y="604205"/>
                </a:cubicBezTo>
                <a:cubicBezTo>
                  <a:pt x="6451651" y="595523"/>
                  <a:pt x="6451651" y="587275"/>
                  <a:pt x="6451651" y="579462"/>
                </a:cubicBezTo>
                <a:cubicBezTo>
                  <a:pt x="6450783" y="565571"/>
                  <a:pt x="6447310" y="552115"/>
                  <a:pt x="6441233" y="539092"/>
                </a:cubicBezTo>
                <a:cubicBezTo>
                  <a:pt x="6438629" y="533883"/>
                  <a:pt x="6438195" y="529977"/>
                  <a:pt x="6439931" y="527372"/>
                </a:cubicBezTo>
                <a:cubicBezTo>
                  <a:pt x="6440799" y="526504"/>
                  <a:pt x="6442101" y="525961"/>
                  <a:pt x="6443837" y="525744"/>
                </a:cubicBezTo>
                <a:close/>
                <a:moveTo>
                  <a:pt x="1487899" y="525174"/>
                </a:moveTo>
                <a:cubicBezTo>
                  <a:pt x="1489581" y="525120"/>
                  <a:pt x="1491616" y="525419"/>
                  <a:pt x="1494003" y="526070"/>
                </a:cubicBezTo>
                <a:cubicBezTo>
                  <a:pt x="1507894" y="532147"/>
                  <a:pt x="1518312" y="539960"/>
                  <a:pt x="1525256" y="549510"/>
                </a:cubicBezTo>
                <a:cubicBezTo>
                  <a:pt x="1526125" y="552115"/>
                  <a:pt x="1526560" y="555153"/>
                  <a:pt x="1526560" y="558626"/>
                </a:cubicBezTo>
                <a:cubicBezTo>
                  <a:pt x="1539582" y="562099"/>
                  <a:pt x="1550000" y="566005"/>
                  <a:pt x="1557813" y="570346"/>
                </a:cubicBezTo>
                <a:cubicBezTo>
                  <a:pt x="1569968" y="578160"/>
                  <a:pt x="1570835" y="588578"/>
                  <a:pt x="1560418" y="601600"/>
                </a:cubicBezTo>
                <a:cubicBezTo>
                  <a:pt x="1565626" y="600732"/>
                  <a:pt x="1571270" y="598996"/>
                  <a:pt x="1577347" y="596391"/>
                </a:cubicBezTo>
                <a:cubicBezTo>
                  <a:pt x="1586028" y="592918"/>
                  <a:pt x="1595579" y="596825"/>
                  <a:pt x="1605997" y="608111"/>
                </a:cubicBezTo>
                <a:cubicBezTo>
                  <a:pt x="1610337" y="615057"/>
                  <a:pt x="1609034" y="619397"/>
                  <a:pt x="1602089" y="621134"/>
                </a:cubicBezTo>
                <a:cubicBezTo>
                  <a:pt x="1596013" y="622002"/>
                  <a:pt x="1585595" y="623738"/>
                  <a:pt x="1570835" y="626343"/>
                </a:cubicBezTo>
                <a:cubicBezTo>
                  <a:pt x="1566495" y="627211"/>
                  <a:pt x="1563022" y="628079"/>
                  <a:pt x="1560418" y="628947"/>
                </a:cubicBezTo>
                <a:cubicBezTo>
                  <a:pt x="1561286" y="628947"/>
                  <a:pt x="1561720" y="629381"/>
                  <a:pt x="1561720" y="630249"/>
                </a:cubicBezTo>
                <a:cubicBezTo>
                  <a:pt x="1564324" y="632854"/>
                  <a:pt x="1564758" y="636327"/>
                  <a:pt x="1563022" y="640667"/>
                </a:cubicBezTo>
                <a:cubicBezTo>
                  <a:pt x="1563022" y="640667"/>
                  <a:pt x="1563022" y="641101"/>
                  <a:pt x="1563022" y="641970"/>
                </a:cubicBezTo>
                <a:cubicBezTo>
                  <a:pt x="1562154" y="644574"/>
                  <a:pt x="1561720" y="646745"/>
                  <a:pt x="1561720" y="648481"/>
                </a:cubicBezTo>
                <a:cubicBezTo>
                  <a:pt x="1568665" y="646745"/>
                  <a:pt x="1573875" y="645442"/>
                  <a:pt x="1577347" y="644574"/>
                </a:cubicBezTo>
                <a:cubicBezTo>
                  <a:pt x="1583424" y="642838"/>
                  <a:pt x="1589067" y="642838"/>
                  <a:pt x="1594276" y="644574"/>
                </a:cubicBezTo>
                <a:cubicBezTo>
                  <a:pt x="1598618" y="646310"/>
                  <a:pt x="1602524" y="649783"/>
                  <a:pt x="1605997" y="654992"/>
                </a:cubicBezTo>
                <a:cubicBezTo>
                  <a:pt x="1606864" y="655860"/>
                  <a:pt x="1607299" y="656294"/>
                  <a:pt x="1607299" y="656294"/>
                </a:cubicBezTo>
                <a:cubicBezTo>
                  <a:pt x="1610771" y="663240"/>
                  <a:pt x="1609034" y="667580"/>
                  <a:pt x="1602089" y="669317"/>
                </a:cubicBezTo>
                <a:cubicBezTo>
                  <a:pt x="1595144" y="670185"/>
                  <a:pt x="1581253" y="672355"/>
                  <a:pt x="1560418" y="675828"/>
                </a:cubicBezTo>
                <a:lnTo>
                  <a:pt x="1560418" y="679735"/>
                </a:lnTo>
                <a:cubicBezTo>
                  <a:pt x="1560418" y="682339"/>
                  <a:pt x="1560418" y="685812"/>
                  <a:pt x="1560418" y="690153"/>
                </a:cubicBezTo>
                <a:cubicBezTo>
                  <a:pt x="1569100" y="687548"/>
                  <a:pt x="1576045" y="686246"/>
                  <a:pt x="1581253" y="686246"/>
                </a:cubicBezTo>
                <a:cubicBezTo>
                  <a:pt x="1587331" y="684510"/>
                  <a:pt x="1591671" y="684944"/>
                  <a:pt x="1594276" y="687548"/>
                </a:cubicBezTo>
                <a:cubicBezTo>
                  <a:pt x="1599485" y="690153"/>
                  <a:pt x="1602524" y="693191"/>
                  <a:pt x="1603392" y="696664"/>
                </a:cubicBezTo>
                <a:cubicBezTo>
                  <a:pt x="1607732" y="704477"/>
                  <a:pt x="1605562" y="708818"/>
                  <a:pt x="1596881" y="709686"/>
                </a:cubicBezTo>
                <a:cubicBezTo>
                  <a:pt x="1594276" y="709686"/>
                  <a:pt x="1589501" y="710555"/>
                  <a:pt x="1582556" y="712291"/>
                </a:cubicBezTo>
                <a:cubicBezTo>
                  <a:pt x="1573006" y="713159"/>
                  <a:pt x="1565626" y="714027"/>
                  <a:pt x="1560418" y="714895"/>
                </a:cubicBezTo>
                <a:cubicBezTo>
                  <a:pt x="1560418" y="721841"/>
                  <a:pt x="1560418" y="727918"/>
                  <a:pt x="1560418" y="733127"/>
                </a:cubicBezTo>
                <a:cubicBezTo>
                  <a:pt x="1563022" y="733127"/>
                  <a:pt x="1566929" y="732693"/>
                  <a:pt x="1572138" y="731825"/>
                </a:cubicBezTo>
                <a:cubicBezTo>
                  <a:pt x="1577347" y="731825"/>
                  <a:pt x="1580819" y="731391"/>
                  <a:pt x="1582556" y="730522"/>
                </a:cubicBezTo>
                <a:cubicBezTo>
                  <a:pt x="1591238" y="727918"/>
                  <a:pt x="1598183" y="727918"/>
                  <a:pt x="1603392" y="730522"/>
                </a:cubicBezTo>
                <a:cubicBezTo>
                  <a:pt x="1608601" y="733127"/>
                  <a:pt x="1612942" y="737034"/>
                  <a:pt x="1616414" y="742243"/>
                </a:cubicBezTo>
                <a:cubicBezTo>
                  <a:pt x="1620755" y="750056"/>
                  <a:pt x="1619019" y="755265"/>
                  <a:pt x="1611205" y="757870"/>
                </a:cubicBezTo>
                <a:cubicBezTo>
                  <a:pt x="1585161" y="757870"/>
                  <a:pt x="1565626" y="758304"/>
                  <a:pt x="1552605" y="759172"/>
                </a:cubicBezTo>
                <a:cubicBezTo>
                  <a:pt x="1536978" y="759172"/>
                  <a:pt x="1523520" y="760474"/>
                  <a:pt x="1512234" y="763079"/>
                </a:cubicBezTo>
                <a:cubicBezTo>
                  <a:pt x="1509630" y="763079"/>
                  <a:pt x="1505724" y="762210"/>
                  <a:pt x="1500515" y="760474"/>
                </a:cubicBezTo>
                <a:cubicBezTo>
                  <a:pt x="1498778" y="760474"/>
                  <a:pt x="1497041" y="759606"/>
                  <a:pt x="1495305" y="757870"/>
                </a:cubicBezTo>
                <a:cubicBezTo>
                  <a:pt x="1495305" y="758738"/>
                  <a:pt x="1495305" y="760474"/>
                  <a:pt x="1495305" y="763079"/>
                </a:cubicBezTo>
                <a:cubicBezTo>
                  <a:pt x="1494437" y="765683"/>
                  <a:pt x="1494003" y="767853"/>
                  <a:pt x="1494003" y="769590"/>
                </a:cubicBezTo>
                <a:cubicBezTo>
                  <a:pt x="1493135" y="791294"/>
                  <a:pt x="1490965" y="806053"/>
                  <a:pt x="1487492" y="813866"/>
                </a:cubicBezTo>
                <a:cubicBezTo>
                  <a:pt x="1481415" y="819075"/>
                  <a:pt x="1475337" y="818641"/>
                  <a:pt x="1469261" y="812564"/>
                </a:cubicBezTo>
                <a:cubicBezTo>
                  <a:pt x="1465788" y="807355"/>
                  <a:pt x="1461881" y="800410"/>
                  <a:pt x="1457540" y="791728"/>
                </a:cubicBezTo>
                <a:cubicBezTo>
                  <a:pt x="1456672" y="787387"/>
                  <a:pt x="1457540" y="780008"/>
                  <a:pt x="1460145" y="769590"/>
                </a:cubicBezTo>
                <a:cubicBezTo>
                  <a:pt x="1461881" y="763513"/>
                  <a:pt x="1463184" y="740506"/>
                  <a:pt x="1464052" y="700571"/>
                </a:cubicBezTo>
                <a:cubicBezTo>
                  <a:pt x="1464920" y="685812"/>
                  <a:pt x="1465353" y="675828"/>
                  <a:pt x="1465353" y="670619"/>
                </a:cubicBezTo>
                <a:cubicBezTo>
                  <a:pt x="1466222" y="664542"/>
                  <a:pt x="1465788" y="656728"/>
                  <a:pt x="1464052" y="647179"/>
                </a:cubicBezTo>
                <a:cubicBezTo>
                  <a:pt x="1454501" y="659333"/>
                  <a:pt x="1444083" y="669317"/>
                  <a:pt x="1432798" y="677130"/>
                </a:cubicBezTo>
                <a:cubicBezTo>
                  <a:pt x="1437139" y="681471"/>
                  <a:pt x="1440611" y="685812"/>
                  <a:pt x="1443215" y="690153"/>
                </a:cubicBezTo>
                <a:cubicBezTo>
                  <a:pt x="1453634" y="702307"/>
                  <a:pt x="1455804" y="717066"/>
                  <a:pt x="1449727" y="734429"/>
                </a:cubicBezTo>
                <a:cubicBezTo>
                  <a:pt x="1445386" y="742243"/>
                  <a:pt x="1439744" y="743545"/>
                  <a:pt x="1432798" y="738336"/>
                </a:cubicBezTo>
                <a:cubicBezTo>
                  <a:pt x="1424984" y="729654"/>
                  <a:pt x="1416737" y="718802"/>
                  <a:pt x="1408055" y="705780"/>
                </a:cubicBezTo>
                <a:cubicBezTo>
                  <a:pt x="1386351" y="733561"/>
                  <a:pt x="1363779" y="753095"/>
                  <a:pt x="1340338" y="764381"/>
                </a:cubicBezTo>
                <a:cubicBezTo>
                  <a:pt x="1336866" y="765249"/>
                  <a:pt x="1334695" y="765249"/>
                  <a:pt x="1333827" y="764381"/>
                </a:cubicBezTo>
                <a:cubicBezTo>
                  <a:pt x="1333827" y="763513"/>
                  <a:pt x="1335129" y="761776"/>
                  <a:pt x="1337734" y="759172"/>
                </a:cubicBezTo>
                <a:cubicBezTo>
                  <a:pt x="1360306" y="735731"/>
                  <a:pt x="1378103" y="708818"/>
                  <a:pt x="1391125" y="678433"/>
                </a:cubicBezTo>
                <a:cubicBezTo>
                  <a:pt x="1380707" y="662806"/>
                  <a:pt x="1371592" y="647613"/>
                  <a:pt x="1363779" y="632854"/>
                </a:cubicBezTo>
                <a:cubicBezTo>
                  <a:pt x="1362910" y="631118"/>
                  <a:pt x="1362476" y="629815"/>
                  <a:pt x="1362476" y="628947"/>
                </a:cubicBezTo>
                <a:cubicBezTo>
                  <a:pt x="1362476" y="628079"/>
                  <a:pt x="1363779" y="628079"/>
                  <a:pt x="1366384" y="628947"/>
                </a:cubicBezTo>
                <a:cubicBezTo>
                  <a:pt x="1368119" y="629815"/>
                  <a:pt x="1370290" y="630684"/>
                  <a:pt x="1372894" y="631552"/>
                </a:cubicBezTo>
                <a:cubicBezTo>
                  <a:pt x="1385917" y="638497"/>
                  <a:pt x="1395467" y="644140"/>
                  <a:pt x="1401543" y="648481"/>
                </a:cubicBezTo>
                <a:cubicBezTo>
                  <a:pt x="1405885" y="636327"/>
                  <a:pt x="1408489" y="623738"/>
                  <a:pt x="1409357" y="610716"/>
                </a:cubicBezTo>
                <a:cubicBezTo>
                  <a:pt x="1410225" y="608111"/>
                  <a:pt x="1409357" y="607243"/>
                  <a:pt x="1406753" y="608111"/>
                </a:cubicBezTo>
                <a:cubicBezTo>
                  <a:pt x="1405016" y="608979"/>
                  <a:pt x="1401110" y="610716"/>
                  <a:pt x="1395033" y="613320"/>
                </a:cubicBezTo>
                <a:cubicBezTo>
                  <a:pt x="1388087" y="616793"/>
                  <a:pt x="1383747" y="618963"/>
                  <a:pt x="1382010" y="619831"/>
                </a:cubicBezTo>
                <a:cubicBezTo>
                  <a:pt x="1379405" y="620700"/>
                  <a:pt x="1376367" y="620266"/>
                  <a:pt x="1372894" y="618529"/>
                </a:cubicBezTo>
                <a:cubicBezTo>
                  <a:pt x="1375499" y="620266"/>
                  <a:pt x="1375065" y="620266"/>
                  <a:pt x="1371592" y="618529"/>
                </a:cubicBezTo>
                <a:cubicBezTo>
                  <a:pt x="1367251" y="615925"/>
                  <a:pt x="1361174" y="612018"/>
                  <a:pt x="1353361" y="606809"/>
                </a:cubicBezTo>
                <a:cubicBezTo>
                  <a:pt x="1352493" y="605941"/>
                  <a:pt x="1352058" y="605507"/>
                  <a:pt x="1352058" y="605507"/>
                </a:cubicBezTo>
                <a:cubicBezTo>
                  <a:pt x="1349454" y="601166"/>
                  <a:pt x="1349454" y="598561"/>
                  <a:pt x="1352058" y="597693"/>
                </a:cubicBezTo>
                <a:cubicBezTo>
                  <a:pt x="1355531" y="596825"/>
                  <a:pt x="1361174" y="595523"/>
                  <a:pt x="1368988" y="593787"/>
                </a:cubicBezTo>
                <a:cubicBezTo>
                  <a:pt x="1382878" y="590314"/>
                  <a:pt x="1391994" y="587709"/>
                  <a:pt x="1396335" y="585973"/>
                </a:cubicBezTo>
                <a:cubicBezTo>
                  <a:pt x="1397203" y="585973"/>
                  <a:pt x="1398505" y="585539"/>
                  <a:pt x="1400242" y="584671"/>
                </a:cubicBezTo>
                <a:cubicBezTo>
                  <a:pt x="1404582" y="582934"/>
                  <a:pt x="1410225" y="580330"/>
                  <a:pt x="1417170" y="576857"/>
                </a:cubicBezTo>
                <a:cubicBezTo>
                  <a:pt x="1423247" y="575121"/>
                  <a:pt x="1427589" y="575121"/>
                  <a:pt x="1430193" y="576857"/>
                </a:cubicBezTo>
                <a:cubicBezTo>
                  <a:pt x="1441479" y="581198"/>
                  <a:pt x="1448425" y="585973"/>
                  <a:pt x="1451029" y="591182"/>
                </a:cubicBezTo>
                <a:cubicBezTo>
                  <a:pt x="1452765" y="593787"/>
                  <a:pt x="1452765" y="596825"/>
                  <a:pt x="1451029" y="600298"/>
                </a:cubicBezTo>
                <a:cubicBezTo>
                  <a:pt x="1447557" y="608111"/>
                  <a:pt x="1443650" y="618963"/>
                  <a:pt x="1439309" y="632854"/>
                </a:cubicBezTo>
                <a:cubicBezTo>
                  <a:pt x="1438440" y="634590"/>
                  <a:pt x="1437573" y="636761"/>
                  <a:pt x="1436705" y="639365"/>
                </a:cubicBezTo>
                <a:cubicBezTo>
                  <a:pt x="1434969" y="647179"/>
                  <a:pt x="1431495" y="657162"/>
                  <a:pt x="1426287" y="669317"/>
                </a:cubicBezTo>
                <a:lnTo>
                  <a:pt x="1428891" y="671921"/>
                </a:lnTo>
                <a:cubicBezTo>
                  <a:pt x="1444518" y="648481"/>
                  <a:pt x="1459711" y="617661"/>
                  <a:pt x="1474470" y="579462"/>
                </a:cubicBezTo>
                <a:cubicBezTo>
                  <a:pt x="1482283" y="560362"/>
                  <a:pt x="1484888" y="545603"/>
                  <a:pt x="1482283" y="535185"/>
                </a:cubicBezTo>
                <a:cubicBezTo>
                  <a:pt x="1480980" y="528674"/>
                  <a:pt x="1482853" y="525337"/>
                  <a:pt x="1487899" y="525174"/>
                </a:cubicBezTo>
                <a:close/>
                <a:moveTo>
                  <a:pt x="8385077" y="524768"/>
                </a:moveTo>
                <a:cubicBezTo>
                  <a:pt x="8385945" y="524768"/>
                  <a:pt x="8387247" y="526070"/>
                  <a:pt x="8388984" y="528674"/>
                </a:cubicBezTo>
                <a:cubicBezTo>
                  <a:pt x="8390720" y="533883"/>
                  <a:pt x="8392022" y="538658"/>
                  <a:pt x="8392890" y="542999"/>
                </a:cubicBezTo>
                <a:cubicBezTo>
                  <a:pt x="8397231" y="542999"/>
                  <a:pt x="8403743" y="542565"/>
                  <a:pt x="8412424" y="541697"/>
                </a:cubicBezTo>
                <a:cubicBezTo>
                  <a:pt x="8450623" y="539092"/>
                  <a:pt x="8480575" y="536488"/>
                  <a:pt x="8502279" y="533883"/>
                </a:cubicBezTo>
                <a:cubicBezTo>
                  <a:pt x="8515301" y="533883"/>
                  <a:pt x="8528324" y="532581"/>
                  <a:pt x="8541346" y="529977"/>
                </a:cubicBezTo>
                <a:cubicBezTo>
                  <a:pt x="8547423" y="529108"/>
                  <a:pt x="8552199" y="530411"/>
                  <a:pt x="8555671" y="533883"/>
                </a:cubicBezTo>
                <a:cubicBezTo>
                  <a:pt x="8566089" y="542565"/>
                  <a:pt x="8574770" y="552549"/>
                  <a:pt x="8581716" y="563835"/>
                </a:cubicBezTo>
                <a:cubicBezTo>
                  <a:pt x="8583452" y="569912"/>
                  <a:pt x="8582150" y="573819"/>
                  <a:pt x="8577809" y="575555"/>
                </a:cubicBezTo>
                <a:cubicBezTo>
                  <a:pt x="8563050" y="576423"/>
                  <a:pt x="8543083" y="580330"/>
                  <a:pt x="8517906" y="587275"/>
                </a:cubicBezTo>
                <a:cubicBezTo>
                  <a:pt x="8515301" y="588143"/>
                  <a:pt x="8513565" y="588143"/>
                  <a:pt x="8512697" y="587275"/>
                </a:cubicBezTo>
                <a:cubicBezTo>
                  <a:pt x="8512697" y="586407"/>
                  <a:pt x="8513131" y="584671"/>
                  <a:pt x="8513999" y="582066"/>
                </a:cubicBezTo>
                <a:cubicBezTo>
                  <a:pt x="8515736" y="576857"/>
                  <a:pt x="8518774" y="570346"/>
                  <a:pt x="8523115" y="562533"/>
                </a:cubicBezTo>
                <a:cubicBezTo>
                  <a:pt x="8523983" y="560796"/>
                  <a:pt x="8523115" y="559494"/>
                  <a:pt x="8520510" y="558626"/>
                </a:cubicBezTo>
                <a:cubicBezTo>
                  <a:pt x="8502279" y="559494"/>
                  <a:pt x="8468421" y="561664"/>
                  <a:pt x="8418935" y="565137"/>
                </a:cubicBezTo>
                <a:cubicBezTo>
                  <a:pt x="8407649" y="566005"/>
                  <a:pt x="8399401" y="566439"/>
                  <a:pt x="8394193" y="566439"/>
                </a:cubicBezTo>
                <a:cubicBezTo>
                  <a:pt x="8394193" y="575121"/>
                  <a:pt x="8392890" y="581632"/>
                  <a:pt x="8390286" y="585973"/>
                </a:cubicBezTo>
                <a:cubicBezTo>
                  <a:pt x="8387681" y="592050"/>
                  <a:pt x="8383340" y="596825"/>
                  <a:pt x="8377263" y="600298"/>
                </a:cubicBezTo>
                <a:cubicBezTo>
                  <a:pt x="8373791" y="603770"/>
                  <a:pt x="8369884" y="604205"/>
                  <a:pt x="8365543" y="601600"/>
                </a:cubicBezTo>
                <a:cubicBezTo>
                  <a:pt x="8362071" y="598996"/>
                  <a:pt x="8358164" y="594655"/>
                  <a:pt x="8353823" y="588578"/>
                </a:cubicBezTo>
                <a:cubicBezTo>
                  <a:pt x="8351218" y="579028"/>
                  <a:pt x="8352955" y="570346"/>
                  <a:pt x="8359032" y="562533"/>
                </a:cubicBezTo>
                <a:cubicBezTo>
                  <a:pt x="8359900" y="561664"/>
                  <a:pt x="8361202" y="559928"/>
                  <a:pt x="8362939" y="557324"/>
                </a:cubicBezTo>
                <a:cubicBezTo>
                  <a:pt x="8374225" y="543433"/>
                  <a:pt x="8380302" y="533883"/>
                  <a:pt x="8381170" y="528674"/>
                </a:cubicBezTo>
                <a:cubicBezTo>
                  <a:pt x="8382038" y="526070"/>
                  <a:pt x="8383340" y="524768"/>
                  <a:pt x="8385077" y="524768"/>
                </a:cubicBezTo>
                <a:close/>
                <a:moveTo>
                  <a:pt x="4059425" y="524768"/>
                </a:moveTo>
                <a:cubicBezTo>
                  <a:pt x="4061161" y="523899"/>
                  <a:pt x="4063766" y="523899"/>
                  <a:pt x="4067238" y="524768"/>
                </a:cubicBezTo>
                <a:cubicBezTo>
                  <a:pt x="4077656" y="525636"/>
                  <a:pt x="4086772" y="530845"/>
                  <a:pt x="4094586" y="540394"/>
                </a:cubicBezTo>
                <a:cubicBezTo>
                  <a:pt x="4097190" y="544735"/>
                  <a:pt x="4097190" y="549076"/>
                  <a:pt x="4094586" y="553417"/>
                </a:cubicBezTo>
                <a:cubicBezTo>
                  <a:pt x="4091981" y="557758"/>
                  <a:pt x="4087206" y="563401"/>
                  <a:pt x="4080261" y="570346"/>
                </a:cubicBezTo>
                <a:cubicBezTo>
                  <a:pt x="4088942" y="568610"/>
                  <a:pt x="4097190" y="565571"/>
                  <a:pt x="4105004" y="561230"/>
                </a:cubicBezTo>
                <a:cubicBezTo>
                  <a:pt x="4111949" y="558626"/>
                  <a:pt x="4117158" y="558192"/>
                  <a:pt x="4120631" y="559928"/>
                </a:cubicBezTo>
                <a:cubicBezTo>
                  <a:pt x="4130180" y="563401"/>
                  <a:pt x="4137994" y="568176"/>
                  <a:pt x="4144071" y="574253"/>
                </a:cubicBezTo>
                <a:cubicBezTo>
                  <a:pt x="4146676" y="578594"/>
                  <a:pt x="4146241" y="582066"/>
                  <a:pt x="4142769" y="584671"/>
                </a:cubicBezTo>
                <a:cubicBezTo>
                  <a:pt x="4132351" y="589880"/>
                  <a:pt x="4117592" y="599430"/>
                  <a:pt x="4098492" y="613320"/>
                </a:cubicBezTo>
                <a:cubicBezTo>
                  <a:pt x="4099360" y="613320"/>
                  <a:pt x="4100229" y="612886"/>
                  <a:pt x="4101097" y="612018"/>
                </a:cubicBezTo>
                <a:cubicBezTo>
                  <a:pt x="4102833" y="611150"/>
                  <a:pt x="4105004" y="610716"/>
                  <a:pt x="4107608" y="610716"/>
                </a:cubicBezTo>
                <a:cubicBezTo>
                  <a:pt x="4113685" y="608111"/>
                  <a:pt x="4118894" y="608111"/>
                  <a:pt x="4123235" y="610716"/>
                </a:cubicBezTo>
                <a:cubicBezTo>
                  <a:pt x="4123235" y="610716"/>
                  <a:pt x="4123669" y="611150"/>
                  <a:pt x="4124537" y="612018"/>
                </a:cubicBezTo>
                <a:cubicBezTo>
                  <a:pt x="4132351" y="615491"/>
                  <a:pt x="4137126" y="618963"/>
                  <a:pt x="4138862" y="622436"/>
                </a:cubicBezTo>
                <a:cubicBezTo>
                  <a:pt x="4140598" y="626777"/>
                  <a:pt x="4140598" y="631986"/>
                  <a:pt x="4138862" y="638063"/>
                </a:cubicBezTo>
                <a:cubicBezTo>
                  <a:pt x="4154489" y="623304"/>
                  <a:pt x="4167077" y="603770"/>
                  <a:pt x="4176627" y="579462"/>
                </a:cubicBezTo>
                <a:cubicBezTo>
                  <a:pt x="4171418" y="580330"/>
                  <a:pt x="4166209" y="579896"/>
                  <a:pt x="4161000" y="578160"/>
                </a:cubicBezTo>
                <a:cubicBezTo>
                  <a:pt x="4156659" y="572951"/>
                  <a:pt x="4153621" y="569044"/>
                  <a:pt x="4151885" y="566439"/>
                </a:cubicBezTo>
                <a:cubicBezTo>
                  <a:pt x="4149280" y="563835"/>
                  <a:pt x="4148412" y="562099"/>
                  <a:pt x="4149280" y="561230"/>
                </a:cubicBezTo>
                <a:cubicBezTo>
                  <a:pt x="4149280" y="559494"/>
                  <a:pt x="4151016" y="558626"/>
                  <a:pt x="4154489" y="558626"/>
                </a:cubicBezTo>
                <a:cubicBezTo>
                  <a:pt x="4168379" y="556890"/>
                  <a:pt x="4182270" y="554285"/>
                  <a:pt x="4196161" y="550812"/>
                </a:cubicBezTo>
                <a:cubicBezTo>
                  <a:pt x="4210051" y="547340"/>
                  <a:pt x="4222206" y="543867"/>
                  <a:pt x="4232624" y="540394"/>
                </a:cubicBezTo>
                <a:cubicBezTo>
                  <a:pt x="4236965" y="537790"/>
                  <a:pt x="4242607" y="538224"/>
                  <a:pt x="4249553" y="541697"/>
                </a:cubicBezTo>
                <a:cubicBezTo>
                  <a:pt x="4255630" y="544301"/>
                  <a:pt x="4261273" y="548642"/>
                  <a:pt x="4266482" y="554719"/>
                </a:cubicBezTo>
                <a:cubicBezTo>
                  <a:pt x="4270823" y="559928"/>
                  <a:pt x="4271257" y="565137"/>
                  <a:pt x="4267784" y="570346"/>
                </a:cubicBezTo>
                <a:cubicBezTo>
                  <a:pt x="4266048" y="574687"/>
                  <a:pt x="4262575" y="582934"/>
                  <a:pt x="4257366" y="595089"/>
                </a:cubicBezTo>
                <a:cubicBezTo>
                  <a:pt x="4248685" y="619397"/>
                  <a:pt x="4239135" y="631986"/>
                  <a:pt x="4228717" y="632854"/>
                </a:cubicBezTo>
                <a:cubicBezTo>
                  <a:pt x="4227849" y="633722"/>
                  <a:pt x="4226547" y="634156"/>
                  <a:pt x="4224810" y="634156"/>
                </a:cubicBezTo>
                <a:cubicBezTo>
                  <a:pt x="4225678" y="634156"/>
                  <a:pt x="4226547" y="635024"/>
                  <a:pt x="4227415" y="636761"/>
                </a:cubicBezTo>
                <a:cubicBezTo>
                  <a:pt x="4228283" y="637629"/>
                  <a:pt x="4228717" y="638497"/>
                  <a:pt x="4228717" y="639365"/>
                </a:cubicBezTo>
                <a:cubicBezTo>
                  <a:pt x="4230453" y="641970"/>
                  <a:pt x="4230887" y="645442"/>
                  <a:pt x="4230019" y="649783"/>
                </a:cubicBezTo>
                <a:cubicBezTo>
                  <a:pt x="4228283" y="654124"/>
                  <a:pt x="4227415" y="658899"/>
                  <a:pt x="4227415" y="664108"/>
                </a:cubicBezTo>
                <a:cubicBezTo>
                  <a:pt x="4231756" y="662371"/>
                  <a:pt x="4234794" y="661503"/>
                  <a:pt x="4236531" y="661503"/>
                </a:cubicBezTo>
                <a:cubicBezTo>
                  <a:pt x="4241740" y="658899"/>
                  <a:pt x="4246514" y="658465"/>
                  <a:pt x="4250855" y="660201"/>
                </a:cubicBezTo>
                <a:cubicBezTo>
                  <a:pt x="4256932" y="662806"/>
                  <a:pt x="4261273" y="665844"/>
                  <a:pt x="4263878" y="669317"/>
                </a:cubicBezTo>
                <a:cubicBezTo>
                  <a:pt x="4267350" y="677998"/>
                  <a:pt x="4266048" y="682339"/>
                  <a:pt x="4259971" y="682339"/>
                </a:cubicBezTo>
                <a:cubicBezTo>
                  <a:pt x="4258234" y="682339"/>
                  <a:pt x="4254328" y="682773"/>
                  <a:pt x="4248251" y="683642"/>
                </a:cubicBezTo>
                <a:cubicBezTo>
                  <a:pt x="4238701" y="685378"/>
                  <a:pt x="4231322" y="686680"/>
                  <a:pt x="4226113" y="687548"/>
                </a:cubicBezTo>
                <a:lnTo>
                  <a:pt x="4226113" y="701873"/>
                </a:lnTo>
                <a:cubicBezTo>
                  <a:pt x="4227849" y="701873"/>
                  <a:pt x="4230453" y="701439"/>
                  <a:pt x="4233926" y="700571"/>
                </a:cubicBezTo>
                <a:cubicBezTo>
                  <a:pt x="4245212" y="699703"/>
                  <a:pt x="4252157" y="698834"/>
                  <a:pt x="4254762" y="697966"/>
                </a:cubicBezTo>
                <a:cubicBezTo>
                  <a:pt x="4261707" y="696230"/>
                  <a:pt x="4267784" y="696664"/>
                  <a:pt x="4272993" y="699268"/>
                </a:cubicBezTo>
                <a:cubicBezTo>
                  <a:pt x="4275598" y="700137"/>
                  <a:pt x="4279939" y="703175"/>
                  <a:pt x="4286016" y="708384"/>
                </a:cubicBezTo>
                <a:cubicBezTo>
                  <a:pt x="4288620" y="710989"/>
                  <a:pt x="4290357" y="712291"/>
                  <a:pt x="4291225" y="712291"/>
                </a:cubicBezTo>
                <a:cubicBezTo>
                  <a:pt x="4295566" y="720104"/>
                  <a:pt x="4292527" y="724879"/>
                  <a:pt x="4282109" y="726616"/>
                </a:cubicBezTo>
                <a:cubicBezTo>
                  <a:pt x="4263009" y="724879"/>
                  <a:pt x="4244344" y="724445"/>
                  <a:pt x="4226113" y="725313"/>
                </a:cubicBezTo>
                <a:cubicBezTo>
                  <a:pt x="4224376" y="766117"/>
                  <a:pt x="4219601" y="794767"/>
                  <a:pt x="4211788" y="811262"/>
                </a:cubicBezTo>
                <a:cubicBezTo>
                  <a:pt x="4210051" y="814734"/>
                  <a:pt x="4208749" y="816471"/>
                  <a:pt x="4207881" y="816471"/>
                </a:cubicBezTo>
                <a:cubicBezTo>
                  <a:pt x="4207013" y="816471"/>
                  <a:pt x="4205711" y="814300"/>
                  <a:pt x="4203974" y="809959"/>
                </a:cubicBezTo>
                <a:cubicBezTo>
                  <a:pt x="4197029" y="798673"/>
                  <a:pt x="4193556" y="777403"/>
                  <a:pt x="4193556" y="746149"/>
                </a:cubicBezTo>
                <a:cubicBezTo>
                  <a:pt x="4193556" y="739204"/>
                  <a:pt x="4193122" y="733127"/>
                  <a:pt x="4192254" y="727918"/>
                </a:cubicBezTo>
                <a:cubicBezTo>
                  <a:pt x="4191386" y="727918"/>
                  <a:pt x="4190084" y="727918"/>
                  <a:pt x="4188347" y="727918"/>
                </a:cubicBezTo>
                <a:cubicBezTo>
                  <a:pt x="4183138" y="728786"/>
                  <a:pt x="4175759" y="730522"/>
                  <a:pt x="4166209" y="733127"/>
                </a:cubicBezTo>
                <a:cubicBezTo>
                  <a:pt x="4161868" y="734863"/>
                  <a:pt x="4158396" y="734429"/>
                  <a:pt x="4155791" y="731825"/>
                </a:cubicBezTo>
                <a:cubicBezTo>
                  <a:pt x="4151450" y="730956"/>
                  <a:pt x="4145807" y="727050"/>
                  <a:pt x="4138862" y="720104"/>
                </a:cubicBezTo>
                <a:cubicBezTo>
                  <a:pt x="4137126" y="718368"/>
                  <a:pt x="4136258" y="717500"/>
                  <a:pt x="4136258" y="717500"/>
                </a:cubicBezTo>
                <a:cubicBezTo>
                  <a:pt x="4136258" y="720973"/>
                  <a:pt x="4136692" y="726182"/>
                  <a:pt x="4137560" y="733127"/>
                </a:cubicBezTo>
                <a:cubicBezTo>
                  <a:pt x="4137560" y="736600"/>
                  <a:pt x="4137560" y="738770"/>
                  <a:pt x="4137560" y="739638"/>
                </a:cubicBezTo>
                <a:cubicBezTo>
                  <a:pt x="4140164" y="761342"/>
                  <a:pt x="4133219" y="776535"/>
                  <a:pt x="4116724" y="785217"/>
                </a:cubicBezTo>
                <a:cubicBezTo>
                  <a:pt x="4108910" y="790426"/>
                  <a:pt x="4104569" y="788689"/>
                  <a:pt x="4103701" y="780008"/>
                </a:cubicBezTo>
                <a:cubicBezTo>
                  <a:pt x="4101097" y="770458"/>
                  <a:pt x="4096322" y="761776"/>
                  <a:pt x="4089377" y="753963"/>
                </a:cubicBezTo>
                <a:cubicBezTo>
                  <a:pt x="4089377" y="760908"/>
                  <a:pt x="4087206" y="766117"/>
                  <a:pt x="4082865" y="769590"/>
                </a:cubicBezTo>
                <a:cubicBezTo>
                  <a:pt x="4080261" y="771326"/>
                  <a:pt x="4075920" y="770892"/>
                  <a:pt x="4069843" y="768288"/>
                </a:cubicBezTo>
                <a:cubicBezTo>
                  <a:pt x="4069843" y="768288"/>
                  <a:pt x="4069409" y="767853"/>
                  <a:pt x="4068541" y="766985"/>
                </a:cubicBezTo>
                <a:cubicBezTo>
                  <a:pt x="4064200" y="762644"/>
                  <a:pt x="4061595" y="758738"/>
                  <a:pt x="4060727" y="755265"/>
                </a:cubicBezTo>
                <a:cubicBezTo>
                  <a:pt x="4058991" y="751792"/>
                  <a:pt x="4058991" y="747452"/>
                  <a:pt x="4060727" y="742243"/>
                </a:cubicBezTo>
                <a:cubicBezTo>
                  <a:pt x="4060727" y="740506"/>
                  <a:pt x="4061161" y="737034"/>
                  <a:pt x="4062029" y="731825"/>
                </a:cubicBezTo>
                <a:cubicBezTo>
                  <a:pt x="4062897" y="725747"/>
                  <a:pt x="4063332" y="720973"/>
                  <a:pt x="4063332" y="717500"/>
                </a:cubicBezTo>
                <a:cubicBezTo>
                  <a:pt x="4057254" y="718368"/>
                  <a:pt x="4051611" y="717066"/>
                  <a:pt x="4046402" y="713593"/>
                </a:cubicBezTo>
                <a:cubicBezTo>
                  <a:pt x="4046402" y="717934"/>
                  <a:pt x="4045534" y="721841"/>
                  <a:pt x="4043798" y="725313"/>
                </a:cubicBezTo>
                <a:cubicBezTo>
                  <a:pt x="4039457" y="748754"/>
                  <a:pt x="4025567" y="767419"/>
                  <a:pt x="4002126" y="781310"/>
                </a:cubicBezTo>
                <a:cubicBezTo>
                  <a:pt x="3998653" y="783046"/>
                  <a:pt x="3996483" y="783480"/>
                  <a:pt x="3995615" y="782612"/>
                </a:cubicBezTo>
                <a:cubicBezTo>
                  <a:pt x="3994747" y="781744"/>
                  <a:pt x="3995181" y="780008"/>
                  <a:pt x="3996917" y="777403"/>
                </a:cubicBezTo>
                <a:cubicBezTo>
                  <a:pt x="4015149" y="748754"/>
                  <a:pt x="4023830" y="707950"/>
                  <a:pt x="4022962" y="654992"/>
                </a:cubicBezTo>
                <a:cubicBezTo>
                  <a:pt x="4022962" y="640233"/>
                  <a:pt x="4021660" y="630249"/>
                  <a:pt x="4019055" y="625040"/>
                </a:cubicBezTo>
                <a:cubicBezTo>
                  <a:pt x="4016451" y="625909"/>
                  <a:pt x="4013846" y="627645"/>
                  <a:pt x="4011242" y="630249"/>
                </a:cubicBezTo>
                <a:cubicBezTo>
                  <a:pt x="4008637" y="631118"/>
                  <a:pt x="4006901" y="631118"/>
                  <a:pt x="4006033" y="630249"/>
                </a:cubicBezTo>
                <a:cubicBezTo>
                  <a:pt x="4005165" y="629381"/>
                  <a:pt x="4006033" y="627645"/>
                  <a:pt x="4008637" y="625040"/>
                </a:cubicBezTo>
                <a:cubicBezTo>
                  <a:pt x="4022528" y="607677"/>
                  <a:pt x="4035550" y="587709"/>
                  <a:pt x="4047705" y="565137"/>
                </a:cubicBezTo>
                <a:cubicBezTo>
                  <a:pt x="4056386" y="547774"/>
                  <a:pt x="4060293" y="536488"/>
                  <a:pt x="4059425" y="531279"/>
                </a:cubicBezTo>
                <a:cubicBezTo>
                  <a:pt x="4058557" y="528674"/>
                  <a:pt x="4058557" y="526504"/>
                  <a:pt x="4059425" y="524768"/>
                </a:cubicBezTo>
                <a:close/>
                <a:moveTo>
                  <a:pt x="6838418" y="523465"/>
                </a:moveTo>
                <a:cubicBezTo>
                  <a:pt x="6851440" y="526938"/>
                  <a:pt x="6862727" y="533449"/>
                  <a:pt x="6872276" y="542999"/>
                </a:cubicBezTo>
                <a:cubicBezTo>
                  <a:pt x="6874881" y="546472"/>
                  <a:pt x="6875315" y="551247"/>
                  <a:pt x="6873579" y="557324"/>
                </a:cubicBezTo>
                <a:cubicBezTo>
                  <a:pt x="6873579" y="557324"/>
                  <a:pt x="6873145" y="557758"/>
                  <a:pt x="6872276" y="558626"/>
                </a:cubicBezTo>
                <a:cubicBezTo>
                  <a:pt x="6871408" y="561230"/>
                  <a:pt x="6870106" y="564703"/>
                  <a:pt x="6868370" y="569044"/>
                </a:cubicBezTo>
                <a:cubicBezTo>
                  <a:pt x="6877920" y="567308"/>
                  <a:pt x="6884865" y="566005"/>
                  <a:pt x="6889206" y="565137"/>
                </a:cubicBezTo>
                <a:cubicBezTo>
                  <a:pt x="6895283" y="564269"/>
                  <a:pt x="6900058" y="565137"/>
                  <a:pt x="6903530" y="567742"/>
                </a:cubicBezTo>
                <a:cubicBezTo>
                  <a:pt x="6912212" y="572951"/>
                  <a:pt x="6917855" y="579028"/>
                  <a:pt x="6920459" y="585973"/>
                </a:cubicBezTo>
                <a:cubicBezTo>
                  <a:pt x="6923064" y="593787"/>
                  <a:pt x="6917855" y="597693"/>
                  <a:pt x="6904832" y="597693"/>
                </a:cubicBezTo>
                <a:cubicBezTo>
                  <a:pt x="6901360" y="597693"/>
                  <a:pt x="6896585" y="597693"/>
                  <a:pt x="6890508" y="597693"/>
                </a:cubicBezTo>
                <a:cubicBezTo>
                  <a:pt x="6875749" y="596825"/>
                  <a:pt x="6864463" y="596825"/>
                  <a:pt x="6856649" y="597693"/>
                </a:cubicBezTo>
                <a:cubicBezTo>
                  <a:pt x="6849704" y="611584"/>
                  <a:pt x="6840154" y="624606"/>
                  <a:pt x="6828000" y="636761"/>
                </a:cubicBezTo>
                <a:cubicBezTo>
                  <a:pt x="6830604" y="635892"/>
                  <a:pt x="6835813" y="634590"/>
                  <a:pt x="6843627" y="632854"/>
                </a:cubicBezTo>
                <a:cubicBezTo>
                  <a:pt x="6848836" y="631118"/>
                  <a:pt x="6852309" y="630249"/>
                  <a:pt x="6854045" y="630249"/>
                </a:cubicBezTo>
                <a:cubicBezTo>
                  <a:pt x="6859254" y="627645"/>
                  <a:pt x="6862727" y="627645"/>
                  <a:pt x="6864463" y="630249"/>
                </a:cubicBezTo>
                <a:cubicBezTo>
                  <a:pt x="6871408" y="634590"/>
                  <a:pt x="6878788" y="641536"/>
                  <a:pt x="6886601" y="651085"/>
                </a:cubicBezTo>
                <a:cubicBezTo>
                  <a:pt x="6890074" y="654558"/>
                  <a:pt x="6890074" y="658465"/>
                  <a:pt x="6886601" y="662806"/>
                </a:cubicBezTo>
                <a:cubicBezTo>
                  <a:pt x="6885299" y="664108"/>
                  <a:pt x="6883888" y="666387"/>
                  <a:pt x="6882369" y="669642"/>
                </a:cubicBezTo>
                <a:lnTo>
                  <a:pt x="6877486" y="682339"/>
                </a:lnTo>
                <a:lnTo>
                  <a:pt x="6876183" y="686246"/>
                </a:lnTo>
                <a:cubicBezTo>
                  <a:pt x="6889206" y="685378"/>
                  <a:pt x="6899190" y="683642"/>
                  <a:pt x="6906135" y="681037"/>
                </a:cubicBezTo>
                <a:cubicBezTo>
                  <a:pt x="6913948" y="679301"/>
                  <a:pt x="6921762" y="679735"/>
                  <a:pt x="6929575" y="682339"/>
                </a:cubicBezTo>
                <a:cubicBezTo>
                  <a:pt x="6940862" y="688416"/>
                  <a:pt x="6948241" y="696664"/>
                  <a:pt x="6951713" y="707082"/>
                </a:cubicBezTo>
                <a:cubicBezTo>
                  <a:pt x="6953450" y="714895"/>
                  <a:pt x="6949543" y="718368"/>
                  <a:pt x="6939993" y="717500"/>
                </a:cubicBezTo>
                <a:cubicBezTo>
                  <a:pt x="6905267" y="715764"/>
                  <a:pt x="6865765" y="715764"/>
                  <a:pt x="6821489" y="717500"/>
                </a:cubicBezTo>
                <a:cubicBezTo>
                  <a:pt x="6850138" y="747017"/>
                  <a:pt x="6892679" y="773062"/>
                  <a:pt x="6949109" y="795635"/>
                </a:cubicBezTo>
                <a:cubicBezTo>
                  <a:pt x="6952582" y="797371"/>
                  <a:pt x="6954318" y="798673"/>
                  <a:pt x="6954318" y="799541"/>
                </a:cubicBezTo>
                <a:cubicBezTo>
                  <a:pt x="6954318" y="800410"/>
                  <a:pt x="6952582" y="801278"/>
                  <a:pt x="6949109" y="802146"/>
                </a:cubicBezTo>
                <a:cubicBezTo>
                  <a:pt x="6924800" y="805619"/>
                  <a:pt x="6900492" y="807789"/>
                  <a:pt x="6876183" y="808657"/>
                </a:cubicBezTo>
                <a:cubicBezTo>
                  <a:pt x="6869238" y="810393"/>
                  <a:pt x="6864463" y="809091"/>
                  <a:pt x="6861858" y="804750"/>
                </a:cubicBezTo>
                <a:cubicBezTo>
                  <a:pt x="6838418" y="785651"/>
                  <a:pt x="6823225" y="767853"/>
                  <a:pt x="6816280" y="751358"/>
                </a:cubicBezTo>
                <a:cubicBezTo>
                  <a:pt x="6816280" y="750490"/>
                  <a:pt x="6815412" y="749622"/>
                  <a:pt x="6813675" y="748754"/>
                </a:cubicBezTo>
                <a:cubicBezTo>
                  <a:pt x="6812807" y="746149"/>
                  <a:pt x="6810637" y="742243"/>
                  <a:pt x="6807164" y="737034"/>
                </a:cubicBezTo>
                <a:cubicBezTo>
                  <a:pt x="6803692" y="745715"/>
                  <a:pt x="6797180" y="754397"/>
                  <a:pt x="6787630" y="763079"/>
                </a:cubicBezTo>
                <a:cubicBezTo>
                  <a:pt x="6765058" y="784783"/>
                  <a:pt x="6733805" y="797805"/>
                  <a:pt x="6693869" y="802146"/>
                </a:cubicBezTo>
                <a:cubicBezTo>
                  <a:pt x="6691265" y="802146"/>
                  <a:pt x="6689528" y="801712"/>
                  <a:pt x="6688660" y="800844"/>
                </a:cubicBezTo>
                <a:cubicBezTo>
                  <a:pt x="6688660" y="799107"/>
                  <a:pt x="6689962" y="797805"/>
                  <a:pt x="6692566" y="796937"/>
                </a:cubicBezTo>
                <a:cubicBezTo>
                  <a:pt x="6737711" y="776969"/>
                  <a:pt x="6766361" y="751792"/>
                  <a:pt x="6778515" y="721407"/>
                </a:cubicBezTo>
                <a:cubicBezTo>
                  <a:pt x="6755943" y="723143"/>
                  <a:pt x="6734673" y="726616"/>
                  <a:pt x="6714705" y="731825"/>
                </a:cubicBezTo>
                <a:cubicBezTo>
                  <a:pt x="6711232" y="732693"/>
                  <a:pt x="6707325" y="732259"/>
                  <a:pt x="6702984" y="730522"/>
                </a:cubicBezTo>
                <a:cubicBezTo>
                  <a:pt x="6702116" y="730522"/>
                  <a:pt x="6701248" y="730522"/>
                  <a:pt x="6700380" y="730522"/>
                </a:cubicBezTo>
                <a:cubicBezTo>
                  <a:pt x="6691698" y="724445"/>
                  <a:pt x="6684319" y="717500"/>
                  <a:pt x="6678242" y="709686"/>
                </a:cubicBezTo>
                <a:cubicBezTo>
                  <a:pt x="6676506" y="706214"/>
                  <a:pt x="6677374" y="704477"/>
                  <a:pt x="6680847" y="704477"/>
                </a:cubicBezTo>
                <a:cubicBezTo>
                  <a:pt x="6703419" y="701873"/>
                  <a:pt x="6723387" y="700137"/>
                  <a:pt x="6740749" y="699268"/>
                </a:cubicBezTo>
                <a:cubicBezTo>
                  <a:pt x="6742486" y="699268"/>
                  <a:pt x="6744656" y="699268"/>
                  <a:pt x="6747261" y="699268"/>
                </a:cubicBezTo>
                <a:cubicBezTo>
                  <a:pt x="6743788" y="691455"/>
                  <a:pt x="6741618" y="684510"/>
                  <a:pt x="6740749" y="678433"/>
                </a:cubicBezTo>
                <a:cubicBezTo>
                  <a:pt x="6738145" y="669751"/>
                  <a:pt x="6734238" y="660201"/>
                  <a:pt x="6729030" y="649783"/>
                </a:cubicBezTo>
                <a:cubicBezTo>
                  <a:pt x="6727293" y="648047"/>
                  <a:pt x="6726859" y="645876"/>
                  <a:pt x="6727727" y="643272"/>
                </a:cubicBezTo>
                <a:cubicBezTo>
                  <a:pt x="6728596" y="641536"/>
                  <a:pt x="6730332" y="640667"/>
                  <a:pt x="6732937" y="640667"/>
                </a:cubicBezTo>
                <a:cubicBezTo>
                  <a:pt x="6740749" y="640667"/>
                  <a:pt x="6748129" y="641536"/>
                  <a:pt x="6755074" y="643272"/>
                </a:cubicBezTo>
                <a:cubicBezTo>
                  <a:pt x="6758547" y="642404"/>
                  <a:pt x="6764624" y="641970"/>
                  <a:pt x="6773306" y="641970"/>
                </a:cubicBezTo>
                <a:cubicBezTo>
                  <a:pt x="6780251" y="641101"/>
                  <a:pt x="6785894" y="640667"/>
                  <a:pt x="6790235" y="640667"/>
                </a:cubicBezTo>
                <a:cubicBezTo>
                  <a:pt x="6789367" y="635458"/>
                  <a:pt x="6788933" y="630684"/>
                  <a:pt x="6788933" y="626343"/>
                </a:cubicBezTo>
                <a:cubicBezTo>
                  <a:pt x="6787197" y="628079"/>
                  <a:pt x="6785460" y="628947"/>
                  <a:pt x="6783724" y="628947"/>
                </a:cubicBezTo>
                <a:cubicBezTo>
                  <a:pt x="6774174" y="627211"/>
                  <a:pt x="6768531" y="621568"/>
                  <a:pt x="6766794" y="612018"/>
                </a:cubicBezTo>
                <a:cubicBezTo>
                  <a:pt x="6766794" y="610282"/>
                  <a:pt x="6766361" y="608545"/>
                  <a:pt x="6765492" y="606809"/>
                </a:cubicBezTo>
                <a:cubicBezTo>
                  <a:pt x="6760284" y="607677"/>
                  <a:pt x="6753772" y="608979"/>
                  <a:pt x="6745958" y="610716"/>
                </a:cubicBezTo>
                <a:cubicBezTo>
                  <a:pt x="6741618" y="611584"/>
                  <a:pt x="6738579" y="612018"/>
                  <a:pt x="6736843" y="612018"/>
                </a:cubicBezTo>
                <a:cubicBezTo>
                  <a:pt x="6732502" y="612018"/>
                  <a:pt x="6728161" y="611150"/>
                  <a:pt x="6723820" y="609414"/>
                </a:cubicBezTo>
                <a:cubicBezTo>
                  <a:pt x="6720348" y="605941"/>
                  <a:pt x="6716007" y="601166"/>
                  <a:pt x="6710798" y="595089"/>
                </a:cubicBezTo>
                <a:cubicBezTo>
                  <a:pt x="6709062" y="590748"/>
                  <a:pt x="6709930" y="588143"/>
                  <a:pt x="6713402" y="587275"/>
                </a:cubicBezTo>
                <a:cubicBezTo>
                  <a:pt x="6717743" y="587275"/>
                  <a:pt x="6728596" y="586407"/>
                  <a:pt x="6745958" y="584671"/>
                </a:cubicBezTo>
                <a:cubicBezTo>
                  <a:pt x="6752904" y="583803"/>
                  <a:pt x="6758113" y="583369"/>
                  <a:pt x="6761585" y="583369"/>
                </a:cubicBezTo>
                <a:cubicBezTo>
                  <a:pt x="6757245" y="565137"/>
                  <a:pt x="6752904" y="553851"/>
                  <a:pt x="6748563" y="549510"/>
                </a:cubicBezTo>
                <a:cubicBezTo>
                  <a:pt x="6745091" y="541697"/>
                  <a:pt x="6747261" y="537790"/>
                  <a:pt x="6755074" y="537790"/>
                </a:cubicBezTo>
                <a:cubicBezTo>
                  <a:pt x="6763756" y="538658"/>
                  <a:pt x="6773306" y="541697"/>
                  <a:pt x="6783724" y="546906"/>
                </a:cubicBezTo>
                <a:cubicBezTo>
                  <a:pt x="6790669" y="550378"/>
                  <a:pt x="6793274" y="554719"/>
                  <a:pt x="6791538" y="559928"/>
                </a:cubicBezTo>
                <a:cubicBezTo>
                  <a:pt x="6791538" y="563401"/>
                  <a:pt x="6791538" y="569912"/>
                  <a:pt x="6791538" y="579462"/>
                </a:cubicBezTo>
                <a:cubicBezTo>
                  <a:pt x="6797615" y="578594"/>
                  <a:pt x="6806730" y="577291"/>
                  <a:pt x="6818884" y="575555"/>
                </a:cubicBezTo>
                <a:cubicBezTo>
                  <a:pt x="6823225" y="574687"/>
                  <a:pt x="6826264" y="574253"/>
                  <a:pt x="6828000" y="574253"/>
                </a:cubicBezTo>
                <a:cubicBezTo>
                  <a:pt x="6829737" y="574253"/>
                  <a:pt x="6831039" y="574253"/>
                  <a:pt x="6831907" y="574253"/>
                </a:cubicBezTo>
                <a:cubicBezTo>
                  <a:pt x="6831907" y="571648"/>
                  <a:pt x="6831907" y="569044"/>
                  <a:pt x="6831907" y="566439"/>
                </a:cubicBezTo>
                <a:cubicBezTo>
                  <a:pt x="6832775" y="550812"/>
                  <a:pt x="6831907" y="539960"/>
                  <a:pt x="6829302" y="533883"/>
                </a:cubicBezTo>
                <a:cubicBezTo>
                  <a:pt x="6827566" y="526938"/>
                  <a:pt x="6830604" y="523465"/>
                  <a:pt x="6838418" y="523465"/>
                </a:cubicBezTo>
                <a:close/>
                <a:moveTo>
                  <a:pt x="3451276" y="520861"/>
                </a:moveTo>
                <a:cubicBezTo>
                  <a:pt x="3464298" y="521729"/>
                  <a:pt x="3477321" y="523465"/>
                  <a:pt x="3490343" y="526070"/>
                </a:cubicBezTo>
                <a:cubicBezTo>
                  <a:pt x="3500761" y="529542"/>
                  <a:pt x="3505970" y="536922"/>
                  <a:pt x="3505970" y="548208"/>
                </a:cubicBezTo>
                <a:cubicBezTo>
                  <a:pt x="3505970" y="549076"/>
                  <a:pt x="3505536" y="550378"/>
                  <a:pt x="3504668" y="552115"/>
                </a:cubicBezTo>
                <a:cubicBezTo>
                  <a:pt x="3503800" y="557324"/>
                  <a:pt x="3502498" y="561230"/>
                  <a:pt x="3500761" y="563835"/>
                </a:cubicBezTo>
                <a:cubicBezTo>
                  <a:pt x="3493816" y="571648"/>
                  <a:pt x="3486002" y="571214"/>
                  <a:pt x="3477321" y="562533"/>
                </a:cubicBezTo>
                <a:cubicBezTo>
                  <a:pt x="3466903" y="552115"/>
                  <a:pt x="3456919" y="540394"/>
                  <a:pt x="3447369" y="527372"/>
                </a:cubicBezTo>
                <a:cubicBezTo>
                  <a:pt x="3445633" y="523899"/>
                  <a:pt x="3444765" y="522163"/>
                  <a:pt x="3444765" y="522163"/>
                </a:cubicBezTo>
                <a:cubicBezTo>
                  <a:pt x="3445633" y="521295"/>
                  <a:pt x="3447803" y="520861"/>
                  <a:pt x="3451276" y="520861"/>
                </a:cubicBezTo>
                <a:close/>
                <a:moveTo>
                  <a:pt x="462624" y="520861"/>
                </a:moveTo>
                <a:cubicBezTo>
                  <a:pt x="475646" y="524333"/>
                  <a:pt x="487801" y="530845"/>
                  <a:pt x="499087" y="540394"/>
                </a:cubicBezTo>
                <a:cubicBezTo>
                  <a:pt x="502560" y="546472"/>
                  <a:pt x="503428" y="551681"/>
                  <a:pt x="501691" y="556021"/>
                </a:cubicBezTo>
                <a:cubicBezTo>
                  <a:pt x="499955" y="561230"/>
                  <a:pt x="498219" y="569912"/>
                  <a:pt x="496482" y="582066"/>
                </a:cubicBezTo>
                <a:cubicBezTo>
                  <a:pt x="498219" y="581198"/>
                  <a:pt x="500823" y="580330"/>
                  <a:pt x="504296" y="579462"/>
                </a:cubicBezTo>
                <a:cubicBezTo>
                  <a:pt x="506900" y="578594"/>
                  <a:pt x="509071" y="578160"/>
                  <a:pt x="510807" y="578160"/>
                </a:cubicBezTo>
                <a:cubicBezTo>
                  <a:pt x="519489" y="574687"/>
                  <a:pt x="529039" y="579462"/>
                  <a:pt x="539456" y="592484"/>
                </a:cubicBezTo>
                <a:cubicBezTo>
                  <a:pt x="543797" y="600298"/>
                  <a:pt x="541627" y="604639"/>
                  <a:pt x="532945" y="605507"/>
                </a:cubicBezTo>
                <a:cubicBezTo>
                  <a:pt x="528605" y="606375"/>
                  <a:pt x="522527" y="607243"/>
                  <a:pt x="514714" y="608111"/>
                </a:cubicBezTo>
                <a:cubicBezTo>
                  <a:pt x="506032" y="609848"/>
                  <a:pt x="499521" y="611150"/>
                  <a:pt x="495180" y="612018"/>
                </a:cubicBezTo>
                <a:cubicBezTo>
                  <a:pt x="495180" y="619831"/>
                  <a:pt x="494746" y="627211"/>
                  <a:pt x="493878" y="634156"/>
                </a:cubicBezTo>
                <a:cubicBezTo>
                  <a:pt x="514714" y="630684"/>
                  <a:pt x="531643" y="627645"/>
                  <a:pt x="544665" y="625040"/>
                </a:cubicBezTo>
                <a:cubicBezTo>
                  <a:pt x="551611" y="622436"/>
                  <a:pt x="558990" y="622870"/>
                  <a:pt x="566804" y="626343"/>
                </a:cubicBezTo>
                <a:cubicBezTo>
                  <a:pt x="574617" y="629815"/>
                  <a:pt x="580260" y="636327"/>
                  <a:pt x="583733" y="645876"/>
                </a:cubicBezTo>
                <a:cubicBezTo>
                  <a:pt x="587205" y="653690"/>
                  <a:pt x="584601" y="657597"/>
                  <a:pt x="575919" y="657597"/>
                </a:cubicBezTo>
                <a:cubicBezTo>
                  <a:pt x="550743" y="656728"/>
                  <a:pt x="521659" y="658031"/>
                  <a:pt x="488669" y="661503"/>
                </a:cubicBezTo>
                <a:cubicBezTo>
                  <a:pt x="493010" y="664108"/>
                  <a:pt x="496482" y="667146"/>
                  <a:pt x="499087" y="670619"/>
                </a:cubicBezTo>
                <a:cubicBezTo>
                  <a:pt x="501691" y="674092"/>
                  <a:pt x="502125" y="677998"/>
                  <a:pt x="500389" y="682339"/>
                </a:cubicBezTo>
                <a:cubicBezTo>
                  <a:pt x="499521" y="683207"/>
                  <a:pt x="499087" y="684944"/>
                  <a:pt x="499087" y="687548"/>
                </a:cubicBezTo>
                <a:cubicBezTo>
                  <a:pt x="498219" y="690153"/>
                  <a:pt x="497785" y="691889"/>
                  <a:pt x="497785" y="692757"/>
                </a:cubicBezTo>
                <a:cubicBezTo>
                  <a:pt x="504730" y="691021"/>
                  <a:pt x="511675" y="688416"/>
                  <a:pt x="518621" y="684944"/>
                </a:cubicBezTo>
                <a:cubicBezTo>
                  <a:pt x="523830" y="682339"/>
                  <a:pt x="529907" y="682773"/>
                  <a:pt x="536852" y="686246"/>
                </a:cubicBezTo>
                <a:cubicBezTo>
                  <a:pt x="542929" y="688851"/>
                  <a:pt x="547704" y="693625"/>
                  <a:pt x="551177" y="700571"/>
                </a:cubicBezTo>
                <a:cubicBezTo>
                  <a:pt x="553781" y="705780"/>
                  <a:pt x="552045" y="709252"/>
                  <a:pt x="545968" y="710989"/>
                </a:cubicBezTo>
                <a:cubicBezTo>
                  <a:pt x="533814" y="714461"/>
                  <a:pt x="516884" y="717066"/>
                  <a:pt x="495180" y="718802"/>
                </a:cubicBezTo>
                <a:cubicBezTo>
                  <a:pt x="495180" y="721407"/>
                  <a:pt x="495180" y="725313"/>
                  <a:pt x="495180" y="730522"/>
                </a:cubicBezTo>
                <a:cubicBezTo>
                  <a:pt x="494312" y="736600"/>
                  <a:pt x="493878" y="741374"/>
                  <a:pt x="493878" y="744847"/>
                </a:cubicBezTo>
                <a:cubicBezTo>
                  <a:pt x="526868" y="763079"/>
                  <a:pt x="569408" y="777837"/>
                  <a:pt x="621498" y="789123"/>
                </a:cubicBezTo>
                <a:cubicBezTo>
                  <a:pt x="626707" y="790860"/>
                  <a:pt x="628877" y="792162"/>
                  <a:pt x="628009" y="793030"/>
                </a:cubicBezTo>
                <a:cubicBezTo>
                  <a:pt x="628009" y="793898"/>
                  <a:pt x="625839" y="794767"/>
                  <a:pt x="621498" y="795635"/>
                </a:cubicBezTo>
                <a:cubicBezTo>
                  <a:pt x="596321" y="802580"/>
                  <a:pt x="571144" y="807789"/>
                  <a:pt x="545968" y="811262"/>
                </a:cubicBezTo>
                <a:cubicBezTo>
                  <a:pt x="545100" y="811262"/>
                  <a:pt x="543797" y="811262"/>
                  <a:pt x="542061" y="811262"/>
                </a:cubicBezTo>
                <a:cubicBezTo>
                  <a:pt x="535984" y="812130"/>
                  <a:pt x="530775" y="810828"/>
                  <a:pt x="526434" y="807355"/>
                </a:cubicBezTo>
                <a:cubicBezTo>
                  <a:pt x="499521" y="791728"/>
                  <a:pt x="476081" y="773062"/>
                  <a:pt x="456113" y="751358"/>
                </a:cubicBezTo>
                <a:cubicBezTo>
                  <a:pt x="452640" y="747886"/>
                  <a:pt x="447431" y="741808"/>
                  <a:pt x="440486" y="733127"/>
                </a:cubicBezTo>
                <a:cubicBezTo>
                  <a:pt x="437013" y="728786"/>
                  <a:pt x="434409" y="725747"/>
                  <a:pt x="432672" y="724011"/>
                </a:cubicBezTo>
                <a:cubicBezTo>
                  <a:pt x="422254" y="736165"/>
                  <a:pt x="408364" y="748320"/>
                  <a:pt x="391000" y="760474"/>
                </a:cubicBezTo>
                <a:cubicBezTo>
                  <a:pt x="383187" y="766551"/>
                  <a:pt x="370165" y="773931"/>
                  <a:pt x="351933" y="782612"/>
                </a:cubicBezTo>
                <a:cubicBezTo>
                  <a:pt x="345856" y="786085"/>
                  <a:pt x="341949" y="788255"/>
                  <a:pt x="340213" y="789123"/>
                </a:cubicBezTo>
                <a:cubicBezTo>
                  <a:pt x="335872" y="790860"/>
                  <a:pt x="333268" y="791294"/>
                  <a:pt x="332399" y="790426"/>
                </a:cubicBezTo>
                <a:cubicBezTo>
                  <a:pt x="331531" y="788689"/>
                  <a:pt x="332833" y="786085"/>
                  <a:pt x="336306" y="782612"/>
                </a:cubicBezTo>
                <a:cubicBezTo>
                  <a:pt x="364087" y="756567"/>
                  <a:pt x="384923" y="732693"/>
                  <a:pt x="398814" y="710989"/>
                </a:cubicBezTo>
                <a:cubicBezTo>
                  <a:pt x="407495" y="699703"/>
                  <a:pt x="411402" y="689285"/>
                  <a:pt x="410534" y="679735"/>
                </a:cubicBezTo>
                <a:cubicBezTo>
                  <a:pt x="410534" y="677130"/>
                  <a:pt x="410968" y="675394"/>
                  <a:pt x="411836" y="674526"/>
                </a:cubicBezTo>
                <a:cubicBezTo>
                  <a:pt x="405759" y="675394"/>
                  <a:pt x="400550" y="676696"/>
                  <a:pt x="396210" y="678433"/>
                </a:cubicBezTo>
                <a:cubicBezTo>
                  <a:pt x="389264" y="678433"/>
                  <a:pt x="384489" y="677564"/>
                  <a:pt x="381885" y="675828"/>
                </a:cubicBezTo>
                <a:cubicBezTo>
                  <a:pt x="377544" y="673224"/>
                  <a:pt x="371467" y="668015"/>
                  <a:pt x="363653" y="660201"/>
                </a:cubicBezTo>
                <a:cubicBezTo>
                  <a:pt x="361917" y="656728"/>
                  <a:pt x="363219" y="654558"/>
                  <a:pt x="367560" y="653690"/>
                </a:cubicBezTo>
                <a:cubicBezTo>
                  <a:pt x="370165" y="653690"/>
                  <a:pt x="387528" y="651519"/>
                  <a:pt x="419650" y="647179"/>
                </a:cubicBezTo>
                <a:cubicBezTo>
                  <a:pt x="425727" y="646310"/>
                  <a:pt x="429634" y="645876"/>
                  <a:pt x="431370" y="645876"/>
                </a:cubicBezTo>
                <a:cubicBezTo>
                  <a:pt x="434843" y="645008"/>
                  <a:pt x="439184" y="644140"/>
                  <a:pt x="444392" y="643272"/>
                </a:cubicBezTo>
                <a:cubicBezTo>
                  <a:pt x="453074" y="641536"/>
                  <a:pt x="459585" y="640233"/>
                  <a:pt x="463926" y="639365"/>
                </a:cubicBezTo>
                <a:lnTo>
                  <a:pt x="463926" y="617227"/>
                </a:lnTo>
                <a:cubicBezTo>
                  <a:pt x="462190" y="617227"/>
                  <a:pt x="459151" y="617661"/>
                  <a:pt x="454811" y="618529"/>
                </a:cubicBezTo>
                <a:cubicBezTo>
                  <a:pt x="451338" y="619397"/>
                  <a:pt x="448299" y="620266"/>
                  <a:pt x="445695" y="621134"/>
                </a:cubicBezTo>
                <a:cubicBezTo>
                  <a:pt x="440486" y="622002"/>
                  <a:pt x="435277" y="620700"/>
                  <a:pt x="430068" y="617227"/>
                </a:cubicBezTo>
                <a:cubicBezTo>
                  <a:pt x="426595" y="614623"/>
                  <a:pt x="421386" y="610282"/>
                  <a:pt x="414441" y="604205"/>
                </a:cubicBezTo>
                <a:cubicBezTo>
                  <a:pt x="411836" y="600732"/>
                  <a:pt x="410968" y="598561"/>
                  <a:pt x="411836" y="597693"/>
                </a:cubicBezTo>
                <a:cubicBezTo>
                  <a:pt x="411836" y="595957"/>
                  <a:pt x="413573" y="595089"/>
                  <a:pt x="417045" y="595089"/>
                </a:cubicBezTo>
                <a:cubicBezTo>
                  <a:pt x="432672" y="593352"/>
                  <a:pt x="447865" y="591182"/>
                  <a:pt x="462624" y="588578"/>
                </a:cubicBezTo>
                <a:cubicBezTo>
                  <a:pt x="460888" y="563401"/>
                  <a:pt x="457415" y="544301"/>
                  <a:pt x="452206" y="531279"/>
                </a:cubicBezTo>
                <a:cubicBezTo>
                  <a:pt x="449602" y="523465"/>
                  <a:pt x="453074" y="519993"/>
                  <a:pt x="462624" y="520861"/>
                </a:cubicBezTo>
                <a:close/>
                <a:moveTo>
                  <a:pt x="1173000" y="520535"/>
                </a:moveTo>
                <a:cubicBezTo>
                  <a:pt x="1174302" y="520318"/>
                  <a:pt x="1175821" y="520427"/>
                  <a:pt x="1177558" y="520861"/>
                </a:cubicBezTo>
                <a:cubicBezTo>
                  <a:pt x="1191448" y="524333"/>
                  <a:pt x="1203168" y="530411"/>
                  <a:pt x="1212718" y="539092"/>
                </a:cubicBezTo>
                <a:cubicBezTo>
                  <a:pt x="1213586" y="540829"/>
                  <a:pt x="1214021" y="545169"/>
                  <a:pt x="1214021" y="552115"/>
                </a:cubicBezTo>
                <a:cubicBezTo>
                  <a:pt x="1213152" y="553851"/>
                  <a:pt x="1210982" y="559928"/>
                  <a:pt x="1207509" y="570346"/>
                </a:cubicBezTo>
                <a:cubicBezTo>
                  <a:pt x="1213586" y="568610"/>
                  <a:pt x="1217927" y="567308"/>
                  <a:pt x="1220532" y="566439"/>
                </a:cubicBezTo>
                <a:cubicBezTo>
                  <a:pt x="1227477" y="565571"/>
                  <a:pt x="1232686" y="566439"/>
                  <a:pt x="1236159" y="569044"/>
                </a:cubicBezTo>
                <a:cubicBezTo>
                  <a:pt x="1245708" y="573385"/>
                  <a:pt x="1251352" y="578160"/>
                  <a:pt x="1253088" y="583369"/>
                </a:cubicBezTo>
                <a:cubicBezTo>
                  <a:pt x="1257429" y="591182"/>
                  <a:pt x="1255693" y="595523"/>
                  <a:pt x="1247879" y="596391"/>
                </a:cubicBezTo>
                <a:cubicBezTo>
                  <a:pt x="1238329" y="596391"/>
                  <a:pt x="1221834" y="597259"/>
                  <a:pt x="1198393" y="598996"/>
                </a:cubicBezTo>
                <a:cubicBezTo>
                  <a:pt x="1215757" y="597259"/>
                  <a:pt x="1214454" y="597259"/>
                  <a:pt x="1194487" y="598996"/>
                </a:cubicBezTo>
                <a:cubicBezTo>
                  <a:pt x="1189277" y="609414"/>
                  <a:pt x="1179728" y="620700"/>
                  <a:pt x="1165837" y="632854"/>
                </a:cubicBezTo>
                <a:cubicBezTo>
                  <a:pt x="1170178" y="635458"/>
                  <a:pt x="1171046" y="639799"/>
                  <a:pt x="1168442" y="645876"/>
                </a:cubicBezTo>
                <a:lnTo>
                  <a:pt x="1167140" y="648481"/>
                </a:lnTo>
                <a:cubicBezTo>
                  <a:pt x="1168008" y="648481"/>
                  <a:pt x="1169310" y="648047"/>
                  <a:pt x="1171046" y="647179"/>
                </a:cubicBezTo>
                <a:cubicBezTo>
                  <a:pt x="1171914" y="647179"/>
                  <a:pt x="1172783" y="647179"/>
                  <a:pt x="1173650" y="647179"/>
                </a:cubicBezTo>
                <a:cubicBezTo>
                  <a:pt x="1200564" y="643706"/>
                  <a:pt x="1222702" y="640233"/>
                  <a:pt x="1240065" y="636761"/>
                </a:cubicBezTo>
                <a:cubicBezTo>
                  <a:pt x="1249615" y="635024"/>
                  <a:pt x="1256994" y="635892"/>
                  <a:pt x="1262203" y="639365"/>
                </a:cubicBezTo>
                <a:cubicBezTo>
                  <a:pt x="1269149" y="644574"/>
                  <a:pt x="1274792" y="649783"/>
                  <a:pt x="1279132" y="654992"/>
                </a:cubicBezTo>
                <a:cubicBezTo>
                  <a:pt x="1283473" y="665410"/>
                  <a:pt x="1280001" y="671487"/>
                  <a:pt x="1268715" y="673224"/>
                </a:cubicBezTo>
                <a:cubicBezTo>
                  <a:pt x="1233988" y="668883"/>
                  <a:pt x="1197525" y="668883"/>
                  <a:pt x="1159326" y="673224"/>
                </a:cubicBezTo>
                <a:cubicBezTo>
                  <a:pt x="1158457" y="677564"/>
                  <a:pt x="1156721" y="683207"/>
                  <a:pt x="1154117" y="690153"/>
                </a:cubicBezTo>
                <a:cubicBezTo>
                  <a:pt x="1152381" y="695362"/>
                  <a:pt x="1151078" y="699268"/>
                  <a:pt x="1150210" y="701873"/>
                </a:cubicBezTo>
                <a:cubicBezTo>
                  <a:pt x="1151078" y="701873"/>
                  <a:pt x="1151513" y="701873"/>
                  <a:pt x="1151513" y="701873"/>
                </a:cubicBezTo>
                <a:cubicBezTo>
                  <a:pt x="1157590" y="701005"/>
                  <a:pt x="1166271" y="698834"/>
                  <a:pt x="1177558" y="695362"/>
                </a:cubicBezTo>
                <a:cubicBezTo>
                  <a:pt x="1180162" y="694494"/>
                  <a:pt x="1181898" y="694060"/>
                  <a:pt x="1182767" y="694060"/>
                </a:cubicBezTo>
                <a:cubicBezTo>
                  <a:pt x="1190580" y="691455"/>
                  <a:pt x="1197091" y="691889"/>
                  <a:pt x="1202300" y="695362"/>
                </a:cubicBezTo>
                <a:cubicBezTo>
                  <a:pt x="1211850" y="699703"/>
                  <a:pt x="1219664" y="707516"/>
                  <a:pt x="1225741" y="718802"/>
                </a:cubicBezTo>
                <a:cubicBezTo>
                  <a:pt x="1229213" y="724879"/>
                  <a:pt x="1228779" y="730088"/>
                  <a:pt x="1224438" y="734429"/>
                </a:cubicBezTo>
                <a:cubicBezTo>
                  <a:pt x="1215757" y="746583"/>
                  <a:pt x="1209245" y="757870"/>
                  <a:pt x="1204904" y="768288"/>
                </a:cubicBezTo>
                <a:cubicBezTo>
                  <a:pt x="1207509" y="770892"/>
                  <a:pt x="1209680" y="773497"/>
                  <a:pt x="1211416" y="776101"/>
                </a:cubicBezTo>
                <a:cubicBezTo>
                  <a:pt x="1214021" y="783046"/>
                  <a:pt x="1211850" y="786953"/>
                  <a:pt x="1204904" y="787821"/>
                </a:cubicBezTo>
                <a:cubicBezTo>
                  <a:pt x="1164969" y="791294"/>
                  <a:pt x="1136319" y="793464"/>
                  <a:pt x="1118956" y="794332"/>
                </a:cubicBezTo>
                <a:cubicBezTo>
                  <a:pt x="1118956" y="800410"/>
                  <a:pt x="1118522" y="804750"/>
                  <a:pt x="1117654" y="807355"/>
                </a:cubicBezTo>
                <a:cubicBezTo>
                  <a:pt x="1115050" y="812564"/>
                  <a:pt x="1111577" y="813866"/>
                  <a:pt x="1107236" y="811262"/>
                </a:cubicBezTo>
                <a:cubicBezTo>
                  <a:pt x="1094214" y="807789"/>
                  <a:pt x="1087702" y="797371"/>
                  <a:pt x="1087702" y="780008"/>
                </a:cubicBezTo>
                <a:cubicBezTo>
                  <a:pt x="1085098" y="754831"/>
                  <a:pt x="1078586" y="733127"/>
                  <a:pt x="1068168" y="714895"/>
                </a:cubicBezTo>
                <a:cubicBezTo>
                  <a:pt x="1063828" y="708818"/>
                  <a:pt x="1065564" y="705346"/>
                  <a:pt x="1073377" y="704477"/>
                </a:cubicBezTo>
                <a:cubicBezTo>
                  <a:pt x="1084664" y="705346"/>
                  <a:pt x="1092912" y="707082"/>
                  <a:pt x="1098121" y="709686"/>
                </a:cubicBezTo>
                <a:cubicBezTo>
                  <a:pt x="1100725" y="708818"/>
                  <a:pt x="1105934" y="707950"/>
                  <a:pt x="1113748" y="707082"/>
                </a:cubicBezTo>
                <a:cubicBezTo>
                  <a:pt x="1117220" y="706214"/>
                  <a:pt x="1119825" y="705780"/>
                  <a:pt x="1121561" y="705780"/>
                </a:cubicBezTo>
                <a:cubicBezTo>
                  <a:pt x="1121561" y="703175"/>
                  <a:pt x="1121561" y="698834"/>
                  <a:pt x="1121561" y="692757"/>
                </a:cubicBezTo>
                <a:cubicBezTo>
                  <a:pt x="1122429" y="685812"/>
                  <a:pt x="1122863" y="680603"/>
                  <a:pt x="1122863" y="677130"/>
                </a:cubicBezTo>
                <a:cubicBezTo>
                  <a:pt x="1089872" y="680603"/>
                  <a:pt x="1065564" y="684510"/>
                  <a:pt x="1049937" y="688851"/>
                </a:cubicBezTo>
                <a:cubicBezTo>
                  <a:pt x="1044728" y="690587"/>
                  <a:pt x="1039953" y="690153"/>
                  <a:pt x="1035612" y="687548"/>
                </a:cubicBezTo>
                <a:cubicBezTo>
                  <a:pt x="1026062" y="680603"/>
                  <a:pt x="1019551" y="674526"/>
                  <a:pt x="1016079" y="669317"/>
                </a:cubicBezTo>
                <a:cubicBezTo>
                  <a:pt x="1013474" y="665844"/>
                  <a:pt x="1014342" y="663674"/>
                  <a:pt x="1018683" y="662806"/>
                </a:cubicBezTo>
                <a:cubicBezTo>
                  <a:pt x="1044728" y="661069"/>
                  <a:pt x="1063828" y="659333"/>
                  <a:pt x="1075982" y="657597"/>
                </a:cubicBezTo>
                <a:cubicBezTo>
                  <a:pt x="1092477" y="656728"/>
                  <a:pt x="1108538" y="654992"/>
                  <a:pt x="1124165" y="652388"/>
                </a:cubicBezTo>
                <a:cubicBezTo>
                  <a:pt x="1124165" y="648047"/>
                  <a:pt x="1124165" y="643272"/>
                  <a:pt x="1124165" y="638063"/>
                </a:cubicBezTo>
                <a:cubicBezTo>
                  <a:pt x="1123297" y="638931"/>
                  <a:pt x="1121995" y="639365"/>
                  <a:pt x="1120259" y="639365"/>
                </a:cubicBezTo>
                <a:cubicBezTo>
                  <a:pt x="1110709" y="636761"/>
                  <a:pt x="1105066" y="630684"/>
                  <a:pt x="1103330" y="621134"/>
                </a:cubicBezTo>
                <a:cubicBezTo>
                  <a:pt x="1103330" y="619397"/>
                  <a:pt x="1102895" y="617227"/>
                  <a:pt x="1102028" y="614623"/>
                </a:cubicBezTo>
                <a:cubicBezTo>
                  <a:pt x="1102028" y="612018"/>
                  <a:pt x="1101593" y="610282"/>
                  <a:pt x="1100725" y="609414"/>
                </a:cubicBezTo>
                <a:cubicBezTo>
                  <a:pt x="1095516" y="610282"/>
                  <a:pt x="1089004" y="611584"/>
                  <a:pt x="1081191" y="613320"/>
                </a:cubicBezTo>
                <a:cubicBezTo>
                  <a:pt x="1078586" y="614188"/>
                  <a:pt x="1076416" y="614623"/>
                  <a:pt x="1074680" y="614623"/>
                </a:cubicBezTo>
                <a:cubicBezTo>
                  <a:pt x="1070339" y="614623"/>
                  <a:pt x="1065998" y="613754"/>
                  <a:pt x="1061657" y="612018"/>
                </a:cubicBezTo>
                <a:cubicBezTo>
                  <a:pt x="1057317" y="607677"/>
                  <a:pt x="1051673" y="601600"/>
                  <a:pt x="1044728" y="593787"/>
                </a:cubicBezTo>
                <a:cubicBezTo>
                  <a:pt x="1042992" y="590314"/>
                  <a:pt x="1043860" y="588578"/>
                  <a:pt x="1047332" y="588578"/>
                </a:cubicBezTo>
                <a:cubicBezTo>
                  <a:pt x="1063828" y="588578"/>
                  <a:pt x="1080323" y="587275"/>
                  <a:pt x="1096818" y="584671"/>
                </a:cubicBezTo>
                <a:cubicBezTo>
                  <a:pt x="1092477" y="569044"/>
                  <a:pt x="1087702" y="557324"/>
                  <a:pt x="1082493" y="549510"/>
                </a:cubicBezTo>
                <a:cubicBezTo>
                  <a:pt x="1079889" y="546906"/>
                  <a:pt x="1079455" y="544735"/>
                  <a:pt x="1081191" y="542999"/>
                </a:cubicBezTo>
                <a:cubicBezTo>
                  <a:pt x="1083795" y="540394"/>
                  <a:pt x="1086834" y="539526"/>
                  <a:pt x="1090307" y="540394"/>
                </a:cubicBezTo>
                <a:cubicBezTo>
                  <a:pt x="1103330" y="542131"/>
                  <a:pt x="1112445" y="544735"/>
                  <a:pt x="1117654" y="548208"/>
                </a:cubicBezTo>
                <a:cubicBezTo>
                  <a:pt x="1121995" y="550812"/>
                  <a:pt x="1124600" y="555153"/>
                  <a:pt x="1125468" y="561230"/>
                </a:cubicBezTo>
                <a:cubicBezTo>
                  <a:pt x="1125468" y="564703"/>
                  <a:pt x="1125468" y="571648"/>
                  <a:pt x="1125468" y="582066"/>
                </a:cubicBezTo>
                <a:cubicBezTo>
                  <a:pt x="1138490" y="579462"/>
                  <a:pt x="1151078" y="578160"/>
                  <a:pt x="1163232" y="578160"/>
                </a:cubicBezTo>
                <a:cubicBezTo>
                  <a:pt x="1164101" y="578160"/>
                  <a:pt x="1165403" y="577725"/>
                  <a:pt x="1167140" y="576857"/>
                </a:cubicBezTo>
                <a:cubicBezTo>
                  <a:pt x="1168008" y="576857"/>
                  <a:pt x="1168876" y="576857"/>
                  <a:pt x="1169744" y="576857"/>
                </a:cubicBezTo>
                <a:cubicBezTo>
                  <a:pt x="1169744" y="575121"/>
                  <a:pt x="1170178" y="572516"/>
                  <a:pt x="1171046" y="569044"/>
                </a:cubicBezTo>
                <a:cubicBezTo>
                  <a:pt x="1171046" y="566439"/>
                  <a:pt x="1171046" y="564269"/>
                  <a:pt x="1171046" y="562533"/>
                </a:cubicBezTo>
                <a:cubicBezTo>
                  <a:pt x="1172783" y="552115"/>
                  <a:pt x="1172783" y="542131"/>
                  <a:pt x="1171046" y="532581"/>
                </a:cubicBezTo>
                <a:cubicBezTo>
                  <a:pt x="1170178" y="530845"/>
                  <a:pt x="1169744" y="529542"/>
                  <a:pt x="1169744" y="528674"/>
                </a:cubicBezTo>
                <a:cubicBezTo>
                  <a:pt x="1168876" y="525202"/>
                  <a:pt x="1168876" y="523031"/>
                  <a:pt x="1169744" y="522163"/>
                </a:cubicBezTo>
                <a:cubicBezTo>
                  <a:pt x="1170612" y="521295"/>
                  <a:pt x="1171697" y="520752"/>
                  <a:pt x="1173000" y="520535"/>
                </a:cubicBezTo>
                <a:close/>
                <a:moveTo>
                  <a:pt x="5135080" y="514350"/>
                </a:moveTo>
                <a:cubicBezTo>
                  <a:pt x="5142894" y="514350"/>
                  <a:pt x="5155048" y="522163"/>
                  <a:pt x="5171543" y="537790"/>
                </a:cubicBezTo>
                <a:cubicBezTo>
                  <a:pt x="5174148" y="541263"/>
                  <a:pt x="5173714" y="545169"/>
                  <a:pt x="5170241" y="549510"/>
                </a:cubicBezTo>
                <a:cubicBezTo>
                  <a:pt x="5165032" y="557324"/>
                  <a:pt x="5159823" y="565571"/>
                  <a:pt x="5154614" y="574253"/>
                </a:cubicBezTo>
                <a:lnTo>
                  <a:pt x="5175450" y="571648"/>
                </a:lnTo>
                <a:cubicBezTo>
                  <a:pt x="5179791" y="570780"/>
                  <a:pt x="5185868" y="569912"/>
                  <a:pt x="5193681" y="569044"/>
                </a:cubicBezTo>
                <a:cubicBezTo>
                  <a:pt x="5210177" y="566439"/>
                  <a:pt x="5221028" y="564269"/>
                  <a:pt x="5226237" y="562533"/>
                </a:cubicBezTo>
                <a:cubicBezTo>
                  <a:pt x="5232315" y="560796"/>
                  <a:pt x="5238826" y="560796"/>
                  <a:pt x="5245771" y="562533"/>
                </a:cubicBezTo>
                <a:cubicBezTo>
                  <a:pt x="5244903" y="562533"/>
                  <a:pt x="5245337" y="562533"/>
                  <a:pt x="5247073" y="562533"/>
                </a:cubicBezTo>
                <a:cubicBezTo>
                  <a:pt x="5261832" y="565137"/>
                  <a:pt x="5270948" y="571648"/>
                  <a:pt x="5274421" y="582066"/>
                </a:cubicBezTo>
                <a:cubicBezTo>
                  <a:pt x="5277025" y="586407"/>
                  <a:pt x="5277893" y="589446"/>
                  <a:pt x="5277025" y="591182"/>
                </a:cubicBezTo>
                <a:cubicBezTo>
                  <a:pt x="5276157" y="593787"/>
                  <a:pt x="5273552" y="595089"/>
                  <a:pt x="5269211" y="595089"/>
                </a:cubicBezTo>
                <a:cubicBezTo>
                  <a:pt x="5268343" y="595089"/>
                  <a:pt x="5265739" y="595089"/>
                  <a:pt x="5261398" y="595089"/>
                </a:cubicBezTo>
                <a:cubicBezTo>
                  <a:pt x="5250112" y="595957"/>
                  <a:pt x="5241431" y="595957"/>
                  <a:pt x="5235353" y="595089"/>
                </a:cubicBezTo>
                <a:cubicBezTo>
                  <a:pt x="5212781" y="594221"/>
                  <a:pt x="5181527" y="595957"/>
                  <a:pt x="5141591" y="600298"/>
                </a:cubicBezTo>
                <a:cubicBezTo>
                  <a:pt x="5141591" y="600298"/>
                  <a:pt x="5141158" y="601166"/>
                  <a:pt x="5140289" y="602902"/>
                </a:cubicBezTo>
                <a:cubicBezTo>
                  <a:pt x="5135080" y="612452"/>
                  <a:pt x="5129437" y="622436"/>
                  <a:pt x="5123360" y="632854"/>
                </a:cubicBezTo>
                <a:cubicBezTo>
                  <a:pt x="5143328" y="631118"/>
                  <a:pt x="5163730" y="626777"/>
                  <a:pt x="5184566" y="619831"/>
                </a:cubicBezTo>
                <a:cubicBezTo>
                  <a:pt x="5188038" y="618095"/>
                  <a:pt x="5193247" y="618095"/>
                  <a:pt x="5200192" y="619831"/>
                </a:cubicBezTo>
                <a:cubicBezTo>
                  <a:pt x="5212347" y="625909"/>
                  <a:pt x="5221897" y="634590"/>
                  <a:pt x="5228842" y="645876"/>
                </a:cubicBezTo>
                <a:cubicBezTo>
                  <a:pt x="5230578" y="651954"/>
                  <a:pt x="5230578" y="657597"/>
                  <a:pt x="5228842" y="662806"/>
                </a:cubicBezTo>
                <a:cubicBezTo>
                  <a:pt x="5225369" y="672355"/>
                  <a:pt x="5223633" y="687114"/>
                  <a:pt x="5223633" y="707082"/>
                </a:cubicBezTo>
                <a:cubicBezTo>
                  <a:pt x="5225369" y="730522"/>
                  <a:pt x="5226237" y="751358"/>
                  <a:pt x="5226237" y="769590"/>
                </a:cubicBezTo>
                <a:cubicBezTo>
                  <a:pt x="5226237" y="792162"/>
                  <a:pt x="5217122" y="808223"/>
                  <a:pt x="5198890" y="817773"/>
                </a:cubicBezTo>
                <a:cubicBezTo>
                  <a:pt x="5193681" y="818641"/>
                  <a:pt x="5189774" y="816471"/>
                  <a:pt x="5187170" y="811262"/>
                </a:cubicBezTo>
                <a:cubicBezTo>
                  <a:pt x="5181093" y="793898"/>
                  <a:pt x="5169807" y="780008"/>
                  <a:pt x="5153312" y="769590"/>
                </a:cubicBezTo>
                <a:cubicBezTo>
                  <a:pt x="5151576" y="766117"/>
                  <a:pt x="5152009" y="764381"/>
                  <a:pt x="5154614" y="764381"/>
                </a:cubicBezTo>
                <a:cubicBezTo>
                  <a:pt x="5158955" y="763513"/>
                  <a:pt x="5166334" y="763947"/>
                  <a:pt x="5176753" y="765683"/>
                </a:cubicBezTo>
                <a:cubicBezTo>
                  <a:pt x="5180225" y="766551"/>
                  <a:pt x="5182829" y="766985"/>
                  <a:pt x="5184566" y="766985"/>
                </a:cubicBezTo>
                <a:cubicBezTo>
                  <a:pt x="5188906" y="767853"/>
                  <a:pt x="5191077" y="766117"/>
                  <a:pt x="5191077" y="761776"/>
                </a:cubicBezTo>
                <a:cubicBezTo>
                  <a:pt x="5191077" y="752226"/>
                  <a:pt x="5191077" y="741808"/>
                  <a:pt x="5191077" y="730522"/>
                </a:cubicBezTo>
                <a:cubicBezTo>
                  <a:pt x="5188472" y="730522"/>
                  <a:pt x="5180225" y="731825"/>
                  <a:pt x="5166334" y="734429"/>
                </a:cubicBezTo>
                <a:cubicBezTo>
                  <a:pt x="5159389" y="736165"/>
                  <a:pt x="5154614" y="737034"/>
                  <a:pt x="5152009" y="737034"/>
                </a:cubicBezTo>
                <a:cubicBezTo>
                  <a:pt x="5146800" y="737902"/>
                  <a:pt x="5139421" y="735731"/>
                  <a:pt x="5129871" y="730522"/>
                </a:cubicBezTo>
                <a:cubicBezTo>
                  <a:pt x="5129871" y="733127"/>
                  <a:pt x="5129871" y="737902"/>
                  <a:pt x="5129871" y="744847"/>
                </a:cubicBezTo>
                <a:cubicBezTo>
                  <a:pt x="5129003" y="750924"/>
                  <a:pt x="5128569" y="755699"/>
                  <a:pt x="5128569" y="759172"/>
                </a:cubicBezTo>
                <a:cubicBezTo>
                  <a:pt x="5128569" y="773062"/>
                  <a:pt x="5126833" y="784783"/>
                  <a:pt x="5123360" y="794332"/>
                </a:cubicBezTo>
                <a:cubicBezTo>
                  <a:pt x="5118151" y="801278"/>
                  <a:pt x="5112508" y="803014"/>
                  <a:pt x="5106431" y="799541"/>
                </a:cubicBezTo>
                <a:cubicBezTo>
                  <a:pt x="5105563" y="799541"/>
                  <a:pt x="5104695" y="799107"/>
                  <a:pt x="5103826" y="798239"/>
                </a:cubicBezTo>
                <a:cubicBezTo>
                  <a:pt x="5100354" y="795635"/>
                  <a:pt x="5097316" y="792162"/>
                  <a:pt x="5094711" y="787821"/>
                </a:cubicBezTo>
                <a:cubicBezTo>
                  <a:pt x="5092106" y="782612"/>
                  <a:pt x="5091672" y="774799"/>
                  <a:pt x="5093408" y="764381"/>
                </a:cubicBezTo>
                <a:cubicBezTo>
                  <a:pt x="5097749" y="748754"/>
                  <a:pt x="5100354" y="717500"/>
                  <a:pt x="5101222" y="670619"/>
                </a:cubicBezTo>
                <a:lnTo>
                  <a:pt x="5101222" y="660201"/>
                </a:lnTo>
                <a:cubicBezTo>
                  <a:pt x="5081254" y="682773"/>
                  <a:pt x="5058682" y="699703"/>
                  <a:pt x="5033505" y="710989"/>
                </a:cubicBezTo>
                <a:cubicBezTo>
                  <a:pt x="5030032" y="711857"/>
                  <a:pt x="5028296" y="711857"/>
                  <a:pt x="5028296" y="710989"/>
                </a:cubicBezTo>
                <a:cubicBezTo>
                  <a:pt x="5027428" y="710121"/>
                  <a:pt x="5028296" y="708384"/>
                  <a:pt x="5030900" y="705780"/>
                </a:cubicBezTo>
                <a:cubicBezTo>
                  <a:pt x="5053473" y="682339"/>
                  <a:pt x="5076479" y="648481"/>
                  <a:pt x="5099919" y="604205"/>
                </a:cubicBezTo>
                <a:cubicBezTo>
                  <a:pt x="5081688" y="606809"/>
                  <a:pt x="5066061" y="609414"/>
                  <a:pt x="5053039" y="612018"/>
                </a:cubicBezTo>
                <a:cubicBezTo>
                  <a:pt x="5046962" y="612018"/>
                  <a:pt x="5041753" y="611150"/>
                  <a:pt x="5037412" y="609414"/>
                </a:cubicBezTo>
                <a:cubicBezTo>
                  <a:pt x="5034807" y="607677"/>
                  <a:pt x="5031769" y="604639"/>
                  <a:pt x="5028296" y="600298"/>
                </a:cubicBezTo>
                <a:cubicBezTo>
                  <a:pt x="5025692" y="597693"/>
                  <a:pt x="5023955" y="595957"/>
                  <a:pt x="5023087" y="595089"/>
                </a:cubicBezTo>
                <a:cubicBezTo>
                  <a:pt x="5020482" y="592484"/>
                  <a:pt x="5019614" y="590314"/>
                  <a:pt x="5020482" y="588578"/>
                </a:cubicBezTo>
                <a:cubicBezTo>
                  <a:pt x="5020482" y="586841"/>
                  <a:pt x="5022219" y="585973"/>
                  <a:pt x="5025692" y="585973"/>
                </a:cubicBezTo>
                <a:cubicBezTo>
                  <a:pt x="5039582" y="585105"/>
                  <a:pt x="5064325" y="583369"/>
                  <a:pt x="5099919" y="580764"/>
                </a:cubicBezTo>
                <a:cubicBezTo>
                  <a:pt x="5095579" y="580764"/>
                  <a:pt x="5099919" y="580330"/>
                  <a:pt x="5112942" y="579462"/>
                </a:cubicBezTo>
                <a:cubicBezTo>
                  <a:pt x="5113810" y="576857"/>
                  <a:pt x="5115113" y="573819"/>
                  <a:pt x="5116849" y="570346"/>
                </a:cubicBezTo>
                <a:cubicBezTo>
                  <a:pt x="5117717" y="567742"/>
                  <a:pt x="5118151" y="566005"/>
                  <a:pt x="5118151" y="565137"/>
                </a:cubicBezTo>
                <a:cubicBezTo>
                  <a:pt x="5126833" y="547774"/>
                  <a:pt x="5129871" y="533015"/>
                  <a:pt x="5127267" y="520861"/>
                </a:cubicBezTo>
                <a:cubicBezTo>
                  <a:pt x="5126399" y="515652"/>
                  <a:pt x="5129003" y="513481"/>
                  <a:pt x="5135080" y="514350"/>
                </a:cubicBezTo>
                <a:close/>
                <a:moveTo>
                  <a:pt x="2117779" y="514350"/>
                </a:moveTo>
                <a:cubicBezTo>
                  <a:pt x="2138615" y="516086"/>
                  <a:pt x="2155110" y="524768"/>
                  <a:pt x="2167264" y="540394"/>
                </a:cubicBezTo>
                <a:cubicBezTo>
                  <a:pt x="2169868" y="546472"/>
                  <a:pt x="2169868" y="552115"/>
                  <a:pt x="2167264" y="557324"/>
                </a:cubicBezTo>
                <a:cubicBezTo>
                  <a:pt x="2164659" y="566873"/>
                  <a:pt x="2163357" y="577291"/>
                  <a:pt x="2163357" y="588578"/>
                </a:cubicBezTo>
                <a:lnTo>
                  <a:pt x="2163357" y="591182"/>
                </a:lnTo>
                <a:cubicBezTo>
                  <a:pt x="2178116" y="589446"/>
                  <a:pt x="2191139" y="588143"/>
                  <a:pt x="2202424" y="587275"/>
                </a:cubicBezTo>
                <a:cubicBezTo>
                  <a:pt x="2209369" y="586407"/>
                  <a:pt x="2215447" y="584671"/>
                  <a:pt x="2220656" y="582066"/>
                </a:cubicBezTo>
                <a:cubicBezTo>
                  <a:pt x="2227601" y="578594"/>
                  <a:pt x="2234113" y="579462"/>
                  <a:pt x="2240189" y="584671"/>
                </a:cubicBezTo>
                <a:cubicBezTo>
                  <a:pt x="2248003" y="590748"/>
                  <a:pt x="2255383" y="598996"/>
                  <a:pt x="2262328" y="609414"/>
                </a:cubicBezTo>
                <a:cubicBezTo>
                  <a:pt x="2265801" y="614623"/>
                  <a:pt x="2264933" y="620266"/>
                  <a:pt x="2259723" y="626343"/>
                </a:cubicBezTo>
                <a:cubicBezTo>
                  <a:pt x="2249306" y="636761"/>
                  <a:pt x="2241492" y="648915"/>
                  <a:pt x="2236283" y="662806"/>
                </a:cubicBezTo>
                <a:cubicBezTo>
                  <a:pt x="2238888" y="664542"/>
                  <a:pt x="2240624" y="666712"/>
                  <a:pt x="2241492" y="669317"/>
                </a:cubicBezTo>
                <a:cubicBezTo>
                  <a:pt x="2244097" y="672789"/>
                  <a:pt x="2244531" y="675828"/>
                  <a:pt x="2242794" y="678433"/>
                </a:cubicBezTo>
                <a:cubicBezTo>
                  <a:pt x="2241058" y="681037"/>
                  <a:pt x="2237585" y="682339"/>
                  <a:pt x="2232376" y="682339"/>
                </a:cubicBezTo>
                <a:cubicBezTo>
                  <a:pt x="2214144" y="680603"/>
                  <a:pt x="2190704" y="680603"/>
                  <a:pt x="2162055" y="682339"/>
                </a:cubicBezTo>
                <a:lnTo>
                  <a:pt x="2162055" y="707082"/>
                </a:lnTo>
                <a:cubicBezTo>
                  <a:pt x="2162055" y="751358"/>
                  <a:pt x="2156411" y="786085"/>
                  <a:pt x="2145126" y="811262"/>
                </a:cubicBezTo>
                <a:cubicBezTo>
                  <a:pt x="2143389" y="814734"/>
                  <a:pt x="2142087" y="816471"/>
                  <a:pt x="2141219" y="816471"/>
                </a:cubicBezTo>
                <a:cubicBezTo>
                  <a:pt x="2140351" y="816471"/>
                  <a:pt x="2139049" y="815168"/>
                  <a:pt x="2137312" y="812564"/>
                </a:cubicBezTo>
                <a:cubicBezTo>
                  <a:pt x="2128631" y="796937"/>
                  <a:pt x="2124290" y="770024"/>
                  <a:pt x="2124290" y="731825"/>
                </a:cubicBezTo>
                <a:cubicBezTo>
                  <a:pt x="2124290" y="726616"/>
                  <a:pt x="2124290" y="718802"/>
                  <a:pt x="2124290" y="708384"/>
                </a:cubicBezTo>
                <a:cubicBezTo>
                  <a:pt x="2123422" y="697966"/>
                  <a:pt x="2122987" y="690153"/>
                  <a:pt x="2122987" y="684944"/>
                </a:cubicBezTo>
                <a:cubicBezTo>
                  <a:pt x="2107361" y="685812"/>
                  <a:pt x="2093904" y="687114"/>
                  <a:pt x="2082618" y="688851"/>
                </a:cubicBezTo>
                <a:cubicBezTo>
                  <a:pt x="2081750" y="700137"/>
                  <a:pt x="2077843" y="705780"/>
                  <a:pt x="2070898" y="705780"/>
                </a:cubicBezTo>
                <a:cubicBezTo>
                  <a:pt x="2060480" y="706648"/>
                  <a:pt x="2053968" y="698834"/>
                  <a:pt x="2051364" y="682339"/>
                </a:cubicBezTo>
                <a:cubicBezTo>
                  <a:pt x="2048759" y="644140"/>
                  <a:pt x="2043985" y="619397"/>
                  <a:pt x="2037040" y="608111"/>
                </a:cubicBezTo>
                <a:cubicBezTo>
                  <a:pt x="2034436" y="604639"/>
                  <a:pt x="2034001" y="601600"/>
                  <a:pt x="2035737" y="598996"/>
                </a:cubicBezTo>
                <a:cubicBezTo>
                  <a:pt x="2037473" y="596391"/>
                  <a:pt x="2040512" y="595523"/>
                  <a:pt x="2044853" y="596391"/>
                </a:cubicBezTo>
                <a:cubicBezTo>
                  <a:pt x="2049193" y="596391"/>
                  <a:pt x="2057875" y="598561"/>
                  <a:pt x="2070898" y="602902"/>
                </a:cubicBezTo>
                <a:cubicBezTo>
                  <a:pt x="2089129" y="600298"/>
                  <a:pt x="2091300" y="599864"/>
                  <a:pt x="2077409" y="601600"/>
                </a:cubicBezTo>
                <a:cubicBezTo>
                  <a:pt x="2091300" y="599864"/>
                  <a:pt x="2106493" y="598127"/>
                  <a:pt x="2122987" y="596391"/>
                </a:cubicBezTo>
                <a:lnTo>
                  <a:pt x="2122987" y="571648"/>
                </a:lnTo>
                <a:cubicBezTo>
                  <a:pt x="2123856" y="553417"/>
                  <a:pt x="2119949" y="537356"/>
                  <a:pt x="2111268" y="523465"/>
                </a:cubicBezTo>
                <a:cubicBezTo>
                  <a:pt x="2108663" y="517388"/>
                  <a:pt x="2110833" y="514350"/>
                  <a:pt x="2117779" y="514350"/>
                </a:cubicBezTo>
                <a:close/>
                <a:moveTo>
                  <a:pt x="3069312" y="223986"/>
                </a:moveTo>
                <a:cubicBezTo>
                  <a:pt x="3077125" y="224854"/>
                  <a:pt x="3087544" y="227024"/>
                  <a:pt x="3100566" y="230497"/>
                </a:cubicBezTo>
                <a:cubicBezTo>
                  <a:pt x="3120534" y="236574"/>
                  <a:pt x="3126176" y="248729"/>
                  <a:pt x="3117495" y="266960"/>
                </a:cubicBezTo>
                <a:cubicBezTo>
                  <a:pt x="3113154" y="273037"/>
                  <a:pt x="3107077" y="274339"/>
                  <a:pt x="3099264" y="270867"/>
                </a:cubicBezTo>
                <a:cubicBezTo>
                  <a:pt x="3089714" y="263921"/>
                  <a:pt x="3078428" y="250465"/>
                  <a:pt x="3065405" y="230497"/>
                </a:cubicBezTo>
                <a:cubicBezTo>
                  <a:pt x="3063669" y="226156"/>
                  <a:pt x="3064971" y="223986"/>
                  <a:pt x="3069312" y="223986"/>
                </a:cubicBezTo>
                <a:close/>
                <a:moveTo>
                  <a:pt x="3193022" y="217475"/>
                </a:moveTo>
                <a:cubicBezTo>
                  <a:pt x="3219935" y="219211"/>
                  <a:pt x="3238601" y="222250"/>
                  <a:pt x="3249019" y="226590"/>
                </a:cubicBezTo>
                <a:cubicBezTo>
                  <a:pt x="3260305" y="230063"/>
                  <a:pt x="3266382" y="241783"/>
                  <a:pt x="3267250" y="261751"/>
                </a:cubicBezTo>
                <a:cubicBezTo>
                  <a:pt x="3263778" y="276510"/>
                  <a:pt x="3255096" y="280851"/>
                  <a:pt x="3241205" y="274773"/>
                </a:cubicBezTo>
                <a:cubicBezTo>
                  <a:pt x="3221237" y="258278"/>
                  <a:pt x="3204308" y="241349"/>
                  <a:pt x="3190418" y="223986"/>
                </a:cubicBezTo>
                <a:cubicBezTo>
                  <a:pt x="3187816" y="220513"/>
                  <a:pt x="3186514" y="218777"/>
                  <a:pt x="3186514" y="218777"/>
                </a:cubicBezTo>
                <a:cubicBezTo>
                  <a:pt x="3186514" y="217909"/>
                  <a:pt x="3188681" y="217475"/>
                  <a:pt x="3193022" y="217475"/>
                </a:cubicBezTo>
                <a:close/>
                <a:moveTo>
                  <a:pt x="7387556" y="216172"/>
                </a:moveTo>
                <a:cubicBezTo>
                  <a:pt x="7413601" y="215304"/>
                  <a:pt x="7427058" y="223986"/>
                  <a:pt x="7427926" y="242217"/>
                </a:cubicBezTo>
                <a:cubicBezTo>
                  <a:pt x="7427058" y="256108"/>
                  <a:pt x="7406656" y="269564"/>
                  <a:pt x="7366721" y="282587"/>
                </a:cubicBezTo>
                <a:cubicBezTo>
                  <a:pt x="7360644" y="283455"/>
                  <a:pt x="7356737" y="282587"/>
                  <a:pt x="7355000" y="279982"/>
                </a:cubicBezTo>
                <a:cubicBezTo>
                  <a:pt x="7353264" y="277378"/>
                  <a:pt x="7354567" y="274339"/>
                  <a:pt x="7358907" y="270867"/>
                </a:cubicBezTo>
                <a:cubicBezTo>
                  <a:pt x="7370194" y="263053"/>
                  <a:pt x="7377139" y="257410"/>
                  <a:pt x="7379743" y="253938"/>
                </a:cubicBezTo>
                <a:cubicBezTo>
                  <a:pt x="7381480" y="252201"/>
                  <a:pt x="7381914" y="250899"/>
                  <a:pt x="7381045" y="250031"/>
                </a:cubicBezTo>
                <a:cubicBezTo>
                  <a:pt x="7380177" y="249163"/>
                  <a:pt x="7378441" y="248294"/>
                  <a:pt x="7375836" y="247426"/>
                </a:cubicBezTo>
                <a:cubicBezTo>
                  <a:pt x="7364550" y="245690"/>
                  <a:pt x="7358907" y="240481"/>
                  <a:pt x="7358907" y="231799"/>
                </a:cubicBezTo>
                <a:cubicBezTo>
                  <a:pt x="7359776" y="221381"/>
                  <a:pt x="7369325" y="216172"/>
                  <a:pt x="7387556" y="216172"/>
                </a:cubicBezTo>
                <a:close/>
                <a:moveTo>
                  <a:pt x="3720432" y="216172"/>
                </a:moveTo>
                <a:cubicBezTo>
                  <a:pt x="3746477" y="215304"/>
                  <a:pt x="3759933" y="223986"/>
                  <a:pt x="3760801" y="242217"/>
                </a:cubicBezTo>
                <a:cubicBezTo>
                  <a:pt x="3759933" y="256108"/>
                  <a:pt x="3739531" y="269564"/>
                  <a:pt x="3699596" y="282587"/>
                </a:cubicBezTo>
                <a:cubicBezTo>
                  <a:pt x="3693519" y="283455"/>
                  <a:pt x="3689612" y="282587"/>
                  <a:pt x="3687876" y="279982"/>
                </a:cubicBezTo>
                <a:cubicBezTo>
                  <a:pt x="3686139" y="277378"/>
                  <a:pt x="3687441" y="274339"/>
                  <a:pt x="3691782" y="270867"/>
                </a:cubicBezTo>
                <a:cubicBezTo>
                  <a:pt x="3703068" y="263053"/>
                  <a:pt x="3710014" y="257410"/>
                  <a:pt x="3712618" y="253938"/>
                </a:cubicBezTo>
                <a:cubicBezTo>
                  <a:pt x="3714354" y="252201"/>
                  <a:pt x="3714788" y="250899"/>
                  <a:pt x="3713920" y="250031"/>
                </a:cubicBezTo>
                <a:cubicBezTo>
                  <a:pt x="3713052" y="249163"/>
                  <a:pt x="3711316" y="248294"/>
                  <a:pt x="3708711" y="247426"/>
                </a:cubicBezTo>
                <a:cubicBezTo>
                  <a:pt x="3697425" y="245690"/>
                  <a:pt x="3691782" y="240481"/>
                  <a:pt x="3691782" y="231799"/>
                </a:cubicBezTo>
                <a:cubicBezTo>
                  <a:pt x="3692650" y="221381"/>
                  <a:pt x="3702200" y="216172"/>
                  <a:pt x="3720432" y="216172"/>
                </a:cubicBezTo>
                <a:close/>
                <a:moveTo>
                  <a:pt x="3126611" y="216172"/>
                </a:moveTo>
                <a:cubicBezTo>
                  <a:pt x="3127479" y="215304"/>
                  <a:pt x="3129215" y="215304"/>
                  <a:pt x="3131820" y="216172"/>
                </a:cubicBezTo>
                <a:cubicBezTo>
                  <a:pt x="3158733" y="219645"/>
                  <a:pt x="3173926" y="225288"/>
                  <a:pt x="3177399" y="233102"/>
                </a:cubicBezTo>
                <a:cubicBezTo>
                  <a:pt x="3186079" y="240915"/>
                  <a:pt x="3187816" y="250899"/>
                  <a:pt x="3182607" y="263053"/>
                </a:cubicBezTo>
                <a:cubicBezTo>
                  <a:pt x="3178266" y="275208"/>
                  <a:pt x="3169585" y="276510"/>
                  <a:pt x="3156562" y="266960"/>
                </a:cubicBezTo>
                <a:cubicBezTo>
                  <a:pt x="3151353" y="263487"/>
                  <a:pt x="3141803" y="248294"/>
                  <a:pt x="3127913" y="221381"/>
                </a:cubicBezTo>
                <a:cubicBezTo>
                  <a:pt x="3127045" y="217909"/>
                  <a:pt x="3126611" y="216172"/>
                  <a:pt x="3126611" y="216172"/>
                </a:cubicBezTo>
                <a:close/>
                <a:moveTo>
                  <a:pt x="6525470" y="213568"/>
                </a:moveTo>
                <a:cubicBezTo>
                  <a:pt x="6525470" y="213568"/>
                  <a:pt x="6527206" y="213568"/>
                  <a:pt x="6530679" y="213568"/>
                </a:cubicBezTo>
                <a:cubicBezTo>
                  <a:pt x="6532415" y="213568"/>
                  <a:pt x="6535888" y="214002"/>
                  <a:pt x="6541097" y="214870"/>
                </a:cubicBezTo>
                <a:cubicBezTo>
                  <a:pt x="6556724" y="217475"/>
                  <a:pt x="6566274" y="219645"/>
                  <a:pt x="6569746" y="221381"/>
                </a:cubicBezTo>
                <a:cubicBezTo>
                  <a:pt x="6587109" y="227459"/>
                  <a:pt x="6591884" y="240047"/>
                  <a:pt x="6584071" y="259147"/>
                </a:cubicBezTo>
                <a:cubicBezTo>
                  <a:pt x="6578862" y="266960"/>
                  <a:pt x="6572350" y="267828"/>
                  <a:pt x="6564537" y="261751"/>
                </a:cubicBezTo>
                <a:cubicBezTo>
                  <a:pt x="6548042" y="244388"/>
                  <a:pt x="6535453" y="229629"/>
                  <a:pt x="6526772" y="217475"/>
                </a:cubicBezTo>
                <a:cubicBezTo>
                  <a:pt x="6525904" y="215738"/>
                  <a:pt x="6525470" y="214436"/>
                  <a:pt x="6525470" y="213568"/>
                </a:cubicBezTo>
                <a:close/>
                <a:moveTo>
                  <a:pt x="6413476" y="208359"/>
                </a:moveTo>
                <a:cubicBezTo>
                  <a:pt x="6415213" y="208359"/>
                  <a:pt x="6416515" y="209661"/>
                  <a:pt x="6417383" y="212266"/>
                </a:cubicBezTo>
                <a:cubicBezTo>
                  <a:pt x="6422592" y="227893"/>
                  <a:pt x="6434312" y="241349"/>
                  <a:pt x="6452544" y="252635"/>
                </a:cubicBezTo>
                <a:cubicBezTo>
                  <a:pt x="6467303" y="258712"/>
                  <a:pt x="6484232" y="261317"/>
                  <a:pt x="6503331" y="260449"/>
                </a:cubicBezTo>
                <a:cubicBezTo>
                  <a:pt x="6508540" y="259581"/>
                  <a:pt x="6510277" y="256976"/>
                  <a:pt x="6508540" y="252635"/>
                </a:cubicBezTo>
                <a:cubicBezTo>
                  <a:pt x="6508540" y="250899"/>
                  <a:pt x="6507672" y="247426"/>
                  <a:pt x="6505936" y="242217"/>
                </a:cubicBezTo>
                <a:cubicBezTo>
                  <a:pt x="6505068" y="235272"/>
                  <a:pt x="6504199" y="229629"/>
                  <a:pt x="6503331" y="225288"/>
                </a:cubicBezTo>
                <a:cubicBezTo>
                  <a:pt x="6502463" y="223552"/>
                  <a:pt x="6502463" y="222250"/>
                  <a:pt x="6503331" y="221381"/>
                </a:cubicBezTo>
                <a:cubicBezTo>
                  <a:pt x="6504199" y="221381"/>
                  <a:pt x="6505502" y="221815"/>
                  <a:pt x="6507238" y="222684"/>
                </a:cubicBezTo>
                <a:cubicBezTo>
                  <a:pt x="6520261" y="237442"/>
                  <a:pt x="6534585" y="250031"/>
                  <a:pt x="6550212" y="260449"/>
                </a:cubicBezTo>
                <a:cubicBezTo>
                  <a:pt x="6554553" y="263921"/>
                  <a:pt x="6557158" y="268262"/>
                  <a:pt x="6558026" y="273471"/>
                </a:cubicBezTo>
                <a:cubicBezTo>
                  <a:pt x="6557158" y="277812"/>
                  <a:pt x="6554553" y="281285"/>
                  <a:pt x="6550212" y="283889"/>
                </a:cubicBezTo>
                <a:cubicBezTo>
                  <a:pt x="6542399" y="289966"/>
                  <a:pt x="6525470" y="293005"/>
                  <a:pt x="6499425" y="293005"/>
                </a:cubicBezTo>
                <a:cubicBezTo>
                  <a:pt x="6469039" y="292137"/>
                  <a:pt x="6447769" y="284757"/>
                  <a:pt x="6435615" y="270867"/>
                </a:cubicBezTo>
                <a:cubicBezTo>
                  <a:pt x="6419988" y="255240"/>
                  <a:pt x="6412174" y="236140"/>
                  <a:pt x="6412174" y="213568"/>
                </a:cubicBezTo>
                <a:cubicBezTo>
                  <a:pt x="6412174" y="210963"/>
                  <a:pt x="6412608" y="209227"/>
                  <a:pt x="6413476" y="208359"/>
                </a:cubicBezTo>
                <a:close/>
                <a:moveTo>
                  <a:pt x="3044569" y="207057"/>
                </a:moveTo>
                <a:cubicBezTo>
                  <a:pt x="3045437" y="207057"/>
                  <a:pt x="3046306" y="207925"/>
                  <a:pt x="3047174" y="209661"/>
                </a:cubicBezTo>
                <a:cubicBezTo>
                  <a:pt x="3054987" y="241783"/>
                  <a:pt x="3052817" y="265658"/>
                  <a:pt x="3040662" y="281285"/>
                </a:cubicBezTo>
                <a:cubicBezTo>
                  <a:pt x="3031981" y="288230"/>
                  <a:pt x="3024167" y="288230"/>
                  <a:pt x="3017222" y="281285"/>
                </a:cubicBezTo>
                <a:cubicBezTo>
                  <a:pt x="3008540" y="265658"/>
                  <a:pt x="3008107" y="253503"/>
                  <a:pt x="3015920" y="244822"/>
                </a:cubicBezTo>
                <a:cubicBezTo>
                  <a:pt x="3026338" y="235272"/>
                  <a:pt x="3034586" y="223552"/>
                  <a:pt x="3040662" y="209661"/>
                </a:cubicBezTo>
                <a:cubicBezTo>
                  <a:pt x="3041530" y="207925"/>
                  <a:pt x="3042833" y="207057"/>
                  <a:pt x="3044569" y="207057"/>
                </a:cubicBezTo>
                <a:close/>
                <a:moveTo>
                  <a:pt x="6391338" y="205754"/>
                </a:moveTo>
                <a:cubicBezTo>
                  <a:pt x="6393075" y="206623"/>
                  <a:pt x="6394377" y="208359"/>
                  <a:pt x="6395245" y="210963"/>
                </a:cubicBezTo>
                <a:cubicBezTo>
                  <a:pt x="6402191" y="240481"/>
                  <a:pt x="6397849" y="261317"/>
                  <a:pt x="6382223" y="273471"/>
                </a:cubicBezTo>
                <a:cubicBezTo>
                  <a:pt x="6374409" y="275208"/>
                  <a:pt x="6368332" y="273037"/>
                  <a:pt x="6363991" y="266960"/>
                </a:cubicBezTo>
                <a:cubicBezTo>
                  <a:pt x="6358782" y="256542"/>
                  <a:pt x="6359216" y="246558"/>
                  <a:pt x="6365293" y="237008"/>
                </a:cubicBezTo>
                <a:cubicBezTo>
                  <a:pt x="6367030" y="235272"/>
                  <a:pt x="6369200" y="232667"/>
                  <a:pt x="6371805" y="229195"/>
                </a:cubicBezTo>
                <a:cubicBezTo>
                  <a:pt x="6381355" y="219645"/>
                  <a:pt x="6386564" y="213134"/>
                  <a:pt x="6387432" y="209661"/>
                </a:cubicBezTo>
                <a:cubicBezTo>
                  <a:pt x="6389168" y="207057"/>
                  <a:pt x="6390470" y="205754"/>
                  <a:pt x="6391338" y="205754"/>
                </a:cubicBezTo>
                <a:close/>
                <a:moveTo>
                  <a:pt x="877632" y="191430"/>
                </a:moveTo>
                <a:cubicBezTo>
                  <a:pt x="872423" y="192298"/>
                  <a:pt x="863307" y="193600"/>
                  <a:pt x="850284" y="195336"/>
                </a:cubicBezTo>
                <a:cubicBezTo>
                  <a:pt x="839866" y="197073"/>
                  <a:pt x="832053" y="198375"/>
                  <a:pt x="826844" y="199243"/>
                </a:cubicBezTo>
                <a:cubicBezTo>
                  <a:pt x="827712" y="202716"/>
                  <a:pt x="828146" y="209227"/>
                  <a:pt x="828146" y="218777"/>
                </a:cubicBezTo>
                <a:cubicBezTo>
                  <a:pt x="829014" y="227459"/>
                  <a:pt x="829449" y="233970"/>
                  <a:pt x="829449" y="238311"/>
                </a:cubicBezTo>
                <a:cubicBezTo>
                  <a:pt x="848548" y="236574"/>
                  <a:pt x="864609" y="234404"/>
                  <a:pt x="877632" y="231799"/>
                </a:cubicBezTo>
                <a:cubicBezTo>
                  <a:pt x="879368" y="224854"/>
                  <a:pt x="880670" y="215738"/>
                  <a:pt x="881538" y="204452"/>
                </a:cubicBezTo>
                <a:cubicBezTo>
                  <a:pt x="882406" y="201848"/>
                  <a:pt x="882841" y="199677"/>
                  <a:pt x="882841" y="197941"/>
                </a:cubicBezTo>
                <a:cubicBezTo>
                  <a:pt x="883709" y="192732"/>
                  <a:pt x="881972" y="190562"/>
                  <a:pt x="877632" y="191430"/>
                </a:cubicBezTo>
                <a:close/>
                <a:moveTo>
                  <a:pt x="1755345" y="174501"/>
                </a:moveTo>
                <a:cubicBezTo>
                  <a:pt x="1746664" y="177105"/>
                  <a:pt x="1735813" y="178841"/>
                  <a:pt x="1722789" y="179709"/>
                </a:cubicBezTo>
                <a:cubicBezTo>
                  <a:pt x="1721921" y="179709"/>
                  <a:pt x="1720619" y="179709"/>
                  <a:pt x="1718883" y="179709"/>
                </a:cubicBezTo>
                <a:cubicBezTo>
                  <a:pt x="1718883" y="182314"/>
                  <a:pt x="1718883" y="186221"/>
                  <a:pt x="1718883" y="191430"/>
                </a:cubicBezTo>
                <a:cubicBezTo>
                  <a:pt x="1719751" y="199243"/>
                  <a:pt x="1720185" y="205320"/>
                  <a:pt x="1720185" y="209661"/>
                </a:cubicBezTo>
                <a:cubicBezTo>
                  <a:pt x="1725393" y="208793"/>
                  <a:pt x="1729734" y="207057"/>
                  <a:pt x="1733208" y="204452"/>
                </a:cubicBezTo>
                <a:cubicBezTo>
                  <a:pt x="1740153" y="201848"/>
                  <a:pt x="1747532" y="201848"/>
                  <a:pt x="1755345" y="204452"/>
                </a:cubicBezTo>
                <a:cubicBezTo>
                  <a:pt x="1755345" y="195771"/>
                  <a:pt x="1755345" y="185787"/>
                  <a:pt x="1755345" y="174501"/>
                </a:cubicBezTo>
                <a:close/>
                <a:moveTo>
                  <a:pt x="4768740" y="167989"/>
                </a:moveTo>
                <a:cubicBezTo>
                  <a:pt x="4765267" y="168857"/>
                  <a:pt x="4762663" y="169292"/>
                  <a:pt x="4760926" y="169292"/>
                </a:cubicBezTo>
                <a:cubicBezTo>
                  <a:pt x="4760926" y="171896"/>
                  <a:pt x="4760058" y="174066"/>
                  <a:pt x="4758322" y="175803"/>
                </a:cubicBezTo>
                <a:cubicBezTo>
                  <a:pt x="4761795" y="177539"/>
                  <a:pt x="4764833" y="179709"/>
                  <a:pt x="4767438" y="182314"/>
                </a:cubicBezTo>
                <a:cubicBezTo>
                  <a:pt x="4768306" y="182314"/>
                  <a:pt x="4768740" y="182748"/>
                  <a:pt x="4768740" y="183616"/>
                </a:cubicBezTo>
                <a:cubicBezTo>
                  <a:pt x="4769608" y="184484"/>
                  <a:pt x="4770042" y="184918"/>
                  <a:pt x="4770042" y="184918"/>
                </a:cubicBezTo>
                <a:cubicBezTo>
                  <a:pt x="4772647" y="179709"/>
                  <a:pt x="4774817" y="174066"/>
                  <a:pt x="4776553" y="167989"/>
                </a:cubicBezTo>
                <a:cubicBezTo>
                  <a:pt x="4774817" y="167989"/>
                  <a:pt x="4772213" y="167989"/>
                  <a:pt x="4768740" y="167989"/>
                </a:cubicBezTo>
                <a:close/>
                <a:moveTo>
                  <a:pt x="2439024" y="161478"/>
                </a:moveTo>
                <a:cubicBezTo>
                  <a:pt x="2433815" y="162346"/>
                  <a:pt x="2428606" y="162780"/>
                  <a:pt x="2423397" y="162780"/>
                </a:cubicBezTo>
                <a:cubicBezTo>
                  <a:pt x="2422529" y="165385"/>
                  <a:pt x="2419492" y="168423"/>
                  <a:pt x="2414281" y="171896"/>
                </a:cubicBezTo>
                <a:cubicBezTo>
                  <a:pt x="2415149" y="172764"/>
                  <a:pt x="2416452" y="173632"/>
                  <a:pt x="2418189" y="174501"/>
                </a:cubicBezTo>
                <a:cubicBezTo>
                  <a:pt x="2421661" y="176237"/>
                  <a:pt x="2423832" y="177539"/>
                  <a:pt x="2424701" y="178407"/>
                </a:cubicBezTo>
                <a:lnTo>
                  <a:pt x="2435118" y="187523"/>
                </a:lnTo>
                <a:cubicBezTo>
                  <a:pt x="2437723" y="179709"/>
                  <a:pt x="2439024" y="172330"/>
                  <a:pt x="2439024" y="165385"/>
                </a:cubicBezTo>
                <a:close/>
                <a:moveTo>
                  <a:pt x="2737239" y="156269"/>
                </a:moveTo>
                <a:cubicBezTo>
                  <a:pt x="2732898" y="157137"/>
                  <a:pt x="2727690" y="158874"/>
                  <a:pt x="2721612" y="161478"/>
                </a:cubicBezTo>
                <a:cubicBezTo>
                  <a:pt x="2718139" y="162346"/>
                  <a:pt x="2715534" y="163214"/>
                  <a:pt x="2713798" y="164083"/>
                </a:cubicBezTo>
                <a:cubicBezTo>
                  <a:pt x="2722481" y="168423"/>
                  <a:pt x="2728991" y="172764"/>
                  <a:pt x="2733332" y="177105"/>
                </a:cubicBezTo>
                <a:cubicBezTo>
                  <a:pt x="2738541" y="181446"/>
                  <a:pt x="2739409" y="185787"/>
                  <a:pt x="2735936" y="190127"/>
                </a:cubicBezTo>
                <a:cubicBezTo>
                  <a:pt x="2734200" y="191864"/>
                  <a:pt x="2732030" y="195336"/>
                  <a:pt x="2729426" y="200545"/>
                </a:cubicBezTo>
                <a:cubicBezTo>
                  <a:pt x="2732030" y="201414"/>
                  <a:pt x="2735503" y="202716"/>
                  <a:pt x="2739844" y="204452"/>
                </a:cubicBezTo>
                <a:cubicBezTo>
                  <a:pt x="2739844" y="202716"/>
                  <a:pt x="2739844" y="200111"/>
                  <a:pt x="2739844" y="196639"/>
                </a:cubicBezTo>
                <a:cubicBezTo>
                  <a:pt x="2740712" y="188825"/>
                  <a:pt x="2740712" y="181012"/>
                  <a:pt x="2739844" y="173198"/>
                </a:cubicBezTo>
                <a:cubicBezTo>
                  <a:pt x="2739844" y="167121"/>
                  <a:pt x="2738975" y="161478"/>
                  <a:pt x="2737239" y="156269"/>
                </a:cubicBezTo>
                <a:close/>
                <a:moveTo>
                  <a:pt x="6455148" y="153665"/>
                </a:moveTo>
                <a:cubicBezTo>
                  <a:pt x="6447335" y="156269"/>
                  <a:pt x="6441258" y="158005"/>
                  <a:pt x="6436917" y="158874"/>
                </a:cubicBezTo>
                <a:cubicBezTo>
                  <a:pt x="6438653" y="164083"/>
                  <a:pt x="6439521" y="169292"/>
                  <a:pt x="6439521" y="174501"/>
                </a:cubicBezTo>
                <a:cubicBezTo>
                  <a:pt x="6446467" y="172764"/>
                  <a:pt x="6452544" y="171462"/>
                  <a:pt x="6457753" y="170594"/>
                </a:cubicBezTo>
                <a:cubicBezTo>
                  <a:pt x="6457753" y="166253"/>
                  <a:pt x="6457753" y="161478"/>
                  <a:pt x="6457753" y="156269"/>
                </a:cubicBezTo>
                <a:cubicBezTo>
                  <a:pt x="6457753" y="154533"/>
                  <a:pt x="6456885" y="153665"/>
                  <a:pt x="6455148" y="153665"/>
                </a:cubicBezTo>
                <a:close/>
                <a:moveTo>
                  <a:pt x="695317" y="149758"/>
                </a:moveTo>
                <a:cubicBezTo>
                  <a:pt x="696185" y="149758"/>
                  <a:pt x="697053" y="149758"/>
                  <a:pt x="697922" y="149758"/>
                </a:cubicBezTo>
                <a:cubicBezTo>
                  <a:pt x="714417" y="151494"/>
                  <a:pt x="725269" y="154533"/>
                  <a:pt x="730478" y="158874"/>
                </a:cubicBezTo>
                <a:cubicBezTo>
                  <a:pt x="743500" y="170160"/>
                  <a:pt x="744368" y="183616"/>
                  <a:pt x="733082" y="199243"/>
                </a:cubicBezTo>
                <a:cubicBezTo>
                  <a:pt x="727873" y="205320"/>
                  <a:pt x="722230" y="205320"/>
                  <a:pt x="716153" y="199243"/>
                </a:cubicBezTo>
                <a:cubicBezTo>
                  <a:pt x="713548" y="194034"/>
                  <a:pt x="708774" y="184918"/>
                  <a:pt x="701828" y="171896"/>
                </a:cubicBezTo>
                <a:cubicBezTo>
                  <a:pt x="697488" y="164083"/>
                  <a:pt x="694015" y="158005"/>
                  <a:pt x="691410" y="153665"/>
                </a:cubicBezTo>
                <a:cubicBezTo>
                  <a:pt x="691410" y="150192"/>
                  <a:pt x="692713" y="148890"/>
                  <a:pt x="695317" y="149758"/>
                </a:cubicBezTo>
                <a:close/>
                <a:moveTo>
                  <a:pt x="3156562" y="145851"/>
                </a:moveTo>
                <a:cubicBezTo>
                  <a:pt x="3145277" y="146719"/>
                  <a:pt x="3125309" y="149324"/>
                  <a:pt x="3096659" y="153665"/>
                </a:cubicBezTo>
                <a:cubicBezTo>
                  <a:pt x="3096659" y="156269"/>
                  <a:pt x="3097527" y="161912"/>
                  <a:pt x="3099264" y="170594"/>
                </a:cubicBezTo>
                <a:cubicBezTo>
                  <a:pt x="3100132" y="175803"/>
                  <a:pt x="3100566" y="179709"/>
                  <a:pt x="3100566" y="182314"/>
                </a:cubicBezTo>
                <a:cubicBezTo>
                  <a:pt x="3110984" y="182314"/>
                  <a:pt x="3125309" y="181012"/>
                  <a:pt x="3143540" y="178407"/>
                </a:cubicBezTo>
                <a:cubicBezTo>
                  <a:pt x="3147881" y="178407"/>
                  <a:pt x="3153090" y="177973"/>
                  <a:pt x="3159167" y="177105"/>
                </a:cubicBezTo>
                <a:cubicBezTo>
                  <a:pt x="3159167" y="173632"/>
                  <a:pt x="3159600" y="169292"/>
                  <a:pt x="3160469" y="164083"/>
                </a:cubicBezTo>
                <a:cubicBezTo>
                  <a:pt x="3160469" y="158874"/>
                  <a:pt x="3160904" y="154533"/>
                  <a:pt x="3161771" y="151060"/>
                </a:cubicBezTo>
                <a:cubicBezTo>
                  <a:pt x="3162640" y="147587"/>
                  <a:pt x="3160904" y="145851"/>
                  <a:pt x="3156562" y="145851"/>
                </a:cubicBezTo>
                <a:close/>
                <a:moveTo>
                  <a:pt x="5221921" y="144549"/>
                </a:moveTo>
                <a:cubicBezTo>
                  <a:pt x="5219317" y="144549"/>
                  <a:pt x="5214108" y="145417"/>
                  <a:pt x="5206294" y="147153"/>
                </a:cubicBezTo>
                <a:cubicBezTo>
                  <a:pt x="5196745" y="148890"/>
                  <a:pt x="5189366" y="150192"/>
                  <a:pt x="5184156" y="151060"/>
                </a:cubicBezTo>
                <a:cubicBezTo>
                  <a:pt x="5186761" y="166687"/>
                  <a:pt x="5188497" y="183616"/>
                  <a:pt x="5189366" y="201848"/>
                </a:cubicBezTo>
                <a:cubicBezTo>
                  <a:pt x="5201520" y="200980"/>
                  <a:pt x="5213240" y="199243"/>
                  <a:pt x="5224526" y="196639"/>
                </a:cubicBezTo>
                <a:cubicBezTo>
                  <a:pt x="5225394" y="188825"/>
                  <a:pt x="5226262" y="178407"/>
                  <a:pt x="5227130" y="165385"/>
                </a:cubicBezTo>
                <a:cubicBezTo>
                  <a:pt x="5227999" y="158439"/>
                  <a:pt x="5228432" y="153230"/>
                  <a:pt x="5228432" y="149758"/>
                </a:cubicBezTo>
                <a:cubicBezTo>
                  <a:pt x="5229301" y="146285"/>
                  <a:pt x="5227130" y="144549"/>
                  <a:pt x="5221921" y="144549"/>
                </a:cubicBezTo>
                <a:close/>
                <a:moveTo>
                  <a:pt x="6815219" y="142921"/>
                </a:moveTo>
                <a:cubicBezTo>
                  <a:pt x="6817824" y="142704"/>
                  <a:pt x="6820646" y="143247"/>
                  <a:pt x="6823684" y="144549"/>
                </a:cubicBezTo>
                <a:cubicBezTo>
                  <a:pt x="6832366" y="148890"/>
                  <a:pt x="6840179" y="153665"/>
                  <a:pt x="6847124" y="158874"/>
                </a:cubicBezTo>
                <a:cubicBezTo>
                  <a:pt x="6851465" y="164083"/>
                  <a:pt x="6851465" y="169726"/>
                  <a:pt x="6847124" y="175803"/>
                </a:cubicBezTo>
                <a:cubicBezTo>
                  <a:pt x="6845388" y="177539"/>
                  <a:pt x="6842350" y="183182"/>
                  <a:pt x="6838009" y="192732"/>
                </a:cubicBezTo>
                <a:cubicBezTo>
                  <a:pt x="6835404" y="197073"/>
                  <a:pt x="6833234" y="200545"/>
                  <a:pt x="6831497" y="203150"/>
                </a:cubicBezTo>
                <a:cubicBezTo>
                  <a:pt x="6828893" y="211832"/>
                  <a:pt x="6824986" y="220079"/>
                  <a:pt x="6819777" y="227893"/>
                </a:cubicBezTo>
                <a:cubicBezTo>
                  <a:pt x="6854504" y="250465"/>
                  <a:pt x="6893572" y="264355"/>
                  <a:pt x="6936979" y="269564"/>
                </a:cubicBezTo>
                <a:cubicBezTo>
                  <a:pt x="6941320" y="270433"/>
                  <a:pt x="6943491" y="271301"/>
                  <a:pt x="6943491" y="272169"/>
                </a:cubicBezTo>
                <a:cubicBezTo>
                  <a:pt x="6943491" y="273905"/>
                  <a:pt x="6941755" y="275208"/>
                  <a:pt x="6938282" y="276076"/>
                </a:cubicBezTo>
                <a:cubicBezTo>
                  <a:pt x="6919182" y="282153"/>
                  <a:pt x="6894440" y="286928"/>
                  <a:pt x="6864054" y="290400"/>
                </a:cubicBezTo>
                <a:cubicBezTo>
                  <a:pt x="6859713" y="291269"/>
                  <a:pt x="6854070" y="290400"/>
                  <a:pt x="6847124" y="287796"/>
                </a:cubicBezTo>
                <a:cubicBezTo>
                  <a:pt x="6829761" y="279982"/>
                  <a:pt x="6813266" y="268696"/>
                  <a:pt x="6797639" y="253938"/>
                </a:cubicBezTo>
                <a:cubicBezTo>
                  <a:pt x="6795035" y="254806"/>
                  <a:pt x="6792430" y="256542"/>
                  <a:pt x="6789826" y="259147"/>
                </a:cubicBezTo>
                <a:cubicBezTo>
                  <a:pt x="6763781" y="273905"/>
                  <a:pt x="6731659" y="280851"/>
                  <a:pt x="6693459" y="279982"/>
                </a:cubicBezTo>
                <a:cubicBezTo>
                  <a:pt x="6689119" y="279982"/>
                  <a:pt x="6686948" y="279548"/>
                  <a:pt x="6686948" y="278680"/>
                </a:cubicBezTo>
                <a:cubicBezTo>
                  <a:pt x="6686948" y="277812"/>
                  <a:pt x="6688685" y="276510"/>
                  <a:pt x="6692157" y="274773"/>
                </a:cubicBezTo>
                <a:cubicBezTo>
                  <a:pt x="6726884" y="263487"/>
                  <a:pt x="6753797" y="248294"/>
                  <a:pt x="6772896" y="229195"/>
                </a:cubicBezTo>
                <a:cubicBezTo>
                  <a:pt x="6771160" y="227459"/>
                  <a:pt x="6768556" y="224420"/>
                  <a:pt x="6765083" y="220079"/>
                </a:cubicBezTo>
                <a:cubicBezTo>
                  <a:pt x="6761610" y="216606"/>
                  <a:pt x="6759006" y="214002"/>
                  <a:pt x="6757269" y="212266"/>
                </a:cubicBezTo>
                <a:cubicBezTo>
                  <a:pt x="6752929" y="207057"/>
                  <a:pt x="6748154" y="203584"/>
                  <a:pt x="6742945" y="201848"/>
                </a:cubicBezTo>
                <a:cubicBezTo>
                  <a:pt x="6736000" y="200980"/>
                  <a:pt x="6732093" y="198375"/>
                  <a:pt x="6731224" y="194034"/>
                </a:cubicBezTo>
                <a:cubicBezTo>
                  <a:pt x="6731224" y="190562"/>
                  <a:pt x="6733829" y="188825"/>
                  <a:pt x="6739038" y="188825"/>
                </a:cubicBezTo>
                <a:cubicBezTo>
                  <a:pt x="6754665" y="186221"/>
                  <a:pt x="6771594" y="191864"/>
                  <a:pt x="6789826" y="205754"/>
                </a:cubicBezTo>
                <a:cubicBezTo>
                  <a:pt x="6795035" y="197941"/>
                  <a:pt x="6798508" y="189259"/>
                  <a:pt x="6800244" y="179709"/>
                </a:cubicBezTo>
                <a:cubicBezTo>
                  <a:pt x="6801112" y="177105"/>
                  <a:pt x="6801112" y="175369"/>
                  <a:pt x="6800244" y="174501"/>
                </a:cubicBezTo>
                <a:cubicBezTo>
                  <a:pt x="6799376" y="172764"/>
                  <a:pt x="6797639" y="172330"/>
                  <a:pt x="6795035" y="173198"/>
                </a:cubicBezTo>
                <a:cubicBezTo>
                  <a:pt x="6792430" y="174066"/>
                  <a:pt x="6787655" y="174935"/>
                  <a:pt x="6780710" y="175803"/>
                </a:cubicBezTo>
                <a:cubicBezTo>
                  <a:pt x="6773765" y="177539"/>
                  <a:pt x="6768990" y="178841"/>
                  <a:pt x="6766385" y="179709"/>
                </a:cubicBezTo>
                <a:cubicBezTo>
                  <a:pt x="6755967" y="183182"/>
                  <a:pt x="6745983" y="180578"/>
                  <a:pt x="6736433" y="171896"/>
                </a:cubicBezTo>
                <a:cubicBezTo>
                  <a:pt x="6733829" y="169292"/>
                  <a:pt x="6732961" y="167121"/>
                  <a:pt x="6733829" y="165385"/>
                </a:cubicBezTo>
                <a:cubicBezTo>
                  <a:pt x="6733829" y="163648"/>
                  <a:pt x="6735566" y="162346"/>
                  <a:pt x="6739038" y="161478"/>
                </a:cubicBezTo>
                <a:cubicBezTo>
                  <a:pt x="6741642" y="160610"/>
                  <a:pt x="6745116" y="159742"/>
                  <a:pt x="6749456" y="158874"/>
                </a:cubicBezTo>
                <a:cubicBezTo>
                  <a:pt x="6764215" y="156269"/>
                  <a:pt x="6775067" y="154099"/>
                  <a:pt x="6782012" y="152362"/>
                </a:cubicBezTo>
                <a:cubicBezTo>
                  <a:pt x="6792430" y="150626"/>
                  <a:pt x="6801112" y="148456"/>
                  <a:pt x="6808057" y="145851"/>
                </a:cubicBezTo>
                <a:cubicBezTo>
                  <a:pt x="6810227" y="144115"/>
                  <a:pt x="6812615" y="143138"/>
                  <a:pt x="6815219" y="142921"/>
                </a:cubicBezTo>
                <a:close/>
                <a:moveTo>
                  <a:pt x="6197304" y="141944"/>
                </a:moveTo>
                <a:cubicBezTo>
                  <a:pt x="6193831" y="144549"/>
                  <a:pt x="6189924" y="146719"/>
                  <a:pt x="6185583" y="148456"/>
                </a:cubicBezTo>
                <a:lnTo>
                  <a:pt x="6184281" y="171896"/>
                </a:lnTo>
                <a:cubicBezTo>
                  <a:pt x="6188622" y="173632"/>
                  <a:pt x="6192095" y="174501"/>
                  <a:pt x="6194699" y="174501"/>
                </a:cubicBezTo>
                <a:cubicBezTo>
                  <a:pt x="6198172" y="175369"/>
                  <a:pt x="6200342" y="174066"/>
                  <a:pt x="6201210" y="170594"/>
                </a:cubicBezTo>
                <a:cubicBezTo>
                  <a:pt x="6202079" y="168857"/>
                  <a:pt x="6202947" y="164517"/>
                  <a:pt x="6203815" y="157571"/>
                </a:cubicBezTo>
                <a:cubicBezTo>
                  <a:pt x="6204683" y="152362"/>
                  <a:pt x="6205117" y="148890"/>
                  <a:pt x="6205117" y="147153"/>
                </a:cubicBezTo>
                <a:cubicBezTo>
                  <a:pt x="6205986" y="144549"/>
                  <a:pt x="6205551" y="142813"/>
                  <a:pt x="6203815" y="141944"/>
                </a:cubicBezTo>
                <a:cubicBezTo>
                  <a:pt x="6202947" y="141076"/>
                  <a:pt x="6200777" y="141076"/>
                  <a:pt x="6197304" y="141944"/>
                </a:cubicBezTo>
                <a:close/>
                <a:moveTo>
                  <a:pt x="5401631" y="138038"/>
                </a:moveTo>
                <a:cubicBezTo>
                  <a:pt x="5403368" y="138906"/>
                  <a:pt x="5403802" y="140208"/>
                  <a:pt x="5402933" y="141944"/>
                </a:cubicBezTo>
                <a:cubicBezTo>
                  <a:pt x="5402066" y="147153"/>
                  <a:pt x="5397291" y="162780"/>
                  <a:pt x="5388609" y="188825"/>
                </a:cubicBezTo>
                <a:cubicBezTo>
                  <a:pt x="5387741" y="190562"/>
                  <a:pt x="5387307" y="191864"/>
                  <a:pt x="5387307" y="192732"/>
                </a:cubicBezTo>
                <a:cubicBezTo>
                  <a:pt x="5377757" y="216172"/>
                  <a:pt x="5371680" y="233970"/>
                  <a:pt x="5369075" y="246124"/>
                </a:cubicBezTo>
                <a:cubicBezTo>
                  <a:pt x="5364735" y="253938"/>
                  <a:pt x="5359959" y="255674"/>
                  <a:pt x="5354750" y="251333"/>
                </a:cubicBezTo>
                <a:cubicBezTo>
                  <a:pt x="5344332" y="240047"/>
                  <a:pt x="5337387" y="226156"/>
                  <a:pt x="5333914" y="209661"/>
                </a:cubicBezTo>
                <a:cubicBezTo>
                  <a:pt x="5333046" y="204452"/>
                  <a:pt x="5334349" y="202282"/>
                  <a:pt x="5337821" y="203150"/>
                </a:cubicBezTo>
                <a:cubicBezTo>
                  <a:pt x="5341294" y="203150"/>
                  <a:pt x="5345635" y="199677"/>
                  <a:pt x="5350844" y="192732"/>
                </a:cubicBezTo>
                <a:cubicBezTo>
                  <a:pt x="5351712" y="191864"/>
                  <a:pt x="5352580" y="190996"/>
                  <a:pt x="5353448" y="190127"/>
                </a:cubicBezTo>
                <a:cubicBezTo>
                  <a:pt x="5369075" y="172764"/>
                  <a:pt x="5383834" y="156269"/>
                  <a:pt x="5397724" y="140642"/>
                </a:cubicBezTo>
                <a:cubicBezTo>
                  <a:pt x="5399461" y="138906"/>
                  <a:pt x="5400763" y="138038"/>
                  <a:pt x="5401631" y="138038"/>
                </a:cubicBezTo>
                <a:close/>
                <a:moveTo>
                  <a:pt x="4759624" y="132829"/>
                </a:moveTo>
                <a:cubicBezTo>
                  <a:pt x="4759624" y="136301"/>
                  <a:pt x="4760058" y="140642"/>
                  <a:pt x="4760926" y="145851"/>
                </a:cubicBezTo>
                <a:cubicBezTo>
                  <a:pt x="4763531" y="144983"/>
                  <a:pt x="4767004" y="144549"/>
                  <a:pt x="4771345" y="144549"/>
                </a:cubicBezTo>
                <a:cubicBezTo>
                  <a:pt x="4775685" y="143681"/>
                  <a:pt x="4778724" y="143247"/>
                  <a:pt x="4780460" y="143247"/>
                </a:cubicBezTo>
                <a:cubicBezTo>
                  <a:pt x="4780460" y="140642"/>
                  <a:pt x="4780894" y="138038"/>
                  <a:pt x="4781763" y="135433"/>
                </a:cubicBezTo>
                <a:cubicBezTo>
                  <a:pt x="4773949" y="135433"/>
                  <a:pt x="4766569" y="134565"/>
                  <a:pt x="4759624" y="132829"/>
                </a:cubicBezTo>
                <a:close/>
                <a:moveTo>
                  <a:pt x="5103417" y="128922"/>
                </a:moveTo>
                <a:cubicBezTo>
                  <a:pt x="5101681" y="129790"/>
                  <a:pt x="5100379" y="130224"/>
                  <a:pt x="5099510" y="130224"/>
                </a:cubicBezTo>
                <a:cubicBezTo>
                  <a:pt x="5093433" y="149324"/>
                  <a:pt x="5086488" y="167555"/>
                  <a:pt x="5078675" y="184918"/>
                </a:cubicBezTo>
                <a:cubicBezTo>
                  <a:pt x="5073465" y="196205"/>
                  <a:pt x="5067823" y="206623"/>
                  <a:pt x="5061746" y="216172"/>
                </a:cubicBezTo>
                <a:cubicBezTo>
                  <a:pt x="5062614" y="216172"/>
                  <a:pt x="5063048" y="216172"/>
                  <a:pt x="5063048" y="216172"/>
                </a:cubicBezTo>
                <a:cubicBezTo>
                  <a:pt x="5072597" y="217909"/>
                  <a:pt x="5081279" y="220079"/>
                  <a:pt x="5089093" y="222684"/>
                </a:cubicBezTo>
                <a:cubicBezTo>
                  <a:pt x="5091697" y="222684"/>
                  <a:pt x="5093433" y="221815"/>
                  <a:pt x="5094302" y="220079"/>
                </a:cubicBezTo>
                <a:cubicBezTo>
                  <a:pt x="5104720" y="192298"/>
                  <a:pt x="5110797" y="164083"/>
                  <a:pt x="5112533" y="135433"/>
                </a:cubicBezTo>
                <a:cubicBezTo>
                  <a:pt x="5112533" y="130224"/>
                  <a:pt x="5110797" y="128054"/>
                  <a:pt x="5107324" y="128922"/>
                </a:cubicBezTo>
                <a:cubicBezTo>
                  <a:pt x="5106456" y="128922"/>
                  <a:pt x="5105153" y="128922"/>
                  <a:pt x="5103417" y="128922"/>
                </a:cubicBezTo>
                <a:close/>
                <a:moveTo>
                  <a:pt x="4840364" y="128922"/>
                </a:moveTo>
                <a:cubicBezTo>
                  <a:pt x="4838627" y="129790"/>
                  <a:pt x="4835154" y="130224"/>
                  <a:pt x="4829946" y="130224"/>
                </a:cubicBezTo>
                <a:cubicBezTo>
                  <a:pt x="4825605" y="131092"/>
                  <a:pt x="4822132" y="131526"/>
                  <a:pt x="4819528" y="131526"/>
                </a:cubicBezTo>
                <a:cubicBezTo>
                  <a:pt x="4819528" y="132395"/>
                  <a:pt x="4819528" y="133697"/>
                  <a:pt x="4819528" y="135433"/>
                </a:cubicBezTo>
                <a:cubicBezTo>
                  <a:pt x="4818659" y="138038"/>
                  <a:pt x="4818226" y="140208"/>
                  <a:pt x="4818226" y="141944"/>
                </a:cubicBezTo>
                <a:cubicBezTo>
                  <a:pt x="4826039" y="141076"/>
                  <a:pt x="4832984" y="140642"/>
                  <a:pt x="4839061" y="140642"/>
                </a:cubicBezTo>
                <a:cubicBezTo>
                  <a:pt x="4839061" y="138906"/>
                  <a:pt x="4839495" y="136735"/>
                  <a:pt x="4840364" y="134131"/>
                </a:cubicBezTo>
                <a:cubicBezTo>
                  <a:pt x="4840364" y="131526"/>
                  <a:pt x="4840364" y="129790"/>
                  <a:pt x="4840364" y="128922"/>
                </a:cubicBezTo>
                <a:close/>
                <a:moveTo>
                  <a:pt x="1747532" y="122411"/>
                </a:moveTo>
                <a:cubicBezTo>
                  <a:pt x="1737115" y="123279"/>
                  <a:pt x="1726696" y="124581"/>
                  <a:pt x="1716278" y="126317"/>
                </a:cubicBezTo>
                <a:cubicBezTo>
                  <a:pt x="1716278" y="128054"/>
                  <a:pt x="1716712" y="130658"/>
                  <a:pt x="1717581" y="134131"/>
                </a:cubicBezTo>
                <a:cubicBezTo>
                  <a:pt x="1717581" y="137604"/>
                  <a:pt x="1717581" y="140208"/>
                  <a:pt x="1717581" y="141944"/>
                </a:cubicBezTo>
                <a:cubicBezTo>
                  <a:pt x="1717581" y="147153"/>
                  <a:pt x="1717581" y="151928"/>
                  <a:pt x="1717581" y="156269"/>
                </a:cubicBezTo>
                <a:cubicBezTo>
                  <a:pt x="1722789" y="155401"/>
                  <a:pt x="1726696" y="153665"/>
                  <a:pt x="1729300" y="151060"/>
                </a:cubicBezTo>
                <a:cubicBezTo>
                  <a:pt x="1733642" y="148456"/>
                  <a:pt x="1740153" y="148890"/>
                  <a:pt x="1748835" y="152362"/>
                </a:cubicBezTo>
                <a:cubicBezTo>
                  <a:pt x="1750571" y="152362"/>
                  <a:pt x="1752307" y="153230"/>
                  <a:pt x="1754043" y="154967"/>
                </a:cubicBezTo>
                <a:cubicBezTo>
                  <a:pt x="1754043" y="144549"/>
                  <a:pt x="1753609" y="135867"/>
                  <a:pt x="1752741" y="128922"/>
                </a:cubicBezTo>
                <a:cubicBezTo>
                  <a:pt x="1752741" y="124581"/>
                  <a:pt x="1751005" y="122411"/>
                  <a:pt x="1747532" y="122411"/>
                </a:cubicBezTo>
                <a:close/>
                <a:moveTo>
                  <a:pt x="8434562" y="113295"/>
                </a:moveTo>
                <a:cubicBezTo>
                  <a:pt x="8430222" y="114163"/>
                  <a:pt x="8423710" y="115031"/>
                  <a:pt x="8415028" y="115899"/>
                </a:cubicBezTo>
                <a:cubicBezTo>
                  <a:pt x="8407215" y="117636"/>
                  <a:pt x="8401572" y="118504"/>
                  <a:pt x="8398099" y="118504"/>
                </a:cubicBezTo>
                <a:lnTo>
                  <a:pt x="8398099" y="130224"/>
                </a:lnTo>
                <a:cubicBezTo>
                  <a:pt x="8398099" y="136301"/>
                  <a:pt x="8398099" y="142813"/>
                  <a:pt x="8398099" y="149758"/>
                </a:cubicBezTo>
                <a:cubicBezTo>
                  <a:pt x="8410254" y="148022"/>
                  <a:pt x="8426315" y="144549"/>
                  <a:pt x="8446282" y="139340"/>
                </a:cubicBezTo>
                <a:cubicBezTo>
                  <a:pt x="8442810" y="129790"/>
                  <a:pt x="8438903" y="121108"/>
                  <a:pt x="8434562" y="113295"/>
                </a:cubicBezTo>
                <a:close/>
                <a:moveTo>
                  <a:pt x="2441630" y="108086"/>
                </a:moveTo>
                <a:cubicBezTo>
                  <a:pt x="2439892" y="108086"/>
                  <a:pt x="2437288" y="108520"/>
                  <a:pt x="2433815" y="109388"/>
                </a:cubicBezTo>
                <a:cubicBezTo>
                  <a:pt x="2426002" y="110256"/>
                  <a:pt x="2420793" y="111125"/>
                  <a:pt x="2418189" y="111993"/>
                </a:cubicBezTo>
                <a:cubicBezTo>
                  <a:pt x="2419925" y="120674"/>
                  <a:pt x="2421228" y="129790"/>
                  <a:pt x="2422096" y="139340"/>
                </a:cubicBezTo>
                <a:cubicBezTo>
                  <a:pt x="2423832" y="138472"/>
                  <a:pt x="2426870" y="138038"/>
                  <a:pt x="2431211" y="138038"/>
                </a:cubicBezTo>
                <a:cubicBezTo>
                  <a:pt x="2435553" y="137169"/>
                  <a:pt x="2438591" y="136735"/>
                  <a:pt x="2440327" y="136735"/>
                </a:cubicBezTo>
                <a:cubicBezTo>
                  <a:pt x="2440327" y="133263"/>
                  <a:pt x="2440762" y="128488"/>
                  <a:pt x="2441630" y="122411"/>
                </a:cubicBezTo>
                <a:cubicBezTo>
                  <a:pt x="2441630" y="115465"/>
                  <a:pt x="2441630" y="110690"/>
                  <a:pt x="2441630" y="108086"/>
                </a:cubicBezTo>
                <a:close/>
                <a:moveTo>
                  <a:pt x="7780834" y="106784"/>
                </a:moveTo>
                <a:cubicBezTo>
                  <a:pt x="7773890" y="107652"/>
                  <a:pt x="7763472" y="108954"/>
                  <a:pt x="7749580" y="110690"/>
                </a:cubicBezTo>
                <a:cubicBezTo>
                  <a:pt x="7744372" y="111559"/>
                  <a:pt x="7740465" y="111993"/>
                  <a:pt x="7737860" y="111993"/>
                </a:cubicBezTo>
                <a:cubicBezTo>
                  <a:pt x="7737860" y="125015"/>
                  <a:pt x="7738729" y="137604"/>
                  <a:pt x="7740465" y="149758"/>
                </a:cubicBezTo>
                <a:lnTo>
                  <a:pt x="7740465" y="151060"/>
                </a:lnTo>
                <a:cubicBezTo>
                  <a:pt x="7744806" y="150192"/>
                  <a:pt x="7751752" y="149324"/>
                  <a:pt x="7761301" y="148456"/>
                </a:cubicBezTo>
                <a:cubicBezTo>
                  <a:pt x="7769983" y="146719"/>
                  <a:pt x="7776494" y="145851"/>
                  <a:pt x="7780834" y="145851"/>
                </a:cubicBezTo>
                <a:close/>
                <a:moveTo>
                  <a:pt x="2495020" y="101575"/>
                </a:moveTo>
                <a:cubicBezTo>
                  <a:pt x="2493285" y="102443"/>
                  <a:pt x="2490246" y="102877"/>
                  <a:pt x="2485906" y="102877"/>
                </a:cubicBezTo>
                <a:cubicBezTo>
                  <a:pt x="2480697" y="103745"/>
                  <a:pt x="2477224" y="104179"/>
                  <a:pt x="2475488" y="104179"/>
                </a:cubicBezTo>
                <a:cubicBezTo>
                  <a:pt x="2475488" y="114597"/>
                  <a:pt x="2475054" y="124581"/>
                  <a:pt x="2474186" y="134131"/>
                </a:cubicBezTo>
                <a:cubicBezTo>
                  <a:pt x="2475921" y="134131"/>
                  <a:pt x="2478960" y="133697"/>
                  <a:pt x="2483301" y="132829"/>
                </a:cubicBezTo>
                <a:cubicBezTo>
                  <a:pt x="2487642" y="132829"/>
                  <a:pt x="2490681" y="132395"/>
                  <a:pt x="2492417" y="131526"/>
                </a:cubicBezTo>
                <a:cubicBezTo>
                  <a:pt x="2493285" y="128922"/>
                  <a:pt x="2494154" y="125449"/>
                  <a:pt x="2495020" y="121108"/>
                </a:cubicBezTo>
                <a:cubicBezTo>
                  <a:pt x="2496758" y="113295"/>
                  <a:pt x="2498060" y="108520"/>
                  <a:pt x="2498929" y="106784"/>
                </a:cubicBezTo>
                <a:cubicBezTo>
                  <a:pt x="2498929" y="103311"/>
                  <a:pt x="2497626" y="101575"/>
                  <a:pt x="2495020" y="101575"/>
                </a:cubicBezTo>
                <a:close/>
                <a:moveTo>
                  <a:pt x="5476185" y="99947"/>
                </a:moveTo>
                <a:cubicBezTo>
                  <a:pt x="5477270" y="100164"/>
                  <a:pt x="5478464" y="100707"/>
                  <a:pt x="5479766" y="101575"/>
                </a:cubicBezTo>
                <a:cubicBezTo>
                  <a:pt x="5491920" y="105047"/>
                  <a:pt x="5503206" y="110690"/>
                  <a:pt x="5513624" y="118504"/>
                </a:cubicBezTo>
                <a:cubicBezTo>
                  <a:pt x="5517097" y="121108"/>
                  <a:pt x="5517531" y="125449"/>
                  <a:pt x="5514927" y="131526"/>
                </a:cubicBezTo>
                <a:cubicBezTo>
                  <a:pt x="5528818" y="130658"/>
                  <a:pt x="5540538" y="128922"/>
                  <a:pt x="5550087" y="126317"/>
                </a:cubicBezTo>
                <a:cubicBezTo>
                  <a:pt x="5556165" y="124581"/>
                  <a:pt x="5560505" y="124581"/>
                  <a:pt x="5563110" y="126317"/>
                </a:cubicBezTo>
                <a:cubicBezTo>
                  <a:pt x="5571792" y="129790"/>
                  <a:pt x="5577434" y="134999"/>
                  <a:pt x="5580039" y="141944"/>
                </a:cubicBezTo>
                <a:cubicBezTo>
                  <a:pt x="5583512" y="150626"/>
                  <a:pt x="5580907" y="154967"/>
                  <a:pt x="5572225" y="154967"/>
                </a:cubicBezTo>
                <a:cubicBezTo>
                  <a:pt x="5569621" y="154967"/>
                  <a:pt x="5565281" y="154967"/>
                  <a:pt x="5559203" y="154967"/>
                </a:cubicBezTo>
                <a:cubicBezTo>
                  <a:pt x="5540104" y="154099"/>
                  <a:pt x="5525345" y="154099"/>
                  <a:pt x="5514927" y="154967"/>
                </a:cubicBezTo>
                <a:cubicBezTo>
                  <a:pt x="5541840" y="185353"/>
                  <a:pt x="5577434" y="209661"/>
                  <a:pt x="5621711" y="227893"/>
                </a:cubicBezTo>
                <a:cubicBezTo>
                  <a:pt x="5624315" y="228761"/>
                  <a:pt x="5625618" y="230063"/>
                  <a:pt x="5625618" y="231799"/>
                </a:cubicBezTo>
                <a:cubicBezTo>
                  <a:pt x="5625618" y="233536"/>
                  <a:pt x="5624315" y="234404"/>
                  <a:pt x="5621711" y="234404"/>
                </a:cubicBezTo>
                <a:cubicBezTo>
                  <a:pt x="5615634" y="235272"/>
                  <a:pt x="5604782" y="236574"/>
                  <a:pt x="5589155" y="238311"/>
                </a:cubicBezTo>
                <a:cubicBezTo>
                  <a:pt x="5576132" y="240047"/>
                  <a:pt x="5567016" y="241349"/>
                  <a:pt x="5561807" y="242217"/>
                </a:cubicBezTo>
                <a:cubicBezTo>
                  <a:pt x="5555731" y="243954"/>
                  <a:pt x="5551390" y="242651"/>
                  <a:pt x="5548785" y="238311"/>
                </a:cubicBezTo>
                <a:cubicBezTo>
                  <a:pt x="5536631" y="227024"/>
                  <a:pt x="5523609" y="209227"/>
                  <a:pt x="5509718" y="184918"/>
                </a:cubicBezTo>
                <a:cubicBezTo>
                  <a:pt x="5509718" y="207491"/>
                  <a:pt x="5509718" y="231799"/>
                  <a:pt x="5509718" y="257844"/>
                </a:cubicBezTo>
                <a:cubicBezTo>
                  <a:pt x="5509718" y="272603"/>
                  <a:pt x="5507982" y="283021"/>
                  <a:pt x="5504509" y="289098"/>
                </a:cubicBezTo>
                <a:cubicBezTo>
                  <a:pt x="5498432" y="294307"/>
                  <a:pt x="5493223" y="294741"/>
                  <a:pt x="5488882" y="290400"/>
                </a:cubicBezTo>
                <a:cubicBezTo>
                  <a:pt x="5488014" y="289532"/>
                  <a:pt x="5487146" y="288664"/>
                  <a:pt x="5486277" y="287796"/>
                </a:cubicBezTo>
                <a:cubicBezTo>
                  <a:pt x="5481068" y="282587"/>
                  <a:pt x="5478030" y="279114"/>
                  <a:pt x="5477162" y="277378"/>
                </a:cubicBezTo>
                <a:cubicBezTo>
                  <a:pt x="5474557" y="274773"/>
                  <a:pt x="5473689" y="268696"/>
                  <a:pt x="5474557" y="259147"/>
                </a:cubicBezTo>
                <a:cubicBezTo>
                  <a:pt x="5476294" y="252201"/>
                  <a:pt x="5477162" y="228327"/>
                  <a:pt x="5477162" y="187523"/>
                </a:cubicBezTo>
                <a:cubicBezTo>
                  <a:pt x="5450249" y="217909"/>
                  <a:pt x="5419863" y="238311"/>
                  <a:pt x="5386004" y="248729"/>
                </a:cubicBezTo>
                <a:cubicBezTo>
                  <a:pt x="5384268" y="249597"/>
                  <a:pt x="5382966" y="249163"/>
                  <a:pt x="5382098" y="247426"/>
                </a:cubicBezTo>
                <a:cubicBezTo>
                  <a:pt x="5382098" y="245690"/>
                  <a:pt x="5382966" y="244388"/>
                  <a:pt x="5384702" y="243520"/>
                </a:cubicBezTo>
                <a:cubicBezTo>
                  <a:pt x="5412483" y="224420"/>
                  <a:pt x="5436358" y="196639"/>
                  <a:pt x="5456326" y="160176"/>
                </a:cubicBezTo>
                <a:cubicBezTo>
                  <a:pt x="5454590" y="160176"/>
                  <a:pt x="5451117" y="160610"/>
                  <a:pt x="5445908" y="161478"/>
                </a:cubicBezTo>
                <a:cubicBezTo>
                  <a:pt x="5441567" y="161478"/>
                  <a:pt x="5438528" y="161912"/>
                  <a:pt x="5436792" y="162780"/>
                </a:cubicBezTo>
                <a:cubicBezTo>
                  <a:pt x="5434187" y="163648"/>
                  <a:pt x="5430281" y="162780"/>
                  <a:pt x="5425072" y="160176"/>
                </a:cubicBezTo>
                <a:cubicBezTo>
                  <a:pt x="5424204" y="158439"/>
                  <a:pt x="5422901" y="156269"/>
                  <a:pt x="5421165" y="153665"/>
                </a:cubicBezTo>
                <a:cubicBezTo>
                  <a:pt x="5418560" y="150192"/>
                  <a:pt x="5416824" y="148021"/>
                  <a:pt x="5415956" y="147153"/>
                </a:cubicBezTo>
                <a:cubicBezTo>
                  <a:pt x="5413351" y="144549"/>
                  <a:pt x="5414220" y="142378"/>
                  <a:pt x="5418560" y="140642"/>
                </a:cubicBezTo>
                <a:cubicBezTo>
                  <a:pt x="5422901" y="140642"/>
                  <a:pt x="5430715" y="140208"/>
                  <a:pt x="5442001" y="139340"/>
                </a:cubicBezTo>
                <a:cubicBezTo>
                  <a:pt x="5451551" y="138472"/>
                  <a:pt x="5458062" y="138038"/>
                  <a:pt x="5461535" y="138038"/>
                </a:cubicBezTo>
                <a:cubicBezTo>
                  <a:pt x="5462403" y="138038"/>
                  <a:pt x="5464139" y="138038"/>
                  <a:pt x="5466744" y="138038"/>
                </a:cubicBezTo>
                <a:cubicBezTo>
                  <a:pt x="5471085" y="137169"/>
                  <a:pt x="5474123" y="136735"/>
                  <a:pt x="5475859" y="136735"/>
                </a:cubicBezTo>
                <a:cubicBezTo>
                  <a:pt x="5475859" y="124581"/>
                  <a:pt x="5474991" y="114597"/>
                  <a:pt x="5473255" y="106784"/>
                </a:cubicBezTo>
                <a:cubicBezTo>
                  <a:pt x="5472387" y="104179"/>
                  <a:pt x="5472387" y="102009"/>
                  <a:pt x="5473255" y="100272"/>
                </a:cubicBezTo>
                <a:cubicBezTo>
                  <a:pt x="5474123" y="99838"/>
                  <a:pt x="5475100" y="99730"/>
                  <a:pt x="5476185" y="99947"/>
                </a:cubicBezTo>
                <a:close/>
                <a:moveTo>
                  <a:pt x="7862876" y="98970"/>
                </a:moveTo>
                <a:cubicBezTo>
                  <a:pt x="7850722" y="98970"/>
                  <a:pt x="7836831" y="100272"/>
                  <a:pt x="7821204" y="102877"/>
                </a:cubicBezTo>
                <a:cubicBezTo>
                  <a:pt x="7821204" y="114163"/>
                  <a:pt x="7820770" y="127186"/>
                  <a:pt x="7819902" y="141944"/>
                </a:cubicBezTo>
                <a:lnTo>
                  <a:pt x="7834226" y="141944"/>
                </a:lnTo>
                <a:cubicBezTo>
                  <a:pt x="7843776" y="140208"/>
                  <a:pt x="7852892" y="139340"/>
                  <a:pt x="7861574" y="139340"/>
                </a:cubicBezTo>
                <a:cubicBezTo>
                  <a:pt x="7862442" y="134999"/>
                  <a:pt x="7863744" y="128488"/>
                  <a:pt x="7865480" y="119806"/>
                </a:cubicBezTo>
                <a:cubicBezTo>
                  <a:pt x="7866349" y="111125"/>
                  <a:pt x="7867217" y="105916"/>
                  <a:pt x="7868085" y="104179"/>
                </a:cubicBezTo>
                <a:cubicBezTo>
                  <a:pt x="7868954" y="99838"/>
                  <a:pt x="7867217" y="98102"/>
                  <a:pt x="7862876" y="98970"/>
                </a:cubicBezTo>
                <a:close/>
                <a:moveTo>
                  <a:pt x="6887820" y="97994"/>
                </a:moveTo>
                <a:cubicBezTo>
                  <a:pt x="6891075" y="98211"/>
                  <a:pt x="6894005" y="98970"/>
                  <a:pt x="6896610" y="100272"/>
                </a:cubicBezTo>
                <a:cubicBezTo>
                  <a:pt x="6909632" y="108086"/>
                  <a:pt x="6919182" y="117202"/>
                  <a:pt x="6925259" y="127620"/>
                </a:cubicBezTo>
                <a:cubicBezTo>
                  <a:pt x="6928732" y="135433"/>
                  <a:pt x="6926996" y="139774"/>
                  <a:pt x="6920050" y="140642"/>
                </a:cubicBezTo>
                <a:cubicBezTo>
                  <a:pt x="6899214" y="142378"/>
                  <a:pt x="6878813" y="148456"/>
                  <a:pt x="6858845" y="158874"/>
                </a:cubicBezTo>
                <a:cubicBezTo>
                  <a:pt x="6853636" y="160610"/>
                  <a:pt x="6850597" y="161044"/>
                  <a:pt x="6849729" y="160176"/>
                </a:cubicBezTo>
                <a:cubicBezTo>
                  <a:pt x="6848861" y="159308"/>
                  <a:pt x="6849729" y="156703"/>
                  <a:pt x="6852333" y="152362"/>
                </a:cubicBezTo>
                <a:cubicBezTo>
                  <a:pt x="6853202" y="150626"/>
                  <a:pt x="6854938" y="148021"/>
                  <a:pt x="6857542" y="144549"/>
                </a:cubicBezTo>
                <a:cubicBezTo>
                  <a:pt x="6860147" y="139340"/>
                  <a:pt x="6862318" y="135433"/>
                  <a:pt x="6864054" y="132829"/>
                </a:cubicBezTo>
                <a:cubicBezTo>
                  <a:pt x="6864922" y="129356"/>
                  <a:pt x="6863620" y="127186"/>
                  <a:pt x="6860147" y="126317"/>
                </a:cubicBezTo>
                <a:cubicBezTo>
                  <a:pt x="6851465" y="127186"/>
                  <a:pt x="6837575" y="129356"/>
                  <a:pt x="6818475" y="132829"/>
                </a:cubicBezTo>
                <a:cubicBezTo>
                  <a:pt x="6768122" y="138906"/>
                  <a:pt x="6734263" y="143681"/>
                  <a:pt x="6716900" y="147153"/>
                </a:cubicBezTo>
                <a:cubicBezTo>
                  <a:pt x="6716032" y="161912"/>
                  <a:pt x="6711691" y="174066"/>
                  <a:pt x="6703877" y="183616"/>
                </a:cubicBezTo>
                <a:cubicBezTo>
                  <a:pt x="6697800" y="187957"/>
                  <a:pt x="6692591" y="187957"/>
                  <a:pt x="6688250" y="183616"/>
                </a:cubicBezTo>
                <a:cubicBezTo>
                  <a:pt x="6676096" y="168857"/>
                  <a:pt x="6672623" y="157137"/>
                  <a:pt x="6677832" y="148456"/>
                </a:cubicBezTo>
                <a:cubicBezTo>
                  <a:pt x="6678701" y="146719"/>
                  <a:pt x="6680003" y="144549"/>
                  <a:pt x="6681739" y="141944"/>
                </a:cubicBezTo>
                <a:cubicBezTo>
                  <a:pt x="6693026" y="128054"/>
                  <a:pt x="6699971" y="116334"/>
                  <a:pt x="6702575" y="106784"/>
                </a:cubicBezTo>
                <a:cubicBezTo>
                  <a:pt x="6703444" y="104179"/>
                  <a:pt x="6704312" y="102877"/>
                  <a:pt x="6705180" y="102877"/>
                </a:cubicBezTo>
                <a:cubicBezTo>
                  <a:pt x="6706916" y="102877"/>
                  <a:pt x="6708218" y="104179"/>
                  <a:pt x="6709086" y="106784"/>
                </a:cubicBezTo>
                <a:cubicBezTo>
                  <a:pt x="6711691" y="111993"/>
                  <a:pt x="6713862" y="118070"/>
                  <a:pt x="6715598" y="125015"/>
                </a:cubicBezTo>
                <a:cubicBezTo>
                  <a:pt x="6726016" y="123279"/>
                  <a:pt x="6742511" y="121108"/>
                  <a:pt x="6765083" y="118504"/>
                </a:cubicBezTo>
                <a:cubicBezTo>
                  <a:pt x="6802414" y="113295"/>
                  <a:pt x="6827591" y="109388"/>
                  <a:pt x="6840613" y="106784"/>
                </a:cubicBezTo>
                <a:cubicBezTo>
                  <a:pt x="6847559" y="105916"/>
                  <a:pt x="6859713" y="103311"/>
                  <a:pt x="6877076" y="98970"/>
                </a:cubicBezTo>
                <a:cubicBezTo>
                  <a:pt x="6880983" y="98102"/>
                  <a:pt x="6884564" y="97777"/>
                  <a:pt x="6887820" y="97994"/>
                </a:cubicBezTo>
                <a:close/>
                <a:moveTo>
                  <a:pt x="4784367" y="97668"/>
                </a:moveTo>
                <a:cubicBezTo>
                  <a:pt x="4773949" y="98536"/>
                  <a:pt x="4763965" y="100272"/>
                  <a:pt x="4754415" y="102877"/>
                </a:cubicBezTo>
                <a:cubicBezTo>
                  <a:pt x="4754415" y="103745"/>
                  <a:pt x="4754849" y="105047"/>
                  <a:pt x="4755717" y="106784"/>
                </a:cubicBezTo>
                <a:cubicBezTo>
                  <a:pt x="4755717" y="108520"/>
                  <a:pt x="4755717" y="109822"/>
                  <a:pt x="4755717" y="110690"/>
                </a:cubicBezTo>
                <a:cubicBezTo>
                  <a:pt x="4763531" y="110690"/>
                  <a:pt x="4772647" y="109822"/>
                  <a:pt x="4783064" y="108086"/>
                </a:cubicBezTo>
                <a:cubicBezTo>
                  <a:pt x="4783064" y="102877"/>
                  <a:pt x="4783499" y="99404"/>
                  <a:pt x="4784367" y="97668"/>
                </a:cubicBezTo>
                <a:close/>
                <a:moveTo>
                  <a:pt x="780614" y="97668"/>
                </a:moveTo>
                <a:cubicBezTo>
                  <a:pt x="783219" y="97668"/>
                  <a:pt x="785606" y="98102"/>
                  <a:pt x="787777" y="98970"/>
                </a:cubicBezTo>
                <a:cubicBezTo>
                  <a:pt x="796458" y="100707"/>
                  <a:pt x="801667" y="103311"/>
                  <a:pt x="803403" y="106784"/>
                </a:cubicBezTo>
                <a:cubicBezTo>
                  <a:pt x="806008" y="111993"/>
                  <a:pt x="804706" y="116334"/>
                  <a:pt x="799497" y="119806"/>
                </a:cubicBezTo>
                <a:cubicBezTo>
                  <a:pt x="762166" y="130224"/>
                  <a:pt x="733516" y="138038"/>
                  <a:pt x="713548" y="143247"/>
                </a:cubicBezTo>
                <a:cubicBezTo>
                  <a:pt x="704867" y="144115"/>
                  <a:pt x="696619" y="139774"/>
                  <a:pt x="688806" y="130224"/>
                </a:cubicBezTo>
                <a:cubicBezTo>
                  <a:pt x="685333" y="125015"/>
                  <a:pt x="685767" y="121977"/>
                  <a:pt x="690108" y="121108"/>
                </a:cubicBezTo>
                <a:cubicBezTo>
                  <a:pt x="712680" y="117636"/>
                  <a:pt x="730912" y="113295"/>
                  <a:pt x="744803" y="108086"/>
                </a:cubicBezTo>
                <a:cubicBezTo>
                  <a:pt x="754352" y="105481"/>
                  <a:pt x="763468" y="102443"/>
                  <a:pt x="772150" y="98970"/>
                </a:cubicBezTo>
                <a:cubicBezTo>
                  <a:pt x="775188" y="98102"/>
                  <a:pt x="778010" y="97668"/>
                  <a:pt x="780614" y="97668"/>
                </a:cubicBezTo>
                <a:close/>
                <a:moveTo>
                  <a:pt x="4447736" y="93436"/>
                </a:moveTo>
                <a:cubicBezTo>
                  <a:pt x="4448605" y="93219"/>
                  <a:pt x="4449690" y="93327"/>
                  <a:pt x="4450992" y="93761"/>
                </a:cubicBezTo>
                <a:cubicBezTo>
                  <a:pt x="4462278" y="97234"/>
                  <a:pt x="4470526" y="101141"/>
                  <a:pt x="4475735" y="105481"/>
                </a:cubicBezTo>
                <a:cubicBezTo>
                  <a:pt x="4479207" y="108954"/>
                  <a:pt x="4480944" y="113729"/>
                  <a:pt x="4480944" y="119806"/>
                </a:cubicBezTo>
                <a:cubicBezTo>
                  <a:pt x="4480075" y="126751"/>
                  <a:pt x="4479641" y="135433"/>
                  <a:pt x="4479641" y="145851"/>
                </a:cubicBezTo>
                <a:cubicBezTo>
                  <a:pt x="4479641" y="178841"/>
                  <a:pt x="4479641" y="209227"/>
                  <a:pt x="4479641" y="237008"/>
                </a:cubicBezTo>
                <a:cubicBezTo>
                  <a:pt x="4480510" y="244822"/>
                  <a:pt x="4478773" y="253503"/>
                  <a:pt x="4474432" y="263053"/>
                </a:cubicBezTo>
                <a:cubicBezTo>
                  <a:pt x="4470092" y="266526"/>
                  <a:pt x="4465751" y="266526"/>
                  <a:pt x="4461410" y="263053"/>
                </a:cubicBezTo>
                <a:cubicBezTo>
                  <a:pt x="4453596" y="256108"/>
                  <a:pt x="4448821" y="247860"/>
                  <a:pt x="4447085" y="238311"/>
                </a:cubicBezTo>
                <a:cubicBezTo>
                  <a:pt x="4446217" y="233102"/>
                  <a:pt x="4446217" y="227459"/>
                  <a:pt x="4447085" y="221381"/>
                </a:cubicBezTo>
                <a:cubicBezTo>
                  <a:pt x="4450558" y="194468"/>
                  <a:pt x="4451860" y="166687"/>
                  <a:pt x="4450992" y="138038"/>
                </a:cubicBezTo>
                <a:cubicBezTo>
                  <a:pt x="4450124" y="118938"/>
                  <a:pt x="4448387" y="106350"/>
                  <a:pt x="4445783" y="100272"/>
                </a:cubicBezTo>
                <a:cubicBezTo>
                  <a:pt x="4444915" y="98536"/>
                  <a:pt x="4444915" y="96800"/>
                  <a:pt x="4445783" y="95063"/>
                </a:cubicBezTo>
                <a:cubicBezTo>
                  <a:pt x="4446217" y="94195"/>
                  <a:pt x="4446868" y="93653"/>
                  <a:pt x="4447736" y="93436"/>
                </a:cubicBezTo>
                <a:close/>
                <a:moveTo>
                  <a:pt x="5331310" y="91157"/>
                </a:moveTo>
                <a:cubicBezTo>
                  <a:pt x="5333046" y="91157"/>
                  <a:pt x="5338690" y="92459"/>
                  <a:pt x="5348239" y="95063"/>
                </a:cubicBezTo>
                <a:cubicBezTo>
                  <a:pt x="5353448" y="95932"/>
                  <a:pt x="5357789" y="96800"/>
                  <a:pt x="5361262" y="97668"/>
                </a:cubicBezTo>
                <a:cubicBezTo>
                  <a:pt x="5378625" y="103745"/>
                  <a:pt x="5384268" y="117202"/>
                  <a:pt x="5378191" y="138038"/>
                </a:cubicBezTo>
                <a:cubicBezTo>
                  <a:pt x="5371246" y="146719"/>
                  <a:pt x="5363866" y="148021"/>
                  <a:pt x="5356053" y="141944"/>
                </a:cubicBezTo>
                <a:cubicBezTo>
                  <a:pt x="5346503" y="130658"/>
                  <a:pt x="5336953" y="115031"/>
                  <a:pt x="5327403" y="95063"/>
                </a:cubicBezTo>
                <a:cubicBezTo>
                  <a:pt x="5326535" y="92459"/>
                  <a:pt x="5327837" y="91157"/>
                  <a:pt x="5331310" y="91157"/>
                </a:cubicBezTo>
                <a:close/>
                <a:moveTo>
                  <a:pt x="4839061" y="91157"/>
                </a:moveTo>
                <a:lnTo>
                  <a:pt x="4822132" y="92459"/>
                </a:lnTo>
                <a:cubicBezTo>
                  <a:pt x="4822132" y="95063"/>
                  <a:pt x="4822132" y="97668"/>
                  <a:pt x="4822132" y="100272"/>
                </a:cubicBezTo>
                <a:cubicBezTo>
                  <a:pt x="4823000" y="100272"/>
                  <a:pt x="4824303" y="100272"/>
                  <a:pt x="4826039" y="100272"/>
                </a:cubicBezTo>
                <a:cubicBezTo>
                  <a:pt x="4828643" y="101141"/>
                  <a:pt x="4830814" y="101575"/>
                  <a:pt x="4832550" y="101575"/>
                </a:cubicBezTo>
                <a:cubicBezTo>
                  <a:pt x="4836891" y="102443"/>
                  <a:pt x="4840797" y="103745"/>
                  <a:pt x="4844270" y="105481"/>
                </a:cubicBezTo>
                <a:cubicBezTo>
                  <a:pt x="4844270" y="102009"/>
                  <a:pt x="4844704" y="98970"/>
                  <a:pt x="4845573" y="96366"/>
                </a:cubicBezTo>
                <a:cubicBezTo>
                  <a:pt x="4845573" y="92025"/>
                  <a:pt x="4843402" y="90289"/>
                  <a:pt x="4839061" y="91157"/>
                </a:cubicBezTo>
                <a:close/>
                <a:moveTo>
                  <a:pt x="7107518" y="90048"/>
                </a:moveTo>
                <a:lnTo>
                  <a:pt x="7089342" y="100272"/>
                </a:lnTo>
                <a:cubicBezTo>
                  <a:pt x="7081963" y="105047"/>
                  <a:pt x="7074149" y="110690"/>
                  <a:pt x="7065902" y="117202"/>
                </a:cubicBezTo>
                <a:cubicBezTo>
                  <a:pt x="7072847" y="114597"/>
                  <a:pt x="7087172" y="111559"/>
                  <a:pt x="7108876" y="108086"/>
                </a:cubicBezTo>
                <a:cubicBezTo>
                  <a:pt x="7110612" y="108086"/>
                  <a:pt x="7111915" y="108086"/>
                  <a:pt x="7112783" y="108086"/>
                </a:cubicBezTo>
                <a:cubicBezTo>
                  <a:pt x="7110178" y="103745"/>
                  <a:pt x="7108442" y="99838"/>
                  <a:pt x="7107574" y="96366"/>
                </a:cubicBezTo>
                <a:cubicBezTo>
                  <a:pt x="7107139" y="94629"/>
                  <a:pt x="7106922" y="93219"/>
                  <a:pt x="7106922" y="92133"/>
                </a:cubicBezTo>
                <a:close/>
                <a:moveTo>
                  <a:pt x="6477287" y="87250"/>
                </a:moveTo>
                <a:cubicBezTo>
                  <a:pt x="6455583" y="92459"/>
                  <a:pt x="6436917" y="95932"/>
                  <a:pt x="6421290" y="97668"/>
                </a:cubicBezTo>
                <a:cubicBezTo>
                  <a:pt x="6420422" y="102877"/>
                  <a:pt x="6419988" y="107652"/>
                  <a:pt x="6419988" y="111993"/>
                </a:cubicBezTo>
                <a:cubicBezTo>
                  <a:pt x="6425197" y="111125"/>
                  <a:pt x="6432576" y="109388"/>
                  <a:pt x="6442126" y="106784"/>
                </a:cubicBezTo>
                <a:cubicBezTo>
                  <a:pt x="6448203" y="105047"/>
                  <a:pt x="6452544" y="103745"/>
                  <a:pt x="6455148" y="102877"/>
                </a:cubicBezTo>
                <a:cubicBezTo>
                  <a:pt x="6456016" y="102877"/>
                  <a:pt x="6457753" y="102877"/>
                  <a:pt x="6460357" y="102877"/>
                </a:cubicBezTo>
                <a:cubicBezTo>
                  <a:pt x="6464698" y="101141"/>
                  <a:pt x="6467737" y="101141"/>
                  <a:pt x="6469473" y="102877"/>
                </a:cubicBezTo>
                <a:cubicBezTo>
                  <a:pt x="6473814" y="105481"/>
                  <a:pt x="6477721" y="108086"/>
                  <a:pt x="6481193" y="110690"/>
                </a:cubicBezTo>
                <a:cubicBezTo>
                  <a:pt x="6482930" y="114163"/>
                  <a:pt x="6482495" y="116768"/>
                  <a:pt x="6479891" y="118504"/>
                </a:cubicBezTo>
                <a:cubicBezTo>
                  <a:pt x="6467737" y="123713"/>
                  <a:pt x="6455583" y="127186"/>
                  <a:pt x="6443428" y="128922"/>
                </a:cubicBezTo>
                <a:cubicBezTo>
                  <a:pt x="6439087" y="130658"/>
                  <a:pt x="6435180" y="130224"/>
                  <a:pt x="6431708" y="127620"/>
                </a:cubicBezTo>
                <a:cubicBezTo>
                  <a:pt x="6426499" y="125883"/>
                  <a:pt x="6422592" y="123713"/>
                  <a:pt x="6419988" y="121108"/>
                </a:cubicBezTo>
                <a:cubicBezTo>
                  <a:pt x="6419120" y="127186"/>
                  <a:pt x="6417817" y="133697"/>
                  <a:pt x="6416081" y="140642"/>
                </a:cubicBezTo>
                <a:cubicBezTo>
                  <a:pt x="6417817" y="140642"/>
                  <a:pt x="6420422" y="141076"/>
                  <a:pt x="6423894" y="141944"/>
                </a:cubicBezTo>
                <a:cubicBezTo>
                  <a:pt x="6426499" y="141944"/>
                  <a:pt x="6428235" y="141944"/>
                  <a:pt x="6429103" y="141944"/>
                </a:cubicBezTo>
                <a:cubicBezTo>
                  <a:pt x="6430840" y="141944"/>
                  <a:pt x="6433010" y="141510"/>
                  <a:pt x="6435615" y="140642"/>
                </a:cubicBezTo>
                <a:cubicBezTo>
                  <a:pt x="6438219" y="140642"/>
                  <a:pt x="6440389" y="140208"/>
                  <a:pt x="6442126" y="139340"/>
                </a:cubicBezTo>
                <a:cubicBezTo>
                  <a:pt x="6449939" y="137604"/>
                  <a:pt x="6455583" y="134999"/>
                  <a:pt x="6459055" y="131526"/>
                </a:cubicBezTo>
                <a:cubicBezTo>
                  <a:pt x="6462528" y="129790"/>
                  <a:pt x="6466434" y="129790"/>
                  <a:pt x="6470775" y="131526"/>
                </a:cubicBezTo>
                <a:cubicBezTo>
                  <a:pt x="6475984" y="134131"/>
                  <a:pt x="6482495" y="138038"/>
                  <a:pt x="6490309" y="143247"/>
                </a:cubicBezTo>
                <a:cubicBezTo>
                  <a:pt x="6492045" y="146719"/>
                  <a:pt x="6492045" y="149324"/>
                  <a:pt x="6490309" y="151060"/>
                </a:cubicBezTo>
                <a:cubicBezTo>
                  <a:pt x="6485968" y="159742"/>
                  <a:pt x="6483363" y="167121"/>
                  <a:pt x="6482495" y="173198"/>
                </a:cubicBezTo>
                <a:cubicBezTo>
                  <a:pt x="6484232" y="174066"/>
                  <a:pt x="6485100" y="175369"/>
                  <a:pt x="6485100" y="177105"/>
                </a:cubicBezTo>
                <a:cubicBezTo>
                  <a:pt x="6485968" y="177973"/>
                  <a:pt x="6486402" y="178841"/>
                  <a:pt x="6486402" y="179709"/>
                </a:cubicBezTo>
                <a:cubicBezTo>
                  <a:pt x="6493348" y="171896"/>
                  <a:pt x="6499859" y="163648"/>
                  <a:pt x="6505936" y="154967"/>
                </a:cubicBezTo>
                <a:cubicBezTo>
                  <a:pt x="6495518" y="134999"/>
                  <a:pt x="6485968" y="112427"/>
                  <a:pt x="6477287" y="87250"/>
                </a:cubicBezTo>
                <a:close/>
                <a:moveTo>
                  <a:pt x="7743544" y="86303"/>
                </a:moveTo>
                <a:lnTo>
                  <a:pt x="7735256" y="87250"/>
                </a:lnTo>
                <a:cubicBezTo>
                  <a:pt x="7738729" y="86816"/>
                  <a:pt x="7741198" y="86518"/>
                  <a:pt x="7742662" y="86355"/>
                </a:cubicBezTo>
                <a:close/>
                <a:moveTo>
                  <a:pt x="2149926" y="71623"/>
                </a:moveTo>
                <a:cubicBezTo>
                  <a:pt x="2139508" y="72491"/>
                  <a:pt x="2128222" y="73793"/>
                  <a:pt x="2116068" y="75530"/>
                </a:cubicBezTo>
                <a:cubicBezTo>
                  <a:pt x="2115199" y="94629"/>
                  <a:pt x="2113897" y="111993"/>
                  <a:pt x="2112160" y="127620"/>
                </a:cubicBezTo>
                <a:cubicBezTo>
                  <a:pt x="2117369" y="127620"/>
                  <a:pt x="2126485" y="126751"/>
                  <a:pt x="2139508" y="125015"/>
                </a:cubicBezTo>
                <a:cubicBezTo>
                  <a:pt x="2130826" y="126751"/>
                  <a:pt x="2132129" y="126751"/>
                  <a:pt x="2143415" y="125015"/>
                </a:cubicBezTo>
                <a:cubicBezTo>
                  <a:pt x="2144283" y="124147"/>
                  <a:pt x="2146019" y="123713"/>
                  <a:pt x="2148623" y="123713"/>
                </a:cubicBezTo>
                <a:cubicBezTo>
                  <a:pt x="2151228" y="122845"/>
                  <a:pt x="2152965" y="122411"/>
                  <a:pt x="2153833" y="122411"/>
                </a:cubicBezTo>
                <a:cubicBezTo>
                  <a:pt x="2156437" y="105047"/>
                  <a:pt x="2155569" y="88552"/>
                  <a:pt x="2151228" y="72925"/>
                </a:cubicBezTo>
                <a:cubicBezTo>
                  <a:pt x="2150360" y="72057"/>
                  <a:pt x="2149926" y="71623"/>
                  <a:pt x="2149926" y="71623"/>
                </a:cubicBezTo>
                <a:close/>
                <a:moveTo>
                  <a:pt x="6715598" y="69019"/>
                </a:moveTo>
                <a:cubicBezTo>
                  <a:pt x="6716466" y="68150"/>
                  <a:pt x="6718636" y="68150"/>
                  <a:pt x="6722109" y="69019"/>
                </a:cubicBezTo>
                <a:cubicBezTo>
                  <a:pt x="6744681" y="73359"/>
                  <a:pt x="6758572" y="79437"/>
                  <a:pt x="6763781" y="87250"/>
                </a:cubicBezTo>
                <a:cubicBezTo>
                  <a:pt x="6768122" y="95932"/>
                  <a:pt x="6767687" y="104179"/>
                  <a:pt x="6762478" y="111993"/>
                </a:cubicBezTo>
                <a:cubicBezTo>
                  <a:pt x="6752929" y="118070"/>
                  <a:pt x="6744681" y="116334"/>
                  <a:pt x="6737736" y="106784"/>
                </a:cubicBezTo>
                <a:cubicBezTo>
                  <a:pt x="6736000" y="104179"/>
                  <a:pt x="6733829" y="100272"/>
                  <a:pt x="6731224" y="95063"/>
                </a:cubicBezTo>
                <a:cubicBezTo>
                  <a:pt x="6726016" y="85514"/>
                  <a:pt x="6721675" y="78568"/>
                  <a:pt x="6718202" y="74228"/>
                </a:cubicBezTo>
                <a:cubicBezTo>
                  <a:pt x="6716466" y="71623"/>
                  <a:pt x="6715598" y="69887"/>
                  <a:pt x="6715598" y="69019"/>
                </a:cubicBezTo>
                <a:close/>
                <a:moveTo>
                  <a:pt x="5915693" y="67716"/>
                </a:moveTo>
                <a:cubicBezTo>
                  <a:pt x="5917646" y="67716"/>
                  <a:pt x="5919491" y="68150"/>
                  <a:pt x="5921227" y="69019"/>
                </a:cubicBezTo>
                <a:cubicBezTo>
                  <a:pt x="5929041" y="71623"/>
                  <a:pt x="5938157" y="79871"/>
                  <a:pt x="5948575" y="93761"/>
                </a:cubicBezTo>
                <a:cubicBezTo>
                  <a:pt x="5952916" y="99838"/>
                  <a:pt x="5952916" y="105916"/>
                  <a:pt x="5948575" y="111993"/>
                </a:cubicBezTo>
                <a:cubicBezTo>
                  <a:pt x="5945102" y="115465"/>
                  <a:pt x="5942498" y="129356"/>
                  <a:pt x="5940761" y="153665"/>
                </a:cubicBezTo>
                <a:cubicBezTo>
                  <a:pt x="5937289" y="191864"/>
                  <a:pt x="5928173" y="225288"/>
                  <a:pt x="5913414" y="253938"/>
                </a:cubicBezTo>
                <a:cubicBezTo>
                  <a:pt x="5898656" y="274773"/>
                  <a:pt x="5884765" y="283455"/>
                  <a:pt x="5871742" y="279982"/>
                </a:cubicBezTo>
                <a:cubicBezTo>
                  <a:pt x="5868270" y="278246"/>
                  <a:pt x="5865665" y="272169"/>
                  <a:pt x="5863929" y="261751"/>
                </a:cubicBezTo>
                <a:cubicBezTo>
                  <a:pt x="5861324" y="252201"/>
                  <a:pt x="5853511" y="238311"/>
                  <a:pt x="5840488" y="220079"/>
                </a:cubicBezTo>
                <a:cubicBezTo>
                  <a:pt x="5839620" y="217475"/>
                  <a:pt x="5840488" y="216606"/>
                  <a:pt x="5843093" y="217475"/>
                </a:cubicBezTo>
                <a:cubicBezTo>
                  <a:pt x="5853511" y="218343"/>
                  <a:pt x="5864363" y="221815"/>
                  <a:pt x="5875649" y="227893"/>
                </a:cubicBezTo>
                <a:cubicBezTo>
                  <a:pt x="5876517" y="229629"/>
                  <a:pt x="5878253" y="229195"/>
                  <a:pt x="5880858" y="226590"/>
                </a:cubicBezTo>
                <a:cubicBezTo>
                  <a:pt x="5887803" y="213568"/>
                  <a:pt x="5893447" y="193600"/>
                  <a:pt x="5897787" y="166687"/>
                </a:cubicBezTo>
                <a:cubicBezTo>
                  <a:pt x="5901260" y="140642"/>
                  <a:pt x="5901694" y="119806"/>
                  <a:pt x="5899089" y="104179"/>
                </a:cubicBezTo>
                <a:cubicBezTo>
                  <a:pt x="5899089" y="101575"/>
                  <a:pt x="5897787" y="100707"/>
                  <a:pt x="5895182" y="101575"/>
                </a:cubicBezTo>
                <a:cubicBezTo>
                  <a:pt x="5883029" y="105047"/>
                  <a:pt x="5869572" y="108954"/>
                  <a:pt x="5854813" y="113295"/>
                </a:cubicBezTo>
                <a:cubicBezTo>
                  <a:pt x="5860022" y="115899"/>
                  <a:pt x="5866099" y="118070"/>
                  <a:pt x="5873044" y="119806"/>
                </a:cubicBezTo>
                <a:cubicBezTo>
                  <a:pt x="5876517" y="121543"/>
                  <a:pt x="5879556" y="125015"/>
                  <a:pt x="5882160" y="130224"/>
                </a:cubicBezTo>
                <a:cubicBezTo>
                  <a:pt x="5883897" y="135433"/>
                  <a:pt x="5883462" y="139340"/>
                  <a:pt x="5880858" y="141944"/>
                </a:cubicBezTo>
                <a:cubicBezTo>
                  <a:pt x="5871308" y="155835"/>
                  <a:pt x="5863495" y="167989"/>
                  <a:pt x="5857417" y="178407"/>
                </a:cubicBezTo>
                <a:cubicBezTo>
                  <a:pt x="5848736" y="197507"/>
                  <a:pt x="5837884" y="213568"/>
                  <a:pt x="5824861" y="226590"/>
                </a:cubicBezTo>
                <a:cubicBezTo>
                  <a:pt x="5806630" y="246558"/>
                  <a:pt x="5778415" y="261317"/>
                  <a:pt x="5740215" y="270867"/>
                </a:cubicBezTo>
                <a:cubicBezTo>
                  <a:pt x="5735875" y="271735"/>
                  <a:pt x="5735441" y="270867"/>
                  <a:pt x="5738913" y="268262"/>
                </a:cubicBezTo>
                <a:cubicBezTo>
                  <a:pt x="5785794" y="232667"/>
                  <a:pt x="5817048" y="192298"/>
                  <a:pt x="5832675" y="147153"/>
                </a:cubicBezTo>
                <a:cubicBezTo>
                  <a:pt x="5836148" y="138472"/>
                  <a:pt x="5837884" y="128922"/>
                  <a:pt x="5837884" y="118504"/>
                </a:cubicBezTo>
                <a:cubicBezTo>
                  <a:pt x="5833543" y="121108"/>
                  <a:pt x="5828768" y="122845"/>
                  <a:pt x="5823559" y="123713"/>
                </a:cubicBezTo>
                <a:cubicBezTo>
                  <a:pt x="5820954" y="125449"/>
                  <a:pt x="5817916" y="125015"/>
                  <a:pt x="5814443" y="122411"/>
                </a:cubicBezTo>
                <a:cubicBezTo>
                  <a:pt x="5804894" y="118070"/>
                  <a:pt x="5796646" y="111125"/>
                  <a:pt x="5789701" y="101575"/>
                </a:cubicBezTo>
                <a:cubicBezTo>
                  <a:pt x="5787965" y="98970"/>
                  <a:pt x="5788833" y="97234"/>
                  <a:pt x="5792305" y="96366"/>
                </a:cubicBezTo>
                <a:cubicBezTo>
                  <a:pt x="5801855" y="94629"/>
                  <a:pt x="5815745" y="91591"/>
                  <a:pt x="5833977" y="87250"/>
                </a:cubicBezTo>
                <a:cubicBezTo>
                  <a:pt x="5851340" y="83777"/>
                  <a:pt x="5863061" y="81607"/>
                  <a:pt x="5869138" y="80739"/>
                </a:cubicBezTo>
                <a:cubicBezTo>
                  <a:pt x="5881292" y="79002"/>
                  <a:pt x="5894749" y="75096"/>
                  <a:pt x="5909507" y="69019"/>
                </a:cubicBezTo>
                <a:cubicBezTo>
                  <a:pt x="5911678" y="68150"/>
                  <a:pt x="5913740" y="67716"/>
                  <a:pt x="5915693" y="67716"/>
                </a:cubicBezTo>
                <a:close/>
                <a:moveTo>
                  <a:pt x="7168779" y="66414"/>
                </a:moveTo>
                <a:cubicBezTo>
                  <a:pt x="7176593" y="67282"/>
                  <a:pt x="7187011" y="71623"/>
                  <a:pt x="7200033" y="79437"/>
                </a:cubicBezTo>
                <a:cubicBezTo>
                  <a:pt x="7202638" y="82041"/>
                  <a:pt x="7203506" y="86816"/>
                  <a:pt x="7202638" y="93761"/>
                </a:cubicBezTo>
                <a:cubicBezTo>
                  <a:pt x="7200902" y="97234"/>
                  <a:pt x="7200033" y="106350"/>
                  <a:pt x="7200033" y="121108"/>
                </a:cubicBezTo>
                <a:cubicBezTo>
                  <a:pt x="7200033" y="138472"/>
                  <a:pt x="7200033" y="156269"/>
                  <a:pt x="7200033" y="174501"/>
                </a:cubicBezTo>
                <a:cubicBezTo>
                  <a:pt x="7200033" y="186655"/>
                  <a:pt x="7199599" y="194902"/>
                  <a:pt x="7198731" y="199243"/>
                </a:cubicBezTo>
                <a:cubicBezTo>
                  <a:pt x="7196126" y="203584"/>
                  <a:pt x="7192220" y="204886"/>
                  <a:pt x="7187011" y="203150"/>
                </a:cubicBezTo>
                <a:cubicBezTo>
                  <a:pt x="7181802" y="202282"/>
                  <a:pt x="7177027" y="198809"/>
                  <a:pt x="7172686" y="192732"/>
                </a:cubicBezTo>
                <a:cubicBezTo>
                  <a:pt x="7170081" y="188391"/>
                  <a:pt x="7168779" y="184050"/>
                  <a:pt x="7168779" y="179709"/>
                </a:cubicBezTo>
                <a:cubicBezTo>
                  <a:pt x="7170516" y="157137"/>
                  <a:pt x="7170950" y="134999"/>
                  <a:pt x="7170081" y="113295"/>
                </a:cubicBezTo>
                <a:cubicBezTo>
                  <a:pt x="7167477" y="96800"/>
                  <a:pt x="7164872" y="84211"/>
                  <a:pt x="7162268" y="75530"/>
                </a:cubicBezTo>
                <a:cubicBezTo>
                  <a:pt x="7161400" y="68585"/>
                  <a:pt x="7163570" y="65546"/>
                  <a:pt x="7168779" y="66414"/>
                </a:cubicBezTo>
                <a:close/>
                <a:moveTo>
                  <a:pt x="4578286" y="65763"/>
                </a:moveTo>
                <a:cubicBezTo>
                  <a:pt x="4581108" y="65763"/>
                  <a:pt x="4583821" y="66414"/>
                  <a:pt x="4586425" y="67716"/>
                </a:cubicBezTo>
                <a:cubicBezTo>
                  <a:pt x="4595975" y="73793"/>
                  <a:pt x="4603355" y="81607"/>
                  <a:pt x="4608564" y="91157"/>
                </a:cubicBezTo>
                <a:cubicBezTo>
                  <a:pt x="4611168" y="94629"/>
                  <a:pt x="4611602" y="98102"/>
                  <a:pt x="4609866" y="101575"/>
                </a:cubicBezTo>
                <a:cubicBezTo>
                  <a:pt x="4605525" y="112861"/>
                  <a:pt x="4603355" y="124147"/>
                  <a:pt x="4603355" y="135433"/>
                </a:cubicBezTo>
                <a:cubicBezTo>
                  <a:pt x="4603355" y="142378"/>
                  <a:pt x="4603789" y="153665"/>
                  <a:pt x="4604657" y="169292"/>
                </a:cubicBezTo>
                <a:cubicBezTo>
                  <a:pt x="4605525" y="199677"/>
                  <a:pt x="4606393" y="220947"/>
                  <a:pt x="4607261" y="233102"/>
                </a:cubicBezTo>
                <a:cubicBezTo>
                  <a:pt x="4607261" y="261751"/>
                  <a:pt x="4597712" y="278680"/>
                  <a:pt x="4578612" y="283889"/>
                </a:cubicBezTo>
                <a:cubicBezTo>
                  <a:pt x="4572535" y="283889"/>
                  <a:pt x="4566892" y="279548"/>
                  <a:pt x="4561683" y="270867"/>
                </a:cubicBezTo>
                <a:cubicBezTo>
                  <a:pt x="4556474" y="257844"/>
                  <a:pt x="4545188" y="245256"/>
                  <a:pt x="4527824" y="233102"/>
                </a:cubicBezTo>
                <a:cubicBezTo>
                  <a:pt x="4524352" y="231365"/>
                  <a:pt x="4523049" y="230063"/>
                  <a:pt x="4523918" y="229195"/>
                </a:cubicBezTo>
                <a:cubicBezTo>
                  <a:pt x="4524786" y="228327"/>
                  <a:pt x="4527824" y="227893"/>
                  <a:pt x="4533033" y="227893"/>
                </a:cubicBezTo>
                <a:cubicBezTo>
                  <a:pt x="4544320" y="229629"/>
                  <a:pt x="4553869" y="230497"/>
                  <a:pt x="4561683" y="230497"/>
                </a:cubicBezTo>
                <a:cubicBezTo>
                  <a:pt x="4567760" y="232233"/>
                  <a:pt x="4570365" y="230931"/>
                  <a:pt x="4569496" y="226590"/>
                </a:cubicBezTo>
                <a:cubicBezTo>
                  <a:pt x="4572101" y="184050"/>
                  <a:pt x="4570799" y="141944"/>
                  <a:pt x="4565590" y="100272"/>
                </a:cubicBezTo>
                <a:cubicBezTo>
                  <a:pt x="4566458" y="96800"/>
                  <a:pt x="4564287" y="95932"/>
                  <a:pt x="4559078" y="97668"/>
                </a:cubicBezTo>
                <a:cubicBezTo>
                  <a:pt x="4551265" y="99404"/>
                  <a:pt x="4543885" y="101575"/>
                  <a:pt x="4536940" y="104179"/>
                </a:cubicBezTo>
                <a:cubicBezTo>
                  <a:pt x="4533467" y="105047"/>
                  <a:pt x="4530429" y="105047"/>
                  <a:pt x="4527824" y="104179"/>
                </a:cubicBezTo>
                <a:cubicBezTo>
                  <a:pt x="4526956" y="103311"/>
                  <a:pt x="4525654" y="102009"/>
                  <a:pt x="4523918" y="100272"/>
                </a:cubicBezTo>
                <a:cubicBezTo>
                  <a:pt x="4522181" y="99404"/>
                  <a:pt x="4518709" y="95932"/>
                  <a:pt x="4513500" y="89855"/>
                </a:cubicBezTo>
                <a:cubicBezTo>
                  <a:pt x="4511763" y="87250"/>
                  <a:pt x="4510895" y="85514"/>
                  <a:pt x="4510895" y="84646"/>
                </a:cubicBezTo>
                <a:cubicBezTo>
                  <a:pt x="4511763" y="82909"/>
                  <a:pt x="4513066" y="82041"/>
                  <a:pt x="4514802" y="82041"/>
                </a:cubicBezTo>
                <a:cubicBezTo>
                  <a:pt x="4533902" y="78568"/>
                  <a:pt x="4552133" y="73793"/>
                  <a:pt x="4569496" y="67716"/>
                </a:cubicBezTo>
                <a:cubicBezTo>
                  <a:pt x="4572535" y="66414"/>
                  <a:pt x="4575465" y="65763"/>
                  <a:pt x="4578286" y="65763"/>
                </a:cubicBezTo>
                <a:close/>
                <a:moveTo>
                  <a:pt x="2883091" y="65112"/>
                </a:moveTo>
                <a:cubicBezTo>
                  <a:pt x="2885261" y="65112"/>
                  <a:pt x="2886997" y="65546"/>
                  <a:pt x="2888300" y="66414"/>
                </a:cubicBezTo>
                <a:cubicBezTo>
                  <a:pt x="2896981" y="69887"/>
                  <a:pt x="2903927" y="75096"/>
                  <a:pt x="2909136" y="82041"/>
                </a:cubicBezTo>
                <a:cubicBezTo>
                  <a:pt x="2912608" y="88986"/>
                  <a:pt x="2912608" y="94195"/>
                  <a:pt x="2909136" y="97668"/>
                </a:cubicBezTo>
                <a:cubicBezTo>
                  <a:pt x="2903058" y="103745"/>
                  <a:pt x="2897416" y="111125"/>
                  <a:pt x="2892206" y="119806"/>
                </a:cubicBezTo>
                <a:cubicBezTo>
                  <a:pt x="2893943" y="120674"/>
                  <a:pt x="2895245" y="122411"/>
                  <a:pt x="2896112" y="125015"/>
                </a:cubicBezTo>
                <a:cubicBezTo>
                  <a:pt x="2899585" y="131092"/>
                  <a:pt x="2898718" y="134999"/>
                  <a:pt x="2893509" y="136735"/>
                </a:cubicBezTo>
                <a:cubicBezTo>
                  <a:pt x="2891772" y="136735"/>
                  <a:pt x="2888300" y="137169"/>
                  <a:pt x="2883091" y="138038"/>
                </a:cubicBezTo>
                <a:cubicBezTo>
                  <a:pt x="2867464" y="141510"/>
                  <a:pt x="2855744" y="143681"/>
                  <a:pt x="2847930" y="144549"/>
                </a:cubicBezTo>
                <a:cubicBezTo>
                  <a:pt x="2846194" y="151494"/>
                  <a:pt x="2845326" y="160176"/>
                  <a:pt x="2845326" y="170594"/>
                </a:cubicBezTo>
                <a:cubicBezTo>
                  <a:pt x="2847062" y="181880"/>
                  <a:pt x="2852270" y="187523"/>
                  <a:pt x="2860952" y="187523"/>
                </a:cubicBezTo>
                <a:cubicBezTo>
                  <a:pt x="2869634" y="187523"/>
                  <a:pt x="2876145" y="186655"/>
                  <a:pt x="2880486" y="184918"/>
                </a:cubicBezTo>
                <a:cubicBezTo>
                  <a:pt x="2891772" y="184050"/>
                  <a:pt x="2899152" y="177539"/>
                  <a:pt x="2902624" y="165385"/>
                </a:cubicBezTo>
                <a:cubicBezTo>
                  <a:pt x="2903493" y="164517"/>
                  <a:pt x="2904794" y="160610"/>
                  <a:pt x="2906531" y="153665"/>
                </a:cubicBezTo>
                <a:cubicBezTo>
                  <a:pt x="2909136" y="145851"/>
                  <a:pt x="2910873" y="141076"/>
                  <a:pt x="2911740" y="139340"/>
                </a:cubicBezTo>
                <a:cubicBezTo>
                  <a:pt x="2912608" y="136735"/>
                  <a:pt x="2913475" y="135433"/>
                  <a:pt x="2914345" y="135433"/>
                </a:cubicBezTo>
                <a:cubicBezTo>
                  <a:pt x="2915212" y="136301"/>
                  <a:pt x="2915646" y="137604"/>
                  <a:pt x="2915646" y="139340"/>
                </a:cubicBezTo>
                <a:cubicBezTo>
                  <a:pt x="2919119" y="159308"/>
                  <a:pt x="2923461" y="172330"/>
                  <a:pt x="2928670" y="178407"/>
                </a:cubicBezTo>
                <a:cubicBezTo>
                  <a:pt x="2932142" y="186221"/>
                  <a:pt x="2932142" y="193166"/>
                  <a:pt x="2928670" y="199243"/>
                </a:cubicBezTo>
                <a:cubicBezTo>
                  <a:pt x="2919119" y="209661"/>
                  <a:pt x="2901756" y="216172"/>
                  <a:pt x="2876580" y="218777"/>
                </a:cubicBezTo>
                <a:cubicBezTo>
                  <a:pt x="2856612" y="219645"/>
                  <a:pt x="2841419" y="215738"/>
                  <a:pt x="2831001" y="207057"/>
                </a:cubicBezTo>
                <a:cubicBezTo>
                  <a:pt x="2821451" y="198375"/>
                  <a:pt x="2817111" y="187089"/>
                  <a:pt x="2817978" y="173198"/>
                </a:cubicBezTo>
                <a:cubicBezTo>
                  <a:pt x="2817978" y="167121"/>
                  <a:pt x="2817978" y="160176"/>
                  <a:pt x="2817978" y="152362"/>
                </a:cubicBezTo>
                <a:cubicBezTo>
                  <a:pt x="2818846" y="141944"/>
                  <a:pt x="2817544" y="132829"/>
                  <a:pt x="2814072" y="125015"/>
                </a:cubicBezTo>
                <a:cubicBezTo>
                  <a:pt x="2814072" y="119806"/>
                  <a:pt x="2816676" y="117202"/>
                  <a:pt x="2821885" y="117202"/>
                </a:cubicBezTo>
                <a:cubicBezTo>
                  <a:pt x="2827963" y="118938"/>
                  <a:pt x="2834473" y="121108"/>
                  <a:pt x="2841419" y="123713"/>
                </a:cubicBezTo>
                <a:cubicBezTo>
                  <a:pt x="2846628" y="121977"/>
                  <a:pt x="2852270" y="120674"/>
                  <a:pt x="2858348" y="119806"/>
                </a:cubicBezTo>
                <a:lnTo>
                  <a:pt x="2866161" y="97668"/>
                </a:lnTo>
                <a:cubicBezTo>
                  <a:pt x="2866161" y="93327"/>
                  <a:pt x="2865292" y="91591"/>
                  <a:pt x="2863557" y="92459"/>
                </a:cubicBezTo>
                <a:cubicBezTo>
                  <a:pt x="2861820" y="93327"/>
                  <a:pt x="2858782" y="94195"/>
                  <a:pt x="2854441" y="95063"/>
                </a:cubicBezTo>
                <a:cubicBezTo>
                  <a:pt x="2846628" y="97668"/>
                  <a:pt x="2840985" y="99838"/>
                  <a:pt x="2837512" y="101575"/>
                </a:cubicBezTo>
                <a:cubicBezTo>
                  <a:pt x="2831435" y="103311"/>
                  <a:pt x="2827094" y="102877"/>
                  <a:pt x="2824490" y="100272"/>
                </a:cubicBezTo>
                <a:cubicBezTo>
                  <a:pt x="2816676" y="95063"/>
                  <a:pt x="2811467" y="90289"/>
                  <a:pt x="2808863" y="85948"/>
                </a:cubicBezTo>
                <a:cubicBezTo>
                  <a:pt x="2807127" y="82475"/>
                  <a:pt x="2807994" y="80305"/>
                  <a:pt x="2811467" y="79437"/>
                </a:cubicBezTo>
                <a:cubicBezTo>
                  <a:pt x="2822753" y="78568"/>
                  <a:pt x="2834908" y="76832"/>
                  <a:pt x="2847930" y="74228"/>
                </a:cubicBezTo>
                <a:cubicBezTo>
                  <a:pt x="2851403" y="73359"/>
                  <a:pt x="2856178" y="72057"/>
                  <a:pt x="2862254" y="70321"/>
                </a:cubicBezTo>
                <a:cubicBezTo>
                  <a:pt x="2868332" y="68585"/>
                  <a:pt x="2872672" y="67282"/>
                  <a:pt x="2875278" y="66414"/>
                </a:cubicBezTo>
                <a:cubicBezTo>
                  <a:pt x="2878316" y="65546"/>
                  <a:pt x="2880920" y="65112"/>
                  <a:pt x="2883091" y="65112"/>
                </a:cubicBezTo>
                <a:close/>
                <a:moveTo>
                  <a:pt x="5460232" y="60554"/>
                </a:moveTo>
                <a:cubicBezTo>
                  <a:pt x="5461101" y="60120"/>
                  <a:pt x="5462403" y="60337"/>
                  <a:pt x="5464139" y="61205"/>
                </a:cubicBezTo>
                <a:cubicBezTo>
                  <a:pt x="5464139" y="61205"/>
                  <a:pt x="5464573" y="61205"/>
                  <a:pt x="5465441" y="61205"/>
                </a:cubicBezTo>
                <a:cubicBezTo>
                  <a:pt x="5474991" y="62073"/>
                  <a:pt x="5483673" y="65980"/>
                  <a:pt x="5491486" y="72925"/>
                </a:cubicBezTo>
                <a:cubicBezTo>
                  <a:pt x="5495827" y="77266"/>
                  <a:pt x="5495393" y="81607"/>
                  <a:pt x="5490184" y="85948"/>
                </a:cubicBezTo>
                <a:cubicBezTo>
                  <a:pt x="5489316" y="86816"/>
                  <a:pt x="5488014" y="87684"/>
                  <a:pt x="5486277" y="88552"/>
                </a:cubicBezTo>
                <a:cubicBezTo>
                  <a:pt x="5482805" y="90289"/>
                  <a:pt x="5479332" y="92893"/>
                  <a:pt x="5475859" y="96366"/>
                </a:cubicBezTo>
                <a:cubicBezTo>
                  <a:pt x="5461101" y="108520"/>
                  <a:pt x="5442435" y="120240"/>
                  <a:pt x="5419863" y="131526"/>
                </a:cubicBezTo>
                <a:cubicBezTo>
                  <a:pt x="5415522" y="133263"/>
                  <a:pt x="5412918" y="133697"/>
                  <a:pt x="5412049" y="132829"/>
                </a:cubicBezTo>
                <a:cubicBezTo>
                  <a:pt x="5411181" y="132829"/>
                  <a:pt x="5412483" y="131092"/>
                  <a:pt x="5415956" y="127620"/>
                </a:cubicBezTo>
                <a:cubicBezTo>
                  <a:pt x="5427242" y="115465"/>
                  <a:pt x="5438094" y="101575"/>
                  <a:pt x="5448512" y="85948"/>
                </a:cubicBezTo>
                <a:cubicBezTo>
                  <a:pt x="5456326" y="76398"/>
                  <a:pt x="5459799" y="69019"/>
                  <a:pt x="5458930" y="63810"/>
                </a:cubicBezTo>
                <a:cubicBezTo>
                  <a:pt x="5458930" y="62073"/>
                  <a:pt x="5459364" y="60988"/>
                  <a:pt x="5460232" y="60554"/>
                </a:cubicBezTo>
                <a:close/>
                <a:moveTo>
                  <a:pt x="6765083" y="59903"/>
                </a:moveTo>
                <a:cubicBezTo>
                  <a:pt x="6766819" y="59035"/>
                  <a:pt x="6768990" y="59035"/>
                  <a:pt x="6771594" y="59903"/>
                </a:cubicBezTo>
                <a:cubicBezTo>
                  <a:pt x="6796771" y="62507"/>
                  <a:pt x="6810662" y="71189"/>
                  <a:pt x="6813266" y="85948"/>
                </a:cubicBezTo>
                <a:cubicBezTo>
                  <a:pt x="6814135" y="96366"/>
                  <a:pt x="6810662" y="103311"/>
                  <a:pt x="6802848" y="106784"/>
                </a:cubicBezTo>
                <a:cubicBezTo>
                  <a:pt x="6795903" y="108520"/>
                  <a:pt x="6791128" y="106784"/>
                  <a:pt x="6788523" y="101575"/>
                </a:cubicBezTo>
                <a:cubicBezTo>
                  <a:pt x="6784183" y="96366"/>
                  <a:pt x="6778105" y="86816"/>
                  <a:pt x="6770292" y="72925"/>
                </a:cubicBezTo>
                <a:cubicBezTo>
                  <a:pt x="6768556" y="69453"/>
                  <a:pt x="6767254" y="66848"/>
                  <a:pt x="6766385" y="65112"/>
                </a:cubicBezTo>
                <a:cubicBezTo>
                  <a:pt x="6764649" y="63376"/>
                  <a:pt x="6764215" y="61639"/>
                  <a:pt x="6765083" y="59903"/>
                </a:cubicBezTo>
                <a:close/>
                <a:moveTo>
                  <a:pt x="8456700" y="55996"/>
                </a:moveTo>
                <a:cubicBezTo>
                  <a:pt x="8452360" y="56864"/>
                  <a:pt x="8444112" y="58601"/>
                  <a:pt x="8431958" y="61205"/>
                </a:cubicBezTo>
                <a:cubicBezTo>
                  <a:pt x="8417199" y="63810"/>
                  <a:pt x="8406347" y="65980"/>
                  <a:pt x="8399401" y="67716"/>
                </a:cubicBezTo>
                <a:cubicBezTo>
                  <a:pt x="8399401" y="75530"/>
                  <a:pt x="8399401" y="84211"/>
                  <a:pt x="8399401" y="93761"/>
                </a:cubicBezTo>
                <a:cubicBezTo>
                  <a:pt x="8416765" y="90289"/>
                  <a:pt x="8436733" y="85080"/>
                  <a:pt x="8459305" y="78134"/>
                </a:cubicBezTo>
                <a:cubicBezTo>
                  <a:pt x="8461041" y="69453"/>
                  <a:pt x="8462344" y="64244"/>
                  <a:pt x="8463212" y="62507"/>
                </a:cubicBezTo>
                <a:cubicBezTo>
                  <a:pt x="8464948" y="58167"/>
                  <a:pt x="8462778" y="55996"/>
                  <a:pt x="8456700" y="55996"/>
                </a:cubicBezTo>
                <a:close/>
                <a:moveTo>
                  <a:pt x="716153" y="48183"/>
                </a:moveTo>
                <a:cubicBezTo>
                  <a:pt x="734384" y="48183"/>
                  <a:pt x="747841" y="49051"/>
                  <a:pt x="756523" y="50787"/>
                </a:cubicBezTo>
                <a:cubicBezTo>
                  <a:pt x="773018" y="55996"/>
                  <a:pt x="777793" y="68150"/>
                  <a:pt x="770848" y="87250"/>
                </a:cubicBezTo>
                <a:cubicBezTo>
                  <a:pt x="765638" y="95932"/>
                  <a:pt x="758693" y="98102"/>
                  <a:pt x="750011" y="93761"/>
                </a:cubicBezTo>
                <a:cubicBezTo>
                  <a:pt x="739593" y="85080"/>
                  <a:pt x="727439" y="71623"/>
                  <a:pt x="713548" y="53392"/>
                </a:cubicBezTo>
                <a:cubicBezTo>
                  <a:pt x="711812" y="51655"/>
                  <a:pt x="710944" y="50353"/>
                  <a:pt x="710944" y="49485"/>
                </a:cubicBezTo>
                <a:cubicBezTo>
                  <a:pt x="711812" y="48617"/>
                  <a:pt x="713548" y="48183"/>
                  <a:pt x="716153" y="48183"/>
                </a:cubicBezTo>
                <a:close/>
                <a:moveTo>
                  <a:pt x="4159289" y="45578"/>
                </a:moveTo>
                <a:cubicBezTo>
                  <a:pt x="4159289" y="44710"/>
                  <a:pt x="4160157" y="44710"/>
                  <a:pt x="4161893" y="45578"/>
                </a:cubicBezTo>
                <a:cubicBezTo>
                  <a:pt x="4175784" y="46446"/>
                  <a:pt x="4189674" y="48183"/>
                  <a:pt x="4203565" y="50787"/>
                </a:cubicBezTo>
                <a:cubicBezTo>
                  <a:pt x="4213115" y="53392"/>
                  <a:pt x="4218324" y="60771"/>
                  <a:pt x="4219192" y="72925"/>
                </a:cubicBezTo>
                <a:cubicBezTo>
                  <a:pt x="4219192" y="87684"/>
                  <a:pt x="4213983" y="95498"/>
                  <a:pt x="4203565" y="96366"/>
                </a:cubicBezTo>
                <a:cubicBezTo>
                  <a:pt x="4199224" y="96366"/>
                  <a:pt x="4194449" y="93761"/>
                  <a:pt x="4189240" y="88552"/>
                </a:cubicBezTo>
                <a:cubicBezTo>
                  <a:pt x="4179691" y="79002"/>
                  <a:pt x="4169707" y="66414"/>
                  <a:pt x="4159289" y="50787"/>
                </a:cubicBezTo>
                <a:cubicBezTo>
                  <a:pt x="4158420" y="48183"/>
                  <a:pt x="4158420" y="46446"/>
                  <a:pt x="4159289" y="45578"/>
                </a:cubicBezTo>
                <a:close/>
                <a:moveTo>
                  <a:pt x="6851357" y="41020"/>
                </a:moveTo>
                <a:cubicBezTo>
                  <a:pt x="6853744" y="40586"/>
                  <a:pt x="6856674" y="41237"/>
                  <a:pt x="6860147" y="42974"/>
                </a:cubicBezTo>
                <a:cubicBezTo>
                  <a:pt x="6872301" y="47314"/>
                  <a:pt x="6881417" y="53826"/>
                  <a:pt x="6887494" y="62507"/>
                </a:cubicBezTo>
                <a:cubicBezTo>
                  <a:pt x="6890099" y="66848"/>
                  <a:pt x="6889665" y="69887"/>
                  <a:pt x="6886192" y="71623"/>
                </a:cubicBezTo>
                <a:cubicBezTo>
                  <a:pt x="6857542" y="87250"/>
                  <a:pt x="6834536" y="98102"/>
                  <a:pt x="6817173" y="104179"/>
                </a:cubicBezTo>
                <a:cubicBezTo>
                  <a:pt x="6813700" y="105047"/>
                  <a:pt x="6811964" y="105047"/>
                  <a:pt x="6811964" y="104179"/>
                </a:cubicBezTo>
                <a:cubicBezTo>
                  <a:pt x="6811096" y="104179"/>
                  <a:pt x="6811964" y="102443"/>
                  <a:pt x="6814568" y="98970"/>
                </a:cubicBezTo>
                <a:cubicBezTo>
                  <a:pt x="6828459" y="80739"/>
                  <a:pt x="6838877" y="62941"/>
                  <a:pt x="6845822" y="45578"/>
                </a:cubicBezTo>
                <a:cubicBezTo>
                  <a:pt x="6847124" y="42974"/>
                  <a:pt x="6848970" y="41454"/>
                  <a:pt x="6851357" y="41020"/>
                </a:cubicBezTo>
                <a:close/>
                <a:moveTo>
                  <a:pt x="4457503" y="36462"/>
                </a:moveTo>
                <a:cubicBezTo>
                  <a:pt x="4472262" y="38199"/>
                  <a:pt x="4485284" y="42540"/>
                  <a:pt x="4496570" y="49485"/>
                </a:cubicBezTo>
                <a:cubicBezTo>
                  <a:pt x="4511329" y="63376"/>
                  <a:pt x="4512197" y="78134"/>
                  <a:pt x="4499175" y="93761"/>
                </a:cubicBezTo>
                <a:cubicBezTo>
                  <a:pt x="4490493" y="97234"/>
                  <a:pt x="4481378" y="91591"/>
                  <a:pt x="4471828" y="76832"/>
                </a:cubicBezTo>
                <a:cubicBezTo>
                  <a:pt x="4463146" y="59469"/>
                  <a:pt x="4457069" y="47749"/>
                  <a:pt x="4453596" y="41671"/>
                </a:cubicBezTo>
                <a:cubicBezTo>
                  <a:pt x="4452728" y="39067"/>
                  <a:pt x="4452728" y="37765"/>
                  <a:pt x="4453596" y="37765"/>
                </a:cubicBezTo>
                <a:cubicBezTo>
                  <a:pt x="4453596" y="36897"/>
                  <a:pt x="4454899" y="36462"/>
                  <a:pt x="4457503" y="36462"/>
                </a:cubicBezTo>
                <a:close/>
                <a:moveTo>
                  <a:pt x="1556101" y="35160"/>
                </a:moveTo>
                <a:cubicBezTo>
                  <a:pt x="1568256" y="38633"/>
                  <a:pt x="1577372" y="45144"/>
                  <a:pt x="1583449" y="54694"/>
                </a:cubicBezTo>
                <a:cubicBezTo>
                  <a:pt x="1585185" y="59035"/>
                  <a:pt x="1583883" y="62073"/>
                  <a:pt x="1579543" y="63810"/>
                </a:cubicBezTo>
                <a:cubicBezTo>
                  <a:pt x="1578674" y="64678"/>
                  <a:pt x="1576503" y="65546"/>
                  <a:pt x="1573031" y="66414"/>
                </a:cubicBezTo>
                <a:cubicBezTo>
                  <a:pt x="1566086" y="69019"/>
                  <a:pt x="1560877" y="71189"/>
                  <a:pt x="1557404" y="72925"/>
                </a:cubicBezTo>
                <a:cubicBezTo>
                  <a:pt x="1546986" y="76398"/>
                  <a:pt x="1534398" y="79871"/>
                  <a:pt x="1519639" y="83343"/>
                </a:cubicBezTo>
                <a:cubicBezTo>
                  <a:pt x="1520507" y="85080"/>
                  <a:pt x="1520941" y="87250"/>
                  <a:pt x="1520941" y="89855"/>
                </a:cubicBezTo>
                <a:cubicBezTo>
                  <a:pt x="1520941" y="96800"/>
                  <a:pt x="1520073" y="109822"/>
                  <a:pt x="1518337" y="128922"/>
                </a:cubicBezTo>
                <a:cubicBezTo>
                  <a:pt x="1520073" y="115031"/>
                  <a:pt x="1520073" y="116768"/>
                  <a:pt x="1518337" y="134131"/>
                </a:cubicBezTo>
                <a:cubicBezTo>
                  <a:pt x="1540908" y="128922"/>
                  <a:pt x="1560443" y="123713"/>
                  <a:pt x="1576938" y="118504"/>
                </a:cubicBezTo>
                <a:cubicBezTo>
                  <a:pt x="1583883" y="115899"/>
                  <a:pt x="1590395" y="115899"/>
                  <a:pt x="1596472" y="118504"/>
                </a:cubicBezTo>
                <a:cubicBezTo>
                  <a:pt x="1603417" y="120240"/>
                  <a:pt x="1609494" y="124581"/>
                  <a:pt x="1614703" y="131526"/>
                </a:cubicBezTo>
                <a:cubicBezTo>
                  <a:pt x="1618175" y="137604"/>
                  <a:pt x="1617308" y="142378"/>
                  <a:pt x="1612098" y="145851"/>
                </a:cubicBezTo>
                <a:cubicBezTo>
                  <a:pt x="1606022" y="146719"/>
                  <a:pt x="1596037" y="148021"/>
                  <a:pt x="1582147" y="149758"/>
                </a:cubicBezTo>
                <a:cubicBezTo>
                  <a:pt x="1574333" y="150626"/>
                  <a:pt x="1568256" y="151494"/>
                  <a:pt x="1563915" y="152362"/>
                </a:cubicBezTo>
                <a:lnTo>
                  <a:pt x="1566520" y="153665"/>
                </a:lnTo>
                <a:cubicBezTo>
                  <a:pt x="1569124" y="158005"/>
                  <a:pt x="1569558" y="162780"/>
                  <a:pt x="1567823" y="167989"/>
                </a:cubicBezTo>
                <a:cubicBezTo>
                  <a:pt x="1567823" y="169726"/>
                  <a:pt x="1567823" y="172330"/>
                  <a:pt x="1567823" y="175803"/>
                </a:cubicBezTo>
                <a:cubicBezTo>
                  <a:pt x="1566954" y="181012"/>
                  <a:pt x="1566520" y="184918"/>
                  <a:pt x="1566520" y="187523"/>
                </a:cubicBezTo>
                <a:cubicBezTo>
                  <a:pt x="1566520" y="204886"/>
                  <a:pt x="1566086" y="220513"/>
                  <a:pt x="1565217" y="234404"/>
                </a:cubicBezTo>
                <a:cubicBezTo>
                  <a:pt x="1563481" y="267394"/>
                  <a:pt x="1559140" y="290400"/>
                  <a:pt x="1552195" y="303423"/>
                </a:cubicBezTo>
                <a:cubicBezTo>
                  <a:pt x="1552195" y="305159"/>
                  <a:pt x="1551762" y="306027"/>
                  <a:pt x="1550893" y="306027"/>
                </a:cubicBezTo>
                <a:cubicBezTo>
                  <a:pt x="1550024" y="306027"/>
                  <a:pt x="1549157" y="305159"/>
                  <a:pt x="1548288" y="303423"/>
                </a:cubicBezTo>
                <a:cubicBezTo>
                  <a:pt x="1543080" y="287796"/>
                  <a:pt x="1540041" y="267828"/>
                  <a:pt x="1539173" y="243520"/>
                </a:cubicBezTo>
                <a:cubicBezTo>
                  <a:pt x="1538305" y="227893"/>
                  <a:pt x="1537870" y="207491"/>
                  <a:pt x="1537870" y="182314"/>
                </a:cubicBezTo>
                <a:cubicBezTo>
                  <a:pt x="1537870" y="171896"/>
                  <a:pt x="1537002" y="162780"/>
                  <a:pt x="1535266" y="154967"/>
                </a:cubicBezTo>
                <a:cubicBezTo>
                  <a:pt x="1534398" y="154967"/>
                  <a:pt x="1532661" y="154967"/>
                  <a:pt x="1530057" y="154967"/>
                </a:cubicBezTo>
                <a:cubicBezTo>
                  <a:pt x="1527453" y="155835"/>
                  <a:pt x="1525283" y="156269"/>
                  <a:pt x="1523545" y="156269"/>
                </a:cubicBezTo>
                <a:cubicBezTo>
                  <a:pt x="1520941" y="156269"/>
                  <a:pt x="1518337" y="155835"/>
                  <a:pt x="1515733" y="154967"/>
                </a:cubicBezTo>
                <a:cubicBezTo>
                  <a:pt x="1511392" y="204452"/>
                  <a:pt x="1488385" y="242651"/>
                  <a:pt x="1446714" y="269564"/>
                </a:cubicBezTo>
                <a:cubicBezTo>
                  <a:pt x="1444977" y="270433"/>
                  <a:pt x="1443241" y="270433"/>
                  <a:pt x="1441504" y="269564"/>
                </a:cubicBezTo>
                <a:cubicBezTo>
                  <a:pt x="1440636" y="267828"/>
                  <a:pt x="1440636" y="266092"/>
                  <a:pt x="1441504" y="264355"/>
                </a:cubicBezTo>
                <a:cubicBezTo>
                  <a:pt x="1471890" y="228761"/>
                  <a:pt x="1487083" y="179709"/>
                  <a:pt x="1487083" y="117202"/>
                </a:cubicBezTo>
                <a:cubicBezTo>
                  <a:pt x="1487952" y="103311"/>
                  <a:pt x="1485780" y="91591"/>
                  <a:pt x="1480572" y="82041"/>
                </a:cubicBezTo>
                <a:cubicBezTo>
                  <a:pt x="1476230" y="75096"/>
                  <a:pt x="1478836" y="71189"/>
                  <a:pt x="1488385" y="70321"/>
                </a:cubicBezTo>
                <a:cubicBezTo>
                  <a:pt x="1490122" y="70321"/>
                  <a:pt x="1493160" y="70755"/>
                  <a:pt x="1497501" y="71623"/>
                </a:cubicBezTo>
                <a:cubicBezTo>
                  <a:pt x="1501842" y="72491"/>
                  <a:pt x="1504880" y="73359"/>
                  <a:pt x="1506617" y="74228"/>
                </a:cubicBezTo>
                <a:cubicBezTo>
                  <a:pt x="1513562" y="69019"/>
                  <a:pt x="1521809" y="61639"/>
                  <a:pt x="1531359" y="52089"/>
                </a:cubicBezTo>
                <a:cubicBezTo>
                  <a:pt x="1537436" y="46012"/>
                  <a:pt x="1541344" y="41671"/>
                  <a:pt x="1543080" y="39067"/>
                </a:cubicBezTo>
                <a:cubicBezTo>
                  <a:pt x="1545684" y="35594"/>
                  <a:pt x="1550024" y="34292"/>
                  <a:pt x="1556101" y="35160"/>
                </a:cubicBezTo>
                <a:close/>
                <a:moveTo>
                  <a:pt x="7125154" y="34183"/>
                </a:moveTo>
                <a:cubicBezTo>
                  <a:pt x="7128193" y="34401"/>
                  <a:pt x="7131448" y="35160"/>
                  <a:pt x="7134921" y="36462"/>
                </a:cubicBezTo>
                <a:cubicBezTo>
                  <a:pt x="7141866" y="38199"/>
                  <a:pt x="7146641" y="41237"/>
                  <a:pt x="7149245" y="45578"/>
                </a:cubicBezTo>
                <a:cubicBezTo>
                  <a:pt x="7156191" y="51655"/>
                  <a:pt x="7156191" y="56430"/>
                  <a:pt x="7149245" y="59903"/>
                </a:cubicBezTo>
                <a:cubicBezTo>
                  <a:pt x="7141432" y="62507"/>
                  <a:pt x="7127976" y="65112"/>
                  <a:pt x="7108876" y="67716"/>
                </a:cubicBezTo>
                <a:cubicBezTo>
                  <a:pt x="7106271" y="68585"/>
                  <a:pt x="7104535" y="69019"/>
                  <a:pt x="7103667" y="69019"/>
                </a:cubicBezTo>
                <a:cubicBezTo>
                  <a:pt x="7108008" y="71623"/>
                  <a:pt x="7110178" y="73359"/>
                  <a:pt x="7110178" y="74228"/>
                </a:cubicBezTo>
                <a:cubicBezTo>
                  <a:pt x="7116256" y="78568"/>
                  <a:pt x="7116256" y="83343"/>
                  <a:pt x="7110178" y="88552"/>
                </a:cubicBezTo>
                <a:lnTo>
                  <a:pt x="7107863" y="89855"/>
                </a:lnTo>
                <a:lnTo>
                  <a:pt x="7114085" y="89855"/>
                </a:lnTo>
                <a:cubicBezTo>
                  <a:pt x="7125371" y="93327"/>
                  <a:pt x="7136223" y="98102"/>
                  <a:pt x="7146641" y="104179"/>
                </a:cubicBezTo>
                <a:cubicBezTo>
                  <a:pt x="7155323" y="108520"/>
                  <a:pt x="7159230" y="115031"/>
                  <a:pt x="7158361" y="123713"/>
                </a:cubicBezTo>
                <a:cubicBezTo>
                  <a:pt x="7158361" y="132395"/>
                  <a:pt x="7155757" y="139340"/>
                  <a:pt x="7150548" y="144549"/>
                </a:cubicBezTo>
                <a:cubicBezTo>
                  <a:pt x="7146207" y="148890"/>
                  <a:pt x="7141866" y="149758"/>
                  <a:pt x="7137525" y="147153"/>
                </a:cubicBezTo>
                <a:cubicBezTo>
                  <a:pt x="7132316" y="140208"/>
                  <a:pt x="7126674" y="131960"/>
                  <a:pt x="7120596" y="122411"/>
                </a:cubicBezTo>
                <a:cubicBezTo>
                  <a:pt x="7112783" y="125015"/>
                  <a:pt x="7105403" y="128054"/>
                  <a:pt x="7098458" y="131526"/>
                </a:cubicBezTo>
                <a:cubicBezTo>
                  <a:pt x="7099326" y="132395"/>
                  <a:pt x="7100629" y="133263"/>
                  <a:pt x="7102365" y="134131"/>
                </a:cubicBezTo>
                <a:cubicBezTo>
                  <a:pt x="7106706" y="136735"/>
                  <a:pt x="7109310" y="138472"/>
                  <a:pt x="7110178" y="139340"/>
                </a:cubicBezTo>
                <a:cubicBezTo>
                  <a:pt x="7112783" y="142813"/>
                  <a:pt x="7113651" y="146285"/>
                  <a:pt x="7112783" y="149758"/>
                </a:cubicBezTo>
                <a:cubicBezTo>
                  <a:pt x="7112783" y="150626"/>
                  <a:pt x="7112783" y="151928"/>
                  <a:pt x="7112783" y="153665"/>
                </a:cubicBezTo>
                <a:cubicBezTo>
                  <a:pt x="7111915" y="155401"/>
                  <a:pt x="7111480" y="157137"/>
                  <a:pt x="7111480" y="158874"/>
                </a:cubicBezTo>
                <a:cubicBezTo>
                  <a:pt x="7115821" y="157137"/>
                  <a:pt x="7119728" y="155835"/>
                  <a:pt x="7123201" y="154967"/>
                </a:cubicBezTo>
                <a:cubicBezTo>
                  <a:pt x="7128410" y="154099"/>
                  <a:pt x="7133185" y="154967"/>
                  <a:pt x="7137525" y="157571"/>
                </a:cubicBezTo>
                <a:cubicBezTo>
                  <a:pt x="7140998" y="159308"/>
                  <a:pt x="7143603" y="161912"/>
                  <a:pt x="7145339" y="165385"/>
                </a:cubicBezTo>
                <a:cubicBezTo>
                  <a:pt x="7147943" y="168857"/>
                  <a:pt x="7147510" y="172330"/>
                  <a:pt x="7144037" y="175803"/>
                </a:cubicBezTo>
                <a:cubicBezTo>
                  <a:pt x="7142301" y="176671"/>
                  <a:pt x="7138828" y="177539"/>
                  <a:pt x="7133619" y="178407"/>
                </a:cubicBezTo>
                <a:cubicBezTo>
                  <a:pt x="7124069" y="181012"/>
                  <a:pt x="7116689" y="183182"/>
                  <a:pt x="7111480" y="184918"/>
                </a:cubicBezTo>
                <a:cubicBezTo>
                  <a:pt x="7111480" y="193600"/>
                  <a:pt x="7111480" y="201414"/>
                  <a:pt x="7111480" y="208359"/>
                </a:cubicBezTo>
                <a:cubicBezTo>
                  <a:pt x="7127107" y="205754"/>
                  <a:pt x="7143169" y="202716"/>
                  <a:pt x="7159663" y="199243"/>
                </a:cubicBezTo>
                <a:cubicBezTo>
                  <a:pt x="7162268" y="198375"/>
                  <a:pt x="7164004" y="198809"/>
                  <a:pt x="7164872" y="200545"/>
                </a:cubicBezTo>
                <a:cubicBezTo>
                  <a:pt x="7164872" y="202282"/>
                  <a:pt x="7163570" y="203584"/>
                  <a:pt x="7160966" y="204452"/>
                </a:cubicBezTo>
                <a:cubicBezTo>
                  <a:pt x="7124503" y="221815"/>
                  <a:pt x="7085435" y="239613"/>
                  <a:pt x="7043764" y="257844"/>
                </a:cubicBezTo>
                <a:cubicBezTo>
                  <a:pt x="7038555" y="259581"/>
                  <a:pt x="7034214" y="259581"/>
                  <a:pt x="7030741" y="257844"/>
                </a:cubicBezTo>
                <a:cubicBezTo>
                  <a:pt x="7019455" y="248294"/>
                  <a:pt x="7011642" y="238745"/>
                  <a:pt x="7007301" y="229195"/>
                </a:cubicBezTo>
                <a:cubicBezTo>
                  <a:pt x="7005565" y="224854"/>
                  <a:pt x="7007301" y="222684"/>
                  <a:pt x="7012510" y="222684"/>
                </a:cubicBezTo>
                <a:cubicBezTo>
                  <a:pt x="7014246" y="222684"/>
                  <a:pt x="7019021" y="222250"/>
                  <a:pt x="7026834" y="221381"/>
                </a:cubicBezTo>
                <a:cubicBezTo>
                  <a:pt x="7038989" y="219645"/>
                  <a:pt x="7049841" y="217909"/>
                  <a:pt x="7059391" y="216172"/>
                </a:cubicBezTo>
                <a:cubicBezTo>
                  <a:pt x="7061127" y="216172"/>
                  <a:pt x="7064166" y="215738"/>
                  <a:pt x="7068506" y="214870"/>
                </a:cubicBezTo>
                <a:cubicBezTo>
                  <a:pt x="7071979" y="214870"/>
                  <a:pt x="7074584" y="214870"/>
                  <a:pt x="7076320" y="214870"/>
                </a:cubicBezTo>
                <a:cubicBezTo>
                  <a:pt x="7076320" y="207925"/>
                  <a:pt x="7076320" y="200545"/>
                  <a:pt x="7076320" y="192732"/>
                </a:cubicBezTo>
                <a:cubicBezTo>
                  <a:pt x="7074584" y="192732"/>
                  <a:pt x="7072413" y="193166"/>
                  <a:pt x="7069808" y="194034"/>
                </a:cubicBezTo>
                <a:cubicBezTo>
                  <a:pt x="7066336" y="194034"/>
                  <a:pt x="7063732" y="194468"/>
                  <a:pt x="7061995" y="195336"/>
                </a:cubicBezTo>
                <a:cubicBezTo>
                  <a:pt x="7055918" y="196205"/>
                  <a:pt x="7050275" y="196205"/>
                  <a:pt x="7045066" y="195336"/>
                </a:cubicBezTo>
                <a:cubicBezTo>
                  <a:pt x="7039857" y="192732"/>
                  <a:pt x="7034648" y="188825"/>
                  <a:pt x="7029439" y="183616"/>
                </a:cubicBezTo>
                <a:cubicBezTo>
                  <a:pt x="7025098" y="177539"/>
                  <a:pt x="7025532" y="174501"/>
                  <a:pt x="7030741" y="174501"/>
                </a:cubicBezTo>
                <a:cubicBezTo>
                  <a:pt x="7033346" y="173632"/>
                  <a:pt x="7037687" y="172764"/>
                  <a:pt x="7043764" y="171896"/>
                </a:cubicBezTo>
                <a:cubicBezTo>
                  <a:pt x="7055918" y="169292"/>
                  <a:pt x="7064599" y="167555"/>
                  <a:pt x="7069808" y="166687"/>
                </a:cubicBezTo>
                <a:cubicBezTo>
                  <a:pt x="7071545" y="166687"/>
                  <a:pt x="7073282" y="166687"/>
                  <a:pt x="7075017" y="166687"/>
                </a:cubicBezTo>
                <a:cubicBezTo>
                  <a:pt x="7075017" y="163214"/>
                  <a:pt x="7074584" y="159742"/>
                  <a:pt x="7073715" y="156269"/>
                </a:cubicBezTo>
                <a:cubicBezTo>
                  <a:pt x="7073715" y="150192"/>
                  <a:pt x="7072847" y="145851"/>
                  <a:pt x="7071111" y="143247"/>
                </a:cubicBezTo>
                <a:cubicBezTo>
                  <a:pt x="7063297" y="147587"/>
                  <a:pt x="7055918" y="151060"/>
                  <a:pt x="7048973" y="153665"/>
                </a:cubicBezTo>
                <a:cubicBezTo>
                  <a:pt x="7043764" y="158874"/>
                  <a:pt x="7038989" y="158874"/>
                  <a:pt x="7034648" y="153665"/>
                </a:cubicBezTo>
                <a:cubicBezTo>
                  <a:pt x="7028571" y="148456"/>
                  <a:pt x="7022928" y="142378"/>
                  <a:pt x="7017719" y="135433"/>
                </a:cubicBezTo>
                <a:cubicBezTo>
                  <a:pt x="7015114" y="131092"/>
                  <a:pt x="7015983" y="128054"/>
                  <a:pt x="7020323" y="126317"/>
                </a:cubicBezTo>
                <a:cubicBezTo>
                  <a:pt x="7030741" y="121977"/>
                  <a:pt x="7038121" y="117636"/>
                  <a:pt x="7042461" y="113295"/>
                </a:cubicBezTo>
                <a:cubicBezTo>
                  <a:pt x="7052011" y="102009"/>
                  <a:pt x="7061127" y="89420"/>
                  <a:pt x="7069808" y="75530"/>
                </a:cubicBezTo>
                <a:cubicBezTo>
                  <a:pt x="7063732" y="75530"/>
                  <a:pt x="7057220" y="76398"/>
                  <a:pt x="7050275" y="78134"/>
                </a:cubicBezTo>
                <a:cubicBezTo>
                  <a:pt x="7044198" y="78134"/>
                  <a:pt x="7039857" y="76832"/>
                  <a:pt x="7037252" y="74228"/>
                </a:cubicBezTo>
                <a:cubicBezTo>
                  <a:pt x="7031175" y="70755"/>
                  <a:pt x="7027269" y="66414"/>
                  <a:pt x="7025532" y="61205"/>
                </a:cubicBezTo>
                <a:cubicBezTo>
                  <a:pt x="7024664" y="57732"/>
                  <a:pt x="7025532" y="55562"/>
                  <a:pt x="7028137" y="54694"/>
                </a:cubicBezTo>
                <a:cubicBezTo>
                  <a:pt x="7037687" y="54694"/>
                  <a:pt x="7052011" y="52523"/>
                  <a:pt x="7071111" y="48183"/>
                </a:cubicBezTo>
                <a:cubicBezTo>
                  <a:pt x="7087606" y="44710"/>
                  <a:pt x="7102799" y="40369"/>
                  <a:pt x="7116689" y="35160"/>
                </a:cubicBezTo>
                <a:cubicBezTo>
                  <a:pt x="7119294" y="34292"/>
                  <a:pt x="7122116" y="33966"/>
                  <a:pt x="7125154" y="34183"/>
                </a:cubicBezTo>
                <a:close/>
                <a:moveTo>
                  <a:pt x="5353448" y="33858"/>
                </a:moveTo>
                <a:cubicBezTo>
                  <a:pt x="5364735" y="33858"/>
                  <a:pt x="5376455" y="35594"/>
                  <a:pt x="5388609" y="39067"/>
                </a:cubicBezTo>
                <a:cubicBezTo>
                  <a:pt x="5405972" y="45144"/>
                  <a:pt x="5409879" y="58167"/>
                  <a:pt x="5400329" y="78134"/>
                </a:cubicBezTo>
                <a:cubicBezTo>
                  <a:pt x="5395989" y="85080"/>
                  <a:pt x="5390345" y="85948"/>
                  <a:pt x="5383400" y="80739"/>
                </a:cubicBezTo>
                <a:cubicBezTo>
                  <a:pt x="5371246" y="68585"/>
                  <a:pt x="5360394" y="54260"/>
                  <a:pt x="5350844" y="37765"/>
                </a:cubicBezTo>
                <a:cubicBezTo>
                  <a:pt x="5349976" y="36028"/>
                  <a:pt x="5349976" y="35160"/>
                  <a:pt x="5350844" y="35160"/>
                </a:cubicBezTo>
                <a:cubicBezTo>
                  <a:pt x="5350844" y="34292"/>
                  <a:pt x="5351712" y="33858"/>
                  <a:pt x="5353448" y="33858"/>
                </a:cubicBezTo>
                <a:close/>
                <a:moveTo>
                  <a:pt x="5082582" y="33858"/>
                </a:moveTo>
                <a:cubicBezTo>
                  <a:pt x="5090395" y="36462"/>
                  <a:pt x="5099076" y="40803"/>
                  <a:pt x="5108626" y="46880"/>
                </a:cubicBezTo>
                <a:cubicBezTo>
                  <a:pt x="5117308" y="52958"/>
                  <a:pt x="5120347" y="60337"/>
                  <a:pt x="5117742" y="69019"/>
                </a:cubicBezTo>
                <a:cubicBezTo>
                  <a:pt x="5113401" y="79437"/>
                  <a:pt x="5110362" y="88552"/>
                  <a:pt x="5108626" y="96366"/>
                </a:cubicBezTo>
                <a:cubicBezTo>
                  <a:pt x="5108626" y="97234"/>
                  <a:pt x="5108192" y="98970"/>
                  <a:pt x="5107324" y="101575"/>
                </a:cubicBezTo>
                <a:cubicBezTo>
                  <a:pt x="5107324" y="104179"/>
                  <a:pt x="5106890" y="105916"/>
                  <a:pt x="5106021" y="106784"/>
                </a:cubicBezTo>
                <a:cubicBezTo>
                  <a:pt x="5106890" y="106784"/>
                  <a:pt x="5107758" y="106784"/>
                  <a:pt x="5108626" y="106784"/>
                </a:cubicBezTo>
                <a:cubicBezTo>
                  <a:pt x="5114703" y="105047"/>
                  <a:pt x="5119044" y="103311"/>
                  <a:pt x="5121649" y="101575"/>
                </a:cubicBezTo>
                <a:cubicBezTo>
                  <a:pt x="5126858" y="99838"/>
                  <a:pt x="5131198" y="100272"/>
                  <a:pt x="5134671" y="102877"/>
                </a:cubicBezTo>
                <a:cubicBezTo>
                  <a:pt x="5144221" y="110690"/>
                  <a:pt x="5150732" y="118504"/>
                  <a:pt x="5154205" y="126317"/>
                </a:cubicBezTo>
                <a:cubicBezTo>
                  <a:pt x="5161150" y="126317"/>
                  <a:pt x="5167228" y="127620"/>
                  <a:pt x="5172436" y="130224"/>
                </a:cubicBezTo>
                <a:cubicBezTo>
                  <a:pt x="5176777" y="129356"/>
                  <a:pt x="5183288" y="128054"/>
                  <a:pt x="5191970" y="126317"/>
                </a:cubicBezTo>
                <a:cubicBezTo>
                  <a:pt x="5201520" y="124581"/>
                  <a:pt x="5208031" y="123713"/>
                  <a:pt x="5211503" y="123713"/>
                </a:cubicBezTo>
                <a:cubicBezTo>
                  <a:pt x="5221921" y="122845"/>
                  <a:pt x="5231037" y="120240"/>
                  <a:pt x="5238850" y="115899"/>
                </a:cubicBezTo>
                <a:cubicBezTo>
                  <a:pt x="5243191" y="113295"/>
                  <a:pt x="5247966" y="113729"/>
                  <a:pt x="5253175" y="117202"/>
                </a:cubicBezTo>
                <a:cubicBezTo>
                  <a:pt x="5260989" y="122411"/>
                  <a:pt x="5269236" y="129790"/>
                  <a:pt x="5277918" y="139340"/>
                </a:cubicBezTo>
                <a:cubicBezTo>
                  <a:pt x="5282259" y="143681"/>
                  <a:pt x="5282259" y="148021"/>
                  <a:pt x="5277918" y="152362"/>
                </a:cubicBezTo>
                <a:cubicBezTo>
                  <a:pt x="5270104" y="163648"/>
                  <a:pt x="5262725" y="177973"/>
                  <a:pt x="5255780" y="195336"/>
                </a:cubicBezTo>
                <a:cubicBezTo>
                  <a:pt x="5260121" y="197941"/>
                  <a:pt x="5262291" y="201848"/>
                  <a:pt x="5262291" y="207057"/>
                </a:cubicBezTo>
                <a:cubicBezTo>
                  <a:pt x="5264895" y="214002"/>
                  <a:pt x="5263159" y="217909"/>
                  <a:pt x="5257082" y="218777"/>
                </a:cubicBezTo>
                <a:cubicBezTo>
                  <a:pt x="5237115" y="221381"/>
                  <a:pt x="5214976" y="223552"/>
                  <a:pt x="5190667" y="225288"/>
                </a:cubicBezTo>
                <a:cubicBezTo>
                  <a:pt x="5190667" y="227893"/>
                  <a:pt x="5190667" y="229629"/>
                  <a:pt x="5190667" y="230497"/>
                </a:cubicBezTo>
                <a:cubicBezTo>
                  <a:pt x="5190667" y="240047"/>
                  <a:pt x="5185459" y="244388"/>
                  <a:pt x="5175041" y="243520"/>
                </a:cubicBezTo>
                <a:cubicBezTo>
                  <a:pt x="5163754" y="238311"/>
                  <a:pt x="5158111" y="226590"/>
                  <a:pt x="5158111" y="208359"/>
                </a:cubicBezTo>
                <a:cubicBezTo>
                  <a:pt x="5158111" y="191864"/>
                  <a:pt x="5155507" y="171462"/>
                  <a:pt x="5150298" y="147153"/>
                </a:cubicBezTo>
                <a:cubicBezTo>
                  <a:pt x="5149430" y="149758"/>
                  <a:pt x="5148128" y="153665"/>
                  <a:pt x="5146392" y="158874"/>
                </a:cubicBezTo>
                <a:cubicBezTo>
                  <a:pt x="5145523" y="164951"/>
                  <a:pt x="5143787" y="173632"/>
                  <a:pt x="5141183" y="184918"/>
                </a:cubicBezTo>
                <a:cubicBezTo>
                  <a:pt x="5138578" y="198809"/>
                  <a:pt x="5136407" y="209661"/>
                  <a:pt x="5134671" y="217475"/>
                </a:cubicBezTo>
                <a:cubicBezTo>
                  <a:pt x="5126858" y="251333"/>
                  <a:pt x="5112967" y="268696"/>
                  <a:pt x="5092999" y="269564"/>
                </a:cubicBezTo>
                <a:cubicBezTo>
                  <a:pt x="5088658" y="268696"/>
                  <a:pt x="5085186" y="265224"/>
                  <a:pt x="5082582" y="259147"/>
                </a:cubicBezTo>
                <a:cubicBezTo>
                  <a:pt x="5078241" y="247860"/>
                  <a:pt x="5070861" y="235272"/>
                  <a:pt x="5060443" y="221381"/>
                </a:cubicBezTo>
                <a:cubicBezTo>
                  <a:pt x="5060443" y="220513"/>
                  <a:pt x="5060009" y="220079"/>
                  <a:pt x="5059141" y="220079"/>
                </a:cubicBezTo>
                <a:cubicBezTo>
                  <a:pt x="5044382" y="240047"/>
                  <a:pt x="5026151" y="255674"/>
                  <a:pt x="5004447" y="266960"/>
                </a:cubicBezTo>
                <a:cubicBezTo>
                  <a:pt x="4999238" y="269564"/>
                  <a:pt x="4996633" y="270433"/>
                  <a:pt x="4996633" y="269564"/>
                </a:cubicBezTo>
                <a:cubicBezTo>
                  <a:pt x="4996633" y="268696"/>
                  <a:pt x="4998369" y="266092"/>
                  <a:pt x="5001842" y="261751"/>
                </a:cubicBezTo>
                <a:cubicBezTo>
                  <a:pt x="5033096" y="220947"/>
                  <a:pt x="5053932" y="180578"/>
                  <a:pt x="5064350" y="140642"/>
                </a:cubicBezTo>
                <a:cubicBezTo>
                  <a:pt x="5061746" y="141510"/>
                  <a:pt x="5057405" y="142813"/>
                  <a:pt x="5051328" y="144549"/>
                </a:cubicBezTo>
                <a:cubicBezTo>
                  <a:pt x="5047855" y="145417"/>
                  <a:pt x="5045684" y="145851"/>
                  <a:pt x="5044816" y="145851"/>
                </a:cubicBezTo>
                <a:cubicBezTo>
                  <a:pt x="5040475" y="147587"/>
                  <a:pt x="5037003" y="148021"/>
                  <a:pt x="5034398" y="147153"/>
                </a:cubicBezTo>
                <a:cubicBezTo>
                  <a:pt x="5027453" y="141944"/>
                  <a:pt x="5021375" y="136735"/>
                  <a:pt x="5016167" y="131526"/>
                </a:cubicBezTo>
                <a:cubicBezTo>
                  <a:pt x="5012694" y="126317"/>
                  <a:pt x="5013996" y="123279"/>
                  <a:pt x="5020074" y="122411"/>
                </a:cubicBezTo>
                <a:cubicBezTo>
                  <a:pt x="5037437" y="119806"/>
                  <a:pt x="5053932" y="117202"/>
                  <a:pt x="5069559" y="114597"/>
                </a:cubicBezTo>
                <a:cubicBezTo>
                  <a:pt x="5072164" y="102443"/>
                  <a:pt x="5074334" y="89855"/>
                  <a:pt x="5076070" y="76832"/>
                </a:cubicBezTo>
                <a:cubicBezTo>
                  <a:pt x="5078675" y="62073"/>
                  <a:pt x="5078241" y="49919"/>
                  <a:pt x="5074768" y="40369"/>
                </a:cubicBezTo>
                <a:cubicBezTo>
                  <a:pt x="5073899" y="35160"/>
                  <a:pt x="5076504" y="32990"/>
                  <a:pt x="5082582" y="33858"/>
                </a:cubicBezTo>
                <a:close/>
                <a:moveTo>
                  <a:pt x="6506913" y="26044"/>
                </a:moveTo>
                <a:cubicBezTo>
                  <a:pt x="6507130" y="25610"/>
                  <a:pt x="6508107" y="25610"/>
                  <a:pt x="6509843" y="26044"/>
                </a:cubicBezTo>
                <a:cubicBezTo>
                  <a:pt x="6517656" y="26044"/>
                  <a:pt x="6525470" y="26044"/>
                  <a:pt x="6533283" y="26044"/>
                </a:cubicBezTo>
                <a:cubicBezTo>
                  <a:pt x="6556724" y="28649"/>
                  <a:pt x="6563669" y="39501"/>
                  <a:pt x="6554119" y="58601"/>
                </a:cubicBezTo>
                <a:cubicBezTo>
                  <a:pt x="6549778" y="63810"/>
                  <a:pt x="6545003" y="64678"/>
                  <a:pt x="6539794" y="61205"/>
                </a:cubicBezTo>
                <a:cubicBezTo>
                  <a:pt x="6529376" y="53392"/>
                  <a:pt x="6518958" y="42540"/>
                  <a:pt x="6508540" y="28649"/>
                </a:cubicBezTo>
                <a:cubicBezTo>
                  <a:pt x="6507238" y="27347"/>
                  <a:pt x="6506696" y="26479"/>
                  <a:pt x="6506913" y="26044"/>
                </a:cubicBezTo>
                <a:close/>
                <a:moveTo>
                  <a:pt x="3444356" y="26044"/>
                </a:moveTo>
                <a:cubicBezTo>
                  <a:pt x="3466928" y="29517"/>
                  <a:pt x="3483857" y="38633"/>
                  <a:pt x="3495143" y="53392"/>
                </a:cubicBezTo>
                <a:cubicBezTo>
                  <a:pt x="3497748" y="55996"/>
                  <a:pt x="3498182" y="59903"/>
                  <a:pt x="3496445" y="65112"/>
                </a:cubicBezTo>
                <a:cubicBezTo>
                  <a:pt x="3491236" y="73793"/>
                  <a:pt x="3488632" y="86382"/>
                  <a:pt x="3488632" y="102877"/>
                </a:cubicBezTo>
                <a:cubicBezTo>
                  <a:pt x="3487764" y="109822"/>
                  <a:pt x="3487330" y="117202"/>
                  <a:pt x="3487330" y="125015"/>
                </a:cubicBezTo>
                <a:cubicBezTo>
                  <a:pt x="3488198" y="125015"/>
                  <a:pt x="3489066" y="125015"/>
                  <a:pt x="3489934" y="125015"/>
                </a:cubicBezTo>
                <a:cubicBezTo>
                  <a:pt x="3499484" y="123279"/>
                  <a:pt x="3506429" y="121543"/>
                  <a:pt x="3510770" y="119806"/>
                </a:cubicBezTo>
                <a:cubicBezTo>
                  <a:pt x="3519452" y="118070"/>
                  <a:pt x="3526397" y="115465"/>
                  <a:pt x="3531606" y="111993"/>
                </a:cubicBezTo>
                <a:cubicBezTo>
                  <a:pt x="3544628" y="108520"/>
                  <a:pt x="3558085" y="114597"/>
                  <a:pt x="3571976" y="130224"/>
                </a:cubicBezTo>
                <a:cubicBezTo>
                  <a:pt x="3575448" y="136301"/>
                  <a:pt x="3574580" y="141076"/>
                  <a:pt x="3569371" y="144549"/>
                </a:cubicBezTo>
                <a:cubicBezTo>
                  <a:pt x="3543326" y="151494"/>
                  <a:pt x="3515979" y="155835"/>
                  <a:pt x="3487330" y="157571"/>
                </a:cubicBezTo>
                <a:lnTo>
                  <a:pt x="3487330" y="235706"/>
                </a:lnTo>
                <a:cubicBezTo>
                  <a:pt x="3506429" y="233970"/>
                  <a:pt x="3522490" y="232668"/>
                  <a:pt x="3535513" y="231799"/>
                </a:cubicBezTo>
                <a:cubicBezTo>
                  <a:pt x="3550271" y="231799"/>
                  <a:pt x="3563728" y="230063"/>
                  <a:pt x="3575882" y="226590"/>
                </a:cubicBezTo>
                <a:cubicBezTo>
                  <a:pt x="3583696" y="223986"/>
                  <a:pt x="3590641" y="224854"/>
                  <a:pt x="3596718" y="229195"/>
                </a:cubicBezTo>
                <a:cubicBezTo>
                  <a:pt x="3606268" y="235272"/>
                  <a:pt x="3614516" y="244822"/>
                  <a:pt x="3621461" y="257844"/>
                </a:cubicBezTo>
                <a:cubicBezTo>
                  <a:pt x="3624065" y="268262"/>
                  <a:pt x="3619725" y="272603"/>
                  <a:pt x="3608439" y="270867"/>
                </a:cubicBezTo>
                <a:cubicBezTo>
                  <a:pt x="3571976" y="264790"/>
                  <a:pt x="3529870" y="263053"/>
                  <a:pt x="3482121" y="265658"/>
                </a:cubicBezTo>
                <a:cubicBezTo>
                  <a:pt x="3430899" y="268262"/>
                  <a:pt x="3390963" y="272169"/>
                  <a:pt x="3362314" y="277378"/>
                </a:cubicBezTo>
                <a:cubicBezTo>
                  <a:pt x="3362314" y="277378"/>
                  <a:pt x="3361880" y="277378"/>
                  <a:pt x="3361012" y="277378"/>
                </a:cubicBezTo>
                <a:cubicBezTo>
                  <a:pt x="3355803" y="279114"/>
                  <a:pt x="3351896" y="279114"/>
                  <a:pt x="3349292" y="277378"/>
                </a:cubicBezTo>
                <a:cubicBezTo>
                  <a:pt x="3339742" y="270433"/>
                  <a:pt x="3331060" y="262619"/>
                  <a:pt x="3323247" y="253938"/>
                </a:cubicBezTo>
                <a:cubicBezTo>
                  <a:pt x="3320642" y="249597"/>
                  <a:pt x="3322378" y="246992"/>
                  <a:pt x="3328456" y="246124"/>
                </a:cubicBezTo>
                <a:cubicBezTo>
                  <a:pt x="3343214" y="246124"/>
                  <a:pt x="3358841" y="245256"/>
                  <a:pt x="3375336" y="243520"/>
                </a:cubicBezTo>
                <a:cubicBezTo>
                  <a:pt x="3374468" y="243520"/>
                  <a:pt x="3375770" y="243520"/>
                  <a:pt x="3379243" y="243520"/>
                </a:cubicBezTo>
                <a:cubicBezTo>
                  <a:pt x="3382716" y="243520"/>
                  <a:pt x="3387925" y="243085"/>
                  <a:pt x="3394870" y="242217"/>
                </a:cubicBezTo>
                <a:cubicBezTo>
                  <a:pt x="3417442" y="240481"/>
                  <a:pt x="3435674" y="239179"/>
                  <a:pt x="3449564" y="238311"/>
                </a:cubicBezTo>
                <a:cubicBezTo>
                  <a:pt x="3450433" y="223552"/>
                  <a:pt x="3449998" y="189259"/>
                  <a:pt x="3448262" y="135433"/>
                </a:cubicBezTo>
                <a:cubicBezTo>
                  <a:pt x="3447394" y="121543"/>
                  <a:pt x="3446960" y="111559"/>
                  <a:pt x="3446960" y="105481"/>
                </a:cubicBezTo>
                <a:cubicBezTo>
                  <a:pt x="3445224" y="73359"/>
                  <a:pt x="3440883" y="52523"/>
                  <a:pt x="3433938" y="42974"/>
                </a:cubicBezTo>
                <a:cubicBezTo>
                  <a:pt x="3433938" y="42974"/>
                  <a:pt x="3433504" y="42540"/>
                  <a:pt x="3432635" y="41671"/>
                </a:cubicBezTo>
                <a:cubicBezTo>
                  <a:pt x="3430031" y="37331"/>
                  <a:pt x="3429163" y="33858"/>
                  <a:pt x="3430031" y="31253"/>
                </a:cubicBezTo>
                <a:cubicBezTo>
                  <a:pt x="3431767" y="26913"/>
                  <a:pt x="3436542" y="25176"/>
                  <a:pt x="3444356" y="26044"/>
                </a:cubicBezTo>
                <a:close/>
                <a:moveTo>
                  <a:pt x="2227735" y="24742"/>
                </a:moveTo>
                <a:cubicBezTo>
                  <a:pt x="2230991" y="24742"/>
                  <a:pt x="2233704" y="25176"/>
                  <a:pt x="2235875" y="26044"/>
                </a:cubicBezTo>
                <a:cubicBezTo>
                  <a:pt x="2246292" y="28649"/>
                  <a:pt x="2254105" y="33424"/>
                  <a:pt x="2259315" y="40369"/>
                </a:cubicBezTo>
                <a:cubicBezTo>
                  <a:pt x="2263655" y="48183"/>
                  <a:pt x="2261485" y="53392"/>
                  <a:pt x="2252803" y="55996"/>
                </a:cubicBezTo>
                <a:cubicBezTo>
                  <a:pt x="2229363" y="60337"/>
                  <a:pt x="2200714" y="64678"/>
                  <a:pt x="2166856" y="69019"/>
                </a:cubicBezTo>
                <a:cubicBezTo>
                  <a:pt x="2179009" y="75096"/>
                  <a:pt x="2188125" y="81173"/>
                  <a:pt x="2194202" y="87250"/>
                </a:cubicBezTo>
                <a:cubicBezTo>
                  <a:pt x="2198543" y="91591"/>
                  <a:pt x="2198977" y="98102"/>
                  <a:pt x="2195504" y="106784"/>
                </a:cubicBezTo>
                <a:cubicBezTo>
                  <a:pt x="2194637" y="109388"/>
                  <a:pt x="2193335" y="112861"/>
                  <a:pt x="2191598" y="117202"/>
                </a:cubicBezTo>
                <a:cubicBezTo>
                  <a:pt x="2205488" y="113729"/>
                  <a:pt x="2215039" y="110690"/>
                  <a:pt x="2220247" y="108086"/>
                </a:cubicBezTo>
                <a:cubicBezTo>
                  <a:pt x="2225455" y="104613"/>
                  <a:pt x="2230664" y="104179"/>
                  <a:pt x="2235875" y="106784"/>
                </a:cubicBezTo>
                <a:cubicBezTo>
                  <a:pt x="2247160" y="112861"/>
                  <a:pt x="2255842" y="120674"/>
                  <a:pt x="2261919" y="130224"/>
                </a:cubicBezTo>
                <a:cubicBezTo>
                  <a:pt x="2265392" y="133697"/>
                  <a:pt x="2265392" y="139340"/>
                  <a:pt x="2261919" y="147153"/>
                </a:cubicBezTo>
                <a:cubicBezTo>
                  <a:pt x="2259315" y="152362"/>
                  <a:pt x="2257144" y="160610"/>
                  <a:pt x="2255408" y="171896"/>
                </a:cubicBezTo>
                <a:cubicBezTo>
                  <a:pt x="2250199" y="204886"/>
                  <a:pt x="2244556" y="229195"/>
                  <a:pt x="2238479" y="244822"/>
                </a:cubicBezTo>
                <a:cubicBezTo>
                  <a:pt x="2226325" y="264790"/>
                  <a:pt x="2212000" y="276076"/>
                  <a:pt x="2195504" y="278680"/>
                </a:cubicBezTo>
                <a:cubicBezTo>
                  <a:pt x="2191164" y="279548"/>
                  <a:pt x="2187691" y="276076"/>
                  <a:pt x="2185086" y="268262"/>
                </a:cubicBezTo>
                <a:cubicBezTo>
                  <a:pt x="2181614" y="250899"/>
                  <a:pt x="2173801" y="235706"/>
                  <a:pt x="2161646" y="222684"/>
                </a:cubicBezTo>
                <a:cubicBezTo>
                  <a:pt x="2159909" y="220079"/>
                  <a:pt x="2159042" y="218343"/>
                  <a:pt x="2159042" y="217475"/>
                </a:cubicBezTo>
                <a:cubicBezTo>
                  <a:pt x="2159909" y="216606"/>
                  <a:pt x="2162080" y="216606"/>
                  <a:pt x="2165553" y="217475"/>
                </a:cubicBezTo>
                <a:cubicBezTo>
                  <a:pt x="2171630" y="219211"/>
                  <a:pt x="2181180" y="222250"/>
                  <a:pt x="2194202" y="226590"/>
                </a:cubicBezTo>
                <a:cubicBezTo>
                  <a:pt x="2199411" y="229195"/>
                  <a:pt x="2202884" y="227024"/>
                  <a:pt x="2204620" y="220079"/>
                </a:cubicBezTo>
                <a:cubicBezTo>
                  <a:pt x="2211565" y="200111"/>
                  <a:pt x="2216341" y="174935"/>
                  <a:pt x="2218945" y="144549"/>
                </a:cubicBezTo>
                <a:cubicBezTo>
                  <a:pt x="2218945" y="140208"/>
                  <a:pt x="2217208" y="138472"/>
                  <a:pt x="2213736" y="139340"/>
                </a:cubicBezTo>
                <a:cubicBezTo>
                  <a:pt x="2208527" y="140208"/>
                  <a:pt x="2201148" y="141944"/>
                  <a:pt x="2191598" y="144549"/>
                </a:cubicBezTo>
                <a:cubicBezTo>
                  <a:pt x="2188993" y="145417"/>
                  <a:pt x="2186823" y="145851"/>
                  <a:pt x="2185086" y="145851"/>
                </a:cubicBezTo>
                <a:cubicBezTo>
                  <a:pt x="2177274" y="175369"/>
                  <a:pt x="2165553" y="200980"/>
                  <a:pt x="2149926" y="222684"/>
                </a:cubicBezTo>
                <a:cubicBezTo>
                  <a:pt x="2133431" y="246992"/>
                  <a:pt x="2106084" y="263053"/>
                  <a:pt x="2067884" y="270867"/>
                </a:cubicBezTo>
                <a:cubicBezTo>
                  <a:pt x="2065279" y="271735"/>
                  <a:pt x="2063544" y="271735"/>
                  <a:pt x="2062676" y="270867"/>
                </a:cubicBezTo>
                <a:cubicBezTo>
                  <a:pt x="2062676" y="269999"/>
                  <a:pt x="2063978" y="268262"/>
                  <a:pt x="2066583" y="265658"/>
                </a:cubicBezTo>
                <a:cubicBezTo>
                  <a:pt x="2109122" y="237008"/>
                  <a:pt x="2136035" y="199677"/>
                  <a:pt x="2147321" y="153665"/>
                </a:cubicBezTo>
                <a:cubicBezTo>
                  <a:pt x="2146454" y="153665"/>
                  <a:pt x="2145585" y="154099"/>
                  <a:pt x="2144717" y="154967"/>
                </a:cubicBezTo>
                <a:cubicBezTo>
                  <a:pt x="2142981" y="155835"/>
                  <a:pt x="2140810" y="156269"/>
                  <a:pt x="2138206" y="156269"/>
                </a:cubicBezTo>
                <a:cubicBezTo>
                  <a:pt x="2130392" y="160610"/>
                  <a:pt x="2120408" y="156703"/>
                  <a:pt x="2108254" y="144549"/>
                </a:cubicBezTo>
                <a:cubicBezTo>
                  <a:pt x="2103045" y="173198"/>
                  <a:pt x="2095666" y="195771"/>
                  <a:pt x="2086116" y="212266"/>
                </a:cubicBezTo>
                <a:cubicBezTo>
                  <a:pt x="2066149" y="242651"/>
                  <a:pt x="2043142" y="263487"/>
                  <a:pt x="2017097" y="274773"/>
                </a:cubicBezTo>
                <a:cubicBezTo>
                  <a:pt x="2013625" y="275642"/>
                  <a:pt x="2011888" y="275642"/>
                  <a:pt x="2011888" y="274773"/>
                </a:cubicBezTo>
                <a:cubicBezTo>
                  <a:pt x="2011019" y="273905"/>
                  <a:pt x="2011888" y="272169"/>
                  <a:pt x="2014493" y="269564"/>
                </a:cubicBezTo>
                <a:cubicBezTo>
                  <a:pt x="2058769" y="221815"/>
                  <a:pt x="2080039" y="164083"/>
                  <a:pt x="2078303" y="96366"/>
                </a:cubicBezTo>
                <a:cubicBezTo>
                  <a:pt x="2078303" y="71189"/>
                  <a:pt x="2076566" y="55562"/>
                  <a:pt x="2073094" y="49485"/>
                </a:cubicBezTo>
                <a:cubicBezTo>
                  <a:pt x="2071357" y="43408"/>
                  <a:pt x="2073094" y="40369"/>
                  <a:pt x="2078303" y="40369"/>
                </a:cubicBezTo>
                <a:cubicBezTo>
                  <a:pt x="2088721" y="42105"/>
                  <a:pt x="2097836" y="45144"/>
                  <a:pt x="2105649" y="49485"/>
                </a:cubicBezTo>
                <a:cubicBezTo>
                  <a:pt x="2137771" y="45144"/>
                  <a:pt x="2165119" y="40369"/>
                  <a:pt x="2187691" y="35160"/>
                </a:cubicBezTo>
                <a:cubicBezTo>
                  <a:pt x="2198977" y="32556"/>
                  <a:pt x="2208527" y="29517"/>
                  <a:pt x="2216341" y="26044"/>
                </a:cubicBezTo>
                <a:cubicBezTo>
                  <a:pt x="2220681" y="25176"/>
                  <a:pt x="2224479" y="24742"/>
                  <a:pt x="2227735" y="24742"/>
                </a:cubicBezTo>
                <a:close/>
                <a:moveTo>
                  <a:pt x="824239" y="23440"/>
                </a:moveTo>
                <a:cubicBezTo>
                  <a:pt x="843339" y="24308"/>
                  <a:pt x="857664" y="30819"/>
                  <a:pt x="867214" y="42974"/>
                </a:cubicBezTo>
                <a:cubicBezTo>
                  <a:pt x="871555" y="46446"/>
                  <a:pt x="872423" y="51221"/>
                  <a:pt x="869818" y="57298"/>
                </a:cubicBezTo>
                <a:cubicBezTo>
                  <a:pt x="867214" y="66848"/>
                  <a:pt x="865477" y="79871"/>
                  <a:pt x="864609" y="96366"/>
                </a:cubicBezTo>
                <a:cubicBezTo>
                  <a:pt x="865477" y="96366"/>
                  <a:pt x="866780" y="95932"/>
                  <a:pt x="868516" y="95063"/>
                </a:cubicBezTo>
                <a:cubicBezTo>
                  <a:pt x="883275" y="92459"/>
                  <a:pt x="892824" y="89855"/>
                  <a:pt x="897165" y="87250"/>
                </a:cubicBezTo>
                <a:cubicBezTo>
                  <a:pt x="902374" y="85514"/>
                  <a:pt x="907149" y="85514"/>
                  <a:pt x="911490" y="87250"/>
                </a:cubicBezTo>
                <a:cubicBezTo>
                  <a:pt x="915831" y="88986"/>
                  <a:pt x="920172" y="91157"/>
                  <a:pt x="924512" y="93761"/>
                </a:cubicBezTo>
                <a:cubicBezTo>
                  <a:pt x="925380" y="95498"/>
                  <a:pt x="926249" y="96366"/>
                  <a:pt x="927117" y="96366"/>
                </a:cubicBezTo>
                <a:cubicBezTo>
                  <a:pt x="934062" y="105916"/>
                  <a:pt x="931892" y="112861"/>
                  <a:pt x="920606" y="117202"/>
                </a:cubicBezTo>
                <a:cubicBezTo>
                  <a:pt x="914529" y="118938"/>
                  <a:pt x="900204" y="121108"/>
                  <a:pt x="877632" y="123713"/>
                </a:cubicBezTo>
                <a:cubicBezTo>
                  <a:pt x="871555" y="124581"/>
                  <a:pt x="866780" y="125015"/>
                  <a:pt x="863307" y="125015"/>
                </a:cubicBezTo>
                <a:cubicBezTo>
                  <a:pt x="863307" y="141510"/>
                  <a:pt x="863307" y="155835"/>
                  <a:pt x="863307" y="167989"/>
                </a:cubicBezTo>
                <a:cubicBezTo>
                  <a:pt x="871989" y="166253"/>
                  <a:pt x="878934" y="164517"/>
                  <a:pt x="884143" y="162780"/>
                </a:cubicBezTo>
                <a:cubicBezTo>
                  <a:pt x="892824" y="158439"/>
                  <a:pt x="900204" y="158439"/>
                  <a:pt x="906281" y="162780"/>
                </a:cubicBezTo>
                <a:cubicBezTo>
                  <a:pt x="915831" y="167989"/>
                  <a:pt x="923210" y="174501"/>
                  <a:pt x="928419" y="182314"/>
                </a:cubicBezTo>
                <a:cubicBezTo>
                  <a:pt x="931024" y="187523"/>
                  <a:pt x="930590" y="192732"/>
                  <a:pt x="927117" y="197941"/>
                </a:cubicBezTo>
                <a:cubicBezTo>
                  <a:pt x="921908" y="205754"/>
                  <a:pt x="916265" y="217909"/>
                  <a:pt x="910188" y="234404"/>
                </a:cubicBezTo>
                <a:cubicBezTo>
                  <a:pt x="911056" y="235272"/>
                  <a:pt x="912358" y="237008"/>
                  <a:pt x="914095" y="239613"/>
                </a:cubicBezTo>
                <a:cubicBezTo>
                  <a:pt x="915831" y="241349"/>
                  <a:pt x="917133" y="243085"/>
                  <a:pt x="918001" y="244822"/>
                </a:cubicBezTo>
                <a:cubicBezTo>
                  <a:pt x="921474" y="254372"/>
                  <a:pt x="918870" y="259581"/>
                  <a:pt x="910188" y="260449"/>
                </a:cubicBezTo>
                <a:cubicBezTo>
                  <a:pt x="900638" y="261317"/>
                  <a:pt x="883709" y="262185"/>
                  <a:pt x="859400" y="263053"/>
                </a:cubicBezTo>
                <a:cubicBezTo>
                  <a:pt x="847246" y="263921"/>
                  <a:pt x="838130" y="264355"/>
                  <a:pt x="832053" y="264355"/>
                </a:cubicBezTo>
                <a:cubicBezTo>
                  <a:pt x="832053" y="266092"/>
                  <a:pt x="831619" y="268696"/>
                  <a:pt x="830751" y="272169"/>
                </a:cubicBezTo>
                <a:cubicBezTo>
                  <a:pt x="830751" y="273905"/>
                  <a:pt x="830751" y="275208"/>
                  <a:pt x="830751" y="276076"/>
                </a:cubicBezTo>
                <a:cubicBezTo>
                  <a:pt x="829014" y="279548"/>
                  <a:pt x="824673" y="279982"/>
                  <a:pt x="817728" y="277378"/>
                </a:cubicBezTo>
                <a:cubicBezTo>
                  <a:pt x="809915" y="274773"/>
                  <a:pt x="805140" y="268696"/>
                  <a:pt x="803403" y="259147"/>
                </a:cubicBezTo>
                <a:cubicBezTo>
                  <a:pt x="803403" y="253069"/>
                  <a:pt x="802101" y="239613"/>
                  <a:pt x="799497" y="218777"/>
                </a:cubicBezTo>
                <a:cubicBezTo>
                  <a:pt x="798629" y="215304"/>
                  <a:pt x="798195" y="212700"/>
                  <a:pt x="798195" y="210963"/>
                </a:cubicBezTo>
                <a:cubicBezTo>
                  <a:pt x="798195" y="205754"/>
                  <a:pt x="797326" y="201414"/>
                  <a:pt x="795590" y="197941"/>
                </a:cubicBezTo>
                <a:cubicBezTo>
                  <a:pt x="785172" y="206623"/>
                  <a:pt x="770413" y="217475"/>
                  <a:pt x="751314" y="230497"/>
                </a:cubicBezTo>
                <a:cubicBezTo>
                  <a:pt x="748710" y="232233"/>
                  <a:pt x="746539" y="233536"/>
                  <a:pt x="744803" y="234404"/>
                </a:cubicBezTo>
                <a:cubicBezTo>
                  <a:pt x="742198" y="236140"/>
                  <a:pt x="736989" y="240047"/>
                  <a:pt x="729176" y="246124"/>
                </a:cubicBezTo>
                <a:cubicBezTo>
                  <a:pt x="722230" y="252201"/>
                  <a:pt x="717455" y="256108"/>
                  <a:pt x="714851" y="257844"/>
                </a:cubicBezTo>
                <a:cubicBezTo>
                  <a:pt x="709642" y="261317"/>
                  <a:pt x="703999" y="261317"/>
                  <a:pt x="697922" y="257844"/>
                </a:cubicBezTo>
                <a:cubicBezTo>
                  <a:pt x="690108" y="250899"/>
                  <a:pt x="684031" y="242217"/>
                  <a:pt x="679690" y="231799"/>
                </a:cubicBezTo>
                <a:cubicBezTo>
                  <a:pt x="678822" y="226590"/>
                  <a:pt x="680124" y="223552"/>
                  <a:pt x="683597" y="222684"/>
                </a:cubicBezTo>
                <a:cubicBezTo>
                  <a:pt x="688806" y="222684"/>
                  <a:pt x="701828" y="220079"/>
                  <a:pt x="722664" y="214870"/>
                </a:cubicBezTo>
                <a:cubicBezTo>
                  <a:pt x="729610" y="212266"/>
                  <a:pt x="736989" y="210095"/>
                  <a:pt x="744803" y="208359"/>
                </a:cubicBezTo>
                <a:cubicBezTo>
                  <a:pt x="750011" y="188391"/>
                  <a:pt x="753050" y="174066"/>
                  <a:pt x="753918" y="165385"/>
                </a:cubicBezTo>
                <a:cubicBezTo>
                  <a:pt x="755655" y="150626"/>
                  <a:pt x="755221" y="141510"/>
                  <a:pt x="752616" y="138038"/>
                </a:cubicBezTo>
                <a:cubicBezTo>
                  <a:pt x="751748" y="133697"/>
                  <a:pt x="753918" y="131960"/>
                  <a:pt x="759127" y="132829"/>
                </a:cubicBezTo>
                <a:cubicBezTo>
                  <a:pt x="774754" y="132829"/>
                  <a:pt x="786040" y="137604"/>
                  <a:pt x="792986" y="147153"/>
                </a:cubicBezTo>
                <a:cubicBezTo>
                  <a:pt x="795590" y="151494"/>
                  <a:pt x="795156" y="155835"/>
                  <a:pt x="791683" y="160176"/>
                </a:cubicBezTo>
                <a:cubicBezTo>
                  <a:pt x="790815" y="161912"/>
                  <a:pt x="789079" y="164951"/>
                  <a:pt x="786475" y="169292"/>
                </a:cubicBezTo>
                <a:cubicBezTo>
                  <a:pt x="777793" y="182314"/>
                  <a:pt x="771281" y="192732"/>
                  <a:pt x="766941" y="200545"/>
                </a:cubicBezTo>
                <a:cubicBezTo>
                  <a:pt x="769545" y="199677"/>
                  <a:pt x="773452" y="198375"/>
                  <a:pt x="778661" y="196639"/>
                </a:cubicBezTo>
                <a:cubicBezTo>
                  <a:pt x="785606" y="193166"/>
                  <a:pt x="790815" y="190996"/>
                  <a:pt x="794288" y="190127"/>
                </a:cubicBezTo>
                <a:cubicBezTo>
                  <a:pt x="794288" y="188391"/>
                  <a:pt x="793420" y="186221"/>
                  <a:pt x="791683" y="183616"/>
                </a:cubicBezTo>
                <a:cubicBezTo>
                  <a:pt x="790815" y="181012"/>
                  <a:pt x="789947" y="179275"/>
                  <a:pt x="789079" y="178407"/>
                </a:cubicBezTo>
                <a:cubicBezTo>
                  <a:pt x="787342" y="174935"/>
                  <a:pt x="786909" y="172330"/>
                  <a:pt x="787777" y="170594"/>
                </a:cubicBezTo>
                <a:cubicBezTo>
                  <a:pt x="789513" y="168857"/>
                  <a:pt x="792117" y="168423"/>
                  <a:pt x="795590" y="169292"/>
                </a:cubicBezTo>
                <a:cubicBezTo>
                  <a:pt x="796458" y="169292"/>
                  <a:pt x="797761" y="169726"/>
                  <a:pt x="799497" y="170594"/>
                </a:cubicBezTo>
                <a:cubicBezTo>
                  <a:pt x="809047" y="172330"/>
                  <a:pt x="815992" y="174066"/>
                  <a:pt x="820333" y="175803"/>
                </a:cubicBezTo>
                <a:cubicBezTo>
                  <a:pt x="822069" y="175803"/>
                  <a:pt x="823805" y="175369"/>
                  <a:pt x="825542" y="174501"/>
                </a:cubicBezTo>
                <a:cubicBezTo>
                  <a:pt x="828146" y="174501"/>
                  <a:pt x="829883" y="174501"/>
                  <a:pt x="830751" y="174501"/>
                </a:cubicBezTo>
                <a:cubicBezTo>
                  <a:pt x="830751" y="134565"/>
                  <a:pt x="830751" y="106784"/>
                  <a:pt x="830751" y="91157"/>
                </a:cubicBezTo>
                <a:cubicBezTo>
                  <a:pt x="829883" y="63376"/>
                  <a:pt x="826410" y="44710"/>
                  <a:pt x="820333" y="35160"/>
                </a:cubicBezTo>
                <a:cubicBezTo>
                  <a:pt x="817728" y="30819"/>
                  <a:pt x="816860" y="27781"/>
                  <a:pt x="817728" y="26044"/>
                </a:cubicBezTo>
                <a:cubicBezTo>
                  <a:pt x="818597" y="24308"/>
                  <a:pt x="820767" y="23440"/>
                  <a:pt x="824239" y="23440"/>
                </a:cubicBezTo>
                <a:close/>
                <a:moveTo>
                  <a:pt x="5712868" y="20835"/>
                </a:moveTo>
                <a:cubicBezTo>
                  <a:pt x="5722418" y="19967"/>
                  <a:pt x="5736308" y="26044"/>
                  <a:pt x="5754540" y="39067"/>
                </a:cubicBezTo>
                <a:cubicBezTo>
                  <a:pt x="5757144" y="40803"/>
                  <a:pt x="5758013" y="46880"/>
                  <a:pt x="5757144" y="57298"/>
                </a:cubicBezTo>
                <a:cubicBezTo>
                  <a:pt x="5756276" y="60771"/>
                  <a:pt x="5755842" y="66848"/>
                  <a:pt x="5755842" y="75530"/>
                </a:cubicBezTo>
                <a:cubicBezTo>
                  <a:pt x="5754974" y="84211"/>
                  <a:pt x="5754540" y="90723"/>
                  <a:pt x="5754540" y="95063"/>
                </a:cubicBezTo>
                <a:cubicBezTo>
                  <a:pt x="5754540" y="101141"/>
                  <a:pt x="5754540" y="107218"/>
                  <a:pt x="5754540" y="113295"/>
                </a:cubicBezTo>
                <a:cubicBezTo>
                  <a:pt x="5755408" y="113295"/>
                  <a:pt x="5757144" y="112861"/>
                  <a:pt x="5759749" y="111993"/>
                </a:cubicBezTo>
                <a:cubicBezTo>
                  <a:pt x="5764958" y="111125"/>
                  <a:pt x="5768431" y="110256"/>
                  <a:pt x="5770167" y="109388"/>
                </a:cubicBezTo>
                <a:cubicBezTo>
                  <a:pt x="5777112" y="106784"/>
                  <a:pt x="5783624" y="107218"/>
                  <a:pt x="5789701" y="110690"/>
                </a:cubicBezTo>
                <a:cubicBezTo>
                  <a:pt x="5793174" y="114163"/>
                  <a:pt x="5796212" y="117636"/>
                  <a:pt x="5798816" y="121108"/>
                </a:cubicBezTo>
                <a:cubicBezTo>
                  <a:pt x="5801421" y="124581"/>
                  <a:pt x="5800987" y="127186"/>
                  <a:pt x="5797514" y="128922"/>
                </a:cubicBezTo>
                <a:cubicBezTo>
                  <a:pt x="5792305" y="131526"/>
                  <a:pt x="5777980" y="136301"/>
                  <a:pt x="5754540" y="143247"/>
                </a:cubicBezTo>
                <a:cubicBezTo>
                  <a:pt x="5756276" y="143247"/>
                  <a:pt x="5755408" y="143681"/>
                  <a:pt x="5751935" y="144549"/>
                </a:cubicBezTo>
                <a:cubicBezTo>
                  <a:pt x="5750199" y="167121"/>
                  <a:pt x="5748897" y="182314"/>
                  <a:pt x="5748029" y="190127"/>
                </a:cubicBezTo>
                <a:cubicBezTo>
                  <a:pt x="5763656" y="182314"/>
                  <a:pt x="5779283" y="173198"/>
                  <a:pt x="5794910" y="162780"/>
                </a:cubicBezTo>
                <a:cubicBezTo>
                  <a:pt x="5800119" y="159308"/>
                  <a:pt x="5803157" y="158005"/>
                  <a:pt x="5804025" y="158874"/>
                </a:cubicBezTo>
                <a:cubicBezTo>
                  <a:pt x="5804894" y="160610"/>
                  <a:pt x="5803592" y="163648"/>
                  <a:pt x="5800119" y="167989"/>
                </a:cubicBezTo>
                <a:cubicBezTo>
                  <a:pt x="5784492" y="187089"/>
                  <a:pt x="5765392" y="208793"/>
                  <a:pt x="5742820" y="233102"/>
                </a:cubicBezTo>
                <a:cubicBezTo>
                  <a:pt x="5733270" y="243520"/>
                  <a:pt x="5727627" y="252201"/>
                  <a:pt x="5725891" y="259147"/>
                </a:cubicBezTo>
                <a:cubicBezTo>
                  <a:pt x="5721550" y="263487"/>
                  <a:pt x="5717209" y="264790"/>
                  <a:pt x="5712868" y="263053"/>
                </a:cubicBezTo>
                <a:cubicBezTo>
                  <a:pt x="5703319" y="258712"/>
                  <a:pt x="5695505" y="248294"/>
                  <a:pt x="5689428" y="231799"/>
                </a:cubicBezTo>
                <a:cubicBezTo>
                  <a:pt x="5688560" y="227459"/>
                  <a:pt x="5689428" y="224420"/>
                  <a:pt x="5692032" y="222684"/>
                </a:cubicBezTo>
                <a:cubicBezTo>
                  <a:pt x="5700714" y="216606"/>
                  <a:pt x="5707225" y="210529"/>
                  <a:pt x="5711566" y="204452"/>
                </a:cubicBezTo>
                <a:cubicBezTo>
                  <a:pt x="5714170" y="189693"/>
                  <a:pt x="5716775" y="172764"/>
                  <a:pt x="5719379" y="153665"/>
                </a:cubicBezTo>
                <a:cubicBezTo>
                  <a:pt x="5714170" y="154533"/>
                  <a:pt x="5706791" y="156703"/>
                  <a:pt x="5697241" y="160176"/>
                </a:cubicBezTo>
                <a:cubicBezTo>
                  <a:pt x="5692901" y="161044"/>
                  <a:pt x="5689862" y="161912"/>
                  <a:pt x="5688125" y="162780"/>
                </a:cubicBezTo>
                <a:cubicBezTo>
                  <a:pt x="5682916" y="163648"/>
                  <a:pt x="5678142" y="163648"/>
                  <a:pt x="5673801" y="162780"/>
                </a:cubicBezTo>
                <a:cubicBezTo>
                  <a:pt x="5663383" y="159308"/>
                  <a:pt x="5656003" y="154099"/>
                  <a:pt x="5651662" y="147153"/>
                </a:cubicBezTo>
                <a:cubicBezTo>
                  <a:pt x="5649058" y="141076"/>
                  <a:pt x="5650360" y="138038"/>
                  <a:pt x="5655569" y="138038"/>
                </a:cubicBezTo>
                <a:cubicBezTo>
                  <a:pt x="5669460" y="136301"/>
                  <a:pt x="5689428" y="131960"/>
                  <a:pt x="5715473" y="125015"/>
                </a:cubicBezTo>
                <a:cubicBezTo>
                  <a:pt x="5715473" y="125015"/>
                  <a:pt x="5715907" y="125015"/>
                  <a:pt x="5716775" y="125015"/>
                </a:cubicBezTo>
                <a:cubicBezTo>
                  <a:pt x="5718511" y="124147"/>
                  <a:pt x="5719814" y="123713"/>
                  <a:pt x="5720682" y="123713"/>
                </a:cubicBezTo>
                <a:cubicBezTo>
                  <a:pt x="5720682" y="108954"/>
                  <a:pt x="5720248" y="95063"/>
                  <a:pt x="5719379" y="82041"/>
                </a:cubicBezTo>
                <a:cubicBezTo>
                  <a:pt x="5718511" y="62073"/>
                  <a:pt x="5714170" y="45144"/>
                  <a:pt x="5706357" y="31253"/>
                </a:cubicBezTo>
                <a:cubicBezTo>
                  <a:pt x="5704621" y="25176"/>
                  <a:pt x="5706791" y="21704"/>
                  <a:pt x="5712868" y="20835"/>
                </a:cubicBezTo>
                <a:close/>
                <a:moveTo>
                  <a:pt x="8477211" y="20510"/>
                </a:moveTo>
                <a:cubicBezTo>
                  <a:pt x="8480033" y="20293"/>
                  <a:pt x="8482745" y="20835"/>
                  <a:pt x="8485350" y="22138"/>
                </a:cubicBezTo>
                <a:cubicBezTo>
                  <a:pt x="8494900" y="26479"/>
                  <a:pt x="8503581" y="31688"/>
                  <a:pt x="8511395" y="37765"/>
                </a:cubicBezTo>
                <a:cubicBezTo>
                  <a:pt x="8516604" y="42105"/>
                  <a:pt x="8517038" y="47314"/>
                  <a:pt x="8512697" y="53392"/>
                </a:cubicBezTo>
                <a:cubicBezTo>
                  <a:pt x="8507488" y="60337"/>
                  <a:pt x="8501411" y="69019"/>
                  <a:pt x="8494465" y="79437"/>
                </a:cubicBezTo>
                <a:cubicBezTo>
                  <a:pt x="8497070" y="79437"/>
                  <a:pt x="8499241" y="80305"/>
                  <a:pt x="8500977" y="82041"/>
                </a:cubicBezTo>
                <a:cubicBezTo>
                  <a:pt x="8507922" y="90723"/>
                  <a:pt x="8506620" y="96800"/>
                  <a:pt x="8497070" y="100272"/>
                </a:cubicBezTo>
                <a:cubicBezTo>
                  <a:pt x="8494465" y="101141"/>
                  <a:pt x="8489256" y="102443"/>
                  <a:pt x="8481443" y="104179"/>
                </a:cubicBezTo>
                <a:cubicBezTo>
                  <a:pt x="8476234" y="105047"/>
                  <a:pt x="8472327" y="105916"/>
                  <a:pt x="8469723" y="106784"/>
                </a:cubicBezTo>
                <a:cubicBezTo>
                  <a:pt x="8478405" y="112861"/>
                  <a:pt x="8481877" y="118504"/>
                  <a:pt x="8480141" y="123713"/>
                </a:cubicBezTo>
                <a:cubicBezTo>
                  <a:pt x="8479273" y="124581"/>
                  <a:pt x="8479273" y="125449"/>
                  <a:pt x="8480141" y="126317"/>
                </a:cubicBezTo>
                <a:cubicBezTo>
                  <a:pt x="8480141" y="127186"/>
                  <a:pt x="8480141" y="128054"/>
                  <a:pt x="8480141" y="128922"/>
                </a:cubicBezTo>
                <a:cubicBezTo>
                  <a:pt x="8483614" y="128054"/>
                  <a:pt x="8487521" y="126751"/>
                  <a:pt x="8491861" y="125015"/>
                </a:cubicBezTo>
                <a:cubicBezTo>
                  <a:pt x="8495334" y="123279"/>
                  <a:pt x="8497504" y="122411"/>
                  <a:pt x="8498372" y="122411"/>
                </a:cubicBezTo>
                <a:cubicBezTo>
                  <a:pt x="8508790" y="118938"/>
                  <a:pt x="8516604" y="118504"/>
                  <a:pt x="8521813" y="121108"/>
                </a:cubicBezTo>
                <a:cubicBezTo>
                  <a:pt x="8527022" y="122845"/>
                  <a:pt x="8530495" y="125015"/>
                  <a:pt x="8532231" y="127620"/>
                </a:cubicBezTo>
                <a:cubicBezTo>
                  <a:pt x="8533099" y="129356"/>
                  <a:pt x="8533967" y="130658"/>
                  <a:pt x="8534835" y="131526"/>
                </a:cubicBezTo>
                <a:cubicBezTo>
                  <a:pt x="8540044" y="138472"/>
                  <a:pt x="8539176" y="143681"/>
                  <a:pt x="8532231" y="147153"/>
                </a:cubicBezTo>
                <a:cubicBezTo>
                  <a:pt x="8527890" y="148022"/>
                  <a:pt x="8521379" y="149758"/>
                  <a:pt x="8512697" y="152362"/>
                </a:cubicBezTo>
                <a:cubicBezTo>
                  <a:pt x="8501411" y="154099"/>
                  <a:pt x="8493163" y="155835"/>
                  <a:pt x="8487954" y="157571"/>
                </a:cubicBezTo>
                <a:cubicBezTo>
                  <a:pt x="8487954" y="157571"/>
                  <a:pt x="8488388" y="158005"/>
                  <a:pt x="8489256" y="158874"/>
                </a:cubicBezTo>
                <a:cubicBezTo>
                  <a:pt x="8502279" y="195336"/>
                  <a:pt x="8522247" y="220947"/>
                  <a:pt x="8549160" y="235706"/>
                </a:cubicBezTo>
                <a:cubicBezTo>
                  <a:pt x="8555237" y="237442"/>
                  <a:pt x="8559144" y="236574"/>
                  <a:pt x="8560880" y="233102"/>
                </a:cubicBezTo>
                <a:cubicBezTo>
                  <a:pt x="8567826" y="218343"/>
                  <a:pt x="8573469" y="204452"/>
                  <a:pt x="8577809" y="191430"/>
                </a:cubicBezTo>
                <a:cubicBezTo>
                  <a:pt x="8578678" y="189693"/>
                  <a:pt x="8579546" y="188825"/>
                  <a:pt x="8580414" y="188825"/>
                </a:cubicBezTo>
                <a:cubicBezTo>
                  <a:pt x="8582150" y="188825"/>
                  <a:pt x="8583018" y="189693"/>
                  <a:pt x="8583018" y="191430"/>
                </a:cubicBezTo>
                <a:cubicBezTo>
                  <a:pt x="8585623" y="206189"/>
                  <a:pt x="8587359" y="218343"/>
                  <a:pt x="8588227" y="227893"/>
                </a:cubicBezTo>
                <a:cubicBezTo>
                  <a:pt x="8589964" y="240915"/>
                  <a:pt x="8593002" y="254806"/>
                  <a:pt x="8597343" y="269564"/>
                </a:cubicBezTo>
                <a:cubicBezTo>
                  <a:pt x="8599079" y="279114"/>
                  <a:pt x="8594305" y="283889"/>
                  <a:pt x="8583018" y="283889"/>
                </a:cubicBezTo>
                <a:cubicBezTo>
                  <a:pt x="8545687" y="278680"/>
                  <a:pt x="8514433" y="261317"/>
                  <a:pt x="8489256" y="231799"/>
                </a:cubicBezTo>
                <a:cubicBezTo>
                  <a:pt x="8473630" y="211832"/>
                  <a:pt x="8461909" y="189693"/>
                  <a:pt x="8454096" y="165385"/>
                </a:cubicBezTo>
                <a:cubicBezTo>
                  <a:pt x="8452360" y="165385"/>
                  <a:pt x="8448887" y="166253"/>
                  <a:pt x="8443678" y="167989"/>
                </a:cubicBezTo>
                <a:cubicBezTo>
                  <a:pt x="8439337" y="168857"/>
                  <a:pt x="8435864" y="169726"/>
                  <a:pt x="8433260" y="170594"/>
                </a:cubicBezTo>
                <a:cubicBezTo>
                  <a:pt x="8424578" y="174066"/>
                  <a:pt x="8417633" y="174066"/>
                  <a:pt x="8412424" y="170594"/>
                </a:cubicBezTo>
                <a:cubicBezTo>
                  <a:pt x="8409819" y="168857"/>
                  <a:pt x="8406781" y="166687"/>
                  <a:pt x="8403308" y="164083"/>
                </a:cubicBezTo>
                <a:cubicBezTo>
                  <a:pt x="8400704" y="163214"/>
                  <a:pt x="8398968" y="162346"/>
                  <a:pt x="8398099" y="161478"/>
                </a:cubicBezTo>
                <a:cubicBezTo>
                  <a:pt x="8397231" y="174501"/>
                  <a:pt x="8395495" y="189693"/>
                  <a:pt x="8392890" y="207057"/>
                </a:cubicBezTo>
                <a:cubicBezTo>
                  <a:pt x="8392890" y="209661"/>
                  <a:pt x="8392890" y="211397"/>
                  <a:pt x="8392890" y="212266"/>
                </a:cubicBezTo>
                <a:cubicBezTo>
                  <a:pt x="8397231" y="211397"/>
                  <a:pt x="8410254" y="207925"/>
                  <a:pt x="8431958" y="201848"/>
                </a:cubicBezTo>
                <a:cubicBezTo>
                  <a:pt x="8437167" y="200980"/>
                  <a:pt x="8440640" y="200111"/>
                  <a:pt x="8442376" y="199243"/>
                </a:cubicBezTo>
                <a:cubicBezTo>
                  <a:pt x="8446717" y="197507"/>
                  <a:pt x="8449321" y="197073"/>
                  <a:pt x="8450189" y="197941"/>
                </a:cubicBezTo>
                <a:cubicBezTo>
                  <a:pt x="8451058" y="199677"/>
                  <a:pt x="8450189" y="201848"/>
                  <a:pt x="8447585" y="204452"/>
                </a:cubicBezTo>
                <a:cubicBezTo>
                  <a:pt x="8444980" y="207057"/>
                  <a:pt x="8441073" y="210963"/>
                  <a:pt x="8435864" y="216172"/>
                </a:cubicBezTo>
                <a:cubicBezTo>
                  <a:pt x="8425446" y="226590"/>
                  <a:pt x="8416765" y="233970"/>
                  <a:pt x="8409819" y="238311"/>
                </a:cubicBezTo>
                <a:cubicBezTo>
                  <a:pt x="8408951" y="239179"/>
                  <a:pt x="8408084" y="240047"/>
                  <a:pt x="8407215" y="240915"/>
                </a:cubicBezTo>
                <a:cubicBezTo>
                  <a:pt x="8395929" y="249597"/>
                  <a:pt x="8385945" y="258278"/>
                  <a:pt x="8377263" y="266960"/>
                </a:cubicBezTo>
                <a:cubicBezTo>
                  <a:pt x="8372054" y="271301"/>
                  <a:pt x="8367714" y="271301"/>
                  <a:pt x="8364241" y="266960"/>
                </a:cubicBezTo>
                <a:cubicBezTo>
                  <a:pt x="8359032" y="263487"/>
                  <a:pt x="8353823" y="254806"/>
                  <a:pt x="8348614" y="240915"/>
                </a:cubicBezTo>
                <a:cubicBezTo>
                  <a:pt x="8347746" y="240047"/>
                  <a:pt x="8347312" y="239613"/>
                  <a:pt x="8347312" y="239613"/>
                </a:cubicBezTo>
                <a:cubicBezTo>
                  <a:pt x="8345576" y="234404"/>
                  <a:pt x="8346444" y="230931"/>
                  <a:pt x="8349916" y="229195"/>
                </a:cubicBezTo>
                <a:cubicBezTo>
                  <a:pt x="8355994" y="227459"/>
                  <a:pt x="8359900" y="217041"/>
                  <a:pt x="8361636" y="197941"/>
                </a:cubicBezTo>
                <a:cubicBezTo>
                  <a:pt x="8365109" y="168423"/>
                  <a:pt x="8366412" y="138038"/>
                  <a:pt x="8365543" y="106784"/>
                </a:cubicBezTo>
                <a:cubicBezTo>
                  <a:pt x="8364675" y="76398"/>
                  <a:pt x="8360768" y="56864"/>
                  <a:pt x="8353823" y="48183"/>
                </a:cubicBezTo>
                <a:cubicBezTo>
                  <a:pt x="8351218" y="42974"/>
                  <a:pt x="8352955" y="39935"/>
                  <a:pt x="8359032" y="39067"/>
                </a:cubicBezTo>
                <a:cubicBezTo>
                  <a:pt x="8367714" y="40803"/>
                  <a:pt x="8376830" y="42974"/>
                  <a:pt x="8386379" y="45578"/>
                </a:cubicBezTo>
                <a:cubicBezTo>
                  <a:pt x="8390720" y="44710"/>
                  <a:pt x="8398099" y="42974"/>
                  <a:pt x="8408517" y="40369"/>
                </a:cubicBezTo>
                <a:cubicBezTo>
                  <a:pt x="8418935" y="36897"/>
                  <a:pt x="8426749" y="34726"/>
                  <a:pt x="8431958" y="33858"/>
                </a:cubicBezTo>
                <a:cubicBezTo>
                  <a:pt x="8433694" y="32990"/>
                  <a:pt x="8437601" y="32122"/>
                  <a:pt x="8443678" y="31253"/>
                </a:cubicBezTo>
                <a:cubicBezTo>
                  <a:pt x="8459305" y="26913"/>
                  <a:pt x="8467553" y="24308"/>
                  <a:pt x="8468421" y="23440"/>
                </a:cubicBezTo>
                <a:cubicBezTo>
                  <a:pt x="8471459" y="21704"/>
                  <a:pt x="8474389" y="20727"/>
                  <a:pt x="8477211" y="20510"/>
                </a:cubicBezTo>
                <a:close/>
                <a:moveTo>
                  <a:pt x="1397228" y="19533"/>
                </a:moveTo>
                <a:cubicBezTo>
                  <a:pt x="1418932" y="19533"/>
                  <a:pt x="1432388" y="20401"/>
                  <a:pt x="1437598" y="22138"/>
                </a:cubicBezTo>
                <a:cubicBezTo>
                  <a:pt x="1444543" y="23874"/>
                  <a:pt x="1449318" y="28215"/>
                  <a:pt x="1451922" y="35160"/>
                </a:cubicBezTo>
                <a:cubicBezTo>
                  <a:pt x="1455395" y="49051"/>
                  <a:pt x="1451922" y="57732"/>
                  <a:pt x="1441504" y="61205"/>
                </a:cubicBezTo>
                <a:cubicBezTo>
                  <a:pt x="1444108" y="61205"/>
                  <a:pt x="1446280" y="60771"/>
                  <a:pt x="1448016" y="59903"/>
                </a:cubicBezTo>
                <a:cubicBezTo>
                  <a:pt x="1455829" y="55562"/>
                  <a:pt x="1464077" y="59035"/>
                  <a:pt x="1472758" y="70321"/>
                </a:cubicBezTo>
                <a:cubicBezTo>
                  <a:pt x="1475363" y="74662"/>
                  <a:pt x="1473192" y="79002"/>
                  <a:pt x="1466247" y="83343"/>
                </a:cubicBezTo>
                <a:cubicBezTo>
                  <a:pt x="1460170" y="84211"/>
                  <a:pt x="1453659" y="85514"/>
                  <a:pt x="1446714" y="87250"/>
                </a:cubicBezTo>
                <a:cubicBezTo>
                  <a:pt x="1450186" y="88118"/>
                  <a:pt x="1455395" y="90289"/>
                  <a:pt x="1462341" y="93761"/>
                </a:cubicBezTo>
                <a:cubicBezTo>
                  <a:pt x="1463208" y="94629"/>
                  <a:pt x="1464077" y="95063"/>
                  <a:pt x="1464945" y="95063"/>
                </a:cubicBezTo>
                <a:cubicBezTo>
                  <a:pt x="1468417" y="99404"/>
                  <a:pt x="1468417" y="102877"/>
                  <a:pt x="1464945" y="105481"/>
                </a:cubicBezTo>
                <a:cubicBezTo>
                  <a:pt x="1463208" y="107218"/>
                  <a:pt x="1460170" y="109388"/>
                  <a:pt x="1455829" y="111993"/>
                </a:cubicBezTo>
                <a:cubicBezTo>
                  <a:pt x="1449752" y="116334"/>
                  <a:pt x="1445411" y="119806"/>
                  <a:pt x="1442806" y="122411"/>
                </a:cubicBezTo>
                <a:cubicBezTo>
                  <a:pt x="1445411" y="121543"/>
                  <a:pt x="1448884" y="120674"/>
                  <a:pt x="1453225" y="119806"/>
                </a:cubicBezTo>
                <a:cubicBezTo>
                  <a:pt x="1458434" y="118938"/>
                  <a:pt x="1461906" y="118504"/>
                  <a:pt x="1463642" y="118504"/>
                </a:cubicBezTo>
                <a:cubicBezTo>
                  <a:pt x="1471456" y="117636"/>
                  <a:pt x="1477533" y="121543"/>
                  <a:pt x="1481874" y="130224"/>
                </a:cubicBezTo>
                <a:cubicBezTo>
                  <a:pt x="1483610" y="135433"/>
                  <a:pt x="1481440" y="138906"/>
                  <a:pt x="1475363" y="140642"/>
                </a:cubicBezTo>
                <a:cubicBezTo>
                  <a:pt x="1468417" y="141510"/>
                  <a:pt x="1457131" y="143247"/>
                  <a:pt x="1441504" y="145851"/>
                </a:cubicBezTo>
                <a:cubicBezTo>
                  <a:pt x="1438901" y="146719"/>
                  <a:pt x="1436729" y="147153"/>
                  <a:pt x="1434993" y="147153"/>
                </a:cubicBezTo>
                <a:cubicBezTo>
                  <a:pt x="1436729" y="147153"/>
                  <a:pt x="1438032" y="148021"/>
                  <a:pt x="1438901" y="149758"/>
                </a:cubicBezTo>
                <a:cubicBezTo>
                  <a:pt x="1440636" y="151494"/>
                  <a:pt x="1440636" y="154967"/>
                  <a:pt x="1438901" y="160176"/>
                </a:cubicBezTo>
                <a:cubicBezTo>
                  <a:pt x="1438901" y="161044"/>
                  <a:pt x="1438901" y="161478"/>
                  <a:pt x="1438901" y="161478"/>
                </a:cubicBezTo>
                <a:cubicBezTo>
                  <a:pt x="1440636" y="161478"/>
                  <a:pt x="1442806" y="161044"/>
                  <a:pt x="1445411" y="160176"/>
                </a:cubicBezTo>
                <a:cubicBezTo>
                  <a:pt x="1447147" y="160176"/>
                  <a:pt x="1448449" y="160176"/>
                  <a:pt x="1449318" y="160176"/>
                </a:cubicBezTo>
                <a:cubicBezTo>
                  <a:pt x="1452790" y="158439"/>
                  <a:pt x="1456697" y="158439"/>
                  <a:pt x="1461039" y="160176"/>
                </a:cubicBezTo>
                <a:cubicBezTo>
                  <a:pt x="1467115" y="162780"/>
                  <a:pt x="1471456" y="165819"/>
                  <a:pt x="1474060" y="169292"/>
                </a:cubicBezTo>
                <a:cubicBezTo>
                  <a:pt x="1476665" y="175369"/>
                  <a:pt x="1474929" y="179275"/>
                  <a:pt x="1468852" y="181012"/>
                </a:cubicBezTo>
                <a:cubicBezTo>
                  <a:pt x="1466247" y="181012"/>
                  <a:pt x="1460604" y="181446"/>
                  <a:pt x="1451922" y="182314"/>
                </a:cubicBezTo>
                <a:cubicBezTo>
                  <a:pt x="1444977" y="184050"/>
                  <a:pt x="1439768" y="184918"/>
                  <a:pt x="1436295" y="184918"/>
                </a:cubicBezTo>
                <a:cubicBezTo>
                  <a:pt x="1436295" y="188391"/>
                  <a:pt x="1436295" y="191430"/>
                  <a:pt x="1436295" y="194034"/>
                </a:cubicBezTo>
                <a:cubicBezTo>
                  <a:pt x="1444108" y="194034"/>
                  <a:pt x="1450186" y="194468"/>
                  <a:pt x="1454527" y="195336"/>
                </a:cubicBezTo>
                <a:cubicBezTo>
                  <a:pt x="1460604" y="197073"/>
                  <a:pt x="1464945" y="201414"/>
                  <a:pt x="1467550" y="208359"/>
                </a:cubicBezTo>
                <a:cubicBezTo>
                  <a:pt x="1470154" y="218777"/>
                  <a:pt x="1467115" y="225288"/>
                  <a:pt x="1458434" y="227893"/>
                </a:cubicBezTo>
                <a:cubicBezTo>
                  <a:pt x="1454961" y="227893"/>
                  <a:pt x="1451922" y="226156"/>
                  <a:pt x="1449318" y="222684"/>
                </a:cubicBezTo>
                <a:cubicBezTo>
                  <a:pt x="1448449" y="221815"/>
                  <a:pt x="1447581" y="220513"/>
                  <a:pt x="1446714" y="218777"/>
                </a:cubicBezTo>
                <a:cubicBezTo>
                  <a:pt x="1443241" y="214436"/>
                  <a:pt x="1439768" y="210529"/>
                  <a:pt x="1436295" y="207057"/>
                </a:cubicBezTo>
                <a:cubicBezTo>
                  <a:pt x="1437163" y="211397"/>
                  <a:pt x="1437163" y="218343"/>
                  <a:pt x="1436295" y="227893"/>
                </a:cubicBezTo>
                <a:cubicBezTo>
                  <a:pt x="1436295" y="233102"/>
                  <a:pt x="1436295" y="237008"/>
                  <a:pt x="1436295" y="239613"/>
                </a:cubicBezTo>
                <a:cubicBezTo>
                  <a:pt x="1435427" y="262185"/>
                  <a:pt x="1427614" y="274339"/>
                  <a:pt x="1412855" y="276076"/>
                </a:cubicBezTo>
                <a:cubicBezTo>
                  <a:pt x="1408514" y="275208"/>
                  <a:pt x="1405042" y="272169"/>
                  <a:pt x="1402437" y="266960"/>
                </a:cubicBezTo>
                <a:cubicBezTo>
                  <a:pt x="1400701" y="259147"/>
                  <a:pt x="1394189" y="249597"/>
                  <a:pt x="1382904" y="238311"/>
                </a:cubicBezTo>
                <a:cubicBezTo>
                  <a:pt x="1378562" y="249597"/>
                  <a:pt x="1372919" y="255674"/>
                  <a:pt x="1365974" y="256542"/>
                </a:cubicBezTo>
                <a:cubicBezTo>
                  <a:pt x="1356424" y="255674"/>
                  <a:pt x="1350781" y="248729"/>
                  <a:pt x="1349046" y="235706"/>
                </a:cubicBezTo>
                <a:cubicBezTo>
                  <a:pt x="1349046" y="227893"/>
                  <a:pt x="1351649" y="221815"/>
                  <a:pt x="1356859" y="217475"/>
                </a:cubicBezTo>
                <a:cubicBezTo>
                  <a:pt x="1366408" y="209661"/>
                  <a:pt x="1372486" y="202716"/>
                  <a:pt x="1375090" y="196639"/>
                </a:cubicBezTo>
                <a:cubicBezTo>
                  <a:pt x="1376826" y="194034"/>
                  <a:pt x="1378128" y="193600"/>
                  <a:pt x="1378996" y="195336"/>
                </a:cubicBezTo>
                <a:cubicBezTo>
                  <a:pt x="1382469" y="204018"/>
                  <a:pt x="1384205" y="215738"/>
                  <a:pt x="1384205" y="230497"/>
                </a:cubicBezTo>
                <a:cubicBezTo>
                  <a:pt x="1386809" y="230497"/>
                  <a:pt x="1389848" y="230931"/>
                  <a:pt x="1393321" y="231799"/>
                </a:cubicBezTo>
                <a:cubicBezTo>
                  <a:pt x="1395926" y="231799"/>
                  <a:pt x="1398096" y="231799"/>
                  <a:pt x="1399832" y="231799"/>
                </a:cubicBezTo>
                <a:cubicBezTo>
                  <a:pt x="1403305" y="231799"/>
                  <a:pt x="1405042" y="230931"/>
                  <a:pt x="1405042" y="229195"/>
                </a:cubicBezTo>
                <a:cubicBezTo>
                  <a:pt x="1405042" y="212700"/>
                  <a:pt x="1405042" y="199677"/>
                  <a:pt x="1405042" y="190127"/>
                </a:cubicBezTo>
                <a:cubicBezTo>
                  <a:pt x="1392887" y="190996"/>
                  <a:pt x="1383337" y="192298"/>
                  <a:pt x="1376392" y="194034"/>
                </a:cubicBezTo>
                <a:cubicBezTo>
                  <a:pt x="1367710" y="194034"/>
                  <a:pt x="1358595" y="189259"/>
                  <a:pt x="1349046" y="179709"/>
                </a:cubicBezTo>
                <a:cubicBezTo>
                  <a:pt x="1348177" y="176237"/>
                  <a:pt x="1349479" y="174501"/>
                  <a:pt x="1352951" y="174501"/>
                </a:cubicBezTo>
                <a:cubicBezTo>
                  <a:pt x="1358161" y="174501"/>
                  <a:pt x="1363369" y="173632"/>
                  <a:pt x="1368579" y="171896"/>
                </a:cubicBezTo>
                <a:cubicBezTo>
                  <a:pt x="1372051" y="171896"/>
                  <a:pt x="1384205" y="170160"/>
                  <a:pt x="1405042" y="166687"/>
                </a:cubicBezTo>
                <a:cubicBezTo>
                  <a:pt x="1404174" y="159742"/>
                  <a:pt x="1403739" y="154533"/>
                  <a:pt x="1403739" y="151060"/>
                </a:cubicBezTo>
                <a:cubicBezTo>
                  <a:pt x="1395926" y="152796"/>
                  <a:pt x="1382904" y="155401"/>
                  <a:pt x="1364672" y="158874"/>
                </a:cubicBezTo>
                <a:cubicBezTo>
                  <a:pt x="1359463" y="159742"/>
                  <a:pt x="1355556" y="160610"/>
                  <a:pt x="1352951" y="161478"/>
                </a:cubicBezTo>
                <a:cubicBezTo>
                  <a:pt x="1343402" y="164083"/>
                  <a:pt x="1334720" y="158439"/>
                  <a:pt x="1326907" y="144549"/>
                </a:cubicBezTo>
                <a:cubicBezTo>
                  <a:pt x="1325170" y="139340"/>
                  <a:pt x="1326472" y="136735"/>
                  <a:pt x="1330813" y="136735"/>
                </a:cubicBezTo>
                <a:cubicBezTo>
                  <a:pt x="1354254" y="134999"/>
                  <a:pt x="1375958" y="132829"/>
                  <a:pt x="1395926" y="130224"/>
                </a:cubicBezTo>
                <a:cubicBezTo>
                  <a:pt x="1388980" y="122411"/>
                  <a:pt x="1381167" y="112427"/>
                  <a:pt x="1372486" y="100272"/>
                </a:cubicBezTo>
                <a:cubicBezTo>
                  <a:pt x="1371617" y="98536"/>
                  <a:pt x="1372051" y="97668"/>
                  <a:pt x="1373787" y="97668"/>
                </a:cubicBezTo>
                <a:cubicBezTo>
                  <a:pt x="1381601" y="97668"/>
                  <a:pt x="1390717" y="98536"/>
                  <a:pt x="1401135" y="100272"/>
                </a:cubicBezTo>
                <a:cubicBezTo>
                  <a:pt x="1410685" y="101141"/>
                  <a:pt x="1415893" y="105916"/>
                  <a:pt x="1416762" y="114597"/>
                </a:cubicBezTo>
                <a:cubicBezTo>
                  <a:pt x="1417630" y="119806"/>
                  <a:pt x="1416762" y="124147"/>
                  <a:pt x="1414157" y="127620"/>
                </a:cubicBezTo>
                <a:cubicBezTo>
                  <a:pt x="1415025" y="127620"/>
                  <a:pt x="1415893" y="127620"/>
                  <a:pt x="1416762" y="127620"/>
                </a:cubicBezTo>
                <a:cubicBezTo>
                  <a:pt x="1418498" y="126751"/>
                  <a:pt x="1420235" y="126317"/>
                  <a:pt x="1421971" y="126317"/>
                </a:cubicBezTo>
                <a:cubicBezTo>
                  <a:pt x="1428916" y="105481"/>
                  <a:pt x="1432823" y="93327"/>
                  <a:pt x="1433690" y="89855"/>
                </a:cubicBezTo>
                <a:cubicBezTo>
                  <a:pt x="1432823" y="89855"/>
                  <a:pt x="1431087" y="90289"/>
                  <a:pt x="1428482" y="91157"/>
                </a:cubicBezTo>
                <a:cubicBezTo>
                  <a:pt x="1411119" y="93761"/>
                  <a:pt x="1397228" y="95498"/>
                  <a:pt x="1386809" y="96366"/>
                </a:cubicBezTo>
                <a:cubicBezTo>
                  <a:pt x="1381601" y="98102"/>
                  <a:pt x="1373354" y="93761"/>
                  <a:pt x="1362067" y="83343"/>
                </a:cubicBezTo>
                <a:cubicBezTo>
                  <a:pt x="1358595" y="79002"/>
                  <a:pt x="1359897" y="75964"/>
                  <a:pt x="1365974" y="74228"/>
                </a:cubicBezTo>
                <a:cubicBezTo>
                  <a:pt x="1395492" y="69887"/>
                  <a:pt x="1419366" y="65980"/>
                  <a:pt x="1437598" y="62507"/>
                </a:cubicBezTo>
                <a:cubicBezTo>
                  <a:pt x="1434993" y="62507"/>
                  <a:pt x="1431520" y="60771"/>
                  <a:pt x="1427180" y="57298"/>
                </a:cubicBezTo>
                <a:cubicBezTo>
                  <a:pt x="1418498" y="51221"/>
                  <a:pt x="1407212" y="39935"/>
                  <a:pt x="1393321" y="23440"/>
                </a:cubicBezTo>
                <a:cubicBezTo>
                  <a:pt x="1392453" y="21704"/>
                  <a:pt x="1393755" y="20401"/>
                  <a:pt x="1397228" y="19533"/>
                </a:cubicBezTo>
                <a:close/>
                <a:moveTo>
                  <a:pt x="4414203" y="19208"/>
                </a:moveTo>
                <a:cubicBezTo>
                  <a:pt x="4415289" y="19425"/>
                  <a:pt x="4416699" y="19967"/>
                  <a:pt x="4418436" y="20835"/>
                </a:cubicBezTo>
                <a:cubicBezTo>
                  <a:pt x="4427117" y="25176"/>
                  <a:pt x="4435799" y="33858"/>
                  <a:pt x="4444481" y="46880"/>
                </a:cubicBezTo>
                <a:cubicBezTo>
                  <a:pt x="4448821" y="51221"/>
                  <a:pt x="4448387" y="56430"/>
                  <a:pt x="4443178" y="62507"/>
                </a:cubicBezTo>
                <a:cubicBezTo>
                  <a:pt x="4435365" y="75530"/>
                  <a:pt x="4430590" y="83777"/>
                  <a:pt x="4428854" y="87250"/>
                </a:cubicBezTo>
                <a:cubicBezTo>
                  <a:pt x="4427117" y="89855"/>
                  <a:pt x="4424513" y="93761"/>
                  <a:pt x="4421040" y="98970"/>
                </a:cubicBezTo>
                <a:cubicBezTo>
                  <a:pt x="4416699" y="105916"/>
                  <a:pt x="4413661" y="111125"/>
                  <a:pt x="4411924" y="114597"/>
                </a:cubicBezTo>
                <a:cubicBezTo>
                  <a:pt x="4424079" y="119806"/>
                  <a:pt x="4429288" y="129356"/>
                  <a:pt x="4427551" y="143247"/>
                </a:cubicBezTo>
                <a:cubicBezTo>
                  <a:pt x="4426683" y="159742"/>
                  <a:pt x="4426249" y="188825"/>
                  <a:pt x="4426249" y="230497"/>
                </a:cubicBezTo>
                <a:cubicBezTo>
                  <a:pt x="4426249" y="247860"/>
                  <a:pt x="4423211" y="261317"/>
                  <a:pt x="4417133" y="270867"/>
                </a:cubicBezTo>
                <a:cubicBezTo>
                  <a:pt x="4413661" y="276076"/>
                  <a:pt x="4408452" y="276076"/>
                  <a:pt x="4401507" y="270867"/>
                </a:cubicBezTo>
                <a:cubicBezTo>
                  <a:pt x="4398902" y="267394"/>
                  <a:pt x="4396298" y="263487"/>
                  <a:pt x="4393693" y="259147"/>
                </a:cubicBezTo>
                <a:cubicBezTo>
                  <a:pt x="4392825" y="256542"/>
                  <a:pt x="4391957" y="254372"/>
                  <a:pt x="4391089" y="252635"/>
                </a:cubicBezTo>
                <a:cubicBezTo>
                  <a:pt x="4388484" y="247426"/>
                  <a:pt x="4388484" y="240481"/>
                  <a:pt x="4391089" y="231799"/>
                </a:cubicBezTo>
                <a:cubicBezTo>
                  <a:pt x="4396298" y="199677"/>
                  <a:pt x="4398468" y="172330"/>
                  <a:pt x="4397600" y="149758"/>
                </a:cubicBezTo>
                <a:cubicBezTo>
                  <a:pt x="4397600" y="142813"/>
                  <a:pt x="4397166" y="137604"/>
                  <a:pt x="4396298" y="134131"/>
                </a:cubicBezTo>
                <a:cubicBezTo>
                  <a:pt x="4396298" y="134131"/>
                  <a:pt x="4395864" y="134565"/>
                  <a:pt x="4394995" y="135433"/>
                </a:cubicBezTo>
                <a:cubicBezTo>
                  <a:pt x="4376764" y="155401"/>
                  <a:pt x="4358532" y="169726"/>
                  <a:pt x="4340301" y="178407"/>
                </a:cubicBezTo>
                <a:cubicBezTo>
                  <a:pt x="4338565" y="179275"/>
                  <a:pt x="4337262" y="179275"/>
                  <a:pt x="4336394" y="178407"/>
                </a:cubicBezTo>
                <a:cubicBezTo>
                  <a:pt x="4335526" y="177539"/>
                  <a:pt x="4335960" y="176237"/>
                  <a:pt x="4337696" y="174501"/>
                </a:cubicBezTo>
                <a:cubicBezTo>
                  <a:pt x="4359401" y="151928"/>
                  <a:pt x="4380671" y="115899"/>
                  <a:pt x="4401507" y="66414"/>
                </a:cubicBezTo>
                <a:cubicBezTo>
                  <a:pt x="4408452" y="46446"/>
                  <a:pt x="4411056" y="33424"/>
                  <a:pt x="4409320" y="27347"/>
                </a:cubicBezTo>
                <a:cubicBezTo>
                  <a:pt x="4409320" y="23006"/>
                  <a:pt x="4410188" y="20401"/>
                  <a:pt x="4411924" y="19533"/>
                </a:cubicBezTo>
                <a:cubicBezTo>
                  <a:pt x="4412358" y="19099"/>
                  <a:pt x="4413118" y="18991"/>
                  <a:pt x="4414203" y="19208"/>
                </a:cubicBezTo>
                <a:close/>
                <a:moveTo>
                  <a:pt x="6149120" y="18231"/>
                </a:moveTo>
                <a:cubicBezTo>
                  <a:pt x="6167352" y="22572"/>
                  <a:pt x="6181677" y="29951"/>
                  <a:pt x="6192095" y="40369"/>
                </a:cubicBezTo>
                <a:cubicBezTo>
                  <a:pt x="6197304" y="47314"/>
                  <a:pt x="6198172" y="53826"/>
                  <a:pt x="6194699" y="59903"/>
                </a:cubicBezTo>
                <a:cubicBezTo>
                  <a:pt x="6191227" y="67716"/>
                  <a:pt x="6188622" y="83777"/>
                  <a:pt x="6186886" y="108086"/>
                </a:cubicBezTo>
                <a:cubicBezTo>
                  <a:pt x="6186886" y="111559"/>
                  <a:pt x="6186886" y="115465"/>
                  <a:pt x="6186886" y="119806"/>
                </a:cubicBezTo>
                <a:cubicBezTo>
                  <a:pt x="6192095" y="116334"/>
                  <a:pt x="6196436" y="111993"/>
                  <a:pt x="6199908" y="106784"/>
                </a:cubicBezTo>
                <a:cubicBezTo>
                  <a:pt x="6205986" y="102443"/>
                  <a:pt x="6212931" y="101575"/>
                  <a:pt x="6220744" y="104179"/>
                </a:cubicBezTo>
                <a:cubicBezTo>
                  <a:pt x="6233766" y="110256"/>
                  <a:pt x="6242449" y="116334"/>
                  <a:pt x="6246789" y="122411"/>
                </a:cubicBezTo>
                <a:cubicBezTo>
                  <a:pt x="6251130" y="127620"/>
                  <a:pt x="6251130" y="132395"/>
                  <a:pt x="6246789" y="136735"/>
                </a:cubicBezTo>
                <a:cubicBezTo>
                  <a:pt x="6245053" y="138472"/>
                  <a:pt x="6242882" y="145851"/>
                  <a:pt x="6240278" y="158874"/>
                </a:cubicBezTo>
                <a:cubicBezTo>
                  <a:pt x="6239410" y="161478"/>
                  <a:pt x="6238975" y="163214"/>
                  <a:pt x="6238975" y="164083"/>
                </a:cubicBezTo>
                <a:cubicBezTo>
                  <a:pt x="6236371" y="178841"/>
                  <a:pt x="6232031" y="191864"/>
                  <a:pt x="6225953" y="203150"/>
                </a:cubicBezTo>
                <a:cubicBezTo>
                  <a:pt x="6219876" y="214436"/>
                  <a:pt x="6212497" y="220079"/>
                  <a:pt x="6203815" y="220079"/>
                </a:cubicBezTo>
                <a:cubicBezTo>
                  <a:pt x="6197738" y="217475"/>
                  <a:pt x="6194265" y="211832"/>
                  <a:pt x="6193397" y="203150"/>
                </a:cubicBezTo>
                <a:cubicBezTo>
                  <a:pt x="6192529" y="194468"/>
                  <a:pt x="6189490" y="187523"/>
                  <a:pt x="6184281" y="182314"/>
                </a:cubicBezTo>
                <a:cubicBezTo>
                  <a:pt x="6183413" y="188391"/>
                  <a:pt x="6182979" y="194468"/>
                  <a:pt x="6182979" y="200545"/>
                </a:cubicBezTo>
                <a:cubicBezTo>
                  <a:pt x="6182111" y="214436"/>
                  <a:pt x="6177770" y="220947"/>
                  <a:pt x="6169956" y="220079"/>
                </a:cubicBezTo>
                <a:cubicBezTo>
                  <a:pt x="6158670" y="217475"/>
                  <a:pt x="6152594" y="208793"/>
                  <a:pt x="6151725" y="194034"/>
                </a:cubicBezTo>
                <a:cubicBezTo>
                  <a:pt x="6151725" y="191430"/>
                  <a:pt x="6151725" y="187523"/>
                  <a:pt x="6151725" y="182314"/>
                </a:cubicBezTo>
                <a:cubicBezTo>
                  <a:pt x="6152594" y="175369"/>
                  <a:pt x="6153027" y="170160"/>
                  <a:pt x="6153027" y="166687"/>
                </a:cubicBezTo>
                <a:cubicBezTo>
                  <a:pt x="6148687" y="170160"/>
                  <a:pt x="6143912" y="173198"/>
                  <a:pt x="6138703" y="175803"/>
                </a:cubicBezTo>
                <a:lnTo>
                  <a:pt x="6138703" y="210963"/>
                </a:lnTo>
                <a:cubicBezTo>
                  <a:pt x="6137835" y="222250"/>
                  <a:pt x="6141741" y="230063"/>
                  <a:pt x="6150423" y="234404"/>
                </a:cubicBezTo>
                <a:cubicBezTo>
                  <a:pt x="6160841" y="238745"/>
                  <a:pt x="6173863" y="240915"/>
                  <a:pt x="6189490" y="240915"/>
                </a:cubicBezTo>
                <a:cubicBezTo>
                  <a:pt x="6191227" y="240915"/>
                  <a:pt x="6194265" y="240481"/>
                  <a:pt x="6198606" y="239613"/>
                </a:cubicBezTo>
                <a:cubicBezTo>
                  <a:pt x="6217706" y="238745"/>
                  <a:pt x="6230294" y="237442"/>
                  <a:pt x="6236371" y="235706"/>
                </a:cubicBezTo>
                <a:cubicBezTo>
                  <a:pt x="6250262" y="233970"/>
                  <a:pt x="6258075" y="227893"/>
                  <a:pt x="6259811" y="217475"/>
                </a:cubicBezTo>
                <a:cubicBezTo>
                  <a:pt x="6264152" y="204452"/>
                  <a:pt x="6267625" y="191864"/>
                  <a:pt x="6270229" y="179709"/>
                </a:cubicBezTo>
                <a:cubicBezTo>
                  <a:pt x="6271098" y="176237"/>
                  <a:pt x="6272400" y="174066"/>
                  <a:pt x="6274136" y="173198"/>
                </a:cubicBezTo>
                <a:cubicBezTo>
                  <a:pt x="6275005" y="174066"/>
                  <a:pt x="6275873" y="176237"/>
                  <a:pt x="6276741" y="179709"/>
                </a:cubicBezTo>
                <a:cubicBezTo>
                  <a:pt x="6281950" y="199677"/>
                  <a:pt x="6288461" y="213134"/>
                  <a:pt x="6296274" y="220079"/>
                </a:cubicBezTo>
                <a:cubicBezTo>
                  <a:pt x="6296274" y="220079"/>
                  <a:pt x="6296709" y="220513"/>
                  <a:pt x="6297577" y="221381"/>
                </a:cubicBezTo>
                <a:cubicBezTo>
                  <a:pt x="6301050" y="226590"/>
                  <a:pt x="6302786" y="231365"/>
                  <a:pt x="6302786" y="235706"/>
                </a:cubicBezTo>
                <a:cubicBezTo>
                  <a:pt x="6302786" y="240047"/>
                  <a:pt x="6299747" y="246124"/>
                  <a:pt x="6293670" y="253938"/>
                </a:cubicBezTo>
                <a:cubicBezTo>
                  <a:pt x="6280647" y="267828"/>
                  <a:pt x="6253300" y="275208"/>
                  <a:pt x="6211628" y="276076"/>
                </a:cubicBezTo>
                <a:cubicBezTo>
                  <a:pt x="6166484" y="276944"/>
                  <a:pt x="6136967" y="270867"/>
                  <a:pt x="6123076" y="257844"/>
                </a:cubicBezTo>
                <a:cubicBezTo>
                  <a:pt x="6112658" y="249163"/>
                  <a:pt x="6107883" y="235706"/>
                  <a:pt x="6108751" y="217475"/>
                </a:cubicBezTo>
                <a:cubicBezTo>
                  <a:pt x="6108751" y="210529"/>
                  <a:pt x="6108751" y="202282"/>
                  <a:pt x="6108751" y="192732"/>
                </a:cubicBezTo>
                <a:cubicBezTo>
                  <a:pt x="6107015" y="192732"/>
                  <a:pt x="6104844" y="192298"/>
                  <a:pt x="6102240" y="191430"/>
                </a:cubicBezTo>
                <a:cubicBezTo>
                  <a:pt x="6102240" y="191430"/>
                  <a:pt x="6101806" y="191430"/>
                  <a:pt x="6100937" y="191430"/>
                </a:cubicBezTo>
                <a:cubicBezTo>
                  <a:pt x="6068816" y="214870"/>
                  <a:pt x="6041903" y="238745"/>
                  <a:pt x="6020198" y="263053"/>
                </a:cubicBezTo>
                <a:cubicBezTo>
                  <a:pt x="6015858" y="269130"/>
                  <a:pt x="6011517" y="269130"/>
                  <a:pt x="6007176" y="263053"/>
                </a:cubicBezTo>
                <a:cubicBezTo>
                  <a:pt x="5996758" y="251767"/>
                  <a:pt x="5989813" y="240481"/>
                  <a:pt x="5986340" y="229195"/>
                </a:cubicBezTo>
                <a:cubicBezTo>
                  <a:pt x="5985472" y="223986"/>
                  <a:pt x="5987208" y="220947"/>
                  <a:pt x="5991549" y="220079"/>
                </a:cubicBezTo>
                <a:cubicBezTo>
                  <a:pt x="5996758" y="220079"/>
                  <a:pt x="6004137" y="218777"/>
                  <a:pt x="6013687" y="216172"/>
                </a:cubicBezTo>
                <a:cubicBezTo>
                  <a:pt x="6023237" y="213568"/>
                  <a:pt x="6032353" y="210095"/>
                  <a:pt x="6041034" y="205754"/>
                </a:cubicBezTo>
                <a:cubicBezTo>
                  <a:pt x="6041034" y="193600"/>
                  <a:pt x="6041468" y="181012"/>
                  <a:pt x="6042336" y="167989"/>
                </a:cubicBezTo>
                <a:cubicBezTo>
                  <a:pt x="6034523" y="168857"/>
                  <a:pt x="6028446" y="170160"/>
                  <a:pt x="6024105" y="171896"/>
                </a:cubicBezTo>
                <a:cubicBezTo>
                  <a:pt x="6020632" y="172764"/>
                  <a:pt x="6017160" y="172764"/>
                  <a:pt x="6013687" y="171896"/>
                </a:cubicBezTo>
                <a:cubicBezTo>
                  <a:pt x="6004137" y="164951"/>
                  <a:pt x="5997626" y="158005"/>
                  <a:pt x="5994153" y="151060"/>
                </a:cubicBezTo>
                <a:cubicBezTo>
                  <a:pt x="5992417" y="148456"/>
                  <a:pt x="5991983" y="146285"/>
                  <a:pt x="5992851" y="144549"/>
                </a:cubicBezTo>
                <a:cubicBezTo>
                  <a:pt x="5993720" y="142813"/>
                  <a:pt x="5995890" y="141944"/>
                  <a:pt x="5999362" y="141944"/>
                </a:cubicBezTo>
                <a:cubicBezTo>
                  <a:pt x="6010649" y="140208"/>
                  <a:pt x="6024973" y="138038"/>
                  <a:pt x="6042336" y="135433"/>
                </a:cubicBezTo>
                <a:lnTo>
                  <a:pt x="6042336" y="119806"/>
                </a:lnTo>
                <a:cubicBezTo>
                  <a:pt x="6042336" y="97234"/>
                  <a:pt x="6038430" y="77266"/>
                  <a:pt x="6030616" y="59903"/>
                </a:cubicBezTo>
                <a:cubicBezTo>
                  <a:pt x="6028012" y="52958"/>
                  <a:pt x="6030616" y="49485"/>
                  <a:pt x="6038430" y="49485"/>
                </a:cubicBezTo>
                <a:cubicBezTo>
                  <a:pt x="6058398" y="53826"/>
                  <a:pt x="6072722" y="62507"/>
                  <a:pt x="6081404" y="75530"/>
                </a:cubicBezTo>
                <a:cubicBezTo>
                  <a:pt x="6084008" y="78134"/>
                  <a:pt x="6084008" y="81173"/>
                  <a:pt x="6081404" y="84646"/>
                </a:cubicBezTo>
                <a:cubicBezTo>
                  <a:pt x="6077063" y="99404"/>
                  <a:pt x="6074459" y="114597"/>
                  <a:pt x="6073590" y="130224"/>
                </a:cubicBezTo>
                <a:cubicBezTo>
                  <a:pt x="6074459" y="129356"/>
                  <a:pt x="6075761" y="128922"/>
                  <a:pt x="6077497" y="128922"/>
                </a:cubicBezTo>
                <a:cubicBezTo>
                  <a:pt x="6079233" y="128054"/>
                  <a:pt x="6080536" y="127620"/>
                  <a:pt x="6081404" y="127620"/>
                </a:cubicBezTo>
                <a:cubicBezTo>
                  <a:pt x="6094426" y="126751"/>
                  <a:pt x="6102240" y="132395"/>
                  <a:pt x="6104844" y="144549"/>
                </a:cubicBezTo>
                <a:cubicBezTo>
                  <a:pt x="6103976" y="153230"/>
                  <a:pt x="6099201" y="158005"/>
                  <a:pt x="6090519" y="158874"/>
                </a:cubicBezTo>
                <a:cubicBezTo>
                  <a:pt x="6088783" y="159742"/>
                  <a:pt x="6085745" y="160176"/>
                  <a:pt x="6081404" y="160176"/>
                </a:cubicBezTo>
                <a:cubicBezTo>
                  <a:pt x="6077063" y="161044"/>
                  <a:pt x="6074024" y="161478"/>
                  <a:pt x="6072288" y="161478"/>
                </a:cubicBezTo>
                <a:cubicBezTo>
                  <a:pt x="6072288" y="172764"/>
                  <a:pt x="6072288" y="183616"/>
                  <a:pt x="6072288" y="194034"/>
                </a:cubicBezTo>
                <a:cubicBezTo>
                  <a:pt x="6074024" y="193166"/>
                  <a:pt x="6076629" y="192298"/>
                  <a:pt x="6080101" y="191430"/>
                </a:cubicBezTo>
                <a:cubicBezTo>
                  <a:pt x="6085310" y="189693"/>
                  <a:pt x="6088783" y="188391"/>
                  <a:pt x="6090519" y="187523"/>
                </a:cubicBezTo>
                <a:cubicBezTo>
                  <a:pt x="6087915" y="184918"/>
                  <a:pt x="6084877" y="182314"/>
                  <a:pt x="6081404" y="179709"/>
                </a:cubicBezTo>
                <a:cubicBezTo>
                  <a:pt x="6077931" y="176237"/>
                  <a:pt x="6077931" y="173632"/>
                  <a:pt x="6081404" y="171896"/>
                </a:cubicBezTo>
                <a:cubicBezTo>
                  <a:pt x="6094426" y="166687"/>
                  <a:pt x="6103542" y="162780"/>
                  <a:pt x="6108751" y="160176"/>
                </a:cubicBezTo>
                <a:cubicBezTo>
                  <a:pt x="6108751" y="156703"/>
                  <a:pt x="6109185" y="153665"/>
                  <a:pt x="6110053" y="151060"/>
                </a:cubicBezTo>
                <a:cubicBezTo>
                  <a:pt x="6109185" y="135433"/>
                  <a:pt x="6107015" y="121108"/>
                  <a:pt x="6103542" y="108086"/>
                </a:cubicBezTo>
                <a:cubicBezTo>
                  <a:pt x="6101806" y="103745"/>
                  <a:pt x="6102240" y="100272"/>
                  <a:pt x="6104844" y="97668"/>
                </a:cubicBezTo>
                <a:cubicBezTo>
                  <a:pt x="6106581" y="95932"/>
                  <a:pt x="6109619" y="95932"/>
                  <a:pt x="6113960" y="97668"/>
                </a:cubicBezTo>
                <a:cubicBezTo>
                  <a:pt x="6124378" y="101141"/>
                  <a:pt x="6133928" y="106784"/>
                  <a:pt x="6142609" y="114597"/>
                </a:cubicBezTo>
                <a:cubicBezTo>
                  <a:pt x="6146950" y="118070"/>
                  <a:pt x="6147818" y="122411"/>
                  <a:pt x="6145214" y="127620"/>
                </a:cubicBezTo>
                <a:cubicBezTo>
                  <a:pt x="6143478" y="130224"/>
                  <a:pt x="6141741" y="134999"/>
                  <a:pt x="6140005" y="141944"/>
                </a:cubicBezTo>
                <a:cubicBezTo>
                  <a:pt x="6140005" y="142813"/>
                  <a:pt x="6140005" y="143681"/>
                  <a:pt x="6140005" y="144549"/>
                </a:cubicBezTo>
                <a:cubicBezTo>
                  <a:pt x="6141741" y="143681"/>
                  <a:pt x="6144346" y="142378"/>
                  <a:pt x="6147818" y="140642"/>
                </a:cubicBezTo>
                <a:cubicBezTo>
                  <a:pt x="6150423" y="138906"/>
                  <a:pt x="6152594" y="137604"/>
                  <a:pt x="6154329" y="136735"/>
                </a:cubicBezTo>
                <a:cubicBezTo>
                  <a:pt x="6154329" y="115899"/>
                  <a:pt x="6153896" y="95063"/>
                  <a:pt x="6153027" y="74228"/>
                </a:cubicBezTo>
                <a:cubicBezTo>
                  <a:pt x="6151291" y="49919"/>
                  <a:pt x="6147818" y="35160"/>
                  <a:pt x="6142609" y="29951"/>
                </a:cubicBezTo>
                <a:cubicBezTo>
                  <a:pt x="6140005" y="23006"/>
                  <a:pt x="6142176" y="19099"/>
                  <a:pt x="6149120" y="18231"/>
                </a:cubicBezTo>
                <a:close/>
                <a:moveTo>
                  <a:pt x="5442001" y="18231"/>
                </a:moveTo>
                <a:cubicBezTo>
                  <a:pt x="5442869" y="18231"/>
                  <a:pt x="5443737" y="19533"/>
                  <a:pt x="5444605" y="22138"/>
                </a:cubicBezTo>
                <a:cubicBezTo>
                  <a:pt x="5446342" y="26479"/>
                  <a:pt x="5447644" y="31253"/>
                  <a:pt x="5448512" y="36462"/>
                </a:cubicBezTo>
                <a:cubicBezTo>
                  <a:pt x="5460667" y="34726"/>
                  <a:pt x="5481068" y="32122"/>
                  <a:pt x="5509718" y="28649"/>
                </a:cubicBezTo>
                <a:cubicBezTo>
                  <a:pt x="5529686" y="26044"/>
                  <a:pt x="5541406" y="23874"/>
                  <a:pt x="5544878" y="22138"/>
                </a:cubicBezTo>
                <a:cubicBezTo>
                  <a:pt x="5552692" y="20401"/>
                  <a:pt x="5560072" y="20835"/>
                  <a:pt x="5567016" y="23440"/>
                </a:cubicBezTo>
                <a:cubicBezTo>
                  <a:pt x="5574830" y="26913"/>
                  <a:pt x="5582210" y="32556"/>
                  <a:pt x="5589155" y="40369"/>
                </a:cubicBezTo>
                <a:cubicBezTo>
                  <a:pt x="5593496" y="49919"/>
                  <a:pt x="5592193" y="56430"/>
                  <a:pt x="5585248" y="59903"/>
                </a:cubicBezTo>
                <a:cubicBezTo>
                  <a:pt x="5568753" y="61639"/>
                  <a:pt x="5553994" y="66414"/>
                  <a:pt x="5540972" y="74228"/>
                </a:cubicBezTo>
                <a:cubicBezTo>
                  <a:pt x="5554863" y="84646"/>
                  <a:pt x="5558335" y="97234"/>
                  <a:pt x="5551390" y="111993"/>
                </a:cubicBezTo>
                <a:cubicBezTo>
                  <a:pt x="5544445" y="118070"/>
                  <a:pt x="5538801" y="118938"/>
                  <a:pt x="5534460" y="114597"/>
                </a:cubicBezTo>
                <a:cubicBezTo>
                  <a:pt x="5522306" y="104179"/>
                  <a:pt x="5510152" y="88552"/>
                  <a:pt x="5497997" y="67716"/>
                </a:cubicBezTo>
                <a:cubicBezTo>
                  <a:pt x="5496261" y="65112"/>
                  <a:pt x="5495827" y="63376"/>
                  <a:pt x="5496695" y="62507"/>
                </a:cubicBezTo>
                <a:cubicBezTo>
                  <a:pt x="5496695" y="60771"/>
                  <a:pt x="5498432" y="60337"/>
                  <a:pt x="5501904" y="61205"/>
                </a:cubicBezTo>
                <a:cubicBezTo>
                  <a:pt x="5502773" y="61205"/>
                  <a:pt x="5505377" y="62073"/>
                  <a:pt x="5509718" y="63810"/>
                </a:cubicBezTo>
                <a:cubicBezTo>
                  <a:pt x="5519268" y="66414"/>
                  <a:pt x="5526647" y="68585"/>
                  <a:pt x="5531856" y="70321"/>
                </a:cubicBezTo>
                <a:cubicBezTo>
                  <a:pt x="5533592" y="67716"/>
                  <a:pt x="5535763" y="64244"/>
                  <a:pt x="5538367" y="59903"/>
                </a:cubicBezTo>
                <a:cubicBezTo>
                  <a:pt x="5541840" y="55562"/>
                  <a:pt x="5543576" y="52958"/>
                  <a:pt x="5543576" y="52089"/>
                </a:cubicBezTo>
                <a:cubicBezTo>
                  <a:pt x="5545313" y="48617"/>
                  <a:pt x="5544010" y="46880"/>
                  <a:pt x="5539669" y="46880"/>
                </a:cubicBezTo>
                <a:cubicBezTo>
                  <a:pt x="5533592" y="47749"/>
                  <a:pt x="5521438" y="49051"/>
                  <a:pt x="5503206" y="50787"/>
                </a:cubicBezTo>
                <a:cubicBezTo>
                  <a:pt x="5478030" y="53392"/>
                  <a:pt x="5459799" y="55562"/>
                  <a:pt x="5448512" y="57298"/>
                </a:cubicBezTo>
                <a:cubicBezTo>
                  <a:pt x="5446776" y="74662"/>
                  <a:pt x="5442435" y="86382"/>
                  <a:pt x="5435490" y="92459"/>
                </a:cubicBezTo>
                <a:cubicBezTo>
                  <a:pt x="5426808" y="97668"/>
                  <a:pt x="5418995" y="95932"/>
                  <a:pt x="5412049" y="87250"/>
                </a:cubicBezTo>
                <a:cubicBezTo>
                  <a:pt x="5406840" y="73359"/>
                  <a:pt x="5408577" y="62073"/>
                  <a:pt x="5417258" y="53392"/>
                </a:cubicBezTo>
                <a:cubicBezTo>
                  <a:pt x="5425072" y="44710"/>
                  <a:pt x="5432451" y="34292"/>
                  <a:pt x="5439396" y="22138"/>
                </a:cubicBezTo>
                <a:cubicBezTo>
                  <a:pt x="5440265" y="19533"/>
                  <a:pt x="5441133" y="18231"/>
                  <a:pt x="5442001" y="18231"/>
                </a:cubicBezTo>
                <a:close/>
                <a:moveTo>
                  <a:pt x="3098938" y="16929"/>
                </a:moveTo>
                <a:cubicBezTo>
                  <a:pt x="3100457" y="16495"/>
                  <a:pt x="3102302" y="16495"/>
                  <a:pt x="3104472" y="16929"/>
                </a:cubicBezTo>
                <a:cubicBezTo>
                  <a:pt x="3118363" y="17797"/>
                  <a:pt x="3132253" y="22572"/>
                  <a:pt x="3146145" y="31253"/>
                </a:cubicBezTo>
                <a:cubicBezTo>
                  <a:pt x="3150485" y="36462"/>
                  <a:pt x="3151788" y="42540"/>
                  <a:pt x="3150051" y="49485"/>
                </a:cubicBezTo>
                <a:cubicBezTo>
                  <a:pt x="3147447" y="57298"/>
                  <a:pt x="3146145" y="64244"/>
                  <a:pt x="3146145" y="70321"/>
                </a:cubicBezTo>
                <a:cubicBezTo>
                  <a:pt x="3165244" y="64244"/>
                  <a:pt x="3177399" y="60337"/>
                  <a:pt x="3182607" y="58601"/>
                </a:cubicBezTo>
                <a:cubicBezTo>
                  <a:pt x="3192154" y="53392"/>
                  <a:pt x="3203006" y="57298"/>
                  <a:pt x="3215160" y="70321"/>
                </a:cubicBezTo>
                <a:cubicBezTo>
                  <a:pt x="3219501" y="76398"/>
                  <a:pt x="3218633" y="80739"/>
                  <a:pt x="3212556" y="83343"/>
                </a:cubicBezTo>
                <a:cubicBezTo>
                  <a:pt x="3196929" y="86816"/>
                  <a:pt x="3174360" y="90289"/>
                  <a:pt x="3144842" y="93761"/>
                </a:cubicBezTo>
                <a:cubicBezTo>
                  <a:pt x="3144842" y="104179"/>
                  <a:pt x="3144842" y="114163"/>
                  <a:pt x="3144842" y="123713"/>
                </a:cubicBezTo>
                <a:cubicBezTo>
                  <a:pt x="3161337" y="121977"/>
                  <a:pt x="3170887" y="120240"/>
                  <a:pt x="3173492" y="118504"/>
                </a:cubicBezTo>
                <a:cubicBezTo>
                  <a:pt x="3179569" y="115899"/>
                  <a:pt x="3185211" y="115899"/>
                  <a:pt x="3190418" y="118504"/>
                </a:cubicBezTo>
                <a:cubicBezTo>
                  <a:pt x="3199099" y="121977"/>
                  <a:pt x="3206912" y="127620"/>
                  <a:pt x="3213858" y="135433"/>
                </a:cubicBezTo>
                <a:cubicBezTo>
                  <a:pt x="3215594" y="141510"/>
                  <a:pt x="3215160" y="146285"/>
                  <a:pt x="3212556" y="149758"/>
                </a:cubicBezTo>
                <a:cubicBezTo>
                  <a:pt x="3204742" y="158439"/>
                  <a:pt x="3198231" y="168423"/>
                  <a:pt x="3193022" y="179709"/>
                </a:cubicBezTo>
                <a:cubicBezTo>
                  <a:pt x="3196494" y="181446"/>
                  <a:pt x="3199533" y="183616"/>
                  <a:pt x="3202138" y="186221"/>
                </a:cubicBezTo>
                <a:cubicBezTo>
                  <a:pt x="3205610" y="194902"/>
                  <a:pt x="3203440" y="199677"/>
                  <a:pt x="3195627" y="200545"/>
                </a:cubicBezTo>
                <a:cubicBezTo>
                  <a:pt x="3152222" y="203150"/>
                  <a:pt x="3121402" y="204886"/>
                  <a:pt x="3103170" y="205754"/>
                </a:cubicBezTo>
                <a:cubicBezTo>
                  <a:pt x="3103170" y="213568"/>
                  <a:pt x="3102303" y="218777"/>
                  <a:pt x="3100566" y="221381"/>
                </a:cubicBezTo>
                <a:cubicBezTo>
                  <a:pt x="3097962" y="225722"/>
                  <a:pt x="3093620" y="226156"/>
                  <a:pt x="3087544" y="222684"/>
                </a:cubicBezTo>
                <a:cubicBezTo>
                  <a:pt x="3077994" y="217475"/>
                  <a:pt x="3073219" y="210963"/>
                  <a:pt x="3073219" y="203150"/>
                </a:cubicBezTo>
                <a:cubicBezTo>
                  <a:pt x="3073219" y="202282"/>
                  <a:pt x="3073219" y="200545"/>
                  <a:pt x="3073219" y="197941"/>
                </a:cubicBezTo>
                <a:cubicBezTo>
                  <a:pt x="3072350" y="190127"/>
                  <a:pt x="3071048" y="183182"/>
                  <a:pt x="3069312" y="177105"/>
                </a:cubicBezTo>
                <a:cubicBezTo>
                  <a:pt x="3064971" y="156269"/>
                  <a:pt x="3059762" y="141944"/>
                  <a:pt x="3053685" y="134131"/>
                </a:cubicBezTo>
                <a:cubicBezTo>
                  <a:pt x="3051080" y="129790"/>
                  <a:pt x="3053251" y="126751"/>
                  <a:pt x="3060196" y="125015"/>
                </a:cubicBezTo>
                <a:cubicBezTo>
                  <a:pt x="3069746" y="125015"/>
                  <a:pt x="3078428" y="127186"/>
                  <a:pt x="3086241" y="131526"/>
                </a:cubicBezTo>
                <a:cubicBezTo>
                  <a:pt x="3094055" y="129790"/>
                  <a:pt x="3103170" y="128488"/>
                  <a:pt x="3113589" y="127620"/>
                </a:cubicBezTo>
                <a:cubicBezTo>
                  <a:pt x="3113589" y="112861"/>
                  <a:pt x="3112721" y="97668"/>
                  <a:pt x="3110984" y="82041"/>
                </a:cubicBezTo>
                <a:cubicBezTo>
                  <a:pt x="3108380" y="53392"/>
                  <a:pt x="3104038" y="34726"/>
                  <a:pt x="3097962" y="26044"/>
                </a:cubicBezTo>
                <a:cubicBezTo>
                  <a:pt x="3095356" y="23440"/>
                  <a:pt x="3094489" y="21270"/>
                  <a:pt x="3095356" y="19533"/>
                </a:cubicBezTo>
                <a:cubicBezTo>
                  <a:pt x="3096225" y="18231"/>
                  <a:pt x="3097419" y="17363"/>
                  <a:pt x="3098938" y="16929"/>
                </a:cubicBezTo>
                <a:close/>
                <a:moveTo>
                  <a:pt x="1834782" y="16929"/>
                </a:moveTo>
                <a:cubicBezTo>
                  <a:pt x="1851278" y="22138"/>
                  <a:pt x="1862998" y="29517"/>
                  <a:pt x="1869944" y="39067"/>
                </a:cubicBezTo>
                <a:cubicBezTo>
                  <a:pt x="1873415" y="43408"/>
                  <a:pt x="1872981" y="47314"/>
                  <a:pt x="1868641" y="50787"/>
                </a:cubicBezTo>
                <a:cubicBezTo>
                  <a:pt x="1868641" y="52523"/>
                  <a:pt x="1866470" y="57732"/>
                  <a:pt x="1862130" y="66414"/>
                </a:cubicBezTo>
                <a:cubicBezTo>
                  <a:pt x="1860393" y="68150"/>
                  <a:pt x="1859526" y="69453"/>
                  <a:pt x="1859526" y="70321"/>
                </a:cubicBezTo>
                <a:cubicBezTo>
                  <a:pt x="1856052" y="78134"/>
                  <a:pt x="1851712" y="85514"/>
                  <a:pt x="1846503" y="92459"/>
                </a:cubicBezTo>
                <a:cubicBezTo>
                  <a:pt x="1848239" y="92459"/>
                  <a:pt x="1850844" y="92025"/>
                  <a:pt x="1854317" y="91157"/>
                </a:cubicBezTo>
                <a:cubicBezTo>
                  <a:pt x="1857789" y="91157"/>
                  <a:pt x="1860393" y="91157"/>
                  <a:pt x="1862130" y="91157"/>
                </a:cubicBezTo>
                <a:cubicBezTo>
                  <a:pt x="1870812" y="89420"/>
                  <a:pt x="1880795" y="86816"/>
                  <a:pt x="1892081" y="83343"/>
                </a:cubicBezTo>
                <a:cubicBezTo>
                  <a:pt x="1897291" y="80739"/>
                  <a:pt x="1902499" y="81173"/>
                  <a:pt x="1907708" y="84646"/>
                </a:cubicBezTo>
                <a:cubicBezTo>
                  <a:pt x="1919863" y="91591"/>
                  <a:pt x="1928110" y="98970"/>
                  <a:pt x="1932451" y="106784"/>
                </a:cubicBezTo>
                <a:cubicBezTo>
                  <a:pt x="1935055" y="110256"/>
                  <a:pt x="1934621" y="115899"/>
                  <a:pt x="1931149" y="123713"/>
                </a:cubicBezTo>
                <a:cubicBezTo>
                  <a:pt x="1928544" y="129790"/>
                  <a:pt x="1926808" y="140208"/>
                  <a:pt x="1925940" y="154967"/>
                </a:cubicBezTo>
                <a:cubicBezTo>
                  <a:pt x="1923335" y="190562"/>
                  <a:pt x="1918560" y="219645"/>
                  <a:pt x="1911615" y="242217"/>
                </a:cubicBezTo>
                <a:cubicBezTo>
                  <a:pt x="1904670" y="264790"/>
                  <a:pt x="1895120" y="279114"/>
                  <a:pt x="1882966" y="285191"/>
                </a:cubicBezTo>
                <a:cubicBezTo>
                  <a:pt x="1874284" y="287796"/>
                  <a:pt x="1867339" y="284757"/>
                  <a:pt x="1862130" y="276076"/>
                </a:cubicBezTo>
                <a:cubicBezTo>
                  <a:pt x="1854317" y="257844"/>
                  <a:pt x="1843030" y="243520"/>
                  <a:pt x="1828271" y="233102"/>
                </a:cubicBezTo>
                <a:cubicBezTo>
                  <a:pt x="1826535" y="231365"/>
                  <a:pt x="1825667" y="230063"/>
                  <a:pt x="1825667" y="229195"/>
                </a:cubicBezTo>
                <a:cubicBezTo>
                  <a:pt x="1825667" y="228327"/>
                  <a:pt x="1826969" y="227893"/>
                  <a:pt x="1829573" y="227893"/>
                </a:cubicBezTo>
                <a:cubicBezTo>
                  <a:pt x="1839992" y="230497"/>
                  <a:pt x="1851278" y="232668"/>
                  <a:pt x="1863432" y="234404"/>
                </a:cubicBezTo>
                <a:cubicBezTo>
                  <a:pt x="1870377" y="235272"/>
                  <a:pt x="1874284" y="233536"/>
                  <a:pt x="1875153" y="229195"/>
                </a:cubicBezTo>
                <a:cubicBezTo>
                  <a:pt x="1883834" y="210095"/>
                  <a:pt x="1887740" y="173198"/>
                  <a:pt x="1886873" y="118504"/>
                </a:cubicBezTo>
                <a:cubicBezTo>
                  <a:pt x="1886873" y="115031"/>
                  <a:pt x="1884702" y="113295"/>
                  <a:pt x="1880361" y="113295"/>
                </a:cubicBezTo>
                <a:cubicBezTo>
                  <a:pt x="1874284" y="113295"/>
                  <a:pt x="1864735" y="115031"/>
                  <a:pt x="1851712" y="118504"/>
                </a:cubicBezTo>
                <a:cubicBezTo>
                  <a:pt x="1849107" y="119372"/>
                  <a:pt x="1847371" y="119806"/>
                  <a:pt x="1846503" y="119806"/>
                </a:cubicBezTo>
                <a:cubicBezTo>
                  <a:pt x="1845634" y="119806"/>
                  <a:pt x="1844766" y="119806"/>
                  <a:pt x="1843898" y="119806"/>
                </a:cubicBezTo>
                <a:cubicBezTo>
                  <a:pt x="1840426" y="120674"/>
                  <a:pt x="1837821" y="120240"/>
                  <a:pt x="1836085" y="118504"/>
                </a:cubicBezTo>
                <a:cubicBezTo>
                  <a:pt x="1834348" y="118504"/>
                  <a:pt x="1832178" y="117636"/>
                  <a:pt x="1829573" y="115899"/>
                </a:cubicBezTo>
                <a:cubicBezTo>
                  <a:pt x="1828705" y="116768"/>
                  <a:pt x="1826969" y="118504"/>
                  <a:pt x="1824365" y="121108"/>
                </a:cubicBezTo>
                <a:cubicBezTo>
                  <a:pt x="1818287" y="129790"/>
                  <a:pt x="1813079" y="135867"/>
                  <a:pt x="1808738" y="139340"/>
                </a:cubicBezTo>
                <a:cubicBezTo>
                  <a:pt x="1820024" y="141076"/>
                  <a:pt x="1832178" y="144115"/>
                  <a:pt x="1845200" y="148456"/>
                </a:cubicBezTo>
                <a:cubicBezTo>
                  <a:pt x="1858223" y="151060"/>
                  <a:pt x="1865168" y="161044"/>
                  <a:pt x="1866036" y="178407"/>
                </a:cubicBezTo>
                <a:cubicBezTo>
                  <a:pt x="1862564" y="196639"/>
                  <a:pt x="1853882" y="201414"/>
                  <a:pt x="1839992" y="192732"/>
                </a:cubicBezTo>
                <a:cubicBezTo>
                  <a:pt x="1831310" y="185787"/>
                  <a:pt x="1820024" y="171462"/>
                  <a:pt x="1806133" y="149758"/>
                </a:cubicBezTo>
                <a:cubicBezTo>
                  <a:pt x="1804397" y="147153"/>
                  <a:pt x="1803095" y="145417"/>
                  <a:pt x="1802226" y="144549"/>
                </a:cubicBezTo>
                <a:cubicBezTo>
                  <a:pt x="1797886" y="148890"/>
                  <a:pt x="1793545" y="152362"/>
                  <a:pt x="1789204" y="154967"/>
                </a:cubicBezTo>
                <a:cubicBezTo>
                  <a:pt x="1789204" y="154967"/>
                  <a:pt x="1788770" y="154967"/>
                  <a:pt x="1787902" y="154967"/>
                </a:cubicBezTo>
                <a:cubicBezTo>
                  <a:pt x="1787902" y="165385"/>
                  <a:pt x="1787902" y="175369"/>
                  <a:pt x="1787902" y="184918"/>
                </a:cubicBezTo>
                <a:cubicBezTo>
                  <a:pt x="1788770" y="194468"/>
                  <a:pt x="1788770" y="205754"/>
                  <a:pt x="1787902" y="218777"/>
                </a:cubicBezTo>
                <a:cubicBezTo>
                  <a:pt x="1787902" y="224854"/>
                  <a:pt x="1787902" y="229195"/>
                  <a:pt x="1787902" y="231799"/>
                </a:cubicBezTo>
                <a:cubicBezTo>
                  <a:pt x="1787034" y="243954"/>
                  <a:pt x="1781824" y="250031"/>
                  <a:pt x="1772275" y="250031"/>
                </a:cubicBezTo>
                <a:cubicBezTo>
                  <a:pt x="1761857" y="249163"/>
                  <a:pt x="1755780" y="242217"/>
                  <a:pt x="1754043" y="229195"/>
                </a:cubicBezTo>
                <a:cubicBezTo>
                  <a:pt x="1738416" y="230931"/>
                  <a:pt x="1727131" y="231799"/>
                  <a:pt x="1720185" y="231799"/>
                </a:cubicBezTo>
                <a:lnTo>
                  <a:pt x="1718883" y="231799"/>
                </a:lnTo>
                <a:cubicBezTo>
                  <a:pt x="1718883" y="238745"/>
                  <a:pt x="1717581" y="243520"/>
                  <a:pt x="1714976" y="246124"/>
                </a:cubicBezTo>
                <a:cubicBezTo>
                  <a:pt x="1709767" y="249597"/>
                  <a:pt x="1704124" y="249597"/>
                  <a:pt x="1698047" y="246124"/>
                </a:cubicBezTo>
                <a:cubicBezTo>
                  <a:pt x="1691101" y="238311"/>
                  <a:pt x="1687629" y="230931"/>
                  <a:pt x="1687629" y="223986"/>
                </a:cubicBezTo>
                <a:cubicBezTo>
                  <a:pt x="1688496" y="212700"/>
                  <a:pt x="1688063" y="189693"/>
                  <a:pt x="1686327" y="154967"/>
                </a:cubicBezTo>
                <a:cubicBezTo>
                  <a:pt x="1686327" y="132395"/>
                  <a:pt x="1683288" y="117636"/>
                  <a:pt x="1677212" y="110690"/>
                </a:cubicBezTo>
                <a:cubicBezTo>
                  <a:pt x="1674607" y="104613"/>
                  <a:pt x="1675908" y="101141"/>
                  <a:pt x="1681117" y="100272"/>
                </a:cubicBezTo>
                <a:cubicBezTo>
                  <a:pt x="1683723" y="100272"/>
                  <a:pt x="1689365" y="101141"/>
                  <a:pt x="1698047" y="102877"/>
                </a:cubicBezTo>
                <a:cubicBezTo>
                  <a:pt x="1701519" y="103745"/>
                  <a:pt x="1704124" y="104179"/>
                  <a:pt x="1705860" y="104179"/>
                </a:cubicBezTo>
                <a:cubicBezTo>
                  <a:pt x="1707596" y="100707"/>
                  <a:pt x="1710202" y="95932"/>
                  <a:pt x="1713674" y="89855"/>
                </a:cubicBezTo>
                <a:cubicBezTo>
                  <a:pt x="1717146" y="83777"/>
                  <a:pt x="1719751" y="79002"/>
                  <a:pt x="1721487" y="75530"/>
                </a:cubicBezTo>
                <a:cubicBezTo>
                  <a:pt x="1728432" y="57298"/>
                  <a:pt x="1731037" y="46012"/>
                  <a:pt x="1729300" y="41671"/>
                </a:cubicBezTo>
                <a:cubicBezTo>
                  <a:pt x="1727565" y="35594"/>
                  <a:pt x="1731037" y="32122"/>
                  <a:pt x="1739719" y="31253"/>
                </a:cubicBezTo>
                <a:cubicBezTo>
                  <a:pt x="1749269" y="33858"/>
                  <a:pt x="1758385" y="39935"/>
                  <a:pt x="1767066" y="49485"/>
                </a:cubicBezTo>
                <a:cubicBezTo>
                  <a:pt x="1772275" y="56430"/>
                  <a:pt x="1771841" y="63376"/>
                  <a:pt x="1765763" y="70321"/>
                </a:cubicBezTo>
                <a:cubicBezTo>
                  <a:pt x="1763159" y="72925"/>
                  <a:pt x="1757951" y="78134"/>
                  <a:pt x="1750137" y="85948"/>
                </a:cubicBezTo>
                <a:cubicBezTo>
                  <a:pt x="1741455" y="93761"/>
                  <a:pt x="1735378" y="99404"/>
                  <a:pt x="1731905" y="102877"/>
                </a:cubicBezTo>
                <a:cubicBezTo>
                  <a:pt x="1735378" y="102009"/>
                  <a:pt x="1740153" y="100272"/>
                  <a:pt x="1746230" y="97668"/>
                </a:cubicBezTo>
                <a:cubicBezTo>
                  <a:pt x="1750571" y="95932"/>
                  <a:pt x="1753175" y="95063"/>
                  <a:pt x="1754043" y="95063"/>
                </a:cubicBezTo>
                <a:cubicBezTo>
                  <a:pt x="1760988" y="92459"/>
                  <a:pt x="1767066" y="92893"/>
                  <a:pt x="1772275" y="96366"/>
                </a:cubicBezTo>
                <a:cubicBezTo>
                  <a:pt x="1774880" y="98102"/>
                  <a:pt x="1777918" y="99838"/>
                  <a:pt x="1781390" y="101575"/>
                </a:cubicBezTo>
                <a:cubicBezTo>
                  <a:pt x="1784863" y="104179"/>
                  <a:pt x="1787902" y="105916"/>
                  <a:pt x="1790506" y="106784"/>
                </a:cubicBezTo>
                <a:cubicBezTo>
                  <a:pt x="1794847" y="111125"/>
                  <a:pt x="1795715" y="115899"/>
                  <a:pt x="1793111" y="121108"/>
                </a:cubicBezTo>
                <a:cubicBezTo>
                  <a:pt x="1792243" y="122845"/>
                  <a:pt x="1790940" y="129790"/>
                  <a:pt x="1789204" y="141944"/>
                </a:cubicBezTo>
                <a:cubicBezTo>
                  <a:pt x="1804831" y="117636"/>
                  <a:pt x="1816550" y="89855"/>
                  <a:pt x="1824365" y="58601"/>
                </a:cubicBezTo>
                <a:cubicBezTo>
                  <a:pt x="1826969" y="48183"/>
                  <a:pt x="1827838" y="36462"/>
                  <a:pt x="1826969" y="23440"/>
                </a:cubicBezTo>
                <a:cubicBezTo>
                  <a:pt x="1826100" y="17363"/>
                  <a:pt x="1828705" y="15192"/>
                  <a:pt x="1834782" y="16929"/>
                </a:cubicBezTo>
                <a:close/>
                <a:moveTo>
                  <a:pt x="7216962" y="11720"/>
                </a:moveTo>
                <a:cubicBezTo>
                  <a:pt x="7230853" y="11720"/>
                  <a:pt x="7243876" y="19533"/>
                  <a:pt x="7256030" y="35160"/>
                </a:cubicBezTo>
                <a:cubicBezTo>
                  <a:pt x="7259503" y="39501"/>
                  <a:pt x="7260371" y="44710"/>
                  <a:pt x="7258634" y="50787"/>
                </a:cubicBezTo>
                <a:cubicBezTo>
                  <a:pt x="7255162" y="62073"/>
                  <a:pt x="7252991" y="79871"/>
                  <a:pt x="7252123" y="104179"/>
                </a:cubicBezTo>
                <a:cubicBezTo>
                  <a:pt x="7254727" y="143247"/>
                  <a:pt x="7256030" y="185353"/>
                  <a:pt x="7256030" y="230497"/>
                </a:cubicBezTo>
                <a:cubicBezTo>
                  <a:pt x="7257766" y="262619"/>
                  <a:pt x="7249085" y="283021"/>
                  <a:pt x="7229985" y="291703"/>
                </a:cubicBezTo>
                <a:cubicBezTo>
                  <a:pt x="7220435" y="296043"/>
                  <a:pt x="7213924" y="293005"/>
                  <a:pt x="7210451" y="282587"/>
                </a:cubicBezTo>
                <a:cubicBezTo>
                  <a:pt x="7201770" y="263487"/>
                  <a:pt x="7191352" y="250031"/>
                  <a:pt x="7179197" y="242217"/>
                </a:cubicBezTo>
                <a:cubicBezTo>
                  <a:pt x="7177461" y="240481"/>
                  <a:pt x="7176593" y="238745"/>
                  <a:pt x="7176593" y="237008"/>
                </a:cubicBezTo>
                <a:cubicBezTo>
                  <a:pt x="7177461" y="236140"/>
                  <a:pt x="7178763" y="235706"/>
                  <a:pt x="7180499" y="235706"/>
                </a:cubicBezTo>
                <a:cubicBezTo>
                  <a:pt x="7187445" y="235706"/>
                  <a:pt x="7198731" y="237877"/>
                  <a:pt x="7214358" y="242217"/>
                </a:cubicBezTo>
                <a:cubicBezTo>
                  <a:pt x="7218699" y="243954"/>
                  <a:pt x="7220869" y="241783"/>
                  <a:pt x="7220869" y="235706"/>
                </a:cubicBezTo>
                <a:cubicBezTo>
                  <a:pt x="7220869" y="167121"/>
                  <a:pt x="7220001" y="113729"/>
                  <a:pt x="7218265" y="75530"/>
                </a:cubicBezTo>
                <a:cubicBezTo>
                  <a:pt x="7217397" y="49485"/>
                  <a:pt x="7214358" y="31688"/>
                  <a:pt x="7209149" y="22138"/>
                </a:cubicBezTo>
                <a:cubicBezTo>
                  <a:pt x="7206544" y="15192"/>
                  <a:pt x="7209149" y="11720"/>
                  <a:pt x="7216962" y="11720"/>
                </a:cubicBezTo>
                <a:close/>
                <a:moveTo>
                  <a:pt x="6453846" y="11720"/>
                </a:moveTo>
                <a:cubicBezTo>
                  <a:pt x="6467737" y="9983"/>
                  <a:pt x="6479891" y="12588"/>
                  <a:pt x="6490309" y="19533"/>
                </a:cubicBezTo>
                <a:cubicBezTo>
                  <a:pt x="6496386" y="23006"/>
                  <a:pt x="6498557" y="28215"/>
                  <a:pt x="6496820" y="35160"/>
                </a:cubicBezTo>
                <a:cubicBezTo>
                  <a:pt x="6496820" y="40369"/>
                  <a:pt x="6497688" y="47749"/>
                  <a:pt x="6499425" y="57298"/>
                </a:cubicBezTo>
                <a:cubicBezTo>
                  <a:pt x="6502029" y="55562"/>
                  <a:pt x="6504199" y="54694"/>
                  <a:pt x="6505936" y="54694"/>
                </a:cubicBezTo>
                <a:cubicBezTo>
                  <a:pt x="6510277" y="52089"/>
                  <a:pt x="6515052" y="51655"/>
                  <a:pt x="6520261" y="53392"/>
                </a:cubicBezTo>
                <a:cubicBezTo>
                  <a:pt x="6521129" y="53392"/>
                  <a:pt x="6521997" y="53826"/>
                  <a:pt x="6522865" y="54694"/>
                </a:cubicBezTo>
                <a:cubicBezTo>
                  <a:pt x="6528942" y="56430"/>
                  <a:pt x="6533717" y="59469"/>
                  <a:pt x="6537190" y="63810"/>
                </a:cubicBezTo>
                <a:cubicBezTo>
                  <a:pt x="6540662" y="68150"/>
                  <a:pt x="6539794" y="71623"/>
                  <a:pt x="6534585" y="74228"/>
                </a:cubicBezTo>
                <a:cubicBezTo>
                  <a:pt x="6531113" y="75964"/>
                  <a:pt x="6521563" y="78568"/>
                  <a:pt x="6505936" y="82041"/>
                </a:cubicBezTo>
                <a:cubicBezTo>
                  <a:pt x="6511145" y="97668"/>
                  <a:pt x="6517222" y="112427"/>
                  <a:pt x="6524167" y="126317"/>
                </a:cubicBezTo>
                <a:cubicBezTo>
                  <a:pt x="6524167" y="124581"/>
                  <a:pt x="6524602" y="123713"/>
                  <a:pt x="6525470" y="123713"/>
                </a:cubicBezTo>
                <a:cubicBezTo>
                  <a:pt x="6532415" y="109822"/>
                  <a:pt x="6535888" y="98970"/>
                  <a:pt x="6535888" y="91157"/>
                </a:cubicBezTo>
                <a:cubicBezTo>
                  <a:pt x="6536756" y="86816"/>
                  <a:pt x="6539794" y="85514"/>
                  <a:pt x="6545003" y="87250"/>
                </a:cubicBezTo>
                <a:cubicBezTo>
                  <a:pt x="6552817" y="91591"/>
                  <a:pt x="6560196" y="97668"/>
                  <a:pt x="6567141" y="105481"/>
                </a:cubicBezTo>
                <a:cubicBezTo>
                  <a:pt x="6569746" y="108954"/>
                  <a:pt x="6569312" y="112861"/>
                  <a:pt x="6565839" y="117202"/>
                </a:cubicBezTo>
                <a:cubicBezTo>
                  <a:pt x="6564103" y="118938"/>
                  <a:pt x="6559328" y="125015"/>
                  <a:pt x="6551515" y="135433"/>
                </a:cubicBezTo>
                <a:cubicBezTo>
                  <a:pt x="6550647" y="136301"/>
                  <a:pt x="6549344" y="138038"/>
                  <a:pt x="6547608" y="140642"/>
                </a:cubicBezTo>
                <a:cubicBezTo>
                  <a:pt x="6545003" y="144983"/>
                  <a:pt x="6542399" y="148456"/>
                  <a:pt x="6539794" y="151060"/>
                </a:cubicBezTo>
                <a:cubicBezTo>
                  <a:pt x="6549344" y="162346"/>
                  <a:pt x="6559762" y="171896"/>
                  <a:pt x="6571048" y="179709"/>
                </a:cubicBezTo>
                <a:cubicBezTo>
                  <a:pt x="6575389" y="171028"/>
                  <a:pt x="6579730" y="160176"/>
                  <a:pt x="6584071" y="147153"/>
                </a:cubicBezTo>
                <a:cubicBezTo>
                  <a:pt x="6584939" y="144549"/>
                  <a:pt x="6585807" y="143247"/>
                  <a:pt x="6586675" y="143247"/>
                </a:cubicBezTo>
                <a:cubicBezTo>
                  <a:pt x="6587543" y="142378"/>
                  <a:pt x="6587977" y="143247"/>
                  <a:pt x="6587977" y="145851"/>
                </a:cubicBezTo>
                <a:cubicBezTo>
                  <a:pt x="6587977" y="161478"/>
                  <a:pt x="6590148" y="173632"/>
                  <a:pt x="6594489" y="182314"/>
                </a:cubicBezTo>
                <a:cubicBezTo>
                  <a:pt x="6598830" y="194468"/>
                  <a:pt x="6600566" y="204886"/>
                  <a:pt x="6599698" y="213568"/>
                </a:cubicBezTo>
                <a:cubicBezTo>
                  <a:pt x="6598830" y="219645"/>
                  <a:pt x="6594923" y="222684"/>
                  <a:pt x="6587977" y="222684"/>
                </a:cubicBezTo>
                <a:cubicBezTo>
                  <a:pt x="6561932" y="215738"/>
                  <a:pt x="6538926" y="199677"/>
                  <a:pt x="6518958" y="174501"/>
                </a:cubicBezTo>
                <a:lnTo>
                  <a:pt x="6518958" y="175803"/>
                </a:lnTo>
                <a:cubicBezTo>
                  <a:pt x="6508540" y="184484"/>
                  <a:pt x="6493348" y="194034"/>
                  <a:pt x="6473380" y="204452"/>
                </a:cubicBezTo>
                <a:cubicBezTo>
                  <a:pt x="6474248" y="204452"/>
                  <a:pt x="6474682" y="204452"/>
                  <a:pt x="6474682" y="204452"/>
                </a:cubicBezTo>
                <a:cubicBezTo>
                  <a:pt x="6488572" y="207925"/>
                  <a:pt x="6494650" y="216606"/>
                  <a:pt x="6492913" y="230497"/>
                </a:cubicBezTo>
                <a:cubicBezTo>
                  <a:pt x="6490309" y="241783"/>
                  <a:pt x="6484232" y="245256"/>
                  <a:pt x="6474682" y="240915"/>
                </a:cubicBezTo>
                <a:cubicBezTo>
                  <a:pt x="6464264" y="233970"/>
                  <a:pt x="6452544" y="221381"/>
                  <a:pt x="6439521" y="203150"/>
                </a:cubicBezTo>
                <a:cubicBezTo>
                  <a:pt x="6438653" y="201414"/>
                  <a:pt x="6438653" y="200111"/>
                  <a:pt x="6439521" y="199243"/>
                </a:cubicBezTo>
                <a:cubicBezTo>
                  <a:pt x="6439521" y="199243"/>
                  <a:pt x="6440824" y="199243"/>
                  <a:pt x="6443428" y="199243"/>
                </a:cubicBezTo>
                <a:cubicBezTo>
                  <a:pt x="6446033" y="199243"/>
                  <a:pt x="6450807" y="199677"/>
                  <a:pt x="6457753" y="200545"/>
                </a:cubicBezTo>
                <a:cubicBezTo>
                  <a:pt x="6460357" y="201414"/>
                  <a:pt x="6462528" y="201848"/>
                  <a:pt x="6464264" y="201848"/>
                </a:cubicBezTo>
                <a:cubicBezTo>
                  <a:pt x="6470341" y="197507"/>
                  <a:pt x="6475984" y="191864"/>
                  <a:pt x="6481193" y="184918"/>
                </a:cubicBezTo>
                <a:cubicBezTo>
                  <a:pt x="6476852" y="185787"/>
                  <a:pt x="6468605" y="187523"/>
                  <a:pt x="6456451" y="190127"/>
                </a:cubicBezTo>
                <a:cubicBezTo>
                  <a:pt x="6449505" y="190996"/>
                  <a:pt x="6444730" y="191864"/>
                  <a:pt x="6442126" y="192732"/>
                </a:cubicBezTo>
                <a:cubicBezTo>
                  <a:pt x="6441258" y="196205"/>
                  <a:pt x="6439956" y="198809"/>
                  <a:pt x="6438219" y="200545"/>
                </a:cubicBezTo>
                <a:cubicBezTo>
                  <a:pt x="6436483" y="203150"/>
                  <a:pt x="6433444" y="203584"/>
                  <a:pt x="6429103" y="201848"/>
                </a:cubicBezTo>
                <a:cubicBezTo>
                  <a:pt x="6423894" y="200980"/>
                  <a:pt x="6420422" y="196205"/>
                  <a:pt x="6418685" y="187523"/>
                </a:cubicBezTo>
                <a:cubicBezTo>
                  <a:pt x="6416949" y="176237"/>
                  <a:pt x="6414344" y="166687"/>
                  <a:pt x="6410872" y="158874"/>
                </a:cubicBezTo>
                <a:cubicBezTo>
                  <a:pt x="6410872" y="159742"/>
                  <a:pt x="6410438" y="161044"/>
                  <a:pt x="6409570" y="162780"/>
                </a:cubicBezTo>
                <a:cubicBezTo>
                  <a:pt x="6409570" y="163648"/>
                  <a:pt x="6409570" y="164083"/>
                  <a:pt x="6409570" y="164083"/>
                </a:cubicBezTo>
                <a:cubicBezTo>
                  <a:pt x="6397416" y="188391"/>
                  <a:pt x="6377448" y="207491"/>
                  <a:pt x="6349666" y="221381"/>
                </a:cubicBezTo>
                <a:cubicBezTo>
                  <a:pt x="6345326" y="223118"/>
                  <a:pt x="6344457" y="222250"/>
                  <a:pt x="6347062" y="218777"/>
                </a:cubicBezTo>
                <a:cubicBezTo>
                  <a:pt x="6378316" y="184050"/>
                  <a:pt x="6392641" y="146719"/>
                  <a:pt x="6390036" y="106784"/>
                </a:cubicBezTo>
                <a:cubicBezTo>
                  <a:pt x="6390036" y="93761"/>
                  <a:pt x="6388300" y="84646"/>
                  <a:pt x="6384827" y="79437"/>
                </a:cubicBezTo>
                <a:cubicBezTo>
                  <a:pt x="6383959" y="74228"/>
                  <a:pt x="6385261" y="71623"/>
                  <a:pt x="6388734" y="71623"/>
                </a:cubicBezTo>
                <a:cubicBezTo>
                  <a:pt x="6396547" y="73359"/>
                  <a:pt x="6403927" y="75530"/>
                  <a:pt x="6410872" y="78134"/>
                </a:cubicBezTo>
                <a:cubicBezTo>
                  <a:pt x="6431708" y="75530"/>
                  <a:pt x="6451242" y="71189"/>
                  <a:pt x="6469473" y="65112"/>
                </a:cubicBezTo>
                <a:cubicBezTo>
                  <a:pt x="6463396" y="43408"/>
                  <a:pt x="6456451" y="28649"/>
                  <a:pt x="6448637" y="20835"/>
                </a:cubicBezTo>
                <a:cubicBezTo>
                  <a:pt x="6446901" y="18231"/>
                  <a:pt x="6446467" y="16061"/>
                  <a:pt x="6447335" y="14324"/>
                </a:cubicBezTo>
                <a:cubicBezTo>
                  <a:pt x="6448203" y="12588"/>
                  <a:pt x="6450374" y="11720"/>
                  <a:pt x="6453846" y="11720"/>
                </a:cubicBezTo>
                <a:close/>
                <a:moveTo>
                  <a:pt x="4854363" y="11720"/>
                </a:moveTo>
                <a:cubicBezTo>
                  <a:pt x="4857184" y="12154"/>
                  <a:pt x="4859463" y="13456"/>
                  <a:pt x="4861199" y="15626"/>
                </a:cubicBezTo>
                <a:cubicBezTo>
                  <a:pt x="4866409" y="19099"/>
                  <a:pt x="4871183" y="23006"/>
                  <a:pt x="4875524" y="27347"/>
                </a:cubicBezTo>
                <a:cubicBezTo>
                  <a:pt x="4878997" y="36028"/>
                  <a:pt x="4878129" y="41237"/>
                  <a:pt x="4872920" y="42974"/>
                </a:cubicBezTo>
                <a:cubicBezTo>
                  <a:pt x="4863370" y="45578"/>
                  <a:pt x="4846441" y="48183"/>
                  <a:pt x="4822132" y="50787"/>
                </a:cubicBezTo>
                <a:cubicBezTo>
                  <a:pt x="4826473" y="55128"/>
                  <a:pt x="4828209" y="58601"/>
                  <a:pt x="4827341" y="61205"/>
                </a:cubicBezTo>
                <a:cubicBezTo>
                  <a:pt x="4827341" y="63810"/>
                  <a:pt x="4826907" y="65546"/>
                  <a:pt x="4826039" y="66414"/>
                </a:cubicBezTo>
                <a:cubicBezTo>
                  <a:pt x="4831248" y="65546"/>
                  <a:pt x="4838193" y="64244"/>
                  <a:pt x="4846875" y="62507"/>
                </a:cubicBezTo>
                <a:cubicBezTo>
                  <a:pt x="4851215" y="61639"/>
                  <a:pt x="4854254" y="61205"/>
                  <a:pt x="4855991" y="61205"/>
                </a:cubicBezTo>
                <a:cubicBezTo>
                  <a:pt x="4860331" y="60337"/>
                  <a:pt x="4865106" y="61205"/>
                  <a:pt x="4870315" y="63810"/>
                </a:cubicBezTo>
                <a:cubicBezTo>
                  <a:pt x="4870315" y="62941"/>
                  <a:pt x="4870749" y="62941"/>
                  <a:pt x="4871618" y="63810"/>
                </a:cubicBezTo>
                <a:cubicBezTo>
                  <a:pt x="4881167" y="70755"/>
                  <a:pt x="4888113" y="79002"/>
                  <a:pt x="4892454" y="88552"/>
                </a:cubicBezTo>
                <a:cubicBezTo>
                  <a:pt x="4895058" y="92893"/>
                  <a:pt x="4895058" y="97668"/>
                  <a:pt x="4892454" y="102877"/>
                </a:cubicBezTo>
                <a:cubicBezTo>
                  <a:pt x="4887244" y="109822"/>
                  <a:pt x="4882469" y="120674"/>
                  <a:pt x="4878129" y="135433"/>
                </a:cubicBezTo>
                <a:cubicBezTo>
                  <a:pt x="4871183" y="158005"/>
                  <a:pt x="4863804" y="171896"/>
                  <a:pt x="4855991" y="177105"/>
                </a:cubicBezTo>
                <a:cubicBezTo>
                  <a:pt x="4850782" y="179709"/>
                  <a:pt x="4846006" y="179275"/>
                  <a:pt x="4841665" y="175803"/>
                </a:cubicBezTo>
                <a:cubicBezTo>
                  <a:pt x="4839061" y="174066"/>
                  <a:pt x="4836891" y="171462"/>
                  <a:pt x="4835154" y="167989"/>
                </a:cubicBezTo>
                <a:cubicBezTo>
                  <a:pt x="4835154" y="167121"/>
                  <a:pt x="4835154" y="166687"/>
                  <a:pt x="4835154" y="166687"/>
                </a:cubicBezTo>
                <a:cubicBezTo>
                  <a:pt x="4834286" y="166687"/>
                  <a:pt x="4832550" y="166687"/>
                  <a:pt x="4829946" y="166687"/>
                </a:cubicBezTo>
                <a:cubicBezTo>
                  <a:pt x="4823000" y="165819"/>
                  <a:pt x="4817791" y="165819"/>
                  <a:pt x="4814319" y="166687"/>
                </a:cubicBezTo>
                <a:cubicBezTo>
                  <a:pt x="4811714" y="182314"/>
                  <a:pt x="4807373" y="196205"/>
                  <a:pt x="4801296" y="208359"/>
                </a:cubicBezTo>
                <a:cubicBezTo>
                  <a:pt x="4817791" y="218777"/>
                  <a:pt x="4836457" y="228761"/>
                  <a:pt x="4857293" y="238311"/>
                </a:cubicBezTo>
                <a:cubicBezTo>
                  <a:pt x="4888547" y="251333"/>
                  <a:pt x="4919366" y="260883"/>
                  <a:pt x="4949752" y="266960"/>
                </a:cubicBezTo>
                <a:cubicBezTo>
                  <a:pt x="4953225" y="267828"/>
                  <a:pt x="4954961" y="268696"/>
                  <a:pt x="4954961" y="269564"/>
                </a:cubicBezTo>
                <a:cubicBezTo>
                  <a:pt x="4954961" y="270433"/>
                  <a:pt x="4953659" y="271735"/>
                  <a:pt x="4951055" y="273471"/>
                </a:cubicBezTo>
                <a:cubicBezTo>
                  <a:pt x="4930218" y="279548"/>
                  <a:pt x="4906344" y="285191"/>
                  <a:pt x="4879431" y="290400"/>
                </a:cubicBezTo>
                <a:cubicBezTo>
                  <a:pt x="4869881" y="292137"/>
                  <a:pt x="4862502" y="291703"/>
                  <a:pt x="4857293" y="289098"/>
                </a:cubicBezTo>
                <a:cubicBezTo>
                  <a:pt x="4827775" y="271735"/>
                  <a:pt x="4803032" y="253503"/>
                  <a:pt x="4783064" y="234404"/>
                </a:cubicBezTo>
                <a:cubicBezTo>
                  <a:pt x="4783064" y="234404"/>
                  <a:pt x="4782631" y="233970"/>
                  <a:pt x="4781763" y="233102"/>
                </a:cubicBezTo>
                <a:cubicBezTo>
                  <a:pt x="4750508" y="257410"/>
                  <a:pt x="4710573" y="268262"/>
                  <a:pt x="4661956" y="265658"/>
                </a:cubicBezTo>
                <a:cubicBezTo>
                  <a:pt x="4658483" y="264790"/>
                  <a:pt x="4657181" y="263921"/>
                  <a:pt x="4658049" y="263053"/>
                </a:cubicBezTo>
                <a:cubicBezTo>
                  <a:pt x="4658049" y="262185"/>
                  <a:pt x="4659785" y="261317"/>
                  <a:pt x="4663258" y="260449"/>
                </a:cubicBezTo>
                <a:cubicBezTo>
                  <a:pt x="4703194" y="248294"/>
                  <a:pt x="4733579" y="230931"/>
                  <a:pt x="4754415" y="208359"/>
                </a:cubicBezTo>
                <a:cubicBezTo>
                  <a:pt x="4745733" y="199677"/>
                  <a:pt x="4737052" y="192298"/>
                  <a:pt x="4728370" y="186221"/>
                </a:cubicBezTo>
                <a:cubicBezTo>
                  <a:pt x="4721425" y="181012"/>
                  <a:pt x="4714046" y="180144"/>
                  <a:pt x="4706232" y="183616"/>
                </a:cubicBezTo>
                <a:cubicBezTo>
                  <a:pt x="4703628" y="184484"/>
                  <a:pt x="4701457" y="184050"/>
                  <a:pt x="4699721" y="182314"/>
                </a:cubicBezTo>
                <a:cubicBezTo>
                  <a:pt x="4698853" y="180578"/>
                  <a:pt x="4698853" y="178407"/>
                  <a:pt x="4699721" y="175803"/>
                </a:cubicBezTo>
                <a:cubicBezTo>
                  <a:pt x="4701457" y="167989"/>
                  <a:pt x="4706666" y="164517"/>
                  <a:pt x="4715348" y="165385"/>
                </a:cubicBezTo>
                <a:cubicBezTo>
                  <a:pt x="4723161" y="165385"/>
                  <a:pt x="4730975" y="166253"/>
                  <a:pt x="4738788" y="167989"/>
                </a:cubicBezTo>
                <a:cubicBezTo>
                  <a:pt x="4738788" y="167989"/>
                  <a:pt x="4738354" y="167555"/>
                  <a:pt x="4737486" y="166687"/>
                </a:cubicBezTo>
                <a:cubicBezTo>
                  <a:pt x="4737486" y="166687"/>
                  <a:pt x="4737052" y="166687"/>
                  <a:pt x="4736184" y="166687"/>
                </a:cubicBezTo>
                <a:cubicBezTo>
                  <a:pt x="4734448" y="164951"/>
                  <a:pt x="4733145" y="161478"/>
                  <a:pt x="4732277" y="156269"/>
                </a:cubicBezTo>
                <a:cubicBezTo>
                  <a:pt x="4732277" y="142378"/>
                  <a:pt x="4730975" y="130224"/>
                  <a:pt x="4728370" y="119806"/>
                </a:cubicBezTo>
                <a:cubicBezTo>
                  <a:pt x="4724898" y="109388"/>
                  <a:pt x="4720557" y="98970"/>
                  <a:pt x="4715348" y="88552"/>
                </a:cubicBezTo>
                <a:cubicBezTo>
                  <a:pt x="4711875" y="82475"/>
                  <a:pt x="4713177" y="79002"/>
                  <a:pt x="4719255" y="78134"/>
                </a:cubicBezTo>
                <a:cubicBezTo>
                  <a:pt x="4727936" y="78134"/>
                  <a:pt x="4735316" y="79002"/>
                  <a:pt x="4741393" y="80739"/>
                </a:cubicBezTo>
                <a:cubicBezTo>
                  <a:pt x="4749206" y="79871"/>
                  <a:pt x="4763531" y="77700"/>
                  <a:pt x="4784367" y="74228"/>
                </a:cubicBezTo>
                <a:cubicBezTo>
                  <a:pt x="4784367" y="66414"/>
                  <a:pt x="4783933" y="59903"/>
                  <a:pt x="4783064" y="54694"/>
                </a:cubicBezTo>
                <a:cubicBezTo>
                  <a:pt x="4775251" y="55562"/>
                  <a:pt x="4766569" y="56864"/>
                  <a:pt x="4757020" y="58601"/>
                </a:cubicBezTo>
                <a:cubicBezTo>
                  <a:pt x="4750074" y="59469"/>
                  <a:pt x="4740524" y="52958"/>
                  <a:pt x="4728370" y="39067"/>
                </a:cubicBezTo>
                <a:cubicBezTo>
                  <a:pt x="4725766" y="36462"/>
                  <a:pt x="4724898" y="34292"/>
                  <a:pt x="4725766" y="32556"/>
                </a:cubicBezTo>
                <a:cubicBezTo>
                  <a:pt x="4726634" y="30819"/>
                  <a:pt x="4728804" y="29951"/>
                  <a:pt x="4732277" y="29951"/>
                </a:cubicBezTo>
                <a:cubicBezTo>
                  <a:pt x="4747904" y="29951"/>
                  <a:pt x="4776553" y="26479"/>
                  <a:pt x="4818226" y="19533"/>
                </a:cubicBezTo>
                <a:cubicBezTo>
                  <a:pt x="4829511" y="17797"/>
                  <a:pt x="4838193" y="15626"/>
                  <a:pt x="4844270" y="13022"/>
                </a:cubicBezTo>
                <a:cubicBezTo>
                  <a:pt x="4848177" y="11720"/>
                  <a:pt x="4851541" y="11286"/>
                  <a:pt x="4854363" y="11720"/>
                </a:cubicBezTo>
                <a:close/>
                <a:moveTo>
                  <a:pt x="8092072" y="10418"/>
                </a:moveTo>
                <a:cubicBezTo>
                  <a:pt x="8105962" y="16495"/>
                  <a:pt x="8115946" y="25610"/>
                  <a:pt x="8122023" y="37765"/>
                </a:cubicBezTo>
                <a:cubicBezTo>
                  <a:pt x="8123760" y="42105"/>
                  <a:pt x="8122892" y="46446"/>
                  <a:pt x="8119418" y="50787"/>
                </a:cubicBezTo>
                <a:cubicBezTo>
                  <a:pt x="8114210" y="54260"/>
                  <a:pt x="8110303" y="59035"/>
                  <a:pt x="8107698" y="65112"/>
                </a:cubicBezTo>
                <a:cubicBezTo>
                  <a:pt x="8105962" y="66848"/>
                  <a:pt x="8103358" y="69887"/>
                  <a:pt x="8099885" y="74228"/>
                </a:cubicBezTo>
                <a:cubicBezTo>
                  <a:pt x="8095544" y="78568"/>
                  <a:pt x="8092506" y="82041"/>
                  <a:pt x="8090769" y="84646"/>
                </a:cubicBezTo>
                <a:cubicBezTo>
                  <a:pt x="8098582" y="89855"/>
                  <a:pt x="8102056" y="96366"/>
                  <a:pt x="8101187" y="104179"/>
                </a:cubicBezTo>
                <a:cubicBezTo>
                  <a:pt x="8101187" y="122411"/>
                  <a:pt x="8100319" y="139340"/>
                  <a:pt x="8098582" y="154967"/>
                </a:cubicBezTo>
                <a:cubicBezTo>
                  <a:pt x="8098582" y="161044"/>
                  <a:pt x="8095978" y="166687"/>
                  <a:pt x="8090769" y="171896"/>
                </a:cubicBezTo>
                <a:cubicBezTo>
                  <a:pt x="8087296" y="175369"/>
                  <a:pt x="8083824" y="175803"/>
                  <a:pt x="8080351" y="173198"/>
                </a:cubicBezTo>
                <a:cubicBezTo>
                  <a:pt x="8076011" y="171462"/>
                  <a:pt x="8071670" y="167555"/>
                  <a:pt x="8067328" y="161478"/>
                </a:cubicBezTo>
                <a:cubicBezTo>
                  <a:pt x="8063856" y="156269"/>
                  <a:pt x="8063422" y="150192"/>
                  <a:pt x="8066026" y="143247"/>
                </a:cubicBezTo>
                <a:cubicBezTo>
                  <a:pt x="8069500" y="133697"/>
                  <a:pt x="8071236" y="120674"/>
                  <a:pt x="8071236" y="104179"/>
                </a:cubicBezTo>
                <a:cubicBezTo>
                  <a:pt x="8070368" y="105047"/>
                  <a:pt x="8069066" y="106350"/>
                  <a:pt x="8067328" y="108086"/>
                </a:cubicBezTo>
                <a:cubicBezTo>
                  <a:pt x="8064724" y="108954"/>
                  <a:pt x="8062988" y="109822"/>
                  <a:pt x="8062120" y="110690"/>
                </a:cubicBezTo>
                <a:cubicBezTo>
                  <a:pt x="8049966" y="121108"/>
                  <a:pt x="8034772" y="130658"/>
                  <a:pt x="8016541" y="139340"/>
                </a:cubicBezTo>
                <a:cubicBezTo>
                  <a:pt x="8013936" y="140208"/>
                  <a:pt x="8011766" y="140208"/>
                  <a:pt x="8010030" y="139340"/>
                </a:cubicBezTo>
                <a:cubicBezTo>
                  <a:pt x="8009162" y="139340"/>
                  <a:pt x="8009596" y="138038"/>
                  <a:pt x="8011332" y="135433"/>
                </a:cubicBezTo>
                <a:cubicBezTo>
                  <a:pt x="8039114" y="102443"/>
                  <a:pt x="8060818" y="73359"/>
                  <a:pt x="8076444" y="48183"/>
                </a:cubicBezTo>
                <a:cubicBezTo>
                  <a:pt x="8081654" y="37765"/>
                  <a:pt x="8084258" y="27347"/>
                  <a:pt x="8084258" y="16929"/>
                </a:cubicBezTo>
                <a:cubicBezTo>
                  <a:pt x="8083390" y="11720"/>
                  <a:pt x="8085994" y="9549"/>
                  <a:pt x="8092072" y="10418"/>
                </a:cubicBezTo>
                <a:close/>
                <a:moveTo>
                  <a:pt x="2738541" y="10418"/>
                </a:moveTo>
                <a:cubicBezTo>
                  <a:pt x="2750695" y="12154"/>
                  <a:pt x="2761982" y="17797"/>
                  <a:pt x="2772400" y="27347"/>
                </a:cubicBezTo>
                <a:cubicBezTo>
                  <a:pt x="2778476" y="30819"/>
                  <a:pt x="2779779" y="36462"/>
                  <a:pt x="2776307" y="44276"/>
                </a:cubicBezTo>
                <a:cubicBezTo>
                  <a:pt x="2773702" y="47749"/>
                  <a:pt x="2771966" y="58167"/>
                  <a:pt x="2771098" y="75530"/>
                </a:cubicBezTo>
                <a:cubicBezTo>
                  <a:pt x="2773702" y="73793"/>
                  <a:pt x="2776307" y="72925"/>
                  <a:pt x="2778912" y="72925"/>
                </a:cubicBezTo>
                <a:cubicBezTo>
                  <a:pt x="2785856" y="71189"/>
                  <a:pt x="2791065" y="71623"/>
                  <a:pt x="2794539" y="74228"/>
                </a:cubicBezTo>
                <a:cubicBezTo>
                  <a:pt x="2799747" y="76832"/>
                  <a:pt x="2803219" y="79871"/>
                  <a:pt x="2804956" y="83343"/>
                </a:cubicBezTo>
                <a:cubicBezTo>
                  <a:pt x="2809296" y="89420"/>
                  <a:pt x="2807561" y="93761"/>
                  <a:pt x="2799747" y="96366"/>
                </a:cubicBezTo>
                <a:cubicBezTo>
                  <a:pt x="2791933" y="99838"/>
                  <a:pt x="2781949" y="102877"/>
                  <a:pt x="2769796" y="105481"/>
                </a:cubicBezTo>
                <a:cubicBezTo>
                  <a:pt x="2769796" y="110690"/>
                  <a:pt x="2769361" y="116334"/>
                  <a:pt x="2768493" y="122411"/>
                </a:cubicBezTo>
                <a:cubicBezTo>
                  <a:pt x="2776307" y="120674"/>
                  <a:pt x="2782818" y="119372"/>
                  <a:pt x="2788027" y="118504"/>
                </a:cubicBezTo>
                <a:cubicBezTo>
                  <a:pt x="2797576" y="115899"/>
                  <a:pt x="2805389" y="118504"/>
                  <a:pt x="2811467" y="126317"/>
                </a:cubicBezTo>
                <a:cubicBezTo>
                  <a:pt x="2814072" y="132395"/>
                  <a:pt x="2813638" y="137169"/>
                  <a:pt x="2810165" y="140642"/>
                </a:cubicBezTo>
                <a:cubicBezTo>
                  <a:pt x="2803219" y="141510"/>
                  <a:pt x="2791065" y="143681"/>
                  <a:pt x="2773702" y="147153"/>
                </a:cubicBezTo>
                <a:cubicBezTo>
                  <a:pt x="2770229" y="148021"/>
                  <a:pt x="2767625" y="148456"/>
                  <a:pt x="2765888" y="148456"/>
                </a:cubicBezTo>
                <a:cubicBezTo>
                  <a:pt x="2766756" y="148456"/>
                  <a:pt x="2767625" y="148890"/>
                  <a:pt x="2768493" y="149758"/>
                </a:cubicBezTo>
                <a:cubicBezTo>
                  <a:pt x="2769361" y="150626"/>
                  <a:pt x="2770229" y="151060"/>
                  <a:pt x="2771098" y="151060"/>
                </a:cubicBezTo>
                <a:cubicBezTo>
                  <a:pt x="2775438" y="153665"/>
                  <a:pt x="2776307" y="158005"/>
                  <a:pt x="2773702" y="164083"/>
                </a:cubicBezTo>
                <a:cubicBezTo>
                  <a:pt x="2773702" y="164083"/>
                  <a:pt x="2773268" y="164517"/>
                  <a:pt x="2772400" y="165385"/>
                </a:cubicBezTo>
                <a:cubicBezTo>
                  <a:pt x="2772400" y="166253"/>
                  <a:pt x="2771966" y="167121"/>
                  <a:pt x="2771098" y="167989"/>
                </a:cubicBezTo>
                <a:cubicBezTo>
                  <a:pt x="2775438" y="167121"/>
                  <a:pt x="2779345" y="165385"/>
                  <a:pt x="2782818" y="162780"/>
                </a:cubicBezTo>
                <a:cubicBezTo>
                  <a:pt x="2785422" y="161912"/>
                  <a:pt x="2789762" y="161912"/>
                  <a:pt x="2795840" y="162780"/>
                </a:cubicBezTo>
                <a:cubicBezTo>
                  <a:pt x="2796708" y="162780"/>
                  <a:pt x="2797576" y="162780"/>
                  <a:pt x="2798445" y="162780"/>
                </a:cubicBezTo>
                <a:cubicBezTo>
                  <a:pt x="2802785" y="164517"/>
                  <a:pt x="2806259" y="167989"/>
                  <a:pt x="2808863" y="173198"/>
                </a:cubicBezTo>
                <a:cubicBezTo>
                  <a:pt x="2813203" y="180144"/>
                  <a:pt x="2811467" y="184918"/>
                  <a:pt x="2803654" y="187523"/>
                </a:cubicBezTo>
                <a:cubicBezTo>
                  <a:pt x="2800181" y="188391"/>
                  <a:pt x="2793236" y="189693"/>
                  <a:pt x="2782818" y="191430"/>
                </a:cubicBezTo>
                <a:cubicBezTo>
                  <a:pt x="2776741" y="193166"/>
                  <a:pt x="2772400" y="194468"/>
                  <a:pt x="2769796" y="195336"/>
                </a:cubicBezTo>
                <a:cubicBezTo>
                  <a:pt x="2769796" y="202282"/>
                  <a:pt x="2769796" y="209661"/>
                  <a:pt x="2769796" y="217475"/>
                </a:cubicBezTo>
                <a:lnTo>
                  <a:pt x="2777609" y="220079"/>
                </a:lnTo>
                <a:cubicBezTo>
                  <a:pt x="2826226" y="239179"/>
                  <a:pt x="2884827" y="250899"/>
                  <a:pt x="2953412" y="255240"/>
                </a:cubicBezTo>
                <a:cubicBezTo>
                  <a:pt x="2958621" y="256108"/>
                  <a:pt x="2961225" y="256976"/>
                  <a:pt x="2961225" y="257844"/>
                </a:cubicBezTo>
                <a:cubicBezTo>
                  <a:pt x="2961225" y="259581"/>
                  <a:pt x="2958621" y="261317"/>
                  <a:pt x="2953412" y="263053"/>
                </a:cubicBezTo>
                <a:cubicBezTo>
                  <a:pt x="2946466" y="265658"/>
                  <a:pt x="2934746" y="270433"/>
                  <a:pt x="2918251" y="277378"/>
                </a:cubicBezTo>
                <a:cubicBezTo>
                  <a:pt x="2900888" y="283455"/>
                  <a:pt x="2888733" y="287796"/>
                  <a:pt x="2881788" y="290400"/>
                </a:cubicBezTo>
                <a:cubicBezTo>
                  <a:pt x="2874843" y="293005"/>
                  <a:pt x="2868332" y="293439"/>
                  <a:pt x="2862254" y="291703"/>
                </a:cubicBezTo>
                <a:cubicBezTo>
                  <a:pt x="2814506" y="279548"/>
                  <a:pt x="2771966" y="256976"/>
                  <a:pt x="2734635" y="223986"/>
                </a:cubicBezTo>
                <a:cubicBezTo>
                  <a:pt x="2732898" y="223118"/>
                  <a:pt x="2730294" y="221381"/>
                  <a:pt x="2726821" y="218777"/>
                </a:cubicBezTo>
                <a:cubicBezTo>
                  <a:pt x="2723348" y="216172"/>
                  <a:pt x="2720745" y="214436"/>
                  <a:pt x="2719007" y="213568"/>
                </a:cubicBezTo>
                <a:cubicBezTo>
                  <a:pt x="2712062" y="223118"/>
                  <a:pt x="2703381" y="233102"/>
                  <a:pt x="2692963" y="243520"/>
                </a:cubicBezTo>
                <a:cubicBezTo>
                  <a:pt x="2683413" y="252201"/>
                  <a:pt x="2672128" y="260883"/>
                  <a:pt x="2659105" y="269564"/>
                </a:cubicBezTo>
                <a:cubicBezTo>
                  <a:pt x="2655632" y="271301"/>
                  <a:pt x="2653461" y="271735"/>
                  <a:pt x="2652593" y="270867"/>
                </a:cubicBezTo>
                <a:cubicBezTo>
                  <a:pt x="2651725" y="269999"/>
                  <a:pt x="2652593" y="267828"/>
                  <a:pt x="2655197" y="264355"/>
                </a:cubicBezTo>
                <a:cubicBezTo>
                  <a:pt x="2669956" y="247860"/>
                  <a:pt x="2681676" y="229629"/>
                  <a:pt x="2690358" y="209661"/>
                </a:cubicBezTo>
                <a:cubicBezTo>
                  <a:pt x="2696435" y="195771"/>
                  <a:pt x="2699907" y="183182"/>
                  <a:pt x="2700776" y="171896"/>
                </a:cubicBezTo>
                <a:cubicBezTo>
                  <a:pt x="2700776" y="170160"/>
                  <a:pt x="2701211" y="168857"/>
                  <a:pt x="2702078" y="167989"/>
                </a:cubicBezTo>
                <a:cubicBezTo>
                  <a:pt x="2699474" y="168857"/>
                  <a:pt x="2696435" y="170160"/>
                  <a:pt x="2692963" y="171896"/>
                </a:cubicBezTo>
                <a:cubicBezTo>
                  <a:pt x="2690358" y="172764"/>
                  <a:pt x="2688621" y="173198"/>
                  <a:pt x="2687754" y="173198"/>
                </a:cubicBezTo>
                <a:cubicBezTo>
                  <a:pt x="2680809" y="173198"/>
                  <a:pt x="2676034" y="172764"/>
                  <a:pt x="2673430" y="171896"/>
                </a:cubicBezTo>
                <a:cubicBezTo>
                  <a:pt x="2669956" y="169292"/>
                  <a:pt x="2663011" y="162780"/>
                  <a:pt x="2652593" y="152362"/>
                </a:cubicBezTo>
                <a:cubicBezTo>
                  <a:pt x="2650857" y="150626"/>
                  <a:pt x="2650423" y="148456"/>
                  <a:pt x="2651290" y="145851"/>
                </a:cubicBezTo>
                <a:cubicBezTo>
                  <a:pt x="2652159" y="144115"/>
                  <a:pt x="2653896" y="143681"/>
                  <a:pt x="2656500" y="144549"/>
                </a:cubicBezTo>
                <a:cubicBezTo>
                  <a:pt x="2666050" y="143681"/>
                  <a:pt x="2681676" y="141510"/>
                  <a:pt x="2703381" y="138038"/>
                </a:cubicBezTo>
                <a:cubicBezTo>
                  <a:pt x="2706853" y="137169"/>
                  <a:pt x="2712062" y="136301"/>
                  <a:pt x="2719007" y="135433"/>
                </a:cubicBezTo>
                <a:cubicBezTo>
                  <a:pt x="2723348" y="134565"/>
                  <a:pt x="2729860" y="133263"/>
                  <a:pt x="2738541" y="131526"/>
                </a:cubicBezTo>
                <a:lnTo>
                  <a:pt x="2738541" y="111993"/>
                </a:lnTo>
                <a:cubicBezTo>
                  <a:pt x="2733332" y="113729"/>
                  <a:pt x="2727690" y="114597"/>
                  <a:pt x="2721612" y="114597"/>
                </a:cubicBezTo>
                <a:cubicBezTo>
                  <a:pt x="2715534" y="115465"/>
                  <a:pt x="2710325" y="114597"/>
                  <a:pt x="2705985" y="111993"/>
                </a:cubicBezTo>
                <a:cubicBezTo>
                  <a:pt x="2702512" y="110256"/>
                  <a:pt x="2698172" y="106784"/>
                  <a:pt x="2692963" y="101575"/>
                </a:cubicBezTo>
                <a:cubicBezTo>
                  <a:pt x="2690358" y="98970"/>
                  <a:pt x="2689490" y="96800"/>
                  <a:pt x="2690358" y="95063"/>
                </a:cubicBezTo>
                <a:cubicBezTo>
                  <a:pt x="2690358" y="93327"/>
                  <a:pt x="2691660" y="92459"/>
                  <a:pt x="2694265" y="92459"/>
                </a:cubicBezTo>
                <a:cubicBezTo>
                  <a:pt x="2699474" y="92459"/>
                  <a:pt x="2714233" y="89855"/>
                  <a:pt x="2738541" y="84646"/>
                </a:cubicBezTo>
                <a:lnTo>
                  <a:pt x="2738541" y="80739"/>
                </a:lnTo>
                <a:cubicBezTo>
                  <a:pt x="2737674" y="52958"/>
                  <a:pt x="2733766" y="33858"/>
                  <a:pt x="2726821" y="23440"/>
                </a:cubicBezTo>
                <a:cubicBezTo>
                  <a:pt x="2723348" y="13890"/>
                  <a:pt x="2727255" y="9549"/>
                  <a:pt x="2738541" y="10418"/>
                </a:cubicBezTo>
                <a:close/>
                <a:moveTo>
                  <a:pt x="2436419" y="10418"/>
                </a:moveTo>
                <a:cubicBezTo>
                  <a:pt x="2453783" y="13022"/>
                  <a:pt x="2468542" y="20835"/>
                  <a:pt x="2480697" y="33858"/>
                </a:cubicBezTo>
                <a:cubicBezTo>
                  <a:pt x="2483301" y="37331"/>
                  <a:pt x="2483301" y="41237"/>
                  <a:pt x="2480697" y="45578"/>
                </a:cubicBezTo>
                <a:cubicBezTo>
                  <a:pt x="2478092" y="48183"/>
                  <a:pt x="2476356" y="58167"/>
                  <a:pt x="2475488" y="75530"/>
                </a:cubicBezTo>
                <a:lnTo>
                  <a:pt x="2475488" y="79437"/>
                </a:lnTo>
                <a:cubicBezTo>
                  <a:pt x="2485038" y="77700"/>
                  <a:pt x="2492417" y="75964"/>
                  <a:pt x="2497626" y="74228"/>
                </a:cubicBezTo>
                <a:cubicBezTo>
                  <a:pt x="2504571" y="69887"/>
                  <a:pt x="2511083" y="69887"/>
                  <a:pt x="2517159" y="74228"/>
                </a:cubicBezTo>
                <a:cubicBezTo>
                  <a:pt x="2528444" y="81173"/>
                  <a:pt x="2537996" y="89855"/>
                  <a:pt x="2545809" y="100272"/>
                </a:cubicBezTo>
                <a:cubicBezTo>
                  <a:pt x="2547545" y="104613"/>
                  <a:pt x="2547110" y="107652"/>
                  <a:pt x="2544506" y="109388"/>
                </a:cubicBezTo>
                <a:cubicBezTo>
                  <a:pt x="2536693" y="117202"/>
                  <a:pt x="2529747" y="125449"/>
                  <a:pt x="2523671" y="134131"/>
                </a:cubicBezTo>
                <a:cubicBezTo>
                  <a:pt x="2528880" y="136735"/>
                  <a:pt x="2533220" y="141076"/>
                  <a:pt x="2536693" y="147153"/>
                </a:cubicBezTo>
                <a:cubicBezTo>
                  <a:pt x="2539297" y="152362"/>
                  <a:pt x="2537561" y="155401"/>
                  <a:pt x="2531484" y="156269"/>
                </a:cubicBezTo>
                <a:cubicBezTo>
                  <a:pt x="2520198" y="157137"/>
                  <a:pt x="2500664" y="158439"/>
                  <a:pt x="2472883" y="160176"/>
                </a:cubicBezTo>
                <a:cubicBezTo>
                  <a:pt x="2472883" y="161044"/>
                  <a:pt x="2472883" y="162346"/>
                  <a:pt x="2472883" y="164083"/>
                </a:cubicBezTo>
                <a:cubicBezTo>
                  <a:pt x="2472016" y="165819"/>
                  <a:pt x="2471581" y="167121"/>
                  <a:pt x="2471581" y="167989"/>
                </a:cubicBezTo>
                <a:cubicBezTo>
                  <a:pt x="2470712" y="181880"/>
                  <a:pt x="2467675" y="194468"/>
                  <a:pt x="2462465" y="205754"/>
                </a:cubicBezTo>
                <a:cubicBezTo>
                  <a:pt x="2508478" y="232668"/>
                  <a:pt x="2557530" y="252635"/>
                  <a:pt x="2609619" y="265658"/>
                </a:cubicBezTo>
                <a:cubicBezTo>
                  <a:pt x="2613961" y="267394"/>
                  <a:pt x="2616130" y="269130"/>
                  <a:pt x="2616130" y="270867"/>
                </a:cubicBezTo>
                <a:cubicBezTo>
                  <a:pt x="2616999" y="272603"/>
                  <a:pt x="2615262" y="273905"/>
                  <a:pt x="2610921" y="274773"/>
                </a:cubicBezTo>
                <a:cubicBezTo>
                  <a:pt x="2585744" y="281719"/>
                  <a:pt x="2561436" y="287362"/>
                  <a:pt x="2537996" y="291703"/>
                </a:cubicBezTo>
                <a:cubicBezTo>
                  <a:pt x="2531050" y="293439"/>
                  <a:pt x="2525840" y="292571"/>
                  <a:pt x="2522370" y="289098"/>
                </a:cubicBezTo>
                <a:cubicBezTo>
                  <a:pt x="2495456" y="274339"/>
                  <a:pt x="2469411" y="255674"/>
                  <a:pt x="2444234" y="233102"/>
                </a:cubicBezTo>
                <a:cubicBezTo>
                  <a:pt x="2421661" y="256542"/>
                  <a:pt x="2385632" y="270433"/>
                  <a:pt x="2336146" y="274773"/>
                </a:cubicBezTo>
                <a:cubicBezTo>
                  <a:pt x="2330938" y="275642"/>
                  <a:pt x="2328333" y="275642"/>
                  <a:pt x="2328333" y="274773"/>
                </a:cubicBezTo>
                <a:cubicBezTo>
                  <a:pt x="2328333" y="273037"/>
                  <a:pt x="2330504" y="271301"/>
                  <a:pt x="2334845" y="269564"/>
                </a:cubicBezTo>
                <a:cubicBezTo>
                  <a:pt x="2374780" y="255674"/>
                  <a:pt x="2403863" y="237008"/>
                  <a:pt x="2422096" y="213568"/>
                </a:cubicBezTo>
                <a:cubicBezTo>
                  <a:pt x="2414281" y="205754"/>
                  <a:pt x="2407336" y="198809"/>
                  <a:pt x="2401260" y="192732"/>
                </a:cubicBezTo>
                <a:cubicBezTo>
                  <a:pt x="2391709" y="182314"/>
                  <a:pt x="2379122" y="178407"/>
                  <a:pt x="2363495" y="181012"/>
                </a:cubicBezTo>
                <a:cubicBezTo>
                  <a:pt x="2358285" y="181880"/>
                  <a:pt x="2354812" y="180144"/>
                  <a:pt x="2353076" y="175803"/>
                </a:cubicBezTo>
                <a:cubicBezTo>
                  <a:pt x="2352208" y="173198"/>
                  <a:pt x="2352643" y="170594"/>
                  <a:pt x="2354378" y="167989"/>
                </a:cubicBezTo>
                <a:cubicBezTo>
                  <a:pt x="2354378" y="167989"/>
                  <a:pt x="2354812" y="167555"/>
                  <a:pt x="2355680" y="166687"/>
                </a:cubicBezTo>
                <a:cubicBezTo>
                  <a:pt x="2362625" y="162346"/>
                  <a:pt x="2369137" y="160176"/>
                  <a:pt x="2375214" y="160176"/>
                </a:cubicBezTo>
                <a:cubicBezTo>
                  <a:pt x="2383028" y="160176"/>
                  <a:pt x="2389973" y="161478"/>
                  <a:pt x="2396051" y="164083"/>
                </a:cubicBezTo>
                <a:cubicBezTo>
                  <a:pt x="2395183" y="159742"/>
                  <a:pt x="2394314" y="153230"/>
                  <a:pt x="2393447" y="144549"/>
                </a:cubicBezTo>
                <a:cubicBezTo>
                  <a:pt x="2391709" y="135867"/>
                  <a:pt x="2390408" y="129790"/>
                  <a:pt x="2389538" y="126317"/>
                </a:cubicBezTo>
                <a:cubicBezTo>
                  <a:pt x="2386935" y="113295"/>
                  <a:pt x="2382594" y="102443"/>
                  <a:pt x="2376517" y="93761"/>
                </a:cubicBezTo>
                <a:cubicBezTo>
                  <a:pt x="2374780" y="87684"/>
                  <a:pt x="2376082" y="84211"/>
                  <a:pt x="2380423" y="83343"/>
                </a:cubicBezTo>
                <a:cubicBezTo>
                  <a:pt x="2387369" y="83343"/>
                  <a:pt x="2395616" y="85514"/>
                  <a:pt x="2405166" y="89855"/>
                </a:cubicBezTo>
                <a:cubicBezTo>
                  <a:pt x="2406902" y="89855"/>
                  <a:pt x="2409942" y="89420"/>
                  <a:pt x="2414281" y="88552"/>
                </a:cubicBezTo>
                <a:cubicBezTo>
                  <a:pt x="2417754" y="87684"/>
                  <a:pt x="2426870" y="86382"/>
                  <a:pt x="2441630" y="84646"/>
                </a:cubicBezTo>
                <a:lnTo>
                  <a:pt x="2441630" y="76832"/>
                </a:lnTo>
                <a:cubicBezTo>
                  <a:pt x="2441630" y="54260"/>
                  <a:pt x="2438157" y="36897"/>
                  <a:pt x="2431211" y="24742"/>
                </a:cubicBezTo>
                <a:cubicBezTo>
                  <a:pt x="2426870" y="16061"/>
                  <a:pt x="2428606" y="11286"/>
                  <a:pt x="2436419" y="10418"/>
                </a:cubicBezTo>
                <a:close/>
                <a:moveTo>
                  <a:pt x="4115012" y="6511"/>
                </a:moveTo>
                <a:cubicBezTo>
                  <a:pt x="4131508" y="9983"/>
                  <a:pt x="4144964" y="17363"/>
                  <a:pt x="4155382" y="28649"/>
                </a:cubicBezTo>
                <a:cubicBezTo>
                  <a:pt x="4157986" y="32122"/>
                  <a:pt x="4158420" y="35594"/>
                  <a:pt x="4156684" y="39067"/>
                </a:cubicBezTo>
                <a:cubicBezTo>
                  <a:pt x="4154080" y="43408"/>
                  <a:pt x="4154514" y="59903"/>
                  <a:pt x="4157986" y="88552"/>
                </a:cubicBezTo>
                <a:cubicBezTo>
                  <a:pt x="4159723" y="96366"/>
                  <a:pt x="4161025" y="103745"/>
                  <a:pt x="4161893" y="110690"/>
                </a:cubicBezTo>
                <a:cubicBezTo>
                  <a:pt x="4167102" y="108954"/>
                  <a:pt x="4171009" y="107652"/>
                  <a:pt x="4173613" y="106784"/>
                </a:cubicBezTo>
                <a:cubicBezTo>
                  <a:pt x="4186636" y="100707"/>
                  <a:pt x="4198356" y="103745"/>
                  <a:pt x="4208774" y="115899"/>
                </a:cubicBezTo>
                <a:cubicBezTo>
                  <a:pt x="4212247" y="121108"/>
                  <a:pt x="4210945" y="125015"/>
                  <a:pt x="4204867" y="127620"/>
                </a:cubicBezTo>
                <a:cubicBezTo>
                  <a:pt x="4199658" y="129356"/>
                  <a:pt x="4191411" y="131960"/>
                  <a:pt x="4180125" y="135433"/>
                </a:cubicBezTo>
                <a:cubicBezTo>
                  <a:pt x="4174916" y="136301"/>
                  <a:pt x="4171009" y="137169"/>
                  <a:pt x="4168404" y="138038"/>
                </a:cubicBezTo>
                <a:cubicBezTo>
                  <a:pt x="4171009" y="148456"/>
                  <a:pt x="4174047" y="158439"/>
                  <a:pt x="4177520" y="167989"/>
                </a:cubicBezTo>
                <a:cubicBezTo>
                  <a:pt x="4183597" y="158439"/>
                  <a:pt x="4187070" y="150192"/>
                  <a:pt x="4187938" y="143247"/>
                </a:cubicBezTo>
                <a:cubicBezTo>
                  <a:pt x="4189674" y="136301"/>
                  <a:pt x="4193581" y="134565"/>
                  <a:pt x="4199658" y="138038"/>
                </a:cubicBezTo>
                <a:cubicBezTo>
                  <a:pt x="4207472" y="142378"/>
                  <a:pt x="4214417" y="148890"/>
                  <a:pt x="4220494" y="157571"/>
                </a:cubicBezTo>
                <a:cubicBezTo>
                  <a:pt x="4223099" y="161912"/>
                  <a:pt x="4222231" y="165819"/>
                  <a:pt x="4217890" y="169292"/>
                </a:cubicBezTo>
                <a:cubicBezTo>
                  <a:pt x="4216154" y="171028"/>
                  <a:pt x="4213549" y="174066"/>
                  <a:pt x="4210076" y="178407"/>
                </a:cubicBezTo>
                <a:cubicBezTo>
                  <a:pt x="4206604" y="181880"/>
                  <a:pt x="4203999" y="184918"/>
                  <a:pt x="4202263" y="187523"/>
                </a:cubicBezTo>
                <a:cubicBezTo>
                  <a:pt x="4201395" y="188391"/>
                  <a:pt x="4199658" y="190127"/>
                  <a:pt x="4197054" y="192732"/>
                </a:cubicBezTo>
                <a:cubicBezTo>
                  <a:pt x="4195318" y="195336"/>
                  <a:pt x="4193581" y="197507"/>
                  <a:pt x="4191845" y="199243"/>
                </a:cubicBezTo>
                <a:cubicBezTo>
                  <a:pt x="4203131" y="220079"/>
                  <a:pt x="4216588" y="237442"/>
                  <a:pt x="4232215" y="251333"/>
                </a:cubicBezTo>
                <a:cubicBezTo>
                  <a:pt x="4235687" y="253938"/>
                  <a:pt x="4238292" y="253503"/>
                  <a:pt x="4240028" y="250031"/>
                </a:cubicBezTo>
                <a:cubicBezTo>
                  <a:pt x="4240896" y="248294"/>
                  <a:pt x="4241330" y="245690"/>
                  <a:pt x="4241330" y="242217"/>
                </a:cubicBezTo>
                <a:cubicBezTo>
                  <a:pt x="4243066" y="236140"/>
                  <a:pt x="4245237" y="229629"/>
                  <a:pt x="4247841" y="222684"/>
                </a:cubicBezTo>
                <a:cubicBezTo>
                  <a:pt x="4248710" y="220947"/>
                  <a:pt x="4249578" y="219645"/>
                  <a:pt x="4250446" y="218777"/>
                </a:cubicBezTo>
                <a:cubicBezTo>
                  <a:pt x="4251314" y="218777"/>
                  <a:pt x="4252182" y="219645"/>
                  <a:pt x="4253050" y="221381"/>
                </a:cubicBezTo>
                <a:cubicBezTo>
                  <a:pt x="4255655" y="232667"/>
                  <a:pt x="4260430" y="248294"/>
                  <a:pt x="4267375" y="268262"/>
                </a:cubicBezTo>
                <a:cubicBezTo>
                  <a:pt x="4268243" y="270867"/>
                  <a:pt x="4269111" y="272603"/>
                  <a:pt x="4269980" y="273471"/>
                </a:cubicBezTo>
                <a:cubicBezTo>
                  <a:pt x="4272584" y="278680"/>
                  <a:pt x="4273452" y="283455"/>
                  <a:pt x="4272584" y="287796"/>
                </a:cubicBezTo>
                <a:cubicBezTo>
                  <a:pt x="4271716" y="294741"/>
                  <a:pt x="4266941" y="298214"/>
                  <a:pt x="4258259" y="298214"/>
                </a:cubicBezTo>
                <a:cubicBezTo>
                  <a:pt x="4237424" y="296478"/>
                  <a:pt x="4220060" y="288664"/>
                  <a:pt x="4206170" y="274773"/>
                </a:cubicBezTo>
                <a:cubicBezTo>
                  <a:pt x="4190543" y="259147"/>
                  <a:pt x="4177520" y="241349"/>
                  <a:pt x="4167102" y="221381"/>
                </a:cubicBezTo>
                <a:cubicBezTo>
                  <a:pt x="4155816" y="230931"/>
                  <a:pt x="4138019" y="240047"/>
                  <a:pt x="4113710" y="248729"/>
                </a:cubicBezTo>
                <a:cubicBezTo>
                  <a:pt x="4111974" y="249597"/>
                  <a:pt x="4110672" y="249163"/>
                  <a:pt x="4109803" y="247426"/>
                </a:cubicBezTo>
                <a:cubicBezTo>
                  <a:pt x="4109803" y="246558"/>
                  <a:pt x="4110237" y="245256"/>
                  <a:pt x="4111106" y="243520"/>
                </a:cubicBezTo>
                <a:cubicBezTo>
                  <a:pt x="4122392" y="233102"/>
                  <a:pt x="4136282" y="218777"/>
                  <a:pt x="4152778" y="200545"/>
                </a:cubicBezTo>
                <a:cubicBezTo>
                  <a:pt x="4151909" y="202282"/>
                  <a:pt x="4152778" y="201414"/>
                  <a:pt x="4155382" y="197941"/>
                </a:cubicBezTo>
                <a:cubicBezTo>
                  <a:pt x="4149305" y="182314"/>
                  <a:pt x="4143662" y="164951"/>
                  <a:pt x="4138453" y="145851"/>
                </a:cubicBezTo>
                <a:lnTo>
                  <a:pt x="4104594" y="154967"/>
                </a:lnTo>
                <a:lnTo>
                  <a:pt x="4104594" y="164083"/>
                </a:lnTo>
                <a:cubicBezTo>
                  <a:pt x="4104594" y="167555"/>
                  <a:pt x="4104594" y="171028"/>
                  <a:pt x="4104594" y="174501"/>
                </a:cubicBezTo>
                <a:cubicBezTo>
                  <a:pt x="4113276" y="171896"/>
                  <a:pt x="4122826" y="168857"/>
                  <a:pt x="4133244" y="165385"/>
                </a:cubicBezTo>
                <a:cubicBezTo>
                  <a:pt x="4134980" y="164517"/>
                  <a:pt x="4136282" y="164951"/>
                  <a:pt x="4137151" y="166687"/>
                </a:cubicBezTo>
                <a:cubicBezTo>
                  <a:pt x="4138019" y="168423"/>
                  <a:pt x="4137585" y="169726"/>
                  <a:pt x="4135848" y="170594"/>
                </a:cubicBezTo>
                <a:cubicBezTo>
                  <a:pt x="4133244" y="172330"/>
                  <a:pt x="4129771" y="174501"/>
                  <a:pt x="4125430" y="177105"/>
                </a:cubicBezTo>
                <a:cubicBezTo>
                  <a:pt x="4116749" y="182314"/>
                  <a:pt x="4109803" y="186655"/>
                  <a:pt x="4104594" y="190127"/>
                </a:cubicBezTo>
                <a:cubicBezTo>
                  <a:pt x="4104594" y="195336"/>
                  <a:pt x="4105028" y="204018"/>
                  <a:pt x="4105897" y="216172"/>
                </a:cubicBezTo>
                <a:cubicBezTo>
                  <a:pt x="4105897" y="226590"/>
                  <a:pt x="4105897" y="233970"/>
                  <a:pt x="4105897" y="238311"/>
                </a:cubicBezTo>
                <a:cubicBezTo>
                  <a:pt x="4104160" y="262619"/>
                  <a:pt x="4094610" y="276510"/>
                  <a:pt x="4077247" y="279982"/>
                </a:cubicBezTo>
                <a:cubicBezTo>
                  <a:pt x="4072906" y="279982"/>
                  <a:pt x="4069434" y="276944"/>
                  <a:pt x="4066829" y="270867"/>
                </a:cubicBezTo>
                <a:cubicBezTo>
                  <a:pt x="4064225" y="259581"/>
                  <a:pt x="4057279" y="248294"/>
                  <a:pt x="4045993" y="237008"/>
                </a:cubicBezTo>
                <a:cubicBezTo>
                  <a:pt x="4045125" y="236140"/>
                  <a:pt x="4044691" y="235272"/>
                  <a:pt x="4044691" y="234404"/>
                </a:cubicBezTo>
                <a:cubicBezTo>
                  <a:pt x="4044691" y="233536"/>
                  <a:pt x="4045559" y="233102"/>
                  <a:pt x="4047295" y="233102"/>
                </a:cubicBezTo>
                <a:cubicBezTo>
                  <a:pt x="4051636" y="233970"/>
                  <a:pt x="4056845" y="234838"/>
                  <a:pt x="4062922" y="235706"/>
                </a:cubicBezTo>
                <a:cubicBezTo>
                  <a:pt x="4066395" y="236574"/>
                  <a:pt x="4069000" y="237008"/>
                  <a:pt x="4070736" y="237008"/>
                </a:cubicBezTo>
                <a:cubicBezTo>
                  <a:pt x="4073340" y="237008"/>
                  <a:pt x="4074643" y="235272"/>
                  <a:pt x="4074643" y="231799"/>
                </a:cubicBezTo>
                <a:cubicBezTo>
                  <a:pt x="4074643" y="223986"/>
                  <a:pt x="4074643" y="216172"/>
                  <a:pt x="4074643" y="208359"/>
                </a:cubicBezTo>
                <a:cubicBezTo>
                  <a:pt x="4070302" y="210963"/>
                  <a:pt x="4063356" y="215304"/>
                  <a:pt x="4053807" y="221381"/>
                </a:cubicBezTo>
                <a:cubicBezTo>
                  <a:pt x="4045125" y="227459"/>
                  <a:pt x="4038180" y="232233"/>
                  <a:pt x="4032971" y="235706"/>
                </a:cubicBezTo>
                <a:cubicBezTo>
                  <a:pt x="4029498" y="238311"/>
                  <a:pt x="4026026" y="238745"/>
                  <a:pt x="4022553" y="237008"/>
                </a:cubicBezTo>
                <a:cubicBezTo>
                  <a:pt x="4012135" y="230063"/>
                  <a:pt x="4005624" y="221381"/>
                  <a:pt x="4003019" y="210963"/>
                </a:cubicBezTo>
                <a:cubicBezTo>
                  <a:pt x="4002151" y="205754"/>
                  <a:pt x="4003887" y="203150"/>
                  <a:pt x="4008228" y="203150"/>
                </a:cubicBezTo>
                <a:cubicBezTo>
                  <a:pt x="4018646" y="203150"/>
                  <a:pt x="4030800" y="200545"/>
                  <a:pt x="4044691" y="195336"/>
                </a:cubicBezTo>
                <a:cubicBezTo>
                  <a:pt x="4047295" y="194468"/>
                  <a:pt x="4051202" y="193166"/>
                  <a:pt x="4056411" y="191430"/>
                </a:cubicBezTo>
                <a:cubicBezTo>
                  <a:pt x="4064225" y="188825"/>
                  <a:pt x="4069868" y="186655"/>
                  <a:pt x="4073340" y="184918"/>
                </a:cubicBezTo>
                <a:cubicBezTo>
                  <a:pt x="4073340" y="177973"/>
                  <a:pt x="4073340" y="171028"/>
                  <a:pt x="4073340" y="164083"/>
                </a:cubicBezTo>
                <a:cubicBezTo>
                  <a:pt x="4070736" y="164951"/>
                  <a:pt x="4066395" y="165819"/>
                  <a:pt x="4060318" y="166687"/>
                </a:cubicBezTo>
                <a:cubicBezTo>
                  <a:pt x="4052504" y="168423"/>
                  <a:pt x="4047295" y="169726"/>
                  <a:pt x="4044691" y="170594"/>
                </a:cubicBezTo>
                <a:cubicBezTo>
                  <a:pt x="4037746" y="174066"/>
                  <a:pt x="4029064" y="169292"/>
                  <a:pt x="4018646" y="156269"/>
                </a:cubicBezTo>
                <a:cubicBezTo>
                  <a:pt x="4016042" y="154533"/>
                  <a:pt x="4015173" y="152362"/>
                  <a:pt x="4016042" y="149758"/>
                </a:cubicBezTo>
                <a:cubicBezTo>
                  <a:pt x="4016910" y="148021"/>
                  <a:pt x="4019080" y="146719"/>
                  <a:pt x="4022553" y="145851"/>
                </a:cubicBezTo>
                <a:cubicBezTo>
                  <a:pt x="4024289" y="145851"/>
                  <a:pt x="4026460" y="145417"/>
                  <a:pt x="4029064" y="144549"/>
                </a:cubicBezTo>
                <a:cubicBezTo>
                  <a:pt x="4047295" y="141076"/>
                  <a:pt x="4061620" y="138472"/>
                  <a:pt x="4072038" y="136735"/>
                </a:cubicBezTo>
                <a:cubicBezTo>
                  <a:pt x="4071170" y="124581"/>
                  <a:pt x="4069000" y="115465"/>
                  <a:pt x="4065527" y="109388"/>
                </a:cubicBezTo>
                <a:cubicBezTo>
                  <a:pt x="4065527" y="108520"/>
                  <a:pt x="4065527" y="108086"/>
                  <a:pt x="4065527" y="108086"/>
                </a:cubicBezTo>
                <a:cubicBezTo>
                  <a:pt x="4051636" y="111559"/>
                  <a:pt x="4035575" y="114597"/>
                  <a:pt x="4017344" y="117202"/>
                </a:cubicBezTo>
                <a:cubicBezTo>
                  <a:pt x="4015608" y="118070"/>
                  <a:pt x="4014305" y="117636"/>
                  <a:pt x="4013437" y="115899"/>
                </a:cubicBezTo>
                <a:cubicBezTo>
                  <a:pt x="4013437" y="114163"/>
                  <a:pt x="4014305" y="112861"/>
                  <a:pt x="4016042" y="111993"/>
                </a:cubicBezTo>
                <a:cubicBezTo>
                  <a:pt x="4036009" y="101575"/>
                  <a:pt x="4051202" y="91591"/>
                  <a:pt x="4061620" y="82041"/>
                </a:cubicBezTo>
                <a:cubicBezTo>
                  <a:pt x="4065961" y="78568"/>
                  <a:pt x="4070302" y="74228"/>
                  <a:pt x="4074643" y="69019"/>
                </a:cubicBezTo>
                <a:cubicBezTo>
                  <a:pt x="4075511" y="68150"/>
                  <a:pt x="4076379" y="67282"/>
                  <a:pt x="4077247" y="66414"/>
                </a:cubicBezTo>
                <a:cubicBezTo>
                  <a:pt x="4078983" y="62941"/>
                  <a:pt x="4082456" y="61639"/>
                  <a:pt x="4087665" y="62507"/>
                </a:cubicBezTo>
                <a:cubicBezTo>
                  <a:pt x="4104160" y="68585"/>
                  <a:pt x="4115012" y="74228"/>
                  <a:pt x="4120221" y="79437"/>
                </a:cubicBezTo>
                <a:cubicBezTo>
                  <a:pt x="4123694" y="84646"/>
                  <a:pt x="4123260" y="88118"/>
                  <a:pt x="4118919" y="89855"/>
                </a:cubicBezTo>
                <a:cubicBezTo>
                  <a:pt x="4108501" y="93327"/>
                  <a:pt x="4097649" y="97234"/>
                  <a:pt x="4086363" y="101575"/>
                </a:cubicBezTo>
                <a:cubicBezTo>
                  <a:pt x="4094176" y="104179"/>
                  <a:pt x="4100254" y="108520"/>
                  <a:pt x="4104594" y="114597"/>
                </a:cubicBezTo>
                <a:cubicBezTo>
                  <a:pt x="4107199" y="117202"/>
                  <a:pt x="4107633" y="121108"/>
                  <a:pt x="4105897" y="126317"/>
                </a:cubicBezTo>
                <a:cubicBezTo>
                  <a:pt x="4105897" y="126317"/>
                  <a:pt x="4105897" y="126751"/>
                  <a:pt x="4105897" y="127620"/>
                </a:cubicBezTo>
                <a:cubicBezTo>
                  <a:pt x="4110237" y="127620"/>
                  <a:pt x="4114144" y="126751"/>
                  <a:pt x="4117617" y="125015"/>
                </a:cubicBezTo>
                <a:cubicBezTo>
                  <a:pt x="4118485" y="125015"/>
                  <a:pt x="4120221" y="124581"/>
                  <a:pt x="4122826" y="123713"/>
                </a:cubicBezTo>
                <a:cubicBezTo>
                  <a:pt x="4127167" y="121977"/>
                  <a:pt x="4130205" y="121108"/>
                  <a:pt x="4131942" y="121108"/>
                </a:cubicBezTo>
                <a:cubicBezTo>
                  <a:pt x="4129337" y="105481"/>
                  <a:pt x="4126733" y="88552"/>
                  <a:pt x="4124128" y="70321"/>
                </a:cubicBezTo>
                <a:cubicBezTo>
                  <a:pt x="4120655" y="51221"/>
                  <a:pt x="4115446" y="33424"/>
                  <a:pt x="4108501" y="16929"/>
                </a:cubicBezTo>
                <a:cubicBezTo>
                  <a:pt x="4105897" y="9115"/>
                  <a:pt x="4108067" y="5643"/>
                  <a:pt x="4115012" y="6511"/>
                </a:cubicBezTo>
                <a:close/>
                <a:moveTo>
                  <a:pt x="1135477" y="6511"/>
                </a:moveTo>
                <a:cubicBezTo>
                  <a:pt x="1145026" y="8247"/>
                  <a:pt x="1157181" y="15626"/>
                  <a:pt x="1171939" y="28649"/>
                </a:cubicBezTo>
                <a:cubicBezTo>
                  <a:pt x="1176281" y="33858"/>
                  <a:pt x="1176281" y="39067"/>
                  <a:pt x="1171939" y="44276"/>
                </a:cubicBezTo>
                <a:cubicBezTo>
                  <a:pt x="1167598" y="52089"/>
                  <a:pt x="1163692" y="60771"/>
                  <a:pt x="1160219" y="70321"/>
                </a:cubicBezTo>
                <a:cubicBezTo>
                  <a:pt x="1159351" y="71189"/>
                  <a:pt x="1158917" y="72057"/>
                  <a:pt x="1158917" y="72925"/>
                </a:cubicBezTo>
                <a:cubicBezTo>
                  <a:pt x="1158049" y="73793"/>
                  <a:pt x="1157614" y="74662"/>
                  <a:pt x="1157614" y="75530"/>
                </a:cubicBezTo>
                <a:cubicBezTo>
                  <a:pt x="1160219" y="75530"/>
                  <a:pt x="1162824" y="75096"/>
                  <a:pt x="1165428" y="74228"/>
                </a:cubicBezTo>
                <a:cubicBezTo>
                  <a:pt x="1181055" y="71623"/>
                  <a:pt x="1194946" y="69019"/>
                  <a:pt x="1207100" y="66414"/>
                </a:cubicBezTo>
                <a:cubicBezTo>
                  <a:pt x="1217518" y="62941"/>
                  <a:pt x="1226199" y="63376"/>
                  <a:pt x="1233145" y="67716"/>
                </a:cubicBezTo>
                <a:cubicBezTo>
                  <a:pt x="1239222" y="72057"/>
                  <a:pt x="1244865" y="76832"/>
                  <a:pt x="1250074" y="82041"/>
                </a:cubicBezTo>
                <a:cubicBezTo>
                  <a:pt x="1254415" y="87250"/>
                  <a:pt x="1253547" y="91157"/>
                  <a:pt x="1247470" y="93761"/>
                </a:cubicBezTo>
                <a:cubicBezTo>
                  <a:pt x="1240524" y="97234"/>
                  <a:pt x="1232277" y="98970"/>
                  <a:pt x="1222727" y="98970"/>
                </a:cubicBezTo>
                <a:cubicBezTo>
                  <a:pt x="1197550" y="98970"/>
                  <a:pt x="1171939" y="101141"/>
                  <a:pt x="1145895" y="105481"/>
                </a:cubicBezTo>
                <a:cubicBezTo>
                  <a:pt x="1145895" y="105481"/>
                  <a:pt x="1145460" y="105481"/>
                  <a:pt x="1144593" y="105481"/>
                </a:cubicBezTo>
                <a:cubicBezTo>
                  <a:pt x="1133307" y="126317"/>
                  <a:pt x="1119850" y="145851"/>
                  <a:pt x="1104222" y="164083"/>
                </a:cubicBezTo>
                <a:cubicBezTo>
                  <a:pt x="1102486" y="165819"/>
                  <a:pt x="1100750" y="167555"/>
                  <a:pt x="1099014" y="169292"/>
                </a:cubicBezTo>
                <a:cubicBezTo>
                  <a:pt x="1102486" y="175369"/>
                  <a:pt x="1104222" y="183616"/>
                  <a:pt x="1104222" y="194034"/>
                </a:cubicBezTo>
                <a:cubicBezTo>
                  <a:pt x="1104222" y="207925"/>
                  <a:pt x="1104222" y="223118"/>
                  <a:pt x="1104222" y="239613"/>
                </a:cubicBezTo>
                <a:cubicBezTo>
                  <a:pt x="1120718" y="239613"/>
                  <a:pt x="1132872" y="238745"/>
                  <a:pt x="1140686" y="237008"/>
                </a:cubicBezTo>
                <a:cubicBezTo>
                  <a:pt x="1143290" y="237008"/>
                  <a:pt x="1146329" y="236574"/>
                  <a:pt x="1149801" y="235706"/>
                </a:cubicBezTo>
                <a:cubicBezTo>
                  <a:pt x="1154142" y="235706"/>
                  <a:pt x="1157181" y="235272"/>
                  <a:pt x="1158917" y="234404"/>
                </a:cubicBezTo>
                <a:cubicBezTo>
                  <a:pt x="1158917" y="230931"/>
                  <a:pt x="1158917" y="224854"/>
                  <a:pt x="1158917" y="216172"/>
                </a:cubicBezTo>
                <a:cubicBezTo>
                  <a:pt x="1159784" y="205754"/>
                  <a:pt x="1160219" y="197941"/>
                  <a:pt x="1160219" y="192732"/>
                </a:cubicBezTo>
                <a:cubicBezTo>
                  <a:pt x="1158483" y="192732"/>
                  <a:pt x="1155445" y="193166"/>
                  <a:pt x="1151103" y="194034"/>
                </a:cubicBezTo>
                <a:cubicBezTo>
                  <a:pt x="1146762" y="194034"/>
                  <a:pt x="1143290" y="194468"/>
                  <a:pt x="1140686" y="195336"/>
                </a:cubicBezTo>
                <a:cubicBezTo>
                  <a:pt x="1132872" y="195336"/>
                  <a:pt x="1127663" y="194468"/>
                  <a:pt x="1125059" y="192732"/>
                </a:cubicBezTo>
                <a:cubicBezTo>
                  <a:pt x="1118113" y="188391"/>
                  <a:pt x="1112470" y="182314"/>
                  <a:pt x="1108130" y="174501"/>
                </a:cubicBezTo>
                <a:cubicBezTo>
                  <a:pt x="1106393" y="172764"/>
                  <a:pt x="1105959" y="171462"/>
                  <a:pt x="1106827" y="170594"/>
                </a:cubicBezTo>
                <a:cubicBezTo>
                  <a:pt x="1107695" y="169726"/>
                  <a:pt x="1109866" y="169292"/>
                  <a:pt x="1113339" y="169292"/>
                </a:cubicBezTo>
                <a:cubicBezTo>
                  <a:pt x="1128965" y="167555"/>
                  <a:pt x="1144593" y="166253"/>
                  <a:pt x="1160219" y="165385"/>
                </a:cubicBezTo>
                <a:cubicBezTo>
                  <a:pt x="1159351" y="146285"/>
                  <a:pt x="1156312" y="131526"/>
                  <a:pt x="1151103" y="121108"/>
                </a:cubicBezTo>
                <a:cubicBezTo>
                  <a:pt x="1148499" y="113295"/>
                  <a:pt x="1151538" y="109822"/>
                  <a:pt x="1160219" y="110690"/>
                </a:cubicBezTo>
                <a:cubicBezTo>
                  <a:pt x="1173241" y="113295"/>
                  <a:pt x="1185396" y="118070"/>
                  <a:pt x="1196682" y="125015"/>
                </a:cubicBezTo>
                <a:cubicBezTo>
                  <a:pt x="1200155" y="128488"/>
                  <a:pt x="1201023" y="133263"/>
                  <a:pt x="1199286" y="139340"/>
                </a:cubicBezTo>
                <a:cubicBezTo>
                  <a:pt x="1196682" y="146285"/>
                  <a:pt x="1194946" y="153665"/>
                  <a:pt x="1194077" y="161478"/>
                </a:cubicBezTo>
                <a:cubicBezTo>
                  <a:pt x="1196682" y="160610"/>
                  <a:pt x="1199721" y="159742"/>
                  <a:pt x="1203194" y="158874"/>
                </a:cubicBezTo>
                <a:cubicBezTo>
                  <a:pt x="1206666" y="157137"/>
                  <a:pt x="1209704" y="156269"/>
                  <a:pt x="1212309" y="156269"/>
                </a:cubicBezTo>
                <a:cubicBezTo>
                  <a:pt x="1218386" y="153665"/>
                  <a:pt x="1224464" y="153665"/>
                  <a:pt x="1230540" y="156269"/>
                </a:cubicBezTo>
                <a:cubicBezTo>
                  <a:pt x="1240091" y="162346"/>
                  <a:pt x="1246167" y="167989"/>
                  <a:pt x="1248772" y="173198"/>
                </a:cubicBezTo>
                <a:cubicBezTo>
                  <a:pt x="1251377" y="178407"/>
                  <a:pt x="1249640" y="181880"/>
                  <a:pt x="1243563" y="183616"/>
                </a:cubicBezTo>
                <a:cubicBezTo>
                  <a:pt x="1238354" y="184484"/>
                  <a:pt x="1230106" y="185353"/>
                  <a:pt x="1218821" y="186221"/>
                </a:cubicBezTo>
                <a:cubicBezTo>
                  <a:pt x="1207534" y="187957"/>
                  <a:pt x="1198853" y="189259"/>
                  <a:pt x="1192775" y="190127"/>
                </a:cubicBezTo>
                <a:lnTo>
                  <a:pt x="1192775" y="231799"/>
                </a:lnTo>
                <a:cubicBezTo>
                  <a:pt x="1194512" y="230931"/>
                  <a:pt x="1197116" y="230497"/>
                  <a:pt x="1200589" y="230497"/>
                </a:cubicBezTo>
                <a:cubicBezTo>
                  <a:pt x="1204061" y="229629"/>
                  <a:pt x="1206666" y="229195"/>
                  <a:pt x="1208402" y="229195"/>
                </a:cubicBezTo>
                <a:cubicBezTo>
                  <a:pt x="1212743" y="229195"/>
                  <a:pt x="1220556" y="228327"/>
                  <a:pt x="1231842" y="226590"/>
                </a:cubicBezTo>
                <a:cubicBezTo>
                  <a:pt x="1235315" y="225722"/>
                  <a:pt x="1237920" y="225288"/>
                  <a:pt x="1239656" y="225288"/>
                </a:cubicBezTo>
                <a:cubicBezTo>
                  <a:pt x="1245733" y="224420"/>
                  <a:pt x="1251377" y="225288"/>
                  <a:pt x="1256586" y="227893"/>
                </a:cubicBezTo>
                <a:cubicBezTo>
                  <a:pt x="1265267" y="233102"/>
                  <a:pt x="1272647" y="239179"/>
                  <a:pt x="1278724" y="246124"/>
                </a:cubicBezTo>
                <a:cubicBezTo>
                  <a:pt x="1283065" y="254806"/>
                  <a:pt x="1280459" y="259581"/>
                  <a:pt x="1270910" y="260449"/>
                </a:cubicBezTo>
                <a:cubicBezTo>
                  <a:pt x="1258756" y="258712"/>
                  <a:pt x="1235315" y="258278"/>
                  <a:pt x="1200589" y="259147"/>
                </a:cubicBezTo>
                <a:cubicBezTo>
                  <a:pt x="1193644" y="259147"/>
                  <a:pt x="1189303" y="259147"/>
                  <a:pt x="1187566" y="259147"/>
                </a:cubicBezTo>
                <a:cubicBezTo>
                  <a:pt x="1162390" y="260883"/>
                  <a:pt x="1141988" y="263053"/>
                  <a:pt x="1126361" y="265658"/>
                </a:cubicBezTo>
                <a:cubicBezTo>
                  <a:pt x="1121152" y="266526"/>
                  <a:pt x="1117245" y="266526"/>
                  <a:pt x="1114641" y="265658"/>
                </a:cubicBezTo>
                <a:cubicBezTo>
                  <a:pt x="1113773" y="264790"/>
                  <a:pt x="1112905" y="263921"/>
                  <a:pt x="1112036" y="263053"/>
                </a:cubicBezTo>
                <a:cubicBezTo>
                  <a:pt x="1107695" y="259581"/>
                  <a:pt x="1105091" y="256976"/>
                  <a:pt x="1104222" y="255240"/>
                </a:cubicBezTo>
                <a:lnTo>
                  <a:pt x="1104222" y="261751"/>
                </a:lnTo>
                <a:cubicBezTo>
                  <a:pt x="1104222" y="274773"/>
                  <a:pt x="1102053" y="285626"/>
                  <a:pt x="1097711" y="294307"/>
                </a:cubicBezTo>
                <a:cubicBezTo>
                  <a:pt x="1093371" y="297780"/>
                  <a:pt x="1088595" y="298648"/>
                  <a:pt x="1083386" y="296912"/>
                </a:cubicBezTo>
                <a:cubicBezTo>
                  <a:pt x="1074705" y="294307"/>
                  <a:pt x="1068628" y="286494"/>
                  <a:pt x="1065155" y="273471"/>
                </a:cubicBezTo>
                <a:cubicBezTo>
                  <a:pt x="1064287" y="268262"/>
                  <a:pt x="1064287" y="263921"/>
                  <a:pt x="1065155" y="260449"/>
                </a:cubicBezTo>
                <a:cubicBezTo>
                  <a:pt x="1068628" y="253503"/>
                  <a:pt x="1070364" y="245256"/>
                  <a:pt x="1070364" y="235706"/>
                </a:cubicBezTo>
                <a:cubicBezTo>
                  <a:pt x="1070364" y="232233"/>
                  <a:pt x="1070364" y="227459"/>
                  <a:pt x="1070364" y="221381"/>
                </a:cubicBezTo>
                <a:cubicBezTo>
                  <a:pt x="1071232" y="210963"/>
                  <a:pt x="1071232" y="202716"/>
                  <a:pt x="1070364" y="196639"/>
                </a:cubicBezTo>
                <a:cubicBezTo>
                  <a:pt x="1050396" y="214002"/>
                  <a:pt x="1027824" y="227893"/>
                  <a:pt x="1002647" y="238311"/>
                </a:cubicBezTo>
                <a:cubicBezTo>
                  <a:pt x="999175" y="240047"/>
                  <a:pt x="996570" y="240481"/>
                  <a:pt x="994834" y="239613"/>
                </a:cubicBezTo>
                <a:cubicBezTo>
                  <a:pt x="993966" y="238745"/>
                  <a:pt x="995268" y="237008"/>
                  <a:pt x="998740" y="234404"/>
                </a:cubicBezTo>
                <a:cubicBezTo>
                  <a:pt x="1042149" y="197073"/>
                  <a:pt x="1076007" y="155835"/>
                  <a:pt x="1100316" y="110690"/>
                </a:cubicBezTo>
                <a:cubicBezTo>
                  <a:pt x="1097711" y="111559"/>
                  <a:pt x="1094239" y="111993"/>
                  <a:pt x="1089898" y="111993"/>
                </a:cubicBezTo>
                <a:cubicBezTo>
                  <a:pt x="1084689" y="113729"/>
                  <a:pt x="1079480" y="112861"/>
                  <a:pt x="1074271" y="109388"/>
                </a:cubicBezTo>
                <a:cubicBezTo>
                  <a:pt x="1068194" y="106784"/>
                  <a:pt x="1062551" y="102009"/>
                  <a:pt x="1057341" y="95063"/>
                </a:cubicBezTo>
                <a:cubicBezTo>
                  <a:pt x="1053869" y="88986"/>
                  <a:pt x="1055171" y="85514"/>
                  <a:pt x="1061248" y="84646"/>
                </a:cubicBezTo>
                <a:cubicBezTo>
                  <a:pt x="1073402" y="84646"/>
                  <a:pt x="1085991" y="83777"/>
                  <a:pt x="1099014" y="82041"/>
                </a:cubicBezTo>
                <a:cubicBezTo>
                  <a:pt x="1100750" y="82041"/>
                  <a:pt x="1103354" y="82041"/>
                  <a:pt x="1106827" y="82041"/>
                </a:cubicBezTo>
                <a:cubicBezTo>
                  <a:pt x="1110299" y="81173"/>
                  <a:pt x="1113339" y="80739"/>
                  <a:pt x="1115943" y="80739"/>
                </a:cubicBezTo>
                <a:cubicBezTo>
                  <a:pt x="1116811" y="77266"/>
                  <a:pt x="1118547" y="72491"/>
                  <a:pt x="1121152" y="66414"/>
                </a:cubicBezTo>
                <a:cubicBezTo>
                  <a:pt x="1124624" y="55996"/>
                  <a:pt x="1127229" y="48183"/>
                  <a:pt x="1128965" y="42974"/>
                </a:cubicBezTo>
                <a:cubicBezTo>
                  <a:pt x="1132438" y="29083"/>
                  <a:pt x="1132004" y="19099"/>
                  <a:pt x="1127663" y="13022"/>
                </a:cubicBezTo>
                <a:cubicBezTo>
                  <a:pt x="1125926" y="8681"/>
                  <a:pt x="1128530" y="6511"/>
                  <a:pt x="1135477" y="6511"/>
                </a:cubicBezTo>
                <a:close/>
                <a:moveTo>
                  <a:pt x="6806104" y="6185"/>
                </a:moveTo>
                <a:cubicBezTo>
                  <a:pt x="6808274" y="5534"/>
                  <a:pt x="6810228" y="5643"/>
                  <a:pt x="6811964" y="6511"/>
                </a:cubicBezTo>
                <a:cubicBezTo>
                  <a:pt x="6828459" y="11720"/>
                  <a:pt x="6839745" y="17797"/>
                  <a:pt x="6845822" y="24742"/>
                </a:cubicBezTo>
                <a:cubicBezTo>
                  <a:pt x="6850163" y="28215"/>
                  <a:pt x="6849295" y="32122"/>
                  <a:pt x="6843218" y="36462"/>
                </a:cubicBezTo>
                <a:cubicBezTo>
                  <a:pt x="6824986" y="46880"/>
                  <a:pt x="6788958" y="55128"/>
                  <a:pt x="6735131" y="61205"/>
                </a:cubicBezTo>
                <a:cubicBezTo>
                  <a:pt x="6729922" y="62073"/>
                  <a:pt x="6726884" y="61639"/>
                  <a:pt x="6726016" y="59903"/>
                </a:cubicBezTo>
                <a:cubicBezTo>
                  <a:pt x="6726016" y="58167"/>
                  <a:pt x="6728620" y="56430"/>
                  <a:pt x="6733829" y="54694"/>
                </a:cubicBezTo>
                <a:cubicBezTo>
                  <a:pt x="6759874" y="43408"/>
                  <a:pt x="6781578" y="28649"/>
                  <a:pt x="6798941" y="10418"/>
                </a:cubicBezTo>
                <a:cubicBezTo>
                  <a:pt x="6801546" y="8247"/>
                  <a:pt x="6803933" y="6836"/>
                  <a:pt x="6806104" y="6185"/>
                </a:cubicBezTo>
                <a:close/>
                <a:moveTo>
                  <a:pt x="8135696" y="3581"/>
                </a:moveTo>
                <a:cubicBezTo>
                  <a:pt x="8136999" y="3364"/>
                  <a:pt x="8138518" y="3472"/>
                  <a:pt x="8140254" y="3906"/>
                </a:cubicBezTo>
                <a:cubicBezTo>
                  <a:pt x="8155882" y="9115"/>
                  <a:pt x="8166300" y="15192"/>
                  <a:pt x="8171508" y="22138"/>
                </a:cubicBezTo>
                <a:cubicBezTo>
                  <a:pt x="8174982" y="25610"/>
                  <a:pt x="8175415" y="31253"/>
                  <a:pt x="8172810" y="39067"/>
                </a:cubicBezTo>
                <a:cubicBezTo>
                  <a:pt x="8170206" y="46880"/>
                  <a:pt x="8168904" y="55128"/>
                  <a:pt x="8168904" y="63810"/>
                </a:cubicBezTo>
                <a:cubicBezTo>
                  <a:pt x="8168036" y="65546"/>
                  <a:pt x="8167602" y="67282"/>
                  <a:pt x="8167602" y="69019"/>
                </a:cubicBezTo>
                <a:cubicBezTo>
                  <a:pt x="8172810" y="65546"/>
                  <a:pt x="8177152" y="61205"/>
                  <a:pt x="8180624" y="55996"/>
                </a:cubicBezTo>
                <a:cubicBezTo>
                  <a:pt x="8187570" y="49051"/>
                  <a:pt x="8191476" y="43842"/>
                  <a:pt x="8192344" y="40369"/>
                </a:cubicBezTo>
                <a:cubicBezTo>
                  <a:pt x="8194081" y="32556"/>
                  <a:pt x="8197988" y="30819"/>
                  <a:pt x="8204064" y="35160"/>
                </a:cubicBezTo>
                <a:cubicBezTo>
                  <a:pt x="8211878" y="38633"/>
                  <a:pt x="8218824" y="46012"/>
                  <a:pt x="8224900" y="57298"/>
                </a:cubicBezTo>
                <a:cubicBezTo>
                  <a:pt x="8226637" y="62507"/>
                  <a:pt x="8225335" y="66414"/>
                  <a:pt x="8220994" y="69019"/>
                </a:cubicBezTo>
                <a:cubicBezTo>
                  <a:pt x="8219258" y="69887"/>
                  <a:pt x="8216654" y="71623"/>
                  <a:pt x="8213180" y="74228"/>
                </a:cubicBezTo>
                <a:cubicBezTo>
                  <a:pt x="8210576" y="75964"/>
                  <a:pt x="8207972" y="77700"/>
                  <a:pt x="8205367" y="79437"/>
                </a:cubicBezTo>
                <a:cubicBezTo>
                  <a:pt x="8196686" y="86382"/>
                  <a:pt x="8184097" y="93761"/>
                  <a:pt x="8167602" y="101575"/>
                </a:cubicBezTo>
                <a:cubicBezTo>
                  <a:pt x="8167602" y="103311"/>
                  <a:pt x="8167602" y="105047"/>
                  <a:pt x="8167602" y="106784"/>
                </a:cubicBezTo>
                <a:cubicBezTo>
                  <a:pt x="8169338" y="118938"/>
                  <a:pt x="8174547" y="125449"/>
                  <a:pt x="8183228" y="126317"/>
                </a:cubicBezTo>
                <a:cubicBezTo>
                  <a:pt x="8191042" y="126317"/>
                  <a:pt x="8197554" y="125883"/>
                  <a:pt x="8202762" y="125015"/>
                </a:cubicBezTo>
                <a:cubicBezTo>
                  <a:pt x="8208840" y="123279"/>
                  <a:pt x="8212746" y="117636"/>
                  <a:pt x="8214482" y="108086"/>
                </a:cubicBezTo>
                <a:cubicBezTo>
                  <a:pt x="8215351" y="99404"/>
                  <a:pt x="8217087" y="92025"/>
                  <a:pt x="8219692" y="85948"/>
                </a:cubicBezTo>
                <a:cubicBezTo>
                  <a:pt x="8220560" y="83343"/>
                  <a:pt x="8221428" y="82041"/>
                  <a:pt x="8222296" y="82041"/>
                </a:cubicBezTo>
                <a:cubicBezTo>
                  <a:pt x="8223164" y="82041"/>
                  <a:pt x="8224032" y="82909"/>
                  <a:pt x="8224900" y="84646"/>
                </a:cubicBezTo>
                <a:cubicBezTo>
                  <a:pt x="8229242" y="99404"/>
                  <a:pt x="8234885" y="110690"/>
                  <a:pt x="8241830" y="118504"/>
                </a:cubicBezTo>
                <a:cubicBezTo>
                  <a:pt x="8245303" y="122845"/>
                  <a:pt x="8247038" y="127186"/>
                  <a:pt x="8247038" y="131526"/>
                </a:cubicBezTo>
                <a:cubicBezTo>
                  <a:pt x="8246170" y="136735"/>
                  <a:pt x="8243132" y="142378"/>
                  <a:pt x="8237923" y="148456"/>
                </a:cubicBezTo>
                <a:cubicBezTo>
                  <a:pt x="8233582" y="151928"/>
                  <a:pt x="8224900" y="154533"/>
                  <a:pt x="8211878" y="156269"/>
                </a:cubicBezTo>
                <a:cubicBezTo>
                  <a:pt x="8195383" y="158005"/>
                  <a:pt x="8183228" y="158005"/>
                  <a:pt x="8175415" y="156269"/>
                </a:cubicBezTo>
                <a:cubicBezTo>
                  <a:pt x="8169338" y="155401"/>
                  <a:pt x="8163695" y="153665"/>
                  <a:pt x="8158486" y="151060"/>
                </a:cubicBezTo>
                <a:cubicBezTo>
                  <a:pt x="8160222" y="151928"/>
                  <a:pt x="8161524" y="153230"/>
                  <a:pt x="8162392" y="154967"/>
                </a:cubicBezTo>
                <a:cubicBezTo>
                  <a:pt x="8164997" y="157571"/>
                  <a:pt x="8165432" y="161478"/>
                  <a:pt x="8163695" y="166687"/>
                </a:cubicBezTo>
                <a:cubicBezTo>
                  <a:pt x="8163695" y="167555"/>
                  <a:pt x="8163261" y="168423"/>
                  <a:pt x="8162392" y="169292"/>
                </a:cubicBezTo>
                <a:cubicBezTo>
                  <a:pt x="8162392" y="171028"/>
                  <a:pt x="8161959" y="172330"/>
                  <a:pt x="8161090" y="173198"/>
                </a:cubicBezTo>
                <a:cubicBezTo>
                  <a:pt x="8171508" y="172330"/>
                  <a:pt x="8182360" y="171896"/>
                  <a:pt x="8193646" y="171896"/>
                </a:cubicBezTo>
                <a:cubicBezTo>
                  <a:pt x="8214482" y="171028"/>
                  <a:pt x="8229242" y="169292"/>
                  <a:pt x="8237923" y="166687"/>
                </a:cubicBezTo>
                <a:cubicBezTo>
                  <a:pt x="8245736" y="166687"/>
                  <a:pt x="8252248" y="167989"/>
                  <a:pt x="8257456" y="170594"/>
                </a:cubicBezTo>
                <a:cubicBezTo>
                  <a:pt x="8266138" y="175803"/>
                  <a:pt x="8271782" y="182748"/>
                  <a:pt x="8274386" y="191430"/>
                </a:cubicBezTo>
                <a:cubicBezTo>
                  <a:pt x="8275254" y="198375"/>
                  <a:pt x="8271782" y="201848"/>
                  <a:pt x="8263968" y="201848"/>
                </a:cubicBezTo>
                <a:cubicBezTo>
                  <a:pt x="8260496" y="201848"/>
                  <a:pt x="8253550" y="201414"/>
                  <a:pt x="8243132" y="200545"/>
                </a:cubicBezTo>
                <a:cubicBezTo>
                  <a:pt x="8226637" y="199677"/>
                  <a:pt x="8212746" y="198809"/>
                  <a:pt x="8201460" y="197941"/>
                </a:cubicBezTo>
                <a:cubicBezTo>
                  <a:pt x="8188438" y="197941"/>
                  <a:pt x="8174547" y="197941"/>
                  <a:pt x="8159788" y="197941"/>
                </a:cubicBezTo>
                <a:cubicBezTo>
                  <a:pt x="8159788" y="213568"/>
                  <a:pt x="8159354" y="230497"/>
                  <a:pt x="8158486" y="248729"/>
                </a:cubicBezTo>
                <a:cubicBezTo>
                  <a:pt x="8156750" y="266960"/>
                  <a:pt x="8151974" y="282587"/>
                  <a:pt x="8144162" y="295609"/>
                </a:cubicBezTo>
                <a:cubicBezTo>
                  <a:pt x="8142426" y="297346"/>
                  <a:pt x="8141557" y="298214"/>
                  <a:pt x="8141557" y="298214"/>
                </a:cubicBezTo>
                <a:cubicBezTo>
                  <a:pt x="8140689" y="298214"/>
                  <a:pt x="8139386" y="297346"/>
                  <a:pt x="8137650" y="295609"/>
                </a:cubicBezTo>
                <a:cubicBezTo>
                  <a:pt x="8131573" y="283455"/>
                  <a:pt x="8128100" y="268262"/>
                  <a:pt x="8127232" y="250031"/>
                </a:cubicBezTo>
                <a:cubicBezTo>
                  <a:pt x="8124628" y="232668"/>
                  <a:pt x="8123326" y="215738"/>
                  <a:pt x="8123326" y="199243"/>
                </a:cubicBezTo>
                <a:cubicBezTo>
                  <a:pt x="8092940" y="200980"/>
                  <a:pt x="8063856" y="204018"/>
                  <a:pt x="8036075" y="208359"/>
                </a:cubicBezTo>
                <a:cubicBezTo>
                  <a:pt x="8029998" y="210095"/>
                  <a:pt x="8024789" y="209227"/>
                  <a:pt x="8020448" y="205754"/>
                </a:cubicBezTo>
                <a:cubicBezTo>
                  <a:pt x="8015239" y="201414"/>
                  <a:pt x="8010464" y="196205"/>
                  <a:pt x="8006123" y="190127"/>
                </a:cubicBezTo>
                <a:cubicBezTo>
                  <a:pt x="8004387" y="187523"/>
                  <a:pt x="8003953" y="185787"/>
                  <a:pt x="8004821" y="184918"/>
                </a:cubicBezTo>
                <a:cubicBezTo>
                  <a:pt x="8005690" y="183182"/>
                  <a:pt x="8007426" y="182314"/>
                  <a:pt x="8010030" y="182314"/>
                </a:cubicBezTo>
                <a:cubicBezTo>
                  <a:pt x="8026526" y="182314"/>
                  <a:pt x="8040416" y="181880"/>
                  <a:pt x="8051702" y="181012"/>
                </a:cubicBezTo>
                <a:cubicBezTo>
                  <a:pt x="8068198" y="179275"/>
                  <a:pt x="8090769" y="177539"/>
                  <a:pt x="8119418" y="175803"/>
                </a:cubicBezTo>
                <a:cubicBezTo>
                  <a:pt x="8121155" y="175803"/>
                  <a:pt x="8122458" y="175803"/>
                  <a:pt x="8123326" y="175803"/>
                </a:cubicBezTo>
                <a:cubicBezTo>
                  <a:pt x="8123326" y="174066"/>
                  <a:pt x="8123326" y="172764"/>
                  <a:pt x="8123326" y="171896"/>
                </a:cubicBezTo>
                <a:cubicBezTo>
                  <a:pt x="8125062" y="158005"/>
                  <a:pt x="8123760" y="148890"/>
                  <a:pt x="8119418" y="144549"/>
                </a:cubicBezTo>
                <a:cubicBezTo>
                  <a:pt x="8117682" y="141076"/>
                  <a:pt x="8117248" y="138472"/>
                  <a:pt x="8118116" y="136735"/>
                </a:cubicBezTo>
                <a:cubicBezTo>
                  <a:pt x="8119853" y="134999"/>
                  <a:pt x="8122458" y="134565"/>
                  <a:pt x="8125930" y="135433"/>
                </a:cubicBezTo>
                <a:cubicBezTo>
                  <a:pt x="8132876" y="136301"/>
                  <a:pt x="8139821" y="138906"/>
                  <a:pt x="8146766" y="143247"/>
                </a:cubicBezTo>
                <a:cubicBezTo>
                  <a:pt x="8139821" y="136301"/>
                  <a:pt x="8136348" y="126317"/>
                  <a:pt x="8136348" y="113295"/>
                </a:cubicBezTo>
                <a:cubicBezTo>
                  <a:pt x="8128534" y="115899"/>
                  <a:pt x="8119418" y="118070"/>
                  <a:pt x="8109000" y="119806"/>
                </a:cubicBezTo>
                <a:cubicBezTo>
                  <a:pt x="8106396" y="120674"/>
                  <a:pt x="8104660" y="120240"/>
                  <a:pt x="8103792" y="118504"/>
                </a:cubicBezTo>
                <a:cubicBezTo>
                  <a:pt x="8103792" y="115899"/>
                  <a:pt x="8105094" y="114163"/>
                  <a:pt x="8107698" y="113295"/>
                </a:cubicBezTo>
                <a:cubicBezTo>
                  <a:pt x="8109435" y="112427"/>
                  <a:pt x="8111605" y="111125"/>
                  <a:pt x="8114210" y="109388"/>
                </a:cubicBezTo>
                <a:cubicBezTo>
                  <a:pt x="8120287" y="105916"/>
                  <a:pt x="8127232" y="101141"/>
                  <a:pt x="8135046" y="95063"/>
                </a:cubicBezTo>
                <a:cubicBezTo>
                  <a:pt x="8135046" y="75096"/>
                  <a:pt x="8135480" y="57298"/>
                  <a:pt x="8136348" y="41671"/>
                </a:cubicBezTo>
                <a:cubicBezTo>
                  <a:pt x="8136348" y="27781"/>
                  <a:pt x="8134612" y="18231"/>
                  <a:pt x="8131139" y="13022"/>
                </a:cubicBezTo>
                <a:cubicBezTo>
                  <a:pt x="8130271" y="9549"/>
                  <a:pt x="8130705" y="6945"/>
                  <a:pt x="8132441" y="5209"/>
                </a:cubicBezTo>
                <a:cubicBezTo>
                  <a:pt x="8133310" y="4340"/>
                  <a:pt x="8134394" y="3798"/>
                  <a:pt x="8135696" y="3581"/>
                </a:cubicBezTo>
                <a:close/>
                <a:moveTo>
                  <a:pt x="7775626" y="0"/>
                </a:moveTo>
                <a:cubicBezTo>
                  <a:pt x="7796462" y="1736"/>
                  <a:pt x="7812957" y="10418"/>
                  <a:pt x="7825111" y="26044"/>
                </a:cubicBezTo>
                <a:cubicBezTo>
                  <a:pt x="7827716" y="32122"/>
                  <a:pt x="7827716" y="37765"/>
                  <a:pt x="7825111" y="42974"/>
                </a:cubicBezTo>
                <a:cubicBezTo>
                  <a:pt x="7822506" y="52523"/>
                  <a:pt x="7821204" y="62941"/>
                  <a:pt x="7821204" y="74228"/>
                </a:cubicBezTo>
                <a:lnTo>
                  <a:pt x="7821204" y="76832"/>
                </a:lnTo>
                <a:cubicBezTo>
                  <a:pt x="7835963" y="75096"/>
                  <a:pt x="7848986" y="73793"/>
                  <a:pt x="7860272" y="72925"/>
                </a:cubicBezTo>
                <a:cubicBezTo>
                  <a:pt x="7867217" y="72057"/>
                  <a:pt x="7873294" y="70321"/>
                  <a:pt x="7878503" y="67716"/>
                </a:cubicBezTo>
                <a:cubicBezTo>
                  <a:pt x="7885448" y="64244"/>
                  <a:pt x="7891960" y="65112"/>
                  <a:pt x="7898036" y="70321"/>
                </a:cubicBezTo>
                <a:cubicBezTo>
                  <a:pt x="7905850" y="76398"/>
                  <a:pt x="7913230" y="84646"/>
                  <a:pt x="7920175" y="95063"/>
                </a:cubicBezTo>
                <a:cubicBezTo>
                  <a:pt x="7923648" y="100272"/>
                  <a:pt x="7922780" y="105916"/>
                  <a:pt x="7917570" y="111993"/>
                </a:cubicBezTo>
                <a:cubicBezTo>
                  <a:pt x="7907152" y="122411"/>
                  <a:pt x="7899339" y="134565"/>
                  <a:pt x="7894130" y="148456"/>
                </a:cubicBezTo>
                <a:cubicBezTo>
                  <a:pt x="7896734" y="150192"/>
                  <a:pt x="7898471" y="152362"/>
                  <a:pt x="7899339" y="154967"/>
                </a:cubicBezTo>
                <a:cubicBezTo>
                  <a:pt x="7901944" y="158439"/>
                  <a:pt x="7902378" y="161478"/>
                  <a:pt x="7900641" y="164083"/>
                </a:cubicBezTo>
                <a:cubicBezTo>
                  <a:pt x="7898906" y="166687"/>
                  <a:pt x="7895432" y="167989"/>
                  <a:pt x="7890224" y="167989"/>
                </a:cubicBezTo>
                <a:cubicBezTo>
                  <a:pt x="7871992" y="166253"/>
                  <a:pt x="7848552" y="166253"/>
                  <a:pt x="7819902" y="167989"/>
                </a:cubicBezTo>
                <a:lnTo>
                  <a:pt x="7819902" y="192732"/>
                </a:lnTo>
                <a:cubicBezTo>
                  <a:pt x="7819902" y="237008"/>
                  <a:pt x="7814260" y="271735"/>
                  <a:pt x="7802973" y="296912"/>
                </a:cubicBezTo>
                <a:cubicBezTo>
                  <a:pt x="7801237" y="300384"/>
                  <a:pt x="7799934" y="302121"/>
                  <a:pt x="7799066" y="302121"/>
                </a:cubicBezTo>
                <a:cubicBezTo>
                  <a:pt x="7798198" y="302121"/>
                  <a:pt x="7796896" y="300818"/>
                  <a:pt x="7795160" y="298214"/>
                </a:cubicBezTo>
                <a:cubicBezTo>
                  <a:pt x="7786478" y="282587"/>
                  <a:pt x="7782137" y="255674"/>
                  <a:pt x="7782137" y="217475"/>
                </a:cubicBezTo>
                <a:cubicBezTo>
                  <a:pt x="7782137" y="212266"/>
                  <a:pt x="7782137" y="204452"/>
                  <a:pt x="7782137" y="194034"/>
                </a:cubicBezTo>
                <a:cubicBezTo>
                  <a:pt x="7781269" y="183616"/>
                  <a:pt x="7780834" y="175803"/>
                  <a:pt x="7780834" y="170594"/>
                </a:cubicBezTo>
                <a:cubicBezTo>
                  <a:pt x="7765208" y="171462"/>
                  <a:pt x="7751752" y="172764"/>
                  <a:pt x="7740465" y="174501"/>
                </a:cubicBezTo>
                <a:cubicBezTo>
                  <a:pt x="7739597" y="185787"/>
                  <a:pt x="7735690" y="191430"/>
                  <a:pt x="7728744" y="191430"/>
                </a:cubicBezTo>
                <a:cubicBezTo>
                  <a:pt x="7718327" y="192298"/>
                  <a:pt x="7711816" y="184484"/>
                  <a:pt x="7709211" y="167989"/>
                </a:cubicBezTo>
                <a:cubicBezTo>
                  <a:pt x="7706606" y="129790"/>
                  <a:pt x="7701832" y="105047"/>
                  <a:pt x="7694886" y="93761"/>
                </a:cubicBezTo>
                <a:cubicBezTo>
                  <a:pt x="7692282" y="90289"/>
                  <a:pt x="7691848" y="87250"/>
                  <a:pt x="7693584" y="84646"/>
                </a:cubicBezTo>
                <a:cubicBezTo>
                  <a:pt x="7695320" y="82041"/>
                  <a:pt x="7698360" y="81173"/>
                  <a:pt x="7702700" y="82041"/>
                </a:cubicBezTo>
                <a:cubicBezTo>
                  <a:pt x="7707041" y="82041"/>
                  <a:pt x="7715722" y="84211"/>
                  <a:pt x="7728744" y="88552"/>
                </a:cubicBezTo>
                <a:cubicBezTo>
                  <a:pt x="7737860" y="87250"/>
                  <a:pt x="7742962" y="86490"/>
                  <a:pt x="7744046" y="86273"/>
                </a:cubicBezTo>
                <a:lnTo>
                  <a:pt x="7743544" y="86303"/>
                </a:lnTo>
                <a:lnTo>
                  <a:pt x="7780834" y="82041"/>
                </a:lnTo>
                <a:lnTo>
                  <a:pt x="7780834" y="57298"/>
                </a:lnTo>
                <a:cubicBezTo>
                  <a:pt x="7781703" y="39067"/>
                  <a:pt x="7777796" y="23006"/>
                  <a:pt x="7769114" y="9115"/>
                </a:cubicBezTo>
                <a:cubicBezTo>
                  <a:pt x="7766510" y="3038"/>
                  <a:pt x="7768680" y="0"/>
                  <a:pt x="7775626" y="0"/>
                </a:cubicBezTo>
                <a:close/>
              </a:path>
            </a:pathLst>
          </a:custGeom>
          <a:solidFill>
            <a:schemeClr val="accent4">
              <a:lumMod val="20000"/>
              <a:lumOff val="80000"/>
            </a:schemeClr>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indent="539750" algn="just">
              <a:lnSpc>
                <a:spcPts val="4100"/>
              </a:lnSpc>
            </a:pPr>
            <a:endParaRPr lang="zh-CN" altLang="en-US" sz="2600" dirty="0">
              <a:solidFill>
                <a:schemeClr val="accent4">
                  <a:lumMod val="20000"/>
                  <a:lumOff val="80000"/>
                </a:schemeClr>
              </a:solidFill>
              <a:effectLst>
                <a:outerShdw blurRad="38100" dist="38100" dir="2700000" algn="tl">
                  <a:srgbClr val="000000">
                    <a:alpha val="43137"/>
                  </a:srgbClr>
                </a:outerShdw>
              </a:effectLst>
              <a:latin typeface="方正粗楷简体" panose="02000000000000000000" pitchFamily="2" charset="-122"/>
              <a:ea typeface="方正粗楷简体" panose="02000000000000000000"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1" y="0"/>
            <a:ext cx="12192000" cy="6858000"/>
          </a:xfrm>
          <a:prstGeom prst="rect">
            <a:avLst/>
          </a:prstGeom>
          <a:noFill/>
        </p:spPr>
      </p:pic>
      <p:grpSp>
        <p:nvGrpSpPr>
          <p:cNvPr id="16" name="组合 15"/>
          <p:cNvGrpSpPr/>
          <p:nvPr/>
        </p:nvGrpSpPr>
        <p:grpSpPr>
          <a:xfrm>
            <a:off x="292799" y="1569856"/>
            <a:ext cx="11606400" cy="5021057"/>
            <a:chOff x="340243" y="1994762"/>
            <a:chExt cx="11515060" cy="3916941"/>
          </a:xfrm>
        </p:grpSpPr>
        <p:pic>
          <p:nvPicPr>
            <p:cNvPr id="17" name="图片 16"/>
            <p:cNvPicPr>
              <a:picLocks noChangeAspect="1"/>
            </p:cNvPicPr>
            <p:nvPr/>
          </p:nvPicPr>
          <p:blipFill rotWithShape="1">
            <a:blip r:embed="rId2">
              <a:extLst>
                <a:ext uri="{28A0092B-C50C-407E-A947-70E740481C1C}">
                  <a14:useLocalDpi xmlns:a14="http://schemas.microsoft.com/office/drawing/2010/main" val="0"/>
                </a:ext>
              </a:extLst>
            </a:blip>
            <a:srcRect l="65" r="2569"/>
            <a:stretch>
              <a:fillRect/>
            </a:stretch>
          </p:blipFill>
          <p:spPr>
            <a:xfrm>
              <a:off x="340243" y="1994763"/>
              <a:ext cx="11515060" cy="3916940"/>
            </a:xfrm>
            <a:prstGeom prst="rect">
              <a:avLst/>
            </a:prstGeom>
          </p:spPr>
        </p:pic>
        <p:sp>
          <p:nvSpPr>
            <p:cNvPr id="18" name="矩形 17"/>
            <p:cNvSpPr/>
            <p:nvPr/>
          </p:nvSpPr>
          <p:spPr>
            <a:xfrm>
              <a:off x="1056000" y="1994762"/>
              <a:ext cx="10080000" cy="3600000"/>
            </a:xfrm>
            <a:prstGeom prst="rect">
              <a:avLst/>
            </a:prstGeom>
            <a:gradFill>
              <a:gsLst>
                <a:gs pos="75000">
                  <a:srgbClr val="FFFDFD"/>
                </a:gs>
                <a:gs pos="0">
                  <a:srgbClr val="FFFDEB"/>
                </a:gs>
              </a:gsLst>
              <a:lin ang="2700000" scaled="0"/>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等线" panose="02010600030101010101" charset="-122"/>
                <a:ea typeface="等线" panose="02010600030101010101" charset="-122"/>
              </a:endParaRPr>
            </a:p>
          </p:txBody>
        </p:sp>
      </p:grpSp>
      <p:sp>
        <p:nvSpPr>
          <p:cNvPr id="31" name="矩形 30"/>
          <p:cNvSpPr/>
          <p:nvPr/>
        </p:nvSpPr>
        <p:spPr>
          <a:xfrm>
            <a:off x="1823056" y="2196992"/>
            <a:ext cx="8545887" cy="3416320"/>
          </a:xfrm>
          <a:prstGeom prst="rect">
            <a:avLst/>
          </a:prstGeom>
        </p:spPr>
        <p:txBody>
          <a:bodyPr wrap="square">
            <a:spAutoFit/>
          </a:bodyPr>
          <a:lstStyle/>
          <a:p>
            <a:pPr algn="just">
              <a:lnSpc>
                <a:spcPct val="150000"/>
              </a:lnSpc>
            </a:pPr>
            <a:r>
              <a:rPr lang="zh-CN" altLang="en-US" sz="2400" b="1" kern="100">
                <a:solidFill>
                  <a:prstClr val="black"/>
                </a:solidFill>
                <a:latin typeface="楷体" panose="02010609060101010101" charset="-122"/>
                <a:ea typeface="楷体" panose="02010609060101010101" charset="-122"/>
                <a:cs typeface="Times New Roman" panose="02020603050405020304" pitchFamily="18" charset="0"/>
                <a:sym typeface="+mn-ea"/>
              </a:rPr>
              <a:t>    习近平强军思想作为习近平新时代中国特色社会主义思想的重要组成部分，是我们党不懈探索中国特色强军之路形成的宝贵思想结晶，是加快国防和军队现代化、全面建设世界一流军队的行动纲领，谱写了当代中国马克思主义军事理论和军事实践发展的新篇章，为新时代国防和军队建设提供了科学指南和行动纲领。</a:t>
            </a:r>
            <a:endParaRPr lang="zh-CN" altLang="en-US" sz="2400" b="1" kern="100" dirty="0">
              <a:solidFill>
                <a:prstClr val="black"/>
              </a:solidFill>
              <a:latin typeface="楷体" panose="02010609060101010101" charset="-122"/>
              <a:ea typeface="楷体" panose="02010609060101010101" charset="-122"/>
              <a:cs typeface="Times New Roman" panose="02020603050405020304" pitchFamily="18" charset="0"/>
              <a:sym typeface="+mn-ea"/>
            </a:endParaRPr>
          </a:p>
        </p:txBody>
      </p:sp>
      <p:grpSp>
        <p:nvGrpSpPr>
          <p:cNvPr id="13" name="组合 12"/>
          <p:cNvGrpSpPr/>
          <p:nvPr/>
        </p:nvGrpSpPr>
        <p:grpSpPr>
          <a:xfrm>
            <a:off x="3704100" y="647111"/>
            <a:ext cx="4783801" cy="375330"/>
            <a:chOff x="3704100" y="647111"/>
            <a:chExt cx="4783801" cy="375330"/>
          </a:xfrm>
          <a:effectLst>
            <a:outerShdw blurRad="50800" dist="38100" dir="2700000" algn="tl" rotWithShape="0">
              <a:prstClr val="black">
                <a:alpha val="40000"/>
              </a:prstClr>
            </a:outerShdw>
          </a:effectLst>
        </p:grpSpPr>
        <p:grpSp>
          <p:nvGrpSpPr>
            <p:cNvPr id="2" name="组合 1"/>
            <p:cNvGrpSpPr/>
            <p:nvPr/>
          </p:nvGrpSpPr>
          <p:grpSpPr>
            <a:xfrm>
              <a:off x="3704100" y="688219"/>
              <a:ext cx="4783801" cy="252000"/>
              <a:chOff x="3704100" y="688219"/>
              <a:chExt cx="4783801" cy="252000"/>
            </a:xfrm>
          </p:grpSpPr>
          <p:grpSp>
            <p:nvGrpSpPr>
              <p:cNvPr id="4" name="组合 3"/>
              <p:cNvGrpSpPr/>
              <p:nvPr/>
            </p:nvGrpSpPr>
            <p:grpSpPr>
              <a:xfrm>
                <a:off x="3704100" y="688219"/>
                <a:ext cx="369525" cy="252000"/>
                <a:chOff x="3704100" y="703626"/>
                <a:chExt cx="369525" cy="252000"/>
              </a:xfrm>
            </p:grpSpPr>
            <p:sp>
              <p:nvSpPr>
                <p:cNvPr id="8" name="燕尾形 10"/>
                <p:cNvSpPr/>
                <p:nvPr/>
              </p:nvSpPr>
              <p:spPr>
                <a:xfrm>
                  <a:off x="3857625" y="703626"/>
                  <a:ext cx="216000" cy="252000"/>
                </a:xfrm>
                <a:prstGeom prst="chevron">
                  <a:avLst/>
                </a:prstGeom>
                <a:solidFill>
                  <a:srgbClr val="FFFD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9" name="燕尾形 13"/>
                <p:cNvSpPr/>
                <p:nvPr/>
              </p:nvSpPr>
              <p:spPr>
                <a:xfrm>
                  <a:off x="3704100" y="739626"/>
                  <a:ext cx="144000" cy="180000"/>
                </a:xfrm>
                <a:prstGeom prst="chevron">
                  <a:avLst>
                    <a:gd name="adj" fmla="val 58967"/>
                  </a:avLst>
                </a:prstGeom>
                <a:solidFill>
                  <a:srgbClr val="FFFD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grpSp>
          <p:grpSp>
            <p:nvGrpSpPr>
              <p:cNvPr id="5" name="组合 4"/>
              <p:cNvGrpSpPr/>
              <p:nvPr/>
            </p:nvGrpSpPr>
            <p:grpSpPr>
              <a:xfrm flipH="1">
                <a:off x="8118376" y="688219"/>
                <a:ext cx="369525" cy="252000"/>
                <a:chOff x="3704100" y="703626"/>
                <a:chExt cx="369525" cy="252000"/>
              </a:xfrm>
            </p:grpSpPr>
            <p:sp>
              <p:nvSpPr>
                <p:cNvPr id="6" name="燕尾形 16"/>
                <p:cNvSpPr/>
                <p:nvPr/>
              </p:nvSpPr>
              <p:spPr>
                <a:xfrm>
                  <a:off x="3857625" y="703626"/>
                  <a:ext cx="216000" cy="252000"/>
                </a:xfrm>
                <a:prstGeom prst="chevron">
                  <a:avLst/>
                </a:prstGeom>
                <a:solidFill>
                  <a:srgbClr val="FFFD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7" name="燕尾形 17"/>
                <p:cNvSpPr/>
                <p:nvPr/>
              </p:nvSpPr>
              <p:spPr>
                <a:xfrm>
                  <a:off x="3704100" y="739626"/>
                  <a:ext cx="144000" cy="180000"/>
                </a:xfrm>
                <a:prstGeom prst="chevron">
                  <a:avLst>
                    <a:gd name="adj" fmla="val 58967"/>
                  </a:avLst>
                </a:prstGeom>
                <a:solidFill>
                  <a:srgbClr val="FFFD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grpSp>
        </p:grpSp>
        <p:sp>
          <p:nvSpPr>
            <p:cNvPr id="12" name="任意多边形: 形状 11"/>
            <p:cNvSpPr/>
            <p:nvPr/>
          </p:nvSpPr>
          <p:spPr>
            <a:xfrm>
              <a:off x="4724950" y="647111"/>
              <a:ext cx="2844130" cy="375330"/>
            </a:xfrm>
            <a:custGeom>
              <a:avLst/>
              <a:gdLst/>
              <a:ahLst/>
              <a:cxnLst/>
              <a:rect l="l" t="t" r="r" b="b"/>
              <a:pathLst>
                <a:path w="2844130" h="375330">
                  <a:moveTo>
                    <a:pt x="2757562" y="260077"/>
                  </a:moveTo>
                  <a:cubicBezTo>
                    <a:pt x="2758554" y="259829"/>
                    <a:pt x="2759794" y="259953"/>
                    <a:pt x="2761283" y="260449"/>
                  </a:cubicBezTo>
                  <a:cubicBezTo>
                    <a:pt x="2798986" y="261441"/>
                    <a:pt x="2825279" y="273348"/>
                    <a:pt x="2840162" y="296168"/>
                  </a:cubicBezTo>
                  <a:cubicBezTo>
                    <a:pt x="2848099" y="314027"/>
                    <a:pt x="2844130" y="328414"/>
                    <a:pt x="2828255" y="339328"/>
                  </a:cubicBezTo>
                  <a:cubicBezTo>
                    <a:pt x="2808411" y="347266"/>
                    <a:pt x="2795513" y="342801"/>
                    <a:pt x="2789560" y="325934"/>
                  </a:cubicBezTo>
                  <a:cubicBezTo>
                    <a:pt x="2783607" y="302121"/>
                    <a:pt x="2773189" y="282277"/>
                    <a:pt x="2758306" y="266402"/>
                  </a:cubicBezTo>
                  <a:cubicBezTo>
                    <a:pt x="2755330" y="264418"/>
                    <a:pt x="2754337" y="262930"/>
                    <a:pt x="2755330" y="261938"/>
                  </a:cubicBezTo>
                  <a:cubicBezTo>
                    <a:pt x="2755826" y="260945"/>
                    <a:pt x="2756570" y="260325"/>
                    <a:pt x="2757562" y="260077"/>
                  </a:cubicBezTo>
                  <a:close/>
                  <a:moveTo>
                    <a:pt x="2527622" y="254496"/>
                  </a:moveTo>
                  <a:cubicBezTo>
                    <a:pt x="2528119" y="254000"/>
                    <a:pt x="2528739" y="254000"/>
                    <a:pt x="2529483" y="254496"/>
                  </a:cubicBezTo>
                  <a:cubicBezTo>
                    <a:pt x="2530227" y="254992"/>
                    <a:pt x="2531095" y="255984"/>
                    <a:pt x="2532087" y="257473"/>
                  </a:cubicBezTo>
                  <a:cubicBezTo>
                    <a:pt x="2551931" y="291207"/>
                    <a:pt x="2556396" y="318988"/>
                    <a:pt x="2545482" y="340816"/>
                  </a:cubicBezTo>
                  <a:cubicBezTo>
                    <a:pt x="2534568" y="357684"/>
                    <a:pt x="2520181" y="363141"/>
                    <a:pt x="2502322" y="357188"/>
                  </a:cubicBezTo>
                  <a:cubicBezTo>
                    <a:pt x="2483470" y="346273"/>
                    <a:pt x="2479502" y="333871"/>
                    <a:pt x="2490415" y="319980"/>
                  </a:cubicBezTo>
                  <a:cubicBezTo>
                    <a:pt x="2508275" y="301129"/>
                    <a:pt x="2519685" y="280789"/>
                    <a:pt x="2524646" y="258961"/>
                  </a:cubicBezTo>
                  <a:cubicBezTo>
                    <a:pt x="2525638" y="255984"/>
                    <a:pt x="2526630" y="254496"/>
                    <a:pt x="2527622" y="254496"/>
                  </a:cubicBezTo>
                  <a:close/>
                  <a:moveTo>
                    <a:pt x="2569480" y="252450"/>
                  </a:moveTo>
                  <a:cubicBezTo>
                    <a:pt x="2571093" y="252326"/>
                    <a:pt x="2573015" y="252512"/>
                    <a:pt x="2575247" y="253008"/>
                  </a:cubicBezTo>
                  <a:cubicBezTo>
                    <a:pt x="2591122" y="253008"/>
                    <a:pt x="2607990" y="255488"/>
                    <a:pt x="2625849" y="260449"/>
                  </a:cubicBezTo>
                  <a:cubicBezTo>
                    <a:pt x="2634779" y="264418"/>
                    <a:pt x="2635275" y="269875"/>
                    <a:pt x="2627337" y="276820"/>
                  </a:cubicBezTo>
                  <a:cubicBezTo>
                    <a:pt x="2623369" y="278805"/>
                    <a:pt x="2621384" y="282773"/>
                    <a:pt x="2621384" y="288727"/>
                  </a:cubicBezTo>
                  <a:lnTo>
                    <a:pt x="2621384" y="311051"/>
                  </a:lnTo>
                  <a:cubicBezTo>
                    <a:pt x="2621384" y="318988"/>
                    <a:pt x="2627834" y="322957"/>
                    <a:pt x="2640732" y="322957"/>
                  </a:cubicBezTo>
                  <a:lnTo>
                    <a:pt x="2691333" y="322957"/>
                  </a:lnTo>
                  <a:cubicBezTo>
                    <a:pt x="2706216" y="322957"/>
                    <a:pt x="2717627" y="306090"/>
                    <a:pt x="2725564" y="272355"/>
                  </a:cubicBezTo>
                  <a:cubicBezTo>
                    <a:pt x="2727548" y="263426"/>
                    <a:pt x="2730029" y="259457"/>
                    <a:pt x="2733005" y="260449"/>
                  </a:cubicBezTo>
                  <a:cubicBezTo>
                    <a:pt x="2735982" y="261441"/>
                    <a:pt x="2737966" y="265410"/>
                    <a:pt x="2738958" y="272355"/>
                  </a:cubicBezTo>
                  <a:cubicBezTo>
                    <a:pt x="2738958" y="295176"/>
                    <a:pt x="2745904" y="309066"/>
                    <a:pt x="2759794" y="314027"/>
                  </a:cubicBezTo>
                  <a:cubicBezTo>
                    <a:pt x="2768724" y="318988"/>
                    <a:pt x="2773685" y="324445"/>
                    <a:pt x="2774677" y="330398"/>
                  </a:cubicBezTo>
                  <a:cubicBezTo>
                    <a:pt x="2774677" y="340320"/>
                    <a:pt x="2769716" y="348258"/>
                    <a:pt x="2759794" y="354211"/>
                  </a:cubicBezTo>
                  <a:cubicBezTo>
                    <a:pt x="2741935" y="363141"/>
                    <a:pt x="2722587" y="367605"/>
                    <a:pt x="2701751" y="367605"/>
                  </a:cubicBezTo>
                  <a:lnTo>
                    <a:pt x="2609478" y="367605"/>
                  </a:lnTo>
                  <a:cubicBezTo>
                    <a:pt x="2581697" y="366613"/>
                    <a:pt x="2567310" y="351731"/>
                    <a:pt x="2566318" y="322957"/>
                  </a:cubicBezTo>
                  <a:lnTo>
                    <a:pt x="2566318" y="306586"/>
                  </a:lnTo>
                  <a:cubicBezTo>
                    <a:pt x="2566318" y="282773"/>
                    <a:pt x="2565326" y="267891"/>
                    <a:pt x="2563341" y="261938"/>
                  </a:cubicBezTo>
                  <a:cubicBezTo>
                    <a:pt x="2562597" y="255984"/>
                    <a:pt x="2564643" y="252822"/>
                    <a:pt x="2569480" y="252450"/>
                  </a:cubicBezTo>
                  <a:close/>
                  <a:moveTo>
                    <a:pt x="2105546" y="224730"/>
                  </a:moveTo>
                  <a:cubicBezTo>
                    <a:pt x="2107531" y="224730"/>
                    <a:pt x="2109515" y="226715"/>
                    <a:pt x="2111499" y="230684"/>
                  </a:cubicBezTo>
                  <a:cubicBezTo>
                    <a:pt x="2128366" y="265410"/>
                    <a:pt x="2131839" y="295672"/>
                    <a:pt x="2121917" y="321469"/>
                  </a:cubicBezTo>
                  <a:cubicBezTo>
                    <a:pt x="2111003" y="337344"/>
                    <a:pt x="2095624" y="342305"/>
                    <a:pt x="2075780" y="336352"/>
                  </a:cubicBezTo>
                  <a:cubicBezTo>
                    <a:pt x="2058913" y="325438"/>
                    <a:pt x="2056433" y="311051"/>
                    <a:pt x="2068339" y="293191"/>
                  </a:cubicBezTo>
                  <a:cubicBezTo>
                    <a:pt x="2087190" y="275332"/>
                    <a:pt x="2098105" y="254496"/>
                    <a:pt x="2101081" y="230684"/>
                  </a:cubicBezTo>
                  <a:cubicBezTo>
                    <a:pt x="2101081" y="226715"/>
                    <a:pt x="2102569" y="224730"/>
                    <a:pt x="2105546" y="224730"/>
                  </a:cubicBezTo>
                  <a:close/>
                  <a:moveTo>
                    <a:pt x="2333997" y="224358"/>
                  </a:moveTo>
                  <a:cubicBezTo>
                    <a:pt x="2335486" y="224110"/>
                    <a:pt x="2337222" y="224234"/>
                    <a:pt x="2339206" y="224730"/>
                  </a:cubicBezTo>
                  <a:cubicBezTo>
                    <a:pt x="2379886" y="235645"/>
                    <a:pt x="2406675" y="255488"/>
                    <a:pt x="2419573" y="284262"/>
                  </a:cubicBezTo>
                  <a:cubicBezTo>
                    <a:pt x="2427511" y="303113"/>
                    <a:pt x="2424038" y="317996"/>
                    <a:pt x="2409155" y="328910"/>
                  </a:cubicBezTo>
                  <a:cubicBezTo>
                    <a:pt x="2386335" y="337840"/>
                    <a:pt x="2371452" y="330895"/>
                    <a:pt x="2364507" y="308074"/>
                  </a:cubicBezTo>
                  <a:cubicBezTo>
                    <a:pt x="2360538" y="277316"/>
                    <a:pt x="2349624" y="252512"/>
                    <a:pt x="2331765" y="233660"/>
                  </a:cubicBezTo>
                  <a:cubicBezTo>
                    <a:pt x="2329780" y="230684"/>
                    <a:pt x="2329284" y="228203"/>
                    <a:pt x="2330276" y="226219"/>
                  </a:cubicBezTo>
                  <a:cubicBezTo>
                    <a:pt x="2331269" y="225227"/>
                    <a:pt x="2332509" y="224606"/>
                    <a:pt x="2333997" y="224358"/>
                  </a:cubicBezTo>
                  <a:close/>
                  <a:moveTo>
                    <a:pt x="2151683" y="214313"/>
                  </a:moveTo>
                  <a:cubicBezTo>
                    <a:pt x="2174503" y="217289"/>
                    <a:pt x="2191866" y="220266"/>
                    <a:pt x="2203773" y="223242"/>
                  </a:cubicBezTo>
                  <a:cubicBezTo>
                    <a:pt x="2215679" y="228203"/>
                    <a:pt x="2217167" y="234652"/>
                    <a:pt x="2208237" y="242590"/>
                  </a:cubicBezTo>
                  <a:cubicBezTo>
                    <a:pt x="2204269" y="245566"/>
                    <a:pt x="2202284" y="250527"/>
                    <a:pt x="2202284" y="257473"/>
                  </a:cubicBezTo>
                  <a:lnTo>
                    <a:pt x="2202284" y="296168"/>
                  </a:lnTo>
                  <a:cubicBezTo>
                    <a:pt x="2200300" y="312043"/>
                    <a:pt x="2208734" y="319484"/>
                    <a:pt x="2227585" y="318492"/>
                  </a:cubicBezTo>
                  <a:lnTo>
                    <a:pt x="2267769" y="318492"/>
                  </a:lnTo>
                  <a:cubicBezTo>
                    <a:pt x="2291581" y="321469"/>
                    <a:pt x="2306464" y="304106"/>
                    <a:pt x="2312417" y="266402"/>
                  </a:cubicBezTo>
                  <a:cubicBezTo>
                    <a:pt x="2314401" y="257473"/>
                    <a:pt x="2317378" y="254000"/>
                    <a:pt x="2321347" y="255984"/>
                  </a:cubicBezTo>
                  <a:cubicBezTo>
                    <a:pt x="2324323" y="254992"/>
                    <a:pt x="2325812" y="258961"/>
                    <a:pt x="2325812" y="267891"/>
                  </a:cubicBezTo>
                  <a:cubicBezTo>
                    <a:pt x="2325812" y="288727"/>
                    <a:pt x="2331765" y="302617"/>
                    <a:pt x="2343671" y="309563"/>
                  </a:cubicBezTo>
                  <a:cubicBezTo>
                    <a:pt x="2354585" y="314523"/>
                    <a:pt x="2359546" y="320973"/>
                    <a:pt x="2358554" y="328910"/>
                  </a:cubicBezTo>
                  <a:cubicBezTo>
                    <a:pt x="2359546" y="337840"/>
                    <a:pt x="2354089" y="345777"/>
                    <a:pt x="2342183" y="352723"/>
                  </a:cubicBezTo>
                  <a:cubicBezTo>
                    <a:pt x="2332261" y="360660"/>
                    <a:pt x="2315394" y="364629"/>
                    <a:pt x="2291581" y="364629"/>
                  </a:cubicBezTo>
                  <a:lnTo>
                    <a:pt x="2200796" y="364629"/>
                  </a:lnTo>
                  <a:cubicBezTo>
                    <a:pt x="2162101" y="365621"/>
                    <a:pt x="2143249" y="349250"/>
                    <a:pt x="2144241" y="315516"/>
                  </a:cubicBezTo>
                  <a:lnTo>
                    <a:pt x="2144241" y="281285"/>
                  </a:lnTo>
                  <a:cubicBezTo>
                    <a:pt x="2144241" y="259457"/>
                    <a:pt x="2142753" y="241598"/>
                    <a:pt x="2139777" y="227707"/>
                  </a:cubicBezTo>
                  <a:cubicBezTo>
                    <a:pt x="2137792" y="217785"/>
                    <a:pt x="2141761" y="213320"/>
                    <a:pt x="2151683" y="214313"/>
                  </a:cubicBezTo>
                  <a:close/>
                  <a:moveTo>
                    <a:pt x="2212702" y="202406"/>
                  </a:moveTo>
                  <a:cubicBezTo>
                    <a:pt x="2247429" y="206375"/>
                    <a:pt x="2269753" y="217289"/>
                    <a:pt x="2279675" y="235148"/>
                  </a:cubicBezTo>
                  <a:cubicBezTo>
                    <a:pt x="2284636" y="254000"/>
                    <a:pt x="2279675" y="268387"/>
                    <a:pt x="2264792" y="278309"/>
                  </a:cubicBezTo>
                  <a:cubicBezTo>
                    <a:pt x="2244948" y="286246"/>
                    <a:pt x="2233042" y="280789"/>
                    <a:pt x="2229073" y="261938"/>
                  </a:cubicBezTo>
                  <a:cubicBezTo>
                    <a:pt x="2226097" y="240109"/>
                    <a:pt x="2219152" y="223242"/>
                    <a:pt x="2208237" y="211336"/>
                  </a:cubicBezTo>
                  <a:cubicBezTo>
                    <a:pt x="2206253" y="209352"/>
                    <a:pt x="2205757" y="207367"/>
                    <a:pt x="2206749" y="205383"/>
                  </a:cubicBezTo>
                  <a:cubicBezTo>
                    <a:pt x="2206749" y="203398"/>
                    <a:pt x="2208734" y="202406"/>
                    <a:pt x="2212702" y="202406"/>
                  </a:cubicBezTo>
                  <a:close/>
                  <a:moveTo>
                    <a:pt x="1014934" y="199430"/>
                  </a:moveTo>
                  <a:lnTo>
                    <a:pt x="1014934" y="200918"/>
                  </a:lnTo>
                  <a:lnTo>
                    <a:pt x="1016422" y="200918"/>
                  </a:lnTo>
                  <a:close/>
                  <a:moveTo>
                    <a:pt x="1489100" y="171152"/>
                  </a:moveTo>
                  <a:lnTo>
                    <a:pt x="1489100" y="233660"/>
                  </a:lnTo>
                  <a:lnTo>
                    <a:pt x="1509936" y="233660"/>
                  </a:lnTo>
                  <a:lnTo>
                    <a:pt x="1509936" y="171152"/>
                  </a:lnTo>
                  <a:close/>
                  <a:moveTo>
                    <a:pt x="1416174" y="171152"/>
                  </a:moveTo>
                  <a:cubicBezTo>
                    <a:pt x="1416174" y="174129"/>
                    <a:pt x="1416174" y="177602"/>
                    <a:pt x="1416174" y="181570"/>
                  </a:cubicBezTo>
                  <a:lnTo>
                    <a:pt x="1416174" y="233660"/>
                  </a:lnTo>
                  <a:lnTo>
                    <a:pt x="1435522" y="233660"/>
                  </a:lnTo>
                  <a:lnTo>
                    <a:pt x="1435522" y="171152"/>
                  </a:lnTo>
                  <a:close/>
                  <a:moveTo>
                    <a:pt x="2701751" y="151805"/>
                  </a:moveTo>
                  <a:lnTo>
                    <a:pt x="2701751" y="194965"/>
                  </a:lnTo>
                  <a:lnTo>
                    <a:pt x="2764259" y="194965"/>
                  </a:lnTo>
                  <a:lnTo>
                    <a:pt x="2764259" y="151805"/>
                  </a:lnTo>
                  <a:close/>
                  <a:moveTo>
                    <a:pt x="2269257" y="117574"/>
                  </a:moveTo>
                  <a:lnTo>
                    <a:pt x="2269257" y="178594"/>
                  </a:lnTo>
                  <a:lnTo>
                    <a:pt x="2316882" y="178594"/>
                  </a:lnTo>
                  <a:lnTo>
                    <a:pt x="2316882" y="117574"/>
                  </a:lnTo>
                  <a:close/>
                  <a:moveTo>
                    <a:pt x="2163589" y="117574"/>
                  </a:moveTo>
                  <a:lnTo>
                    <a:pt x="2163589" y="178594"/>
                  </a:lnTo>
                  <a:lnTo>
                    <a:pt x="2211214" y="178594"/>
                  </a:lnTo>
                  <a:lnTo>
                    <a:pt x="2211214" y="117574"/>
                  </a:lnTo>
                  <a:close/>
                  <a:moveTo>
                    <a:pt x="2701751" y="96738"/>
                  </a:moveTo>
                  <a:lnTo>
                    <a:pt x="2701751" y="139898"/>
                  </a:lnTo>
                  <a:lnTo>
                    <a:pt x="2764259" y="139898"/>
                  </a:lnTo>
                  <a:lnTo>
                    <a:pt x="2764259" y="96738"/>
                  </a:lnTo>
                  <a:close/>
                  <a:moveTo>
                    <a:pt x="2648173" y="92273"/>
                  </a:moveTo>
                  <a:cubicBezTo>
                    <a:pt x="2647181" y="93266"/>
                    <a:pt x="2644701" y="93762"/>
                    <a:pt x="2640732" y="93762"/>
                  </a:cubicBezTo>
                  <a:lnTo>
                    <a:pt x="2593107" y="93762"/>
                  </a:lnTo>
                  <a:lnTo>
                    <a:pt x="2593107" y="122039"/>
                  </a:lnTo>
                  <a:cubicBezTo>
                    <a:pt x="2616919" y="126008"/>
                    <a:pt x="2633290" y="133449"/>
                    <a:pt x="2642220" y="144363"/>
                  </a:cubicBezTo>
                  <a:cubicBezTo>
                    <a:pt x="2645197" y="147340"/>
                    <a:pt x="2647181" y="151309"/>
                    <a:pt x="2648173" y="156270"/>
                  </a:cubicBezTo>
                  <a:cubicBezTo>
                    <a:pt x="2648173" y="148332"/>
                    <a:pt x="2648173" y="140395"/>
                    <a:pt x="2648173" y="132457"/>
                  </a:cubicBezTo>
                  <a:lnTo>
                    <a:pt x="2648173" y="93762"/>
                  </a:lnTo>
                  <a:close/>
                  <a:moveTo>
                    <a:pt x="849362" y="78507"/>
                  </a:moveTo>
                  <a:cubicBezTo>
                    <a:pt x="850603" y="78259"/>
                    <a:pt x="852215" y="78383"/>
                    <a:pt x="854199" y="78879"/>
                  </a:cubicBezTo>
                  <a:cubicBezTo>
                    <a:pt x="892895" y="84832"/>
                    <a:pt x="918691" y="98227"/>
                    <a:pt x="931590" y="119063"/>
                  </a:cubicBezTo>
                  <a:cubicBezTo>
                    <a:pt x="942504" y="143867"/>
                    <a:pt x="937543" y="162223"/>
                    <a:pt x="916707" y="174129"/>
                  </a:cubicBezTo>
                  <a:cubicBezTo>
                    <a:pt x="892895" y="182066"/>
                    <a:pt x="879004" y="173137"/>
                    <a:pt x="875035" y="147340"/>
                  </a:cubicBezTo>
                  <a:cubicBezTo>
                    <a:pt x="870074" y="121543"/>
                    <a:pt x="861145" y="102195"/>
                    <a:pt x="848246" y="89297"/>
                  </a:cubicBezTo>
                  <a:cubicBezTo>
                    <a:pt x="846262" y="86320"/>
                    <a:pt x="845766" y="83344"/>
                    <a:pt x="846758" y="80367"/>
                  </a:cubicBezTo>
                  <a:cubicBezTo>
                    <a:pt x="847254" y="79375"/>
                    <a:pt x="848122" y="78755"/>
                    <a:pt x="849362" y="78507"/>
                  </a:cubicBezTo>
                  <a:close/>
                  <a:moveTo>
                    <a:pt x="81484" y="74414"/>
                  </a:moveTo>
                  <a:cubicBezTo>
                    <a:pt x="125140" y="79375"/>
                    <a:pt x="154409" y="94258"/>
                    <a:pt x="169292" y="119063"/>
                  </a:cubicBezTo>
                  <a:cubicBezTo>
                    <a:pt x="179214" y="142875"/>
                    <a:pt x="172269" y="160238"/>
                    <a:pt x="148456" y="171152"/>
                  </a:cubicBezTo>
                  <a:cubicBezTo>
                    <a:pt x="126628" y="179090"/>
                    <a:pt x="112738" y="172641"/>
                    <a:pt x="106784" y="151805"/>
                  </a:cubicBezTo>
                  <a:cubicBezTo>
                    <a:pt x="102816" y="127000"/>
                    <a:pt x="92398" y="104180"/>
                    <a:pt x="75531" y="83344"/>
                  </a:cubicBezTo>
                  <a:cubicBezTo>
                    <a:pt x="73546" y="80367"/>
                    <a:pt x="73050" y="78383"/>
                    <a:pt x="74042" y="77391"/>
                  </a:cubicBezTo>
                  <a:cubicBezTo>
                    <a:pt x="75034" y="75406"/>
                    <a:pt x="77515" y="74414"/>
                    <a:pt x="81484" y="74414"/>
                  </a:cubicBezTo>
                  <a:close/>
                  <a:moveTo>
                    <a:pt x="1434034" y="47625"/>
                  </a:moveTo>
                  <a:cubicBezTo>
                    <a:pt x="1432049" y="49609"/>
                    <a:pt x="1431057" y="53578"/>
                    <a:pt x="1431057" y="59531"/>
                  </a:cubicBezTo>
                  <a:lnTo>
                    <a:pt x="1431057" y="107156"/>
                  </a:lnTo>
                  <a:lnTo>
                    <a:pt x="1495053" y="107156"/>
                  </a:lnTo>
                  <a:lnTo>
                    <a:pt x="1495053" y="47625"/>
                  </a:lnTo>
                  <a:close/>
                  <a:moveTo>
                    <a:pt x="2703240" y="43160"/>
                  </a:moveTo>
                  <a:cubicBezTo>
                    <a:pt x="2702248" y="45145"/>
                    <a:pt x="2701751" y="48121"/>
                    <a:pt x="2701751" y="52090"/>
                  </a:cubicBezTo>
                  <a:lnTo>
                    <a:pt x="2701751" y="86320"/>
                  </a:lnTo>
                  <a:lnTo>
                    <a:pt x="2764259" y="86320"/>
                  </a:lnTo>
                  <a:lnTo>
                    <a:pt x="2764259" y="43160"/>
                  </a:lnTo>
                  <a:close/>
                  <a:moveTo>
                    <a:pt x="2279675" y="43160"/>
                  </a:moveTo>
                  <a:cubicBezTo>
                    <a:pt x="2279675" y="46137"/>
                    <a:pt x="2278683" y="48617"/>
                    <a:pt x="2276698" y="50602"/>
                  </a:cubicBezTo>
                  <a:cubicBezTo>
                    <a:pt x="2271737" y="53578"/>
                    <a:pt x="2269257" y="58043"/>
                    <a:pt x="2269257" y="63996"/>
                  </a:cubicBezTo>
                  <a:lnTo>
                    <a:pt x="2269257" y="105668"/>
                  </a:lnTo>
                  <a:lnTo>
                    <a:pt x="2316882" y="105668"/>
                  </a:lnTo>
                  <a:lnTo>
                    <a:pt x="2316882" y="43160"/>
                  </a:lnTo>
                  <a:close/>
                  <a:moveTo>
                    <a:pt x="2168054" y="43160"/>
                  </a:moveTo>
                  <a:cubicBezTo>
                    <a:pt x="2165077" y="44152"/>
                    <a:pt x="2163589" y="47129"/>
                    <a:pt x="2163589" y="52090"/>
                  </a:cubicBezTo>
                  <a:lnTo>
                    <a:pt x="2163589" y="105668"/>
                  </a:lnTo>
                  <a:lnTo>
                    <a:pt x="2211214" y="105668"/>
                  </a:lnTo>
                  <a:lnTo>
                    <a:pt x="2211214" y="43160"/>
                  </a:lnTo>
                  <a:lnTo>
                    <a:pt x="2169542" y="43160"/>
                  </a:lnTo>
                  <a:cubicBezTo>
                    <a:pt x="2169542" y="43160"/>
                    <a:pt x="2169046" y="43160"/>
                    <a:pt x="2168054" y="43160"/>
                  </a:cubicBezTo>
                  <a:close/>
                  <a:moveTo>
                    <a:pt x="1316459" y="19348"/>
                  </a:moveTo>
                  <a:cubicBezTo>
                    <a:pt x="1337295" y="26293"/>
                    <a:pt x="1353666" y="36711"/>
                    <a:pt x="1365573" y="50602"/>
                  </a:cubicBezTo>
                  <a:cubicBezTo>
                    <a:pt x="1367557" y="54570"/>
                    <a:pt x="1365573" y="58539"/>
                    <a:pt x="1359620" y="62508"/>
                  </a:cubicBezTo>
                  <a:cubicBezTo>
                    <a:pt x="1356643" y="65484"/>
                    <a:pt x="1354659" y="69453"/>
                    <a:pt x="1353666" y="74414"/>
                  </a:cubicBezTo>
                  <a:cubicBezTo>
                    <a:pt x="1353666" y="90289"/>
                    <a:pt x="1354659" y="106164"/>
                    <a:pt x="1356643" y="122039"/>
                  </a:cubicBezTo>
                  <a:cubicBezTo>
                    <a:pt x="1357635" y="132953"/>
                    <a:pt x="1353666" y="139898"/>
                    <a:pt x="1344737" y="142875"/>
                  </a:cubicBezTo>
                  <a:cubicBezTo>
                    <a:pt x="1336799" y="145852"/>
                    <a:pt x="1328366" y="147340"/>
                    <a:pt x="1319436" y="147340"/>
                  </a:cubicBezTo>
                  <a:cubicBezTo>
                    <a:pt x="1307530" y="149324"/>
                    <a:pt x="1302073" y="145852"/>
                    <a:pt x="1303065" y="136922"/>
                  </a:cubicBezTo>
                  <a:lnTo>
                    <a:pt x="1303065" y="129480"/>
                  </a:lnTo>
                  <a:lnTo>
                    <a:pt x="1295623" y="129480"/>
                  </a:lnTo>
                  <a:cubicBezTo>
                    <a:pt x="1295623" y="129480"/>
                    <a:pt x="1295127" y="129480"/>
                    <a:pt x="1294135" y="129480"/>
                  </a:cubicBezTo>
                  <a:cubicBezTo>
                    <a:pt x="1289174" y="132457"/>
                    <a:pt x="1286694" y="136922"/>
                    <a:pt x="1286694" y="142875"/>
                  </a:cubicBezTo>
                  <a:cubicBezTo>
                    <a:pt x="1286694" y="156766"/>
                    <a:pt x="1285702" y="173633"/>
                    <a:pt x="1283717" y="193477"/>
                  </a:cubicBezTo>
                  <a:lnTo>
                    <a:pt x="1292647" y="193477"/>
                  </a:lnTo>
                  <a:cubicBezTo>
                    <a:pt x="1300584" y="179586"/>
                    <a:pt x="1308026" y="172145"/>
                    <a:pt x="1314971" y="171152"/>
                  </a:cubicBezTo>
                  <a:cubicBezTo>
                    <a:pt x="1332830" y="178098"/>
                    <a:pt x="1347713" y="187523"/>
                    <a:pt x="1359620" y="199430"/>
                  </a:cubicBezTo>
                  <a:cubicBezTo>
                    <a:pt x="1361604" y="204391"/>
                    <a:pt x="1360116" y="208359"/>
                    <a:pt x="1355155" y="211336"/>
                  </a:cubicBezTo>
                  <a:cubicBezTo>
                    <a:pt x="1352178" y="213320"/>
                    <a:pt x="1350194" y="216793"/>
                    <a:pt x="1349202" y="221754"/>
                  </a:cubicBezTo>
                  <a:cubicBezTo>
                    <a:pt x="1348209" y="259457"/>
                    <a:pt x="1344737" y="293191"/>
                    <a:pt x="1338784" y="322957"/>
                  </a:cubicBezTo>
                  <a:cubicBezTo>
                    <a:pt x="1335807" y="339824"/>
                    <a:pt x="1327870" y="350242"/>
                    <a:pt x="1314971" y="354211"/>
                  </a:cubicBezTo>
                  <a:cubicBezTo>
                    <a:pt x="1307034" y="357188"/>
                    <a:pt x="1294135" y="359668"/>
                    <a:pt x="1276276" y="361652"/>
                  </a:cubicBezTo>
                  <a:cubicBezTo>
                    <a:pt x="1268338" y="362645"/>
                    <a:pt x="1262881" y="359172"/>
                    <a:pt x="1259905" y="351234"/>
                  </a:cubicBezTo>
                  <a:cubicBezTo>
                    <a:pt x="1256928" y="333375"/>
                    <a:pt x="1248495" y="322957"/>
                    <a:pt x="1234604" y="319980"/>
                  </a:cubicBezTo>
                  <a:cubicBezTo>
                    <a:pt x="1227659" y="316012"/>
                    <a:pt x="1224682" y="312043"/>
                    <a:pt x="1225674" y="308074"/>
                  </a:cubicBezTo>
                  <a:cubicBezTo>
                    <a:pt x="1226666" y="305098"/>
                    <a:pt x="1231627" y="304106"/>
                    <a:pt x="1240557" y="305098"/>
                  </a:cubicBezTo>
                  <a:cubicBezTo>
                    <a:pt x="1273299" y="313035"/>
                    <a:pt x="1289174" y="310059"/>
                    <a:pt x="1288182" y="296168"/>
                  </a:cubicBezTo>
                  <a:cubicBezTo>
                    <a:pt x="1293143" y="271363"/>
                    <a:pt x="1296120" y="241102"/>
                    <a:pt x="1297112" y="205383"/>
                  </a:cubicBezTo>
                  <a:lnTo>
                    <a:pt x="1280741" y="205383"/>
                  </a:lnTo>
                  <a:lnTo>
                    <a:pt x="1277764" y="212824"/>
                  </a:lnTo>
                  <a:cubicBezTo>
                    <a:pt x="1273795" y="220762"/>
                    <a:pt x="1268338" y="223242"/>
                    <a:pt x="1261393" y="220266"/>
                  </a:cubicBezTo>
                  <a:cubicBezTo>
                    <a:pt x="1260401" y="220266"/>
                    <a:pt x="1259905" y="219770"/>
                    <a:pt x="1259905" y="218777"/>
                  </a:cubicBezTo>
                  <a:cubicBezTo>
                    <a:pt x="1247998" y="213816"/>
                    <a:pt x="1238077" y="208855"/>
                    <a:pt x="1230139" y="203895"/>
                  </a:cubicBezTo>
                  <a:cubicBezTo>
                    <a:pt x="1224186" y="199926"/>
                    <a:pt x="1224186" y="194965"/>
                    <a:pt x="1230139" y="189012"/>
                  </a:cubicBezTo>
                  <a:cubicBezTo>
                    <a:pt x="1234108" y="185043"/>
                    <a:pt x="1236588" y="180082"/>
                    <a:pt x="1237580" y="174129"/>
                  </a:cubicBezTo>
                  <a:cubicBezTo>
                    <a:pt x="1237580" y="170160"/>
                    <a:pt x="1238077" y="163711"/>
                    <a:pt x="1239069" y="154781"/>
                  </a:cubicBezTo>
                  <a:cubicBezTo>
                    <a:pt x="1241053" y="129977"/>
                    <a:pt x="1242045" y="114102"/>
                    <a:pt x="1242045" y="107156"/>
                  </a:cubicBezTo>
                  <a:cubicBezTo>
                    <a:pt x="1242045" y="98227"/>
                    <a:pt x="1246014" y="95250"/>
                    <a:pt x="1253952" y="98227"/>
                  </a:cubicBezTo>
                  <a:cubicBezTo>
                    <a:pt x="1257920" y="100211"/>
                    <a:pt x="1265362" y="103684"/>
                    <a:pt x="1276276" y="108645"/>
                  </a:cubicBezTo>
                  <a:cubicBezTo>
                    <a:pt x="1284213" y="112613"/>
                    <a:pt x="1289670" y="115094"/>
                    <a:pt x="1292647" y="116086"/>
                  </a:cubicBezTo>
                  <a:cubicBezTo>
                    <a:pt x="1292647" y="116086"/>
                    <a:pt x="1293639" y="116582"/>
                    <a:pt x="1295623" y="117574"/>
                  </a:cubicBezTo>
                  <a:lnTo>
                    <a:pt x="1303065" y="117574"/>
                  </a:lnTo>
                  <a:lnTo>
                    <a:pt x="1303065" y="49113"/>
                  </a:lnTo>
                  <a:lnTo>
                    <a:pt x="1261393" y="49113"/>
                  </a:lnTo>
                  <a:cubicBezTo>
                    <a:pt x="1254448" y="49113"/>
                    <a:pt x="1247006" y="50105"/>
                    <a:pt x="1239069" y="52090"/>
                  </a:cubicBezTo>
                  <a:cubicBezTo>
                    <a:pt x="1237084" y="52090"/>
                    <a:pt x="1234604" y="51098"/>
                    <a:pt x="1231627" y="49113"/>
                  </a:cubicBezTo>
                  <a:cubicBezTo>
                    <a:pt x="1231627" y="49113"/>
                    <a:pt x="1231131" y="48121"/>
                    <a:pt x="1230139" y="46137"/>
                  </a:cubicBezTo>
                  <a:cubicBezTo>
                    <a:pt x="1228155" y="43160"/>
                    <a:pt x="1227163" y="40680"/>
                    <a:pt x="1227163" y="38695"/>
                  </a:cubicBezTo>
                  <a:cubicBezTo>
                    <a:pt x="1225178" y="35719"/>
                    <a:pt x="1226170" y="34727"/>
                    <a:pt x="1230139" y="35719"/>
                  </a:cubicBezTo>
                  <a:cubicBezTo>
                    <a:pt x="1242045" y="37703"/>
                    <a:pt x="1254944" y="38695"/>
                    <a:pt x="1268834" y="38695"/>
                  </a:cubicBezTo>
                  <a:lnTo>
                    <a:pt x="1298600" y="38695"/>
                  </a:lnTo>
                  <a:cubicBezTo>
                    <a:pt x="1307530" y="25797"/>
                    <a:pt x="1313483" y="19348"/>
                    <a:pt x="1316459" y="19348"/>
                  </a:cubicBezTo>
                  <a:close/>
                  <a:moveTo>
                    <a:pt x="255613" y="14883"/>
                  </a:moveTo>
                  <a:cubicBezTo>
                    <a:pt x="273472" y="20836"/>
                    <a:pt x="292820" y="33238"/>
                    <a:pt x="313656" y="52090"/>
                  </a:cubicBezTo>
                  <a:cubicBezTo>
                    <a:pt x="317624" y="58043"/>
                    <a:pt x="315640" y="63004"/>
                    <a:pt x="307702" y="66973"/>
                  </a:cubicBezTo>
                  <a:cubicBezTo>
                    <a:pt x="299765" y="70941"/>
                    <a:pt x="295796" y="76398"/>
                    <a:pt x="295796" y="83344"/>
                  </a:cubicBezTo>
                  <a:cubicBezTo>
                    <a:pt x="294804" y="149820"/>
                    <a:pt x="291827" y="221258"/>
                    <a:pt x="286866" y="297656"/>
                  </a:cubicBezTo>
                  <a:cubicBezTo>
                    <a:pt x="284882" y="320477"/>
                    <a:pt x="275456" y="335359"/>
                    <a:pt x="258589" y="342305"/>
                  </a:cubicBezTo>
                  <a:cubicBezTo>
                    <a:pt x="247675" y="350242"/>
                    <a:pt x="232792" y="355203"/>
                    <a:pt x="213941" y="357188"/>
                  </a:cubicBezTo>
                  <a:cubicBezTo>
                    <a:pt x="202034" y="359172"/>
                    <a:pt x="195585" y="356195"/>
                    <a:pt x="194593" y="348258"/>
                  </a:cubicBezTo>
                  <a:cubicBezTo>
                    <a:pt x="190624" y="330398"/>
                    <a:pt x="173757" y="317500"/>
                    <a:pt x="143991" y="309563"/>
                  </a:cubicBezTo>
                  <a:cubicBezTo>
                    <a:pt x="137046" y="305594"/>
                    <a:pt x="134070" y="302121"/>
                    <a:pt x="135062" y="299145"/>
                  </a:cubicBezTo>
                  <a:cubicBezTo>
                    <a:pt x="135062" y="296168"/>
                    <a:pt x="139527" y="295176"/>
                    <a:pt x="148456" y="296168"/>
                  </a:cubicBezTo>
                  <a:cubicBezTo>
                    <a:pt x="174253" y="298152"/>
                    <a:pt x="193105" y="297656"/>
                    <a:pt x="205011" y="294680"/>
                  </a:cubicBezTo>
                  <a:cubicBezTo>
                    <a:pt x="215925" y="292695"/>
                    <a:pt x="221878" y="285254"/>
                    <a:pt x="222870" y="272355"/>
                  </a:cubicBezTo>
                  <a:cubicBezTo>
                    <a:pt x="226839" y="240605"/>
                    <a:pt x="229320" y="212824"/>
                    <a:pt x="230312" y="189012"/>
                  </a:cubicBezTo>
                  <a:cubicBezTo>
                    <a:pt x="171773" y="224730"/>
                    <a:pt x="116210" y="254496"/>
                    <a:pt x="63624" y="278309"/>
                  </a:cubicBezTo>
                  <a:cubicBezTo>
                    <a:pt x="63624" y="278309"/>
                    <a:pt x="63128" y="278805"/>
                    <a:pt x="62136" y="279797"/>
                  </a:cubicBezTo>
                  <a:cubicBezTo>
                    <a:pt x="56183" y="284758"/>
                    <a:pt x="52710" y="290215"/>
                    <a:pt x="51718" y="296168"/>
                  </a:cubicBezTo>
                  <a:cubicBezTo>
                    <a:pt x="49734" y="301129"/>
                    <a:pt x="46757" y="304106"/>
                    <a:pt x="42788" y="305098"/>
                  </a:cubicBezTo>
                  <a:cubicBezTo>
                    <a:pt x="39812" y="305098"/>
                    <a:pt x="36339" y="302617"/>
                    <a:pt x="32370" y="297656"/>
                  </a:cubicBezTo>
                  <a:cubicBezTo>
                    <a:pt x="23441" y="281781"/>
                    <a:pt x="13023" y="261938"/>
                    <a:pt x="1117" y="238125"/>
                  </a:cubicBezTo>
                  <a:cubicBezTo>
                    <a:pt x="-1860" y="229195"/>
                    <a:pt x="1117" y="224234"/>
                    <a:pt x="10046" y="223242"/>
                  </a:cubicBezTo>
                  <a:cubicBezTo>
                    <a:pt x="33859" y="220266"/>
                    <a:pt x="58663" y="215801"/>
                    <a:pt x="84460" y="209848"/>
                  </a:cubicBezTo>
                  <a:cubicBezTo>
                    <a:pt x="150937" y="194965"/>
                    <a:pt x="199554" y="182563"/>
                    <a:pt x="230312" y="172641"/>
                  </a:cubicBezTo>
                  <a:cubicBezTo>
                    <a:pt x="232296" y="143867"/>
                    <a:pt x="233288" y="102691"/>
                    <a:pt x="233288" y="49113"/>
                  </a:cubicBezTo>
                  <a:lnTo>
                    <a:pt x="72554" y="49113"/>
                  </a:lnTo>
                  <a:cubicBezTo>
                    <a:pt x="52710" y="49113"/>
                    <a:pt x="34851" y="50105"/>
                    <a:pt x="18976" y="52090"/>
                  </a:cubicBezTo>
                  <a:cubicBezTo>
                    <a:pt x="15007" y="52090"/>
                    <a:pt x="12527" y="51098"/>
                    <a:pt x="11534" y="49113"/>
                  </a:cubicBezTo>
                  <a:cubicBezTo>
                    <a:pt x="10542" y="48121"/>
                    <a:pt x="8558" y="45641"/>
                    <a:pt x="5581" y="41672"/>
                  </a:cubicBezTo>
                  <a:cubicBezTo>
                    <a:pt x="7566" y="43656"/>
                    <a:pt x="7070" y="42664"/>
                    <a:pt x="4093" y="38695"/>
                  </a:cubicBezTo>
                  <a:cubicBezTo>
                    <a:pt x="3101" y="36711"/>
                    <a:pt x="3101" y="35223"/>
                    <a:pt x="4093" y="34230"/>
                  </a:cubicBezTo>
                  <a:cubicBezTo>
                    <a:pt x="5085" y="33238"/>
                    <a:pt x="6077" y="33238"/>
                    <a:pt x="7070" y="34230"/>
                  </a:cubicBezTo>
                  <a:cubicBezTo>
                    <a:pt x="28898" y="36215"/>
                    <a:pt x="54695" y="37207"/>
                    <a:pt x="84460" y="37207"/>
                  </a:cubicBezTo>
                  <a:lnTo>
                    <a:pt x="233288" y="37207"/>
                  </a:lnTo>
                  <a:cubicBezTo>
                    <a:pt x="243210" y="23316"/>
                    <a:pt x="250652" y="15875"/>
                    <a:pt x="255613" y="14883"/>
                  </a:cubicBezTo>
                  <a:close/>
                  <a:moveTo>
                    <a:pt x="1509936" y="13395"/>
                  </a:moveTo>
                  <a:cubicBezTo>
                    <a:pt x="1520850" y="13395"/>
                    <a:pt x="1535733" y="21332"/>
                    <a:pt x="1554584" y="37207"/>
                  </a:cubicBezTo>
                  <a:cubicBezTo>
                    <a:pt x="1562522" y="44152"/>
                    <a:pt x="1562026" y="51098"/>
                    <a:pt x="1553096" y="58043"/>
                  </a:cubicBezTo>
                  <a:cubicBezTo>
                    <a:pt x="1550120" y="59035"/>
                    <a:pt x="1548631" y="63004"/>
                    <a:pt x="1548631" y="69949"/>
                  </a:cubicBezTo>
                  <a:cubicBezTo>
                    <a:pt x="1548631" y="82848"/>
                    <a:pt x="1549624" y="95250"/>
                    <a:pt x="1551608" y="107156"/>
                  </a:cubicBezTo>
                  <a:cubicBezTo>
                    <a:pt x="1553592" y="120055"/>
                    <a:pt x="1549624" y="127496"/>
                    <a:pt x="1539702" y="129480"/>
                  </a:cubicBezTo>
                  <a:cubicBezTo>
                    <a:pt x="1529780" y="132457"/>
                    <a:pt x="1520354" y="133945"/>
                    <a:pt x="1511424" y="133945"/>
                  </a:cubicBezTo>
                  <a:cubicBezTo>
                    <a:pt x="1499518" y="136922"/>
                    <a:pt x="1494061" y="132953"/>
                    <a:pt x="1495053" y="122039"/>
                  </a:cubicBezTo>
                  <a:lnTo>
                    <a:pt x="1495053" y="119063"/>
                  </a:lnTo>
                  <a:lnTo>
                    <a:pt x="1489100" y="119063"/>
                  </a:lnTo>
                  <a:lnTo>
                    <a:pt x="1489100" y="160734"/>
                  </a:lnTo>
                  <a:lnTo>
                    <a:pt x="1505471" y="160734"/>
                  </a:lnTo>
                  <a:cubicBezTo>
                    <a:pt x="1513409" y="147836"/>
                    <a:pt x="1518866" y="141387"/>
                    <a:pt x="1521842" y="141387"/>
                  </a:cubicBezTo>
                  <a:cubicBezTo>
                    <a:pt x="1541686" y="147340"/>
                    <a:pt x="1559545" y="157758"/>
                    <a:pt x="1575420" y="172641"/>
                  </a:cubicBezTo>
                  <a:cubicBezTo>
                    <a:pt x="1575420" y="175617"/>
                    <a:pt x="1572940" y="179090"/>
                    <a:pt x="1567979" y="183059"/>
                  </a:cubicBezTo>
                  <a:cubicBezTo>
                    <a:pt x="1565995" y="184051"/>
                    <a:pt x="1565002" y="187523"/>
                    <a:pt x="1565002" y="193477"/>
                  </a:cubicBezTo>
                  <a:cubicBezTo>
                    <a:pt x="1565002" y="221258"/>
                    <a:pt x="1565498" y="237133"/>
                    <a:pt x="1566491" y="241102"/>
                  </a:cubicBezTo>
                  <a:cubicBezTo>
                    <a:pt x="1568475" y="253008"/>
                    <a:pt x="1565002" y="259457"/>
                    <a:pt x="1556073" y="260449"/>
                  </a:cubicBezTo>
                  <a:cubicBezTo>
                    <a:pt x="1553096" y="261441"/>
                    <a:pt x="1542678" y="263426"/>
                    <a:pt x="1524819" y="266402"/>
                  </a:cubicBezTo>
                  <a:cubicBezTo>
                    <a:pt x="1513905" y="268387"/>
                    <a:pt x="1508944" y="264914"/>
                    <a:pt x="1509936" y="255984"/>
                  </a:cubicBezTo>
                  <a:lnTo>
                    <a:pt x="1509936" y="245566"/>
                  </a:lnTo>
                  <a:lnTo>
                    <a:pt x="1489100" y="245566"/>
                  </a:lnTo>
                  <a:lnTo>
                    <a:pt x="1489100" y="300633"/>
                  </a:lnTo>
                  <a:cubicBezTo>
                    <a:pt x="1500014" y="300633"/>
                    <a:pt x="1509440" y="300633"/>
                    <a:pt x="1517377" y="300633"/>
                  </a:cubicBezTo>
                  <a:cubicBezTo>
                    <a:pt x="1515393" y="293688"/>
                    <a:pt x="1512913" y="287238"/>
                    <a:pt x="1509936" y="281285"/>
                  </a:cubicBezTo>
                  <a:cubicBezTo>
                    <a:pt x="1508944" y="279301"/>
                    <a:pt x="1508944" y="277316"/>
                    <a:pt x="1509936" y="275332"/>
                  </a:cubicBezTo>
                  <a:cubicBezTo>
                    <a:pt x="1510928" y="273348"/>
                    <a:pt x="1512913" y="272852"/>
                    <a:pt x="1515889" y="273844"/>
                  </a:cubicBezTo>
                  <a:cubicBezTo>
                    <a:pt x="1544662" y="285750"/>
                    <a:pt x="1565498" y="300137"/>
                    <a:pt x="1578397" y="317004"/>
                  </a:cubicBezTo>
                  <a:cubicBezTo>
                    <a:pt x="1584350" y="333871"/>
                    <a:pt x="1580381" y="348258"/>
                    <a:pt x="1566491" y="360164"/>
                  </a:cubicBezTo>
                  <a:cubicBezTo>
                    <a:pt x="1545655" y="371078"/>
                    <a:pt x="1531764" y="364629"/>
                    <a:pt x="1524819" y="340816"/>
                  </a:cubicBezTo>
                  <a:cubicBezTo>
                    <a:pt x="1524819" y="331887"/>
                    <a:pt x="1523827" y="324445"/>
                    <a:pt x="1521842" y="318492"/>
                  </a:cubicBezTo>
                  <a:cubicBezTo>
                    <a:pt x="1512913" y="320477"/>
                    <a:pt x="1496541" y="323949"/>
                    <a:pt x="1472729" y="328910"/>
                  </a:cubicBezTo>
                  <a:cubicBezTo>
                    <a:pt x="1429073" y="339824"/>
                    <a:pt x="1400795" y="346770"/>
                    <a:pt x="1387897" y="349746"/>
                  </a:cubicBezTo>
                  <a:cubicBezTo>
                    <a:pt x="1383928" y="351731"/>
                    <a:pt x="1380952" y="354211"/>
                    <a:pt x="1378967" y="357188"/>
                  </a:cubicBezTo>
                  <a:cubicBezTo>
                    <a:pt x="1372022" y="365125"/>
                    <a:pt x="1366069" y="364133"/>
                    <a:pt x="1361108" y="354211"/>
                  </a:cubicBezTo>
                  <a:cubicBezTo>
                    <a:pt x="1361108" y="353219"/>
                    <a:pt x="1360116" y="350242"/>
                    <a:pt x="1358131" y="345281"/>
                  </a:cubicBezTo>
                  <a:cubicBezTo>
                    <a:pt x="1354162" y="330398"/>
                    <a:pt x="1351682" y="320477"/>
                    <a:pt x="1350690" y="315516"/>
                  </a:cubicBezTo>
                  <a:cubicBezTo>
                    <a:pt x="1347713" y="306586"/>
                    <a:pt x="1350690" y="302617"/>
                    <a:pt x="1359620" y="303609"/>
                  </a:cubicBezTo>
                  <a:cubicBezTo>
                    <a:pt x="1389385" y="303609"/>
                    <a:pt x="1414686" y="303113"/>
                    <a:pt x="1435522" y="302121"/>
                  </a:cubicBezTo>
                  <a:lnTo>
                    <a:pt x="1435522" y="245566"/>
                  </a:lnTo>
                  <a:lnTo>
                    <a:pt x="1416174" y="245566"/>
                  </a:lnTo>
                  <a:lnTo>
                    <a:pt x="1416174" y="251520"/>
                  </a:lnTo>
                  <a:cubicBezTo>
                    <a:pt x="1416174" y="263426"/>
                    <a:pt x="1411709" y="270371"/>
                    <a:pt x="1402780" y="272355"/>
                  </a:cubicBezTo>
                  <a:cubicBezTo>
                    <a:pt x="1401787" y="272355"/>
                    <a:pt x="1400299" y="272852"/>
                    <a:pt x="1398315" y="273844"/>
                  </a:cubicBezTo>
                  <a:cubicBezTo>
                    <a:pt x="1387401" y="275828"/>
                    <a:pt x="1379959" y="276820"/>
                    <a:pt x="1375991" y="276820"/>
                  </a:cubicBezTo>
                  <a:cubicBezTo>
                    <a:pt x="1366069" y="277813"/>
                    <a:pt x="1361604" y="271859"/>
                    <a:pt x="1362596" y="258961"/>
                  </a:cubicBezTo>
                  <a:cubicBezTo>
                    <a:pt x="1363588" y="252016"/>
                    <a:pt x="1364084" y="236637"/>
                    <a:pt x="1364084" y="212824"/>
                  </a:cubicBezTo>
                  <a:lnTo>
                    <a:pt x="1364084" y="191988"/>
                  </a:lnTo>
                  <a:cubicBezTo>
                    <a:pt x="1364084" y="176113"/>
                    <a:pt x="1363092" y="162719"/>
                    <a:pt x="1361108" y="151805"/>
                  </a:cubicBezTo>
                  <a:cubicBezTo>
                    <a:pt x="1360116" y="141883"/>
                    <a:pt x="1364084" y="138410"/>
                    <a:pt x="1373014" y="141387"/>
                  </a:cubicBezTo>
                  <a:cubicBezTo>
                    <a:pt x="1386905" y="144363"/>
                    <a:pt x="1401291" y="149324"/>
                    <a:pt x="1416174" y="156270"/>
                  </a:cubicBezTo>
                  <a:cubicBezTo>
                    <a:pt x="1419151" y="157262"/>
                    <a:pt x="1421135" y="158750"/>
                    <a:pt x="1422127" y="160734"/>
                  </a:cubicBezTo>
                  <a:lnTo>
                    <a:pt x="1435522" y="160734"/>
                  </a:lnTo>
                  <a:lnTo>
                    <a:pt x="1435522" y="119063"/>
                  </a:lnTo>
                  <a:lnTo>
                    <a:pt x="1431057" y="119063"/>
                  </a:lnTo>
                  <a:cubicBezTo>
                    <a:pt x="1432049" y="127000"/>
                    <a:pt x="1428080" y="131961"/>
                    <a:pt x="1419151" y="133945"/>
                  </a:cubicBezTo>
                  <a:cubicBezTo>
                    <a:pt x="1413198" y="136922"/>
                    <a:pt x="1404764" y="138410"/>
                    <a:pt x="1393850" y="138410"/>
                  </a:cubicBezTo>
                  <a:cubicBezTo>
                    <a:pt x="1381944" y="141387"/>
                    <a:pt x="1376983" y="134937"/>
                    <a:pt x="1378967" y="119063"/>
                  </a:cubicBezTo>
                  <a:cubicBezTo>
                    <a:pt x="1379959" y="113109"/>
                    <a:pt x="1380455" y="97730"/>
                    <a:pt x="1380455" y="72926"/>
                  </a:cubicBezTo>
                  <a:cubicBezTo>
                    <a:pt x="1380455" y="67965"/>
                    <a:pt x="1379959" y="60523"/>
                    <a:pt x="1378967" y="50602"/>
                  </a:cubicBezTo>
                  <a:cubicBezTo>
                    <a:pt x="1378967" y="38695"/>
                    <a:pt x="1378471" y="32246"/>
                    <a:pt x="1377479" y="31254"/>
                  </a:cubicBezTo>
                  <a:cubicBezTo>
                    <a:pt x="1376487" y="25301"/>
                    <a:pt x="1376487" y="21332"/>
                    <a:pt x="1377479" y="19348"/>
                  </a:cubicBezTo>
                  <a:cubicBezTo>
                    <a:pt x="1379463" y="17363"/>
                    <a:pt x="1383432" y="17363"/>
                    <a:pt x="1389385" y="19348"/>
                  </a:cubicBezTo>
                  <a:cubicBezTo>
                    <a:pt x="1400299" y="21332"/>
                    <a:pt x="1414686" y="25797"/>
                    <a:pt x="1432545" y="32742"/>
                  </a:cubicBezTo>
                  <a:cubicBezTo>
                    <a:pt x="1436514" y="34727"/>
                    <a:pt x="1438498" y="35719"/>
                    <a:pt x="1438498" y="35719"/>
                  </a:cubicBezTo>
                  <a:lnTo>
                    <a:pt x="1490588" y="35719"/>
                  </a:lnTo>
                  <a:cubicBezTo>
                    <a:pt x="1498526" y="20836"/>
                    <a:pt x="1504975" y="13395"/>
                    <a:pt x="1509936" y="13395"/>
                  </a:cubicBezTo>
                  <a:close/>
                  <a:moveTo>
                    <a:pt x="1686446" y="10418"/>
                  </a:moveTo>
                  <a:cubicBezTo>
                    <a:pt x="1688431" y="10418"/>
                    <a:pt x="1690415" y="11906"/>
                    <a:pt x="1692399" y="14883"/>
                  </a:cubicBezTo>
                  <a:cubicBezTo>
                    <a:pt x="1697360" y="18852"/>
                    <a:pt x="1701825" y="24805"/>
                    <a:pt x="1705794" y="32742"/>
                  </a:cubicBezTo>
                  <a:lnTo>
                    <a:pt x="1929036" y="32742"/>
                  </a:lnTo>
                  <a:cubicBezTo>
                    <a:pt x="1937966" y="17859"/>
                    <a:pt x="1944911" y="10418"/>
                    <a:pt x="1949872" y="10418"/>
                  </a:cubicBezTo>
                  <a:cubicBezTo>
                    <a:pt x="1960786" y="14387"/>
                    <a:pt x="1978645" y="27781"/>
                    <a:pt x="2003450" y="50602"/>
                  </a:cubicBezTo>
                  <a:cubicBezTo>
                    <a:pt x="2009403" y="57547"/>
                    <a:pt x="2011387" y="62508"/>
                    <a:pt x="2009403" y="65484"/>
                  </a:cubicBezTo>
                  <a:cubicBezTo>
                    <a:pt x="2007419" y="69453"/>
                    <a:pt x="2000969" y="71438"/>
                    <a:pt x="1990055" y="71438"/>
                  </a:cubicBezTo>
                  <a:cubicBezTo>
                    <a:pt x="1967235" y="70445"/>
                    <a:pt x="1948384" y="75902"/>
                    <a:pt x="1933501" y="87809"/>
                  </a:cubicBezTo>
                  <a:cubicBezTo>
                    <a:pt x="1944415" y="95746"/>
                    <a:pt x="1954337" y="104676"/>
                    <a:pt x="1963266" y="114598"/>
                  </a:cubicBezTo>
                  <a:cubicBezTo>
                    <a:pt x="1966243" y="117574"/>
                    <a:pt x="1967235" y="120551"/>
                    <a:pt x="1966243" y="123527"/>
                  </a:cubicBezTo>
                  <a:cubicBezTo>
                    <a:pt x="1965251" y="125512"/>
                    <a:pt x="1962770" y="126504"/>
                    <a:pt x="1958802" y="126504"/>
                  </a:cubicBezTo>
                  <a:lnTo>
                    <a:pt x="1795091" y="126504"/>
                  </a:lnTo>
                  <a:lnTo>
                    <a:pt x="1753419" y="197941"/>
                  </a:lnTo>
                  <a:lnTo>
                    <a:pt x="1793602" y="197941"/>
                  </a:lnTo>
                  <a:cubicBezTo>
                    <a:pt x="1793602" y="176113"/>
                    <a:pt x="1793106" y="160238"/>
                    <a:pt x="1792114" y="150316"/>
                  </a:cubicBezTo>
                  <a:cubicBezTo>
                    <a:pt x="1790130" y="140395"/>
                    <a:pt x="1793602" y="136426"/>
                    <a:pt x="1802532" y="138410"/>
                  </a:cubicBezTo>
                  <a:cubicBezTo>
                    <a:pt x="1820391" y="139402"/>
                    <a:pt x="1838251" y="142379"/>
                    <a:pt x="1856110" y="147340"/>
                  </a:cubicBezTo>
                  <a:cubicBezTo>
                    <a:pt x="1864048" y="150316"/>
                    <a:pt x="1865040" y="154781"/>
                    <a:pt x="1859087" y="160734"/>
                  </a:cubicBezTo>
                  <a:cubicBezTo>
                    <a:pt x="1855118" y="164703"/>
                    <a:pt x="1853134" y="169168"/>
                    <a:pt x="1853134" y="174129"/>
                  </a:cubicBezTo>
                  <a:lnTo>
                    <a:pt x="1853134" y="197941"/>
                  </a:lnTo>
                  <a:lnTo>
                    <a:pt x="1879923" y="197941"/>
                  </a:lnTo>
                  <a:cubicBezTo>
                    <a:pt x="1893813" y="177105"/>
                    <a:pt x="1904231" y="166688"/>
                    <a:pt x="1911177" y="166688"/>
                  </a:cubicBezTo>
                  <a:cubicBezTo>
                    <a:pt x="1918122" y="166688"/>
                    <a:pt x="1931516" y="178098"/>
                    <a:pt x="1951360" y="200918"/>
                  </a:cubicBezTo>
                  <a:cubicBezTo>
                    <a:pt x="1953345" y="203895"/>
                    <a:pt x="1953841" y="205879"/>
                    <a:pt x="1952848" y="206871"/>
                  </a:cubicBezTo>
                  <a:cubicBezTo>
                    <a:pt x="1951856" y="208855"/>
                    <a:pt x="1949872" y="209848"/>
                    <a:pt x="1946895" y="209848"/>
                  </a:cubicBezTo>
                  <a:lnTo>
                    <a:pt x="1853134" y="209848"/>
                  </a:lnTo>
                  <a:lnTo>
                    <a:pt x="1853134" y="263426"/>
                  </a:lnTo>
                  <a:lnTo>
                    <a:pt x="1932013" y="263426"/>
                  </a:lnTo>
                  <a:cubicBezTo>
                    <a:pt x="1946895" y="241598"/>
                    <a:pt x="1956817" y="230684"/>
                    <a:pt x="1961778" y="230684"/>
                  </a:cubicBezTo>
                  <a:cubicBezTo>
                    <a:pt x="1969716" y="230684"/>
                    <a:pt x="1983606" y="242590"/>
                    <a:pt x="2003450" y="266402"/>
                  </a:cubicBezTo>
                  <a:cubicBezTo>
                    <a:pt x="2006427" y="271363"/>
                    <a:pt x="2005434" y="274340"/>
                    <a:pt x="2000473" y="275332"/>
                  </a:cubicBezTo>
                  <a:cubicBezTo>
                    <a:pt x="1983606" y="274340"/>
                    <a:pt x="1952352" y="273844"/>
                    <a:pt x="1906712" y="273844"/>
                  </a:cubicBezTo>
                  <a:lnTo>
                    <a:pt x="1853134" y="273844"/>
                  </a:lnTo>
                  <a:cubicBezTo>
                    <a:pt x="1853134" y="286742"/>
                    <a:pt x="1854126" y="312539"/>
                    <a:pt x="1856110" y="351234"/>
                  </a:cubicBezTo>
                  <a:cubicBezTo>
                    <a:pt x="1856110" y="359172"/>
                    <a:pt x="1852637" y="364133"/>
                    <a:pt x="1845692" y="366117"/>
                  </a:cubicBezTo>
                  <a:cubicBezTo>
                    <a:pt x="1839739" y="368102"/>
                    <a:pt x="1828329" y="370086"/>
                    <a:pt x="1811462" y="372070"/>
                  </a:cubicBezTo>
                  <a:cubicBezTo>
                    <a:pt x="1808485" y="373063"/>
                    <a:pt x="1806005" y="373559"/>
                    <a:pt x="1804020" y="373559"/>
                  </a:cubicBezTo>
                  <a:cubicBezTo>
                    <a:pt x="1792114" y="374551"/>
                    <a:pt x="1787649" y="369094"/>
                    <a:pt x="1790626" y="357188"/>
                  </a:cubicBezTo>
                  <a:cubicBezTo>
                    <a:pt x="1792610" y="331391"/>
                    <a:pt x="1793602" y="303609"/>
                    <a:pt x="1793602" y="273844"/>
                  </a:cubicBezTo>
                  <a:lnTo>
                    <a:pt x="1686446" y="273844"/>
                  </a:lnTo>
                  <a:cubicBezTo>
                    <a:pt x="1668587" y="273844"/>
                    <a:pt x="1656680" y="275332"/>
                    <a:pt x="1650727" y="278309"/>
                  </a:cubicBezTo>
                  <a:cubicBezTo>
                    <a:pt x="1646759" y="278309"/>
                    <a:pt x="1644278" y="277813"/>
                    <a:pt x="1643286" y="276820"/>
                  </a:cubicBezTo>
                  <a:cubicBezTo>
                    <a:pt x="1643286" y="274836"/>
                    <a:pt x="1642294" y="272355"/>
                    <a:pt x="1640309" y="269379"/>
                  </a:cubicBezTo>
                  <a:cubicBezTo>
                    <a:pt x="1639317" y="266402"/>
                    <a:pt x="1638325" y="264418"/>
                    <a:pt x="1637333" y="263426"/>
                  </a:cubicBezTo>
                  <a:cubicBezTo>
                    <a:pt x="1636341" y="260449"/>
                    <a:pt x="1637333" y="259457"/>
                    <a:pt x="1640309" y="260449"/>
                  </a:cubicBezTo>
                  <a:cubicBezTo>
                    <a:pt x="1653208" y="262434"/>
                    <a:pt x="1670571" y="263426"/>
                    <a:pt x="1692399" y="263426"/>
                  </a:cubicBezTo>
                  <a:lnTo>
                    <a:pt x="1793602" y="263426"/>
                  </a:lnTo>
                  <a:lnTo>
                    <a:pt x="1793602" y="209848"/>
                  </a:lnTo>
                  <a:lnTo>
                    <a:pt x="1744489" y="209848"/>
                  </a:lnTo>
                  <a:cubicBezTo>
                    <a:pt x="1741513" y="213816"/>
                    <a:pt x="1737544" y="218281"/>
                    <a:pt x="1732583" y="223242"/>
                  </a:cubicBezTo>
                  <a:cubicBezTo>
                    <a:pt x="1728614" y="228203"/>
                    <a:pt x="1722661" y="228699"/>
                    <a:pt x="1714723" y="224730"/>
                  </a:cubicBezTo>
                  <a:cubicBezTo>
                    <a:pt x="1711747" y="221754"/>
                    <a:pt x="1706786" y="218281"/>
                    <a:pt x="1699841" y="214313"/>
                  </a:cubicBezTo>
                  <a:cubicBezTo>
                    <a:pt x="1693888" y="209352"/>
                    <a:pt x="1688926" y="205879"/>
                    <a:pt x="1684958" y="203895"/>
                  </a:cubicBezTo>
                  <a:cubicBezTo>
                    <a:pt x="1681981" y="200918"/>
                    <a:pt x="1682973" y="196453"/>
                    <a:pt x="1687934" y="190500"/>
                  </a:cubicBezTo>
                  <a:cubicBezTo>
                    <a:pt x="1698849" y="177602"/>
                    <a:pt x="1706786" y="167184"/>
                    <a:pt x="1711747" y="159246"/>
                  </a:cubicBezTo>
                  <a:lnTo>
                    <a:pt x="1729606" y="126504"/>
                  </a:lnTo>
                  <a:lnTo>
                    <a:pt x="1717700" y="126504"/>
                  </a:lnTo>
                  <a:cubicBezTo>
                    <a:pt x="1701825" y="126504"/>
                    <a:pt x="1689919" y="127496"/>
                    <a:pt x="1681981" y="129480"/>
                  </a:cubicBezTo>
                  <a:cubicBezTo>
                    <a:pt x="1678013" y="129480"/>
                    <a:pt x="1675532" y="128984"/>
                    <a:pt x="1674540" y="127992"/>
                  </a:cubicBezTo>
                  <a:cubicBezTo>
                    <a:pt x="1671563" y="124023"/>
                    <a:pt x="1669579" y="120055"/>
                    <a:pt x="1668587" y="116086"/>
                  </a:cubicBezTo>
                  <a:cubicBezTo>
                    <a:pt x="1667595" y="113109"/>
                    <a:pt x="1668587" y="111621"/>
                    <a:pt x="1671563" y="111621"/>
                  </a:cubicBezTo>
                  <a:cubicBezTo>
                    <a:pt x="1678509" y="113605"/>
                    <a:pt x="1697360" y="114598"/>
                    <a:pt x="1728118" y="114598"/>
                  </a:cubicBezTo>
                  <a:lnTo>
                    <a:pt x="1735559" y="114598"/>
                  </a:lnTo>
                  <a:lnTo>
                    <a:pt x="1743001" y="99715"/>
                  </a:lnTo>
                  <a:cubicBezTo>
                    <a:pt x="1745977" y="95746"/>
                    <a:pt x="1750938" y="83840"/>
                    <a:pt x="1757884" y="63996"/>
                  </a:cubicBezTo>
                  <a:cubicBezTo>
                    <a:pt x="1758876" y="59035"/>
                    <a:pt x="1759868" y="55562"/>
                    <a:pt x="1760860" y="53578"/>
                  </a:cubicBezTo>
                  <a:cubicBezTo>
                    <a:pt x="1763837" y="46633"/>
                    <a:pt x="1768798" y="44152"/>
                    <a:pt x="1775743" y="46137"/>
                  </a:cubicBezTo>
                  <a:cubicBezTo>
                    <a:pt x="1798563" y="52090"/>
                    <a:pt x="1816919" y="58539"/>
                    <a:pt x="1830809" y="65484"/>
                  </a:cubicBezTo>
                  <a:cubicBezTo>
                    <a:pt x="1836763" y="68461"/>
                    <a:pt x="1839739" y="71438"/>
                    <a:pt x="1839739" y="74414"/>
                  </a:cubicBezTo>
                  <a:cubicBezTo>
                    <a:pt x="1838747" y="78383"/>
                    <a:pt x="1835770" y="81359"/>
                    <a:pt x="1830809" y="83344"/>
                  </a:cubicBezTo>
                  <a:cubicBezTo>
                    <a:pt x="1819895" y="85328"/>
                    <a:pt x="1812454" y="90785"/>
                    <a:pt x="1808485" y="99715"/>
                  </a:cubicBezTo>
                  <a:lnTo>
                    <a:pt x="1801044" y="114598"/>
                  </a:lnTo>
                  <a:lnTo>
                    <a:pt x="1894805" y="114598"/>
                  </a:lnTo>
                  <a:cubicBezTo>
                    <a:pt x="1906712" y="96738"/>
                    <a:pt x="1915641" y="85824"/>
                    <a:pt x="1921595" y="81855"/>
                  </a:cubicBezTo>
                  <a:cubicBezTo>
                    <a:pt x="1921595" y="80863"/>
                    <a:pt x="1922091" y="80367"/>
                    <a:pt x="1923083" y="80367"/>
                  </a:cubicBezTo>
                  <a:cubicBezTo>
                    <a:pt x="1924075" y="71438"/>
                    <a:pt x="1925563" y="61020"/>
                    <a:pt x="1927548" y="49113"/>
                  </a:cubicBezTo>
                  <a:cubicBezTo>
                    <a:pt x="1928540" y="47129"/>
                    <a:pt x="1929036" y="45641"/>
                    <a:pt x="1929036" y="44648"/>
                  </a:cubicBezTo>
                  <a:lnTo>
                    <a:pt x="1711747" y="44648"/>
                  </a:lnTo>
                  <a:cubicBezTo>
                    <a:pt x="1716708" y="69453"/>
                    <a:pt x="1715220" y="86320"/>
                    <a:pt x="1707282" y="95250"/>
                  </a:cubicBezTo>
                  <a:cubicBezTo>
                    <a:pt x="1692399" y="113109"/>
                    <a:pt x="1676028" y="116086"/>
                    <a:pt x="1658169" y="104180"/>
                  </a:cubicBezTo>
                  <a:cubicBezTo>
                    <a:pt x="1646263" y="92273"/>
                    <a:pt x="1644774" y="79375"/>
                    <a:pt x="1653704" y="65484"/>
                  </a:cubicBezTo>
                  <a:cubicBezTo>
                    <a:pt x="1668587" y="52586"/>
                    <a:pt x="1678012" y="35719"/>
                    <a:pt x="1681981" y="14883"/>
                  </a:cubicBezTo>
                  <a:cubicBezTo>
                    <a:pt x="1682973" y="11906"/>
                    <a:pt x="1684462" y="10418"/>
                    <a:pt x="1686446" y="10418"/>
                  </a:cubicBezTo>
                  <a:close/>
                  <a:moveTo>
                    <a:pt x="2331765" y="5953"/>
                  </a:moveTo>
                  <a:cubicBezTo>
                    <a:pt x="2349624" y="10914"/>
                    <a:pt x="2367980" y="21828"/>
                    <a:pt x="2386831" y="38695"/>
                  </a:cubicBezTo>
                  <a:cubicBezTo>
                    <a:pt x="2387823" y="45641"/>
                    <a:pt x="2386335" y="50105"/>
                    <a:pt x="2382366" y="52090"/>
                  </a:cubicBezTo>
                  <a:cubicBezTo>
                    <a:pt x="2378398" y="55066"/>
                    <a:pt x="2375917" y="59035"/>
                    <a:pt x="2374925" y="63996"/>
                  </a:cubicBezTo>
                  <a:lnTo>
                    <a:pt x="2374925" y="80367"/>
                  </a:lnTo>
                  <a:cubicBezTo>
                    <a:pt x="2374925" y="120055"/>
                    <a:pt x="2376413" y="152797"/>
                    <a:pt x="2379390" y="178594"/>
                  </a:cubicBezTo>
                  <a:cubicBezTo>
                    <a:pt x="2381374" y="189508"/>
                    <a:pt x="2377405" y="196453"/>
                    <a:pt x="2367483" y="199430"/>
                  </a:cubicBezTo>
                  <a:cubicBezTo>
                    <a:pt x="2360538" y="202406"/>
                    <a:pt x="2348632" y="204887"/>
                    <a:pt x="2331765" y="206871"/>
                  </a:cubicBezTo>
                  <a:cubicBezTo>
                    <a:pt x="2320851" y="207863"/>
                    <a:pt x="2315890" y="203398"/>
                    <a:pt x="2316882" y="193477"/>
                  </a:cubicBezTo>
                  <a:lnTo>
                    <a:pt x="2316882" y="190500"/>
                  </a:lnTo>
                  <a:lnTo>
                    <a:pt x="2163589" y="190500"/>
                  </a:lnTo>
                  <a:cubicBezTo>
                    <a:pt x="2163589" y="200422"/>
                    <a:pt x="2159124" y="206871"/>
                    <a:pt x="2150194" y="209848"/>
                  </a:cubicBezTo>
                  <a:cubicBezTo>
                    <a:pt x="2146226" y="210840"/>
                    <a:pt x="2137792" y="212328"/>
                    <a:pt x="2124894" y="214313"/>
                  </a:cubicBezTo>
                  <a:cubicBezTo>
                    <a:pt x="2121917" y="215305"/>
                    <a:pt x="2119437" y="215801"/>
                    <a:pt x="2117452" y="215801"/>
                  </a:cubicBezTo>
                  <a:cubicBezTo>
                    <a:pt x="2106538" y="216793"/>
                    <a:pt x="2101577" y="211336"/>
                    <a:pt x="2102569" y="199430"/>
                  </a:cubicBezTo>
                  <a:cubicBezTo>
                    <a:pt x="2105546" y="172641"/>
                    <a:pt x="2107034" y="142875"/>
                    <a:pt x="2107034" y="110133"/>
                  </a:cubicBezTo>
                  <a:lnTo>
                    <a:pt x="2107034" y="84832"/>
                  </a:lnTo>
                  <a:cubicBezTo>
                    <a:pt x="2107034" y="58043"/>
                    <a:pt x="2106042" y="37703"/>
                    <a:pt x="2104058" y="23813"/>
                  </a:cubicBezTo>
                  <a:cubicBezTo>
                    <a:pt x="2103066" y="12898"/>
                    <a:pt x="2107034" y="8930"/>
                    <a:pt x="2115964" y="11906"/>
                  </a:cubicBezTo>
                  <a:cubicBezTo>
                    <a:pt x="2129855" y="13891"/>
                    <a:pt x="2147218" y="19348"/>
                    <a:pt x="2168054" y="28277"/>
                  </a:cubicBezTo>
                  <a:cubicBezTo>
                    <a:pt x="2170038" y="28277"/>
                    <a:pt x="2171527" y="29270"/>
                    <a:pt x="2172519" y="31254"/>
                  </a:cubicBezTo>
                  <a:lnTo>
                    <a:pt x="2309440" y="31254"/>
                  </a:lnTo>
                  <a:cubicBezTo>
                    <a:pt x="2317378" y="17363"/>
                    <a:pt x="2324819" y="8930"/>
                    <a:pt x="2331765" y="5953"/>
                  </a:cubicBezTo>
                  <a:close/>
                  <a:moveTo>
                    <a:pt x="415752" y="5953"/>
                  </a:moveTo>
                  <a:cubicBezTo>
                    <a:pt x="460400" y="5953"/>
                    <a:pt x="487685" y="16371"/>
                    <a:pt x="497607" y="37207"/>
                  </a:cubicBezTo>
                  <a:cubicBezTo>
                    <a:pt x="505545" y="60027"/>
                    <a:pt x="498103" y="77391"/>
                    <a:pt x="475283" y="89297"/>
                  </a:cubicBezTo>
                  <a:cubicBezTo>
                    <a:pt x="458416" y="93266"/>
                    <a:pt x="446509" y="87313"/>
                    <a:pt x="439564" y="71438"/>
                  </a:cubicBezTo>
                  <a:cubicBezTo>
                    <a:pt x="433611" y="47625"/>
                    <a:pt x="424185" y="29270"/>
                    <a:pt x="411287" y="16371"/>
                  </a:cubicBezTo>
                  <a:cubicBezTo>
                    <a:pt x="408310" y="13395"/>
                    <a:pt x="407318" y="10914"/>
                    <a:pt x="408310" y="8930"/>
                  </a:cubicBezTo>
                  <a:cubicBezTo>
                    <a:pt x="409302" y="6945"/>
                    <a:pt x="411783" y="5953"/>
                    <a:pt x="415752" y="5953"/>
                  </a:cubicBezTo>
                  <a:close/>
                  <a:moveTo>
                    <a:pt x="2544180" y="1023"/>
                  </a:moveTo>
                  <a:cubicBezTo>
                    <a:pt x="2545792" y="837"/>
                    <a:pt x="2547714" y="992"/>
                    <a:pt x="2549947" y="1488"/>
                  </a:cubicBezTo>
                  <a:cubicBezTo>
                    <a:pt x="2562845" y="2480"/>
                    <a:pt x="2577728" y="5457"/>
                    <a:pt x="2594595" y="10418"/>
                  </a:cubicBezTo>
                  <a:cubicBezTo>
                    <a:pt x="2599556" y="12402"/>
                    <a:pt x="2602037" y="14387"/>
                    <a:pt x="2602037" y="16371"/>
                  </a:cubicBezTo>
                  <a:cubicBezTo>
                    <a:pt x="2603029" y="19348"/>
                    <a:pt x="2601541" y="22324"/>
                    <a:pt x="2597572" y="25301"/>
                  </a:cubicBezTo>
                  <a:cubicBezTo>
                    <a:pt x="2594595" y="28277"/>
                    <a:pt x="2593107" y="31750"/>
                    <a:pt x="2593107" y="35719"/>
                  </a:cubicBezTo>
                  <a:lnTo>
                    <a:pt x="2593107" y="78879"/>
                  </a:lnTo>
                  <a:cubicBezTo>
                    <a:pt x="2601044" y="65980"/>
                    <a:pt x="2606998" y="59035"/>
                    <a:pt x="2610966" y="58043"/>
                  </a:cubicBezTo>
                  <a:cubicBezTo>
                    <a:pt x="2620888" y="61020"/>
                    <a:pt x="2632795" y="68957"/>
                    <a:pt x="2646685" y="81855"/>
                  </a:cubicBezTo>
                  <a:cubicBezTo>
                    <a:pt x="2647677" y="81855"/>
                    <a:pt x="2648173" y="82848"/>
                    <a:pt x="2648173" y="84832"/>
                  </a:cubicBezTo>
                  <a:cubicBezTo>
                    <a:pt x="2648173" y="76895"/>
                    <a:pt x="2647677" y="64492"/>
                    <a:pt x="2646685" y="47625"/>
                  </a:cubicBezTo>
                  <a:cubicBezTo>
                    <a:pt x="2646685" y="35719"/>
                    <a:pt x="2646685" y="27781"/>
                    <a:pt x="2646685" y="23813"/>
                  </a:cubicBezTo>
                  <a:cubicBezTo>
                    <a:pt x="2645693" y="17859"/>
                    <a:pt x="2646189" y="13891"/>
                    <a:pt x="2648173" y="11906"/>
                  </a:cubicBezTo>
                  <a:cubicBezTo>
                    <a:pt x="2649165" y="9922"/>
                    <a:pt x="2652142" y="9922"/>
                    <a:pt x="2657103" y="11906"/>
                  </a:cubicBezTo>
                  <a:cubicBezTo>
                    <a:pt x="2673970" y="14883"/>
                    <a:pt x="2689845" y="20340"/>
                    <a:pt x="2704728" y="28277"/>
                  </a:cubicBezTo>
                  <a:cubicBezTo>
                    <a:pt x="2707705" y="28277"/>
                    <a:pt x="2709193" y="29270"/>
                    <a:pt x="2709193" y="31254"/>
                  </a:cubicBezTo>
                  <a:lnTo>
                    <a:pt x="2759794" y="31254"/>
                  </a:lnTo>
                  <a:cubicBezTo>
                    <a:pt x="2766740" y="20340"/>
                    <a:pt x="2772693" y="14387"/>
                    <a:pt x="2777654" y="13395"/>
                  </a:cubicBezTo>
                  <a:cubicBezTo>
                    <a:pt x="2797498" y="19348"/>
                    <a:pt x="2814861" y="29270"/>
                    <a:pt x="2829744" y="43160"/>
                  </a:cubicBezTo>
                  <a:cubicBezTo>
                    <a:pt x="2831728" y="48121"/>
                    <a:pt x="2829744" y="52090"/>
                    <a:pt x="2823790" y="55066"/>
                  </a:cubicBezTo>
                  <a:cubicBezTo>
                    <a:pt x="2819822" y="57051"/>
                    <a:pt x="2817341" y="60027"/>
                    <a:pt x="2816349" y="63996"/>
                  </a:cubicBezTo>
                  <a:lnTo>
                    <a:pt x="2816349" y="123527"/>
                  </a:lnTo>
                  <a:cubicBezTo>
                    <a:pt x="2816349" y="129480"/>
                    <a:pt x="2817341" y="145852"/>
                    <a:pt x="2819326" y="172641"/>
                  </a:cubicBezTo>
                  <a:cubicBezTo>
                    <a:pt x="2820318" y="193477"/>
                    <a:pt x="2820814" y="205879"/>
                    <a:pt x="2820814" y="209848"/>
                  </a:cubicBezTo>
                  <a:cubicBezTo>
                    <a:pt x="2821806" y="221754"/>
                    <a:pt x="2817837" y="229195"/>
                    <a:pt x="2808908" y="232172"/>
                  </a:cubicBezTo>
                  <a:cubicBezTo>
                    <a:pt x="2797001" y="236141"/>
                    <a:pt x="2787576" y="238125"/>
                    <a:pt x="2780630" y="238125"/>
                  </a:cubicBezTo>
                  <a:cubicBezTo>
                    <a:pt x="2768724" y="240109"/>
                    <a:pt x="2763267" y="235148"/>
                    <a:pt x="2764259" y="223242"/>
                  </a:cubicBezTo>
                  <a:lnTo>
                    <a:pt x="2764259" y="205383"/>
                  </a:lnTo>
                  <a:lnTo>
                    <a:pt x="2701751" y="205383"/>
                  </a:lnTo>
                  <a:lnTo>
                    <a:pt x="2701751" y="215801"/>
                  </a:lnTo>
                  <a:cubicBezTo>
                    <a:pt x="2702743" y="226715"/>
                    <a:pt x="2697783" y="233164"/>
                    <a:pt x="2686869" y="235148"/>
                  </a:cubicBezTo>
                  <a:cubicBezTo>
                    <a:pt x="2676947" y="237133"/>
                    <a:pt x="2668513" y="238125"/>
                    <a:pt x="2661568" y="238125"/>
                  </a:cubicBezTo>
                  <a:lnTo>
                    <a:pt x="2657103" y="238125"/>
                  </a:lnTo>
                  <a:cubicBezTo>
                    <a:pt x="2680915" y="248047"/>
                    <a:pt x="2694806" y="259953"/>
                    <a:pt x="2698775" y="273844"/>
                  </a:cubicBezTo>
                  <a:cubicBezTo>
                    <a:pt x="2705720" y="290711"/>
                    <a:pt x="2700263" y="303113"/>
                    <a:pt x="2682404" y="311051"/>
                  </a:cubicBezTo>
                  <a:cubicBezTo>
                    <a:pt x="2662560" y="317996"/>
                    <a:pt x="2651646" y="310555"/>
                    <a:pt x="2649662" y="288727"/>
                  </a:cubicBezTo>
                  <a:cubicBezTo>
                    <a:pt x="2645693" y="267891"/>
                    <a:pt x="2639740" y="252016"/>
                    <a:pt x="2631802" y="241102"/>
                  </a:cubicBezTo>
                  <a:cubicBezTo>
                    <a:pt x="2629818" y="238125"/>
                    <a:pt x="2629322" y="236141"/>
                    <a:pt x="2630314" y="235148"/>
                  </a:cubicBezTo>
                  <a:cubicBezTo>
                    <a:pt x="2631306" y="233164"/>
                    <a:pt x="2633787" y="232668"/>
                    <a:pt x="2637755" y="233660"/>
                  </a:cubicBezTo>
                  <a:cubicBezTo>
                    <a:pt x="2638747" y="234652"/>
                    <a:pt x="2640732" y="235148"/>
                    <a:pt x="2643708" y="235148"/>
                  </a:cubicBezTo>
                  <a:cubicBezTo>
                    <a:pt x="2646685" y="236141"/>
                    <a:pt x="2648669" y="236637"/>
                    <a:pt x="2649662" y="236637"/>
                  </a:cubicBezTo>
                  <a:cubicBezTo>
                    <a:pt x="2646685" y="234652"/>
                    <a:pt x="2645197" y="228699"/>
                    <a:pt x="2645197" y="218777"/>
                  </a:cubicBezTo>
                  <a:cubicBezTo>
                    <a:pt x="2647181" y="205879"/>
                    <a:pt x="2648173" y="189012"/>
                    <a:pt x="2648173" y="168176"/>
                  </a:cubicBezTo>
                  <a:cubicBezTo>
                    <a:pt x="2646189" y="175121"/>
                    <a:pt x="2642220" y="181074"/>
                    <a:pt x="2636267" y="186035"/>
                  </a:cubicBezTo>
                  <a:cubicBezTo>
                    <a:pt x="2617416" y="196949"/>
                    <a:pt x="2606005" y="192484"/>
                    <a:pt x="2602037" y="172641"/>
                  </a:cubicBezTo>
                  <a:cubicBezTo>
                    <a:pt x="2600052" y="162719"/>
                    <a:pt x="2597076" y="152301"/>
                    <a:pt x="2593107" y="141387"/>
                  </a:cubicBezTo>
                  <a:lnTo>
                    <a:pt x="2593107" y="172641"/>
                  </a:lnTo>
                  <a:cubicBezTo>
                    <a:pt x="2593107" y="194469"/>
                    <a:pt x="2593603" y="214313"/>
                    <a:pt x="2594595" y="232172"/>
                  </a:cubicBezTo>
                  <a:cubicBezTo>
                    <a:pt x="2595587" y="239117"/>
                    <a:pt x="2591619" y="244574"/>
                    <a:pt x="2582689" y="248543"/>
                  </a:cubicBezTo>
                  <a:cubicBezTo>
                    <a:pt x="2573759" y="251520"/>
                    <a:pt x="2562845" y="253504"/>
                    <a:pt x="2549947" y="254496"/>
                  </a:cubicBezTo>
                  <a:cubicBezTo>
                    <a:pt x="2543001" y="254496"/>
                    <a:pt x="2539529" y="250527"/>
                    <a:pt x="2539529" y="242590"/>
                  </a:cubicBezTo>
                  <a:cubicBezTo>
                    <a:pt x="2539529" y="237629"/>
                    <a:pt x="2539529" y="228203"/>
                    <a:pt x="2539529" y="214313"/>
                  </a:cubicBezTo>
                  <a:cubicBezTo>
                    <a:pt x="2540521" y="198438"/>
                    <a:pt x="2541017" y="187027"/>
                    <a:pt x="2541017" y="180082"/>
                  </a:cubicBezTo>
                  <a:cubicBezTo>
                    <a:pt x="2528119" y="198934"/>
                    <a:pt x="2507779" y="215305"/>
                    <a:pt x="2479997" y="229195"/>
                  </a:cubicBezTo>
                  <a:cubicBezTo>
                    <a:pt x="2477021" y="231180"/>
                    <a:pt x="2474541" y="231676"/>
                    <a:pt x="2472556" y="230684"/>
                  </a:cubicBezTo>
                  <a:cubicBezTo>
                    <a:pt x="2471564" y="228699"/>
                    <a:pt x="2472060" y="226219"/>
                    <a:pt x="2474044" y="223242"/>
                  </a:cubicBezTo>
                  <a:cubicBezTo>
                    <a:pt x="2502818" y="186531"/>
                    <a:pt x="2523158" y="143371"/>
                    <a:pt x="2535064" y="93762"/>
                  </a:cubicBezTo>
                  <a:lnTo>
                    <a:pt x="2508275" y="93762"/>
                  </a:lnTo>
                  <a:cubicBezTo>
                    <a:pt x="2507283" y="93762"/>
                    <a:pt x="2504306" y="93762"/>
                    <a:pt x="2499345" y="93762"/>
                  </a:cubicBezTo>
                  <a:cubicBezTo>
                    <a:pt x="2493392" y="94754"/>
                    <a:pt x="2489423" y="95250"/>
                    <a:pt x="2487439" y="95250"/>
                  </a:cubicBezTo>
                  <a:cubicBezTo>
                    <a:pt x="2483470" y="96242"/>
                    <a:pt x="2480990" y="95746"/>
                    <a:pt x="2479997" y="93762"/>
                  </a:cubicBezTo>
                  <a:cubicBezTo>
                    <a:pt x="2477021" y="90785"/>
                    <a:pt x="2475037" y="87313"/>
                    <a:pt x="2474044" y="83344"/>
                  </a:cubicBezTo>
                  <a:cubicBezTo>
                    <a:pt x="2473052" y="81359"/>
                    <a:pt x="2473052" y="80367"/>
                    <a:pt x="2474044" y="80367"/>
                  </a:cubicBezTo>
                  <a:cubicBezTo>
                    <a:pt x="2474044" y="79375"/>
                    <a:pt x="2475037" y="78879"/>
                    <a:pt x="2477021" y="78879"/>
                  </a:cubicBezTo>
                  <a:cubicBezTo>
                    <a:pt x="2490912" y="80863"/>
                    <a:pt x="2503810" y="81855"/>
                    <a:pt x="2515716" y="81855"/>
                  </a:cubicBezTo>
                  <a:lnTo>
                    <a:pt x="2541017" y="81855"/>
                  </a:lnTo>
                  <a:lnTo>
                    <a:pt x="2541017" y="52090"/>
                  </a:lnTo>
                  <a:cubicBezTo>
                    <a:pt x="2541017" y="35223"/>
                    <a:pt x="2540025" y="21828"/>
                    <a:pt x="2538040" y="11906"/>
                  </a:cubicBezTo>
                  <a:cubicBezTo>
                    <a:pt x="2537296" y="5209"/>
                    <a:pt x="2539343" y="1581"/>
                    <a:pt x="2544180" y="1023"/>
                  </a:cubicBezTo>
                  <a:close/>
                  <a:moveTo>
                    <a:pt x="690340" y="372"/>
                  </a:moveTo>
                  <a:cubicBezTo>
                    <a:pt x="692324" y="620"/>
                    <a:pt x="694556" y="1488"/>
                    <a:pt x="697037" y="2977"/>
                  </a:cubicBezTo>
                  <a:cubicBezTo>
                    <a:pt x="711920" y="12898"/>
                    <a:pt x="724322" y="25797"/>
                    <a:pt x="734244" y="41672"/>
                  </a:cubicBezTo>
                  <a:cubicBezTo>
                    <a:pt x="737220" y="44648"/>
                    <a:pt x="737717" y="47625"/>
                    <a:pt x="735732" y="50602"/>
                  </a:cubicBezTo>
                  <a:cubicBezTo>
                    <a:pt x="733748" y="53578"/>
                    <a:pt x="730771" y="54570"/>
                    <a:pt x="726802" y="53578"/>
                  </a:cubicBezTo>
                  <a:cubicBezTo>
                    <a:pt x="721841" y="51594"/>
                    <a:pt x="714400" y="51594"/>
                    <a:pt x="704478" y="53578"/>
                  </a:cubicBezTo>
                  <a:cubicBezTo>
                    <a:pt x="675705" y="56555"/>
                    <a:pt x="638994" y="59035"/>
                    <a:pt x="594345" y="61020"/>
                  </a:cubicBezTo>
                  <a:cubicBezTo>
                    <a:pt x="592361" y="63996"/>
                    <a:pt x="591369" y="67469"/>
                    <a:pt x="591369" y="71438"/>
                  </a:cubicBezTo>
                  <a:lnTo>
                    <a:pt x="591369" y="116086"/>
                  </a:lnTo>
                  <a:lnTo>
                    <a:pt x="682154" y="116086"/>
                  </a:lnTo>
                  <a:cubicBezTo>
                    <a:pt x="695052" y="94258"/>
                    <a:pt x="702990" y="83344"/>
                    <a:pt x="705966" y="83344"/>
                  </a:cubicBezTo>
                  <a:cubicBezTo>
                    <a:pt x="721841" y="89297"/>
                    <a:pt x="736724" y="99715"/>
                    <a:pt x="750615" y="114598"/>
                  </a:cubicBezTo>
                  <a:cubicBezTo>
                    <a:pt x="754584" y="122535"/>
                    <a:pt x="753095" y="127000"/>
                    <a:pt x="746150" y="127992"/>
                  </a:cubicBezTo>
                  <a:lnTo>
                    <a:pt x="689595" y="127992"/>
                  </a:lnTo>
                  <a:cubicBezTo>
                    <a:pt x="685627" y="128984"/>
                    <a:pt x="683642" y="132457"/>
                    <a:pt x="683642" y="138410"/>
                  </a:cubicBezTo>
                  <a:lnTo>
                    <a:pt x="683642" y="209848"/>
                  </a:lnTo>
                  <a:cubicBezTo>
                    <a:pt x="683642" y="238621"/>
                    <a:pt x="684634" y="263922"/>
                    <a:pt x="686619" y="285750"/>
                  </a:cubicBezTo>
                  <a:cubicBezTo>
                    <a:pt x="686619" y="295672"/>
                    <a:pt x="682650" y="301625"/>
                    <a:pt x="674713" y="303609"/>
                  </a:cubicBezTo>
                  <a:cubicBezTo>
                    <a:pt x="662806" y="308570"/>
                    <a:pt x="648420" y="311051"/>
                    <a:pt x="631552" y="311051"/>
                  </a:cubicBezTo>
                  <a:cubicBezTo>
                    <a:pt x="624607" y="310059"/>
                    <a:pt x="621135" y="305098"/>
                    <a:pt x="621135" y="296168"/>
                  </a:cubicBezTo>
                  <a:cubicBezTo>
                    <a:pt x="624111" y="270371"/>
                    <a:pt x="626095" y="233660"/>
                    <a:pt x="627088" y="186035"/>
                  </a:cubicBezTo>
                  <a:lnTo>
                    <a:pt x="627088" y="127992"/>
                  </a:lnTo>
                  <a:lnTo>
                    <a:pt x="591369" y="127992"/>
                  </a:lnTo>
                  <a:lnTo>
                    <a:pt x="591369" y="139898"/>
                  </a:lnTo>
                  <a:cubicBezTo>
                    <a:pt x="595338" y="213320"/>
                    <a:pt x="564580" y="263426"/>
                    <a:pt x="499095" y="290215"/>
                  </a:cubicBezTo>
                  <a:cubicBezTo>
                    <a:pt x="511994" y="304106"/>
                    <a:pt x="531838" y="312043"/>
                    <a:pt x="558627" y="314027"/>
                  </a:cubicBezTo>
                  <a:cubicBezTo>
                    <a:pt x="581447" y="315020"/>
                    <a:pt x="612701" y="315020"/>
                    <a:pt x="652388" y="314027"/>
                  </a:cubicBezTo>
                  <a:cubicBezTo>
                    <a:pt x="691084" y="313035"/>
                    <a:pt x="719857" y="311051"/>
                    <a:pt x="738709" y="308074"/>
                  </a:cubicBezTo>
                  <a:cubicBezTo>
                    <a:pt x="747638" y="305098"/>
                    <a:pt x="752599" y="305594"/>
                    <a:pt x="753592" y="309563"/>
                  </a:cubicBezTo>
                  <a:cubicBezTo>
                    <a:pt x="755576" y="311547"/>
                    <a:pt x="753592" y="315020"/>
                    <a:pt x="747638" y="319980"/>
                  </a:cubicBezTo>
                  <a:cubicBezTo>
                    <a:pt x="737717" y="325934"/>
                    <a:pt x="731267" y="337344"/>
                    <a:pt x="728291" y="354211"/>
                  </a:cubicBezTo>
                  <a:cubicBezTo>
                    <a:pt x="729283" y="365125"/>
                    <a:pt x="722834" y="369590"/>
                    <a:pt x="708943" y="367605"/>
                  </a:cubicBezTo>
                  <a:cubicBezTo>
                    <a:pt x="701006" y="367605"/>
                    <a:pt x="689099" y="367605"/>
                    <a:pt x="673224" y="367605"/>
                  </a:cubicBezTo>
                  <a:cubicBezTo>
                    <a:pt x="619646" y="368598"/>
                    <a:pt x="582439" y="367605"/>
                    <a:pt x="561603" y="364629"/>
                  </a:cubicBezTo>
                  <a:cubicBezTo>
                    <a:pt x="519931" y="358676"/>
                    <a:pt x="490662" y="337840"/>
                    <a:pt x="473795" y="302121"/>
                  </a:cubicBezTo>
                  <a:cubicBezTo>
                    <a:pt x="470818" y="295176"/>
                    <a:pt x="465857" y="294680"/>
                    <a:pt x="458912" y="300633"/>
                  </a:cubicBezTo>
                  <a:cubicBezTo>
                    <a:pt x="445021" y="320477"/>
                    <a:pt x="437580" y="337840"/>
                    <a:pt x="436588" y="352723"/>
                  </a:cubicBezTo>
                  <a:cubicBezTo>
                    <a:pt x="435595" y="363637"/>
                    <a:pt x="430138" y="366613"/>
                    <a:pt x="420216" y="361652"/>
                  </a:cubicBezTo>
                  <a:cubicBezTo>
                    <a:pt x="402357" y="347762"/>
                    <a:pt x="389459" y="335359"/>
                    <a:pt x="381521" y="324445"/>
                  </a:cubicBezTo>
                  <a:cubicBezTo>
                    <a:pt x="376560" y="320477"/>
                    <a:pt x="378048" y="315516"/>
                    <a:pt x="385986" y="309563"/>
                  </a:cubicBezTo>
                  <a:cubicBezTo>
                    <a:pt x="419720" y="287734"/>
                    <a:pt x="435099" y="272355"/>
                    <a:pt x="432123" y="263426"/>
                  </a:cubicBezTo>
                  <a:lnTo>
                    <a:pt x="432123" y="153293"/>
                  </a:lnTo>
                  <a:lnTo>
                    <a:pt x="408310" y="153293"/>
                  </a:lnTo>
                  <a:cubicBezTo>
                    <a:pt x="406326" y="153293"/>
                    <a:pt x="403349" y="153293"/>
                    <a:pt x="399381" y="153293"/>
                  </a:cubicBezTo>
                  <a:cubicBezTo>
                    <a:pt x="395412" y="154285"/>
                    <a:pt x="392435" y="154781"/>
                    <a:pt x="390451" y="154781"/>
                  </a:cubicBezTo>
                  <a:cubicBezTo>
                    <a:pt x="386482" y="156766"/>
                    <a:pt x="384002" y="156270"/>
                    <a:pt x="383009" y="153293"/>
                  </a:cubicBezTo>
                  <a:cubicBezTo>
                    <a:pt x="382017" y="152301"/>
                    <a:pt x="381025" y="150813"/>
                    <a:pt x="380033" y="148828"/>
                  </a:cubicBezTo>
                  <a:cubicBezTo>
                    <a:pt x="378048" y="146844"/>
                    <a:pt x="376560" y="145355"/>
                    <a:pt x="375568" y="144363"/>
                  </a:cubicBezTo>
                  <a:cubicBezTo>
                    <a:pt x="374576" y="142379"/>
                    <a:pt x="374576" y="140891"/>
                    <a:pt x="375568" y="139898"/>
                  </a:cubicBezTo>
                  <a:cubicBezTo>
                    <a:pt x="375568" y="139898"/>
                    <a:pt x="377056" y="139898"/>
                    <a:pt x="380033" y="139898"/>
                  </a:cubicBezTo>
                  <a:cubicBezTo>
                    <a:pt x="385986" y="140891"/>
                    <a:pt x="397396" y="141387"/>
                    <a:pt x="414263" y="141387"/>
                  </a:cubicBezTo>
                  <a:lnTo>
                    <a:pt x="427658" y="141387"/>
                  </a:lnTo>
                  <a:cubicBezTo>
                    <a:pt x="437580" y="127496"/>
                    <a:pt x="445021" y="119559"/>
                    <a:pt x="449982" y="117574"/>
                  </a:cubicBezTo>
                  <a:cubicBezTo>
                    <a:pt x="472802" y="124520"/>
                    <a:pt x="490166" y="135434"/>
                    <a:pt x="502072" y="150316"/>
                  </a:cubicBezTo>
                  <a:cubicBezTo>
                    <a:pt x="503064" y="154285"/>
                    <a:pt x="500584" y="157758"/>
                    <a:pt x="494631" y="160734"/>
                  </a:cubicBezTo>
                  <a:cubicBezTo>
                    <a:pt x="490662" y="162719"/>
                    <a:pt x="488677" y="166688"/>
                    <a:pt x="488677" y="172641"/>
                  </a:cubicBezTo>
                  <a:lnTo>
                    <a:pt x="488677" y="260449"/>
                  </a:lnTo>
                  <a:cubicBezTo>
                    <a:pt x="488677" y="266402"/>
                    <a:pt x="490166" y="272852"/>
                    <a:pt x="493142" y="279797"/>
                  </a:cubicBezTo>
                  <a:cubicBezTo>
                    <a:pt x="522908" y="243086"/>
                    <a:pt x="536799" y="196453"/>
                    <a:pt x="534814" y="139898"/>
                  </a:cubicBezTo>
                  <a:lnTo>
                    <a:pt x="534814" y="105668"/>
                  </a:lnTo>
                  <a:cubicBezTo>
                    <a:pt x="534814" y="88801"/>
                    <a:pt x="532830" y="66477"/>
                    <a:pt x="528861" y="38695"/>
                  </a:cubicBezTo>
                  <a:cubicBezTo>
                    <a:pt x="526877" y="29766"/>
                    <a:pt x="530845" y="26293"/>
                    <a:pt x="540767" y="28277"/>
                  </a:cubicBezTo>
                  <a:cubicBezTo>
                    <a:pt x="554658" y="31254"/>
                    <a:pt x="572021" y="37207"/>
                    <a:pt x="592857" y="46137"/>
                  </a:cubicBezTo>
                  <a:lnTo>
                    <a:pt x="595834" y="47625"/>
                  </a:lnTo>
                  <a:cubicBezTo>
                    <a:pt x="631552" y="33734"/>
                    <a:pt x="661318" y="18355"/>
                    <a:pt x="685131" y="1488"/>
                  </a:cubicBezTo>
                  <a:cubicBezTo>
                    <a:pt x="686619" y="496"/>
                    <a:pt x="688355" y="124"/>
                    <a:pt x="690340" y="372"/>
                  </a:cubicBezTo>
                  <a:close/>
                  <a:moveTo>
                    <a:pt x="1101254" y="0"/>
                  </a:moveTo>
                  <a:cubicBezTo>
                    <a:pt x="1114152" y="3969"/>
                    <a:pt x="1131516" y="16371"/>
                    <a:pt x="1153344" y="37207"/>
                  </a:cubicBezTo>
                  <a:cubicBezTo>
                    <a:pt x="1156320" y="41176"/>
                    <a:pt x="1157313" y="44152"/>
                    <a:pt x="1156320" y="46137"/>
                  </a:cubicBezTo>
                  <a:cubicBezTo>
                    <a:pt x="1155328" y="49113"/>
                    <a:pt x="1152848" y="50602"/>
                    <a:pt x="1148879" y="50602"/>
                  </a:cubicBezTo>
                  <a:cubicBezTo>
                    <a:pt x="1125066" y="49609"/>
                    <a:pt x="1090836" y="49113"/>
                    <a:pt x="1046188" y="49113"/>
                  </a:cubicBezTo>
                  <a:lnTo>
                    <a:pt x="1025352" y="49113"/>
                  </a:lnTo>
                  <a:cubicBezTo>
                    <a:pt x="1028328" y="54074"/>
                    <a:pt x="1027336" y="58539"/>
                    <a:pt x="1022375" y="62508"/>
                  </a:cubicBezTo>
                  <a:cubicBezTo>
                    <a:pt x="1017414" y="65484"/>
                    <a:pt x="1014934" y="70445"/>
                    <a:pt x="1014934" y="77391"/>
                  </a:cubicBezTo>
                  <a:lnTo>
                    <a:pt x="1014934" y="189012"/>
                  </a:lnTo>
                  <a:cubicBezTo>
                    <a:pt x="1039738" y="145355"/>
                    <a:pt x="1055613" y="107652"/>
                    <a:pt x="1062559" y="75902"/>
                  </a:cubicBezTo>
                  <a:cubicBezTo>
                    <a:pt x="1063551" y="67965"/>
                    <a:pt x="1068016" y="64988"/>
                    <a:pt x="1075953" y="66973"/>
                  </a:cubicBezTo>
                  <a:cubicBezTo>
                    <a:pt x="1087859" y="70941"/>
                    <a:pt x="1106215" y="80367"/>
                    <a:pt x="1131020" y="95250"/>
                  </a:cubicBezTo>
                  <a:cubicBezTo>
                    <a:pt x="1138957" y="102195"/>
                    <a:pt x="1137965" y="108148"/>
                    <a:pt x="1128043" y="113109"/>
                  </a:cubicBezTo>
                  <a:cubicBezTo>
                    <a:pt x="1120106" y="113109"/>
                    <a:pt x="1113656" y="116086"/>
                    <a:pt x="1108695" y="122039"/>
                  </a:cubicBezTo>
                  <a:cubicBezTo>
                    <a:pt x="1083891" y="151805"/>
                    <a:pt x="1054621" y="178098"/>
                    <a:pt x="1020887" y="200918"/>
                  </a:cubicBezTo>
                  <a:lnTo>
                    <a:pt x="1081906" y="200918"/>
                  </a:lnTo>
                  <a:cubicBezTo>
                    <a:pt x="1093813" y="177105"/>
                    <a:pt x="1103238" y="163711"/>
                    <a:pt x="1110184" y="160734"/>
                  </a:cubicBezTo>
                  <a:cubicBezTo>
                    <a:pt x="1129035" y="167680"/>
                    <a:pt x="1147887" y="181570"/>
                    <a:pt x="1166738" y="202406"/>
                  </a:cubicBezTo>
                  <a:cubicBezTo>
                    <a:pt x="1170707" y="210344"/>
                    <a:pt x="1169219" y="214809"/>
                    <a:pt x="1162273" y="215801"/>
                  </a:cubicBezTo>
                  <a:cubicBezTo>
                    <a:pt x="1137469" y="214809"/>
                    <a:pt x="1103238" y="214313"/>
                    <a:pt x="1059582" y="214313"/>
                  </a:cubicBezTo>
                  <a:lnTo>
                    <a:pt x="1014934" y="214313"/>
                  </a:lnTo>
                  <a:cubicBezTo>
                    <a:pt x="1014934" y="225227"/>
                    <a:pt x="1015926" y="241598"/>
                    <a:pt x="1017910" y="263426"/>
                  </a:cubicBezTo>
                  <a:cubicBezTo>
                    <a:pt x="1018902" y="296168"/>
                    <a:pt x="1019895" y="322461"/>
                    <a:pt x="1020887" y="342305"/>
                  </a:cubicBezTo>
                  <a:cubicBezTo>
                    <a:pt x="1021879" y="355203"/>
                    <a:pt x="1018406" y="362645"/>
                    <a:pt x="1010469" y="364629"/>
                  </a:cubicBezTo>
                  <a:cubicBezTo>
                    <a:pt x="999555" y="371574"/>
                    <a:pt x="985168" y="375047"/>
                    <a:pt x="967309" y="375047"/>
                  </a:cubicBezTo>
                  <a:cubicBezTo>
                    <a:pt x="955402" y="377031"/>
                    <a:pt x="949945" y="368598"/>
                    <a:pt x="950938" y="349746"/>
                  </a:cubicBezTo>
                  <a:cubicBezTo>
                    <a:pt x="951930" y="331887"/>
                    <a:pt x="952922" y="312539"/>
                    <a:pt x="953914" y="291703"/>
                  </a:cubicBezTo>
                  <a:cubicBezTo>
                    <a:pt x="953914" y="273844"/>
                    <a:pt x="953914" y="248047"/>
                    <a:pt x="953914" y="214313"/>
                  </a:cubicBezTo>
                  <a:lnTo>
                    <a:pt x="864617" y="214313"/>
                  </a:lnTo>
                  <a:cubicBezTo>
                    <a:pt x="849735" y="214313"/>
                    <a:pt x="833363" y="215305"/>
                    <a:pt x="815504" y="217289"/>
                  </a:cubicBezTo>
                  <a:cubicBezTo>
                    <a:pt x="815504" y="217289"/>
                    <a:pt x="815008" y="217289"/>
                    <a:pt x="814016" y="217289"/>
                  </a:cubicBezTo>
                  <a:cubicBezTo>
                    <a:pt x="811039" y="218281"/>
                    <a:pt x="808559" y="217785"/>
                    <a:pt x="806574" y="215801"/>
                  </a:cubicBezTo>
                  <a:cubicBezTo>
                    <a:pt x="803598" y="209848"/>
                    <a:pt x="800621" y="204887"/>
                    <a:pt x="797645" y="200918"/>
                  </a:cubicBezTo>
                  <a:cubicBezTo>
                    <a:pt x="796652" y="198934"/>
                    <a:pt x="796652" y="197445"/>
                    <a:pt x="797645" y="196453"/>
                  </a:cubicBezTo>
                  <a:cubicBezTo>
                    <a:pt x="798637" y="195461"/>
                    <a:pt x="800125" y="195461"/>
                    <a:pt x="802110" y="196453"/>
                  </a:cubicBezTo>
                  <a:cubicBezTo>
                    <a:pt x="832867" y="199430"/>
                    <a:pt x="856680" y="200918"/>
                    <a:pt x="873547" y="200918"/>
                  </a:cubicBezTo>
                  <a:lnTo>
                    <a:pt x="953914" y="200918"/>
                  </a:lnTo>
                  <a:lnTo>
                    <a:pt x="953914" y="175617"/>
                  </a:lnTo>
                  <a:lnTo>
                    <a:pt x="953914" y="49113"/>
                  </a:lnTo>
                  <a:lnTo>
                    <a:pt x="880988" y="49113"/>
                  </a:lnTo>
                  <a:cubicBezTo>
                    <a:pt x="867098" y="49113"/>
                    <a:pt x="852215" y="50105"/>
                    <a:pt x="836340" y="52090"/>
                  </a:cubicBezTo>
                  <a:cubicBezTo>
                    <a:pt x="833363" y="54074"/>
                    <a:pt x="830883" y="53578"/>
                    <a:pt x="828899" y="50602"/>
                  </a:cubicBezTo>
                  <a:cubicBezTo>
                    <a:pt x="827906" y="48617"/>
                    <a:pt x="825922" y="45641"/>
                    <a:pt x="822945" y="41672"/>
                  </a:cubicBezTo>
                  <a:cubicBezTo>
                    <a:pt x="821953" y="39688"/>
                    <a:pt x="820961" y="38199"/>
                    <a:pt x="819969" y="37207"/>
                  </a:cubicBezTo>
                  <a:cubicBezTo>
                    <a:pt x="818977" y="35223"/>
                    <a:pt x="818481" y="34230"/>
                    <a:pt x="818481" y="34230"/>
                  </a:cubicBezTo>
                  <a:cubicBezTo>
                    <a:pt x="819473" y="33238"/>
                    <a:pt x="821457" y="32742"/>
                    <a:pt x="824434" y="32742"/>
                  </a:cubicBezTo>
                  <a:cubicBezTo>
                    <a:pt x="833363" y="34727"/>
                    <a:pt x="853207" y="35719"/>
                    <a:pt x="883965" y="35719"/>
                  </a:cubicBezTo>
                  <a:lnTo>
                    <a:pt x="1072977" y="35719"/>
                  </a:lnTo>
                  <a:cubicBezTo>
                    <a:pt x="1084883" y="13891"/>
                    <a:pt x="1094309" y="1984"/>
                    <a:pt x="1101254" y="0"/>
                  </a:cubicBezTo>
                  <a:close/>
                </a:path>
              </a:pathLst>
            </a:custGeom>
            <a:solidFill>
              <a:srgbClr val="FFFFFF"/>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3000" kern="100" spc="300" dirty="0">
                <a:effectLst/>
                <a:latin typeface="方正粗宋简体" panose="03000509000000000000" pitchFamily="65" charset="-122"/>
                <a:ea typeface="方正粗宋简体" panose="03000509000000000000" pitchFamily="65" charset="-122"/>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16200000">
            <a:off x="4925159" y="-1549144"/>
            <a:ext cx="2341684" cy="12204000"/>
          </a:xfrm>
          <a:prstGeom prst="rect">
            <a:avLst/>
          </a:prstGeom>
          <a:gradFill>
            <a:gsLst>
              <a:gs pos="0">
                <a:srgbClr val="AF0000"/>
              </a:gs>
              <a:gs pos="100000">
                <a:srgbClr val="DD1807"/>
              </a:gs>
            </a:gsLst>
            <a:lin ang="5400000" scaled="0"/>
          </a:gradFill>
          <a:ln w="19050">
            <a:gradFill>
              <a:gsLst>
                <a:gs pos="0">
                  <a:srgbClr val="FAE7D0"/>
                </a:gs>
                <a:gs pos="24000">
                  <a:srgbClr val="FAE7D0"/>
                </a:gs>
                <a:gs pos="83000">
                  <a:srgbClr val="D49A78"/>
                </a:gs>
                <a:gs pos="100000">
                  <a:srgbClr val="EFD0B6"/>
                </a:gs>
              </a:gsLst>
              <a:lin ang="5400000" scaled="1"/>
            </a:gradFill>
          </a:ln>
          <a:effectLst>
            <a:outerShdw dist="101600" dir="16200000" algn="tl" rotWithShape="0">
              <a:srgbClr val="EFD0B6"/>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black"/>
              </a:solidFill>
            </a:endParaRPr>
          </a:p>
        </p:txBody>
      </p:sp>
      <p:sp>
        <p:nvSpPr>
          <p:cNvPr id="5" name="işlídê"/>
          <p:cNvSpPr/>
          <p:nvPr/>
        </p:nvSpPr>
        <p:spPr>
          <a:xfrm>
            <a:off x="814860" y="711823"/>
            <a:ext cx="10562280" cy="4647955"/>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9" name="组合 8"/>
          <p:cNvGrpSpPr/>
          <p:nvPr/>
        </p:nvGrpSpPr>
        <p:grpSpPr>
          <a:xfrm>
            <a:off x="1197415" y="1014690"/>
            <a:ext cx="9583262" cy="351282"/>
            <a:chOff x="559308" y="1214337"/>
            <a:chExt cx="9583262" cy="351282"/>
          </a:xfrm>
        </p:grpSpPr>
        <p:cxnSp>
          <p:nvCxnSpPr>
            <p:cNvPr id="7" name="直接连接符 6"/>
            <p:cNvCxnSpPr/>
            <p:nvPr/>
          </p:nvCxnSpPr>
          <p:spPr>
            <a:xfrm>
              <a:off x="2538099" y="1389978"/>
              <a:ext cx="7604471" cy="0"/>
            </a:xfrm>
            <a:prstGeom prst="line">
              <a:avLst/>
            </a:prstGeom>
            <a:ln>
              <a:solidFill>
                <a:srgbClr val="B00000"/>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559308" y="1214337"/>
              <a:ext cx="1881145" cy="351282"/>
            </a:xfrm>
            <a:custGeom>
              <a:avLst/>
              <a:gdLst/>
              <a:ahLst/>
              <a:cxnLst/>
              <a:rect l="l" t="t" r="r" b="b"/>
              <a:pathLst>
                <a:path w="1881145" h="351282">
                  <a:moveTo>
                    <a:pt x="1683639" y="249174"/>
                  </a:moveTo>
                  <a:lnTo>
                    <a:pt x="1683639" y="310134"/>
                  </a:lnTo>
                  <a:lnTo>
                    <a:pt x="1718310" y="310134"/>
                  </a:lnTo>
                  <a:lnTo>
                    <a:pt x="1718310" y="249174"/>
                  </a:lnTo>
                  <a:close/>
                  <a:moveTo>
                    <a:pt x="1683639" y="182880"/>
                  </a:moveTo>
                  <a:lnTo>
                    <a:pt x="1683639" y="240030"/>
                  </a:lnTo>
                  <a:lnTo>
                    <a:pt x="1718310" y="240030"/>
                  </a:lnTo>
                  <a:lnTo>
                    <a:pt x="1718310" y="182880"/>
                  </a:lnTo>
                  <a:close/>
                  <a:moveTo>
                    <a:pt x="672465" y="124968"/>
                  </a:moveTo>
                  <a:lnTo>
                    <a:pt x="731901" y="169926"/>
                  </a:lnTo>
                  <a:cubicBezTo>
                    <a:pt x="735711" y="172974"/>
                    <a:pt x="736854" y="175641"/>
                    <a:pt x="735330" y="177927"/>
                  </a:cubicBezTo>
                  <a:cubicBezTo>
                    <a:pt x="733552" y="180467"/>
                    <a:pt x="729615" y="181737"/>
                    <a:pt x="723519" y="181737"/>
                  </a:cubicBezTo>
                  <a:lnTo>
                    <a:pt x="385191" y="181737"/>
                  </a:lnTo>
                  <a:lnTo>
                    <a:pt x="385191" y="171831"/>
                  </a:lnTo>
                  <a:lnTo>
                    <a:pt x="638937" y="171831"/>
                  </a:lnTo>
                  <a:close/>
                  <a:moveTo>
                    <a:pt x="1772793" y="116586"/>
                  </a:moveTo>
                  <a:lnTo>
                    <a:pt x="1772793" y="310134"/>
                  </a:lnTo>
                  <a:lnTo>
                    <a:pt x="1797177" y="310134"/>
                  </a:lnTo>
                  <a:lnTo>
                    <a:pt x="1797177" y="116586"/>
                  </a:lnTo>
                  <a:close/>
                  <a:moveTo>
                    <a:pt x="1683639" y="116586"/>
                  </a:moveTo>
                  <a:lnTo>
                    <a:pt x="1683639" y="173736"/>
                  </a:lnTo>
                  <a:lnTo>
                    <a:pt x="1718310" y="173736"/>
                  </a:lnTo>
                  <a:lnTo>
                    <a:pt x="1718310" y="116586"/>
                  </a:lnTo>
                  <a:close/>
                  <a:moveTo>
                    <a:pt x="1602105" y="116586"/>
                  </a:moveTo>
                  <a:lnTo>
                    <a:pt x="1602105" y="310134"/>
                  </a:lnTo>
                  <a:lnTo>
                    <a:pt x="1629156" y="310134"/>
                  </a:lnTo>
                  <a:lnTo>
                    <a:pt x="1629156" y="116586"/>
                  </a:lnTo>
                  <a:close/>
                  <a:moveTo>
                    <a:pt x="904494" y="108966"/>
                  </a:moveTo>
                  <a:lnTo>
                    <a:pt x="978408" y="114681"/>
                  </a:lnTo>
                  <a:cubicBezTo>
                    <a:pt x="984250" y="114935"/>
                    <a:pt x="987171" y="116586"/>
                    <a:pt x="987171" y="119634"/>
                  </a:cubicBezTo>
                  <a:cubicBezTo>
                    <a:pt x="987171" y="125984"/>
                    <a:pt x="980948" y="131445"/>
                    <a:pt x="968502" y="136017"/>
                  </a:cubicBezTo>
                  <a:lnTo>
                    <a:pt x="968502" y="219456"/>
                  </a:lnTo>
                  <a:cubicBezTo>
                    <a:pt x="968502" y="254762"/>
                    <a:pt x="969010" y="292989"/>
                    <a:pt x="970026" y="334137"/>
                  </a:cubicBezTo>
                  <a:cubicBezTo>
                    <a:pt x="970026" y="340233"/>
                    <a:pt x="968375" y="343662"/>
                    <a:pt x="965073" y="344424"/>
                  </a:cubicBezTo>
                  <a:cubicBezTo>
                    <a:pt x="946023" y="346964"/>
                    <a:pt x="925576" y="348234"/>
                    <a:pt x="903732" y="348234"/>
                  </a:cubicBezTo>
                  <a:cubicBezTo>
                    <a:pt x="905256" y="312166"/>
                    <a:pt x="906018" y="269240"/>
                    <a:pt x="906018" y="219456"/>
                  </a:cubicBezTo>
                  <a:lnTo>
                    <a:pt x="906018" y="185547"/>
                  </a:lnTo>
                  <a:cubicBezTo>
                    <a:pt x="906018" y="155067"/>
                    <a:pt x="905510" y="129540"/>
                    <a:pt x="904494" y="108966"/>
                  </a:cubicBezTo>
                  <a:close/>
                  <a:moveTo>
                    <a:pt x="1443990" y="39243"/>
                  </a:moveTo>
                  <a:lnTo>
                    <a:pt x="1493901" y="73152"/>
                  </a:lnTo>
                  <a:cubicBezTo>
                    <a:pt x="1499489" y="76962"/>
                    <a:pt x="1501521" y="80264"/>
                    <a:pt x="1499997" y="83058"/>
                  </a:cubicBezTo>
                  <a:cubicBezTo>
                    <a:pt x="1498473" y="85598"/>
                    <a:pt x="1494155" y="86868"/>
                    <a:pt x="1487043" y="86868"/>
                  </a:cubicBezTo>
                  <a:lnTo>
                    <a:pt x="1309497" y="86868"/>
                  </a:lnTo>
                  <a:lnTo>
                    <a:pt x="1309497" y="103632"/>
                  </a:lnTo>
                  <a:cubicBezTo>
                    <a:pt x="1309497" y="123190"/>
                    <a:pt x="1308608" y="140462"/>
                    <a:pt x="1306830" y="155448"/>
                  </a:cubicBezTo>
                  <a:lnTo>
                    <a:pt x="1379220" y="155448"/>
                  </a:lnTo>
                  <a:lnTo>
                    <a:pt x="1397508" y="122682"/>
                  </a:lnTo>
                  <a:lnTo>
                    <a:pt x="1461516" y="149352"/>
                  </a:lnTo>
                  <a:cubicBezTo>
                    <a:pt x="1468374" y="152146"/>
                    <a:pt x="1471803" y="155194"/>
                    <a:pt x="1471803" y="158496"/>
                  </a:cubicBezTo>
                  <a:cubicBezTo>
                    <a:pt x="1471803" y="165354"/>
                    <a:pt x="1464818" y="172466"/>
                    <a:pt x="1450848" y="179832"/>
                  </a:cubicBezTo>
                  <a:cubicBezTo>
                    <a:pt x="1449832" y="215138"/>
                    <a:pt x="1448054" y="246507"/>
                    <a:pt x="1445514" y="273939"/>
                  </a:cubicBezTo>
                  <a:cubicBezTo>
                    <a:pt x="1442974" y="299593"/>
                    <a:pt x="1434465" y="317627"/>
                    <a:pt x="1419987" y="328041"/>
                  </a:cubicBezTo>
                  <a:cubicBezTo>
                    <a:pt x="1405509" y="338455"/>
                    <a:pt x="1380236" y="344551"/>
                    <a:pt x="1344168" y="346329"/>
                  </a:cubicBezTo>
                  <a:cubicBezTo>
                    <a:pt x="1342644" y="330327"/>
                    <a:pt x="1338326" y="318643"/>
                    <a:pt x="1331214" y="311277"/>
                  </a:cubicBezTo>
                  <a:cubicBezTo>
                    <a:pt x="1323848" y="303657"/>
                    <a:pt x="1309370" y="296291"/>
                    <a:pt x="1287780" y="289179"/>
                  </a:cubicBezTo>
                  <a:lnTo>
                    <a:pt x="1289304" y="281559"/>
                  </a:lnTo>
                  <a:lnTo>
                    <a:pt x="1349121" y="285369"/>
                  </a:lnTo>
                  <a:cubicBezTo>
                    <a:pt x="1368425" y="286639"/>
                    <a:pt x="1379093" y="277876"/>
                    <a:pt x="1381125" y="259080"/>
                  </a:cubicBezTo>
                  <a:cubicBezTo>
                    <a:pt x="1384173" y="234442"/>
                    <a:pt x="1386332" y="202946"/>
                    <a:pt x="1387602" y="164592"/>
                  </a:cubicBezTo>
                  <a:lnTo>
                    <a:pt x="1306068" y="164592"/>
                  </a:lnTo>
                  <a:cubicBezTo>
                    <a:pt x="1300226" y="209550"/>
                    <a:pt x="1285621" y="245999"/>
                    <a:pt x="1262253" y="273939"/>
                  </a:cubicBezTo>
                  <a:cubicBezTo>
                    <a:pt x="1239647" y="301117"/>
                    <a:pt x="1203071" y="326898"/>
                    <a:pt x="1152525" y="351282"/>
                  </a:cubicBezTo>
                  <a:lnTo>
                    <a:pt x="1147572" y="345567"/>
                  </a:lnTo>
                  <a:cubicBezTo>
                    <a:pt x="1184910" y="306197"/>
                    <a:pt x="1210437" y="269494"/>
                    <a:pt x="1224153" y="235458"/>
                  </a:cubicBezTo>
                  <a:cubicBezTo>
                    <a:pt x="1237869" y="201168"/>
                    <a:pt x="1244727" y="157099"/>
                    <a:pt x="1244727" y="103251"/>
                  </a:cubicBezTo>
                  <a:lnTo>
                    <a:pt x="1244727" y="86868"/>
                  </a:lnTo>
                  <a:lnTo>
                    <a:pt x="1150620" y="86868"/>
                  </a:lnTo>
                  <a:lnTo>
                    <a:pt x="1150620" y="77724"/>
                  </a:lnTo>
                  <a:lnTo>
                    <a:pt x="1416558" y="77724"/>
                  </a:lnTo>
                  <a:close/>
                  <a:moveTo>
                    <a:pt x="139065" y="5715"/>
                  </a:moveTo>
                  <a:lnTo>
                    <a:pt x="219456" y="10287"/>
                  </a:lnTo>
                  <a:cubicBezTo>
                    <a:pt x="224790" y="11049"/>
                    <a:pt x="227711" y="13208"/>
                    <a:pt x="228219" y="16764"/>
                  </a:cubicBezTo>
                  <a:cubicBezTo>
                    <a:pt x="228219" y="24130"/>
                    <a:pt x="221488" y="30099"/>
                    <a:pt x="208026" y="34671"/>
                  </a:cubicBezTo>
                  <a:lnTo>
                    <a:pt x="208026" y="147828"/>
                  </a:lnTo>
                  <a:lnTo>
                    <a:pt x="270510" y="147828"/>
                  </a:lnTo>
                  <a:lnTo>
                    <a:pt x="301752" y="104013"/>
                  </a:lnTo>
                  <a:lnTo>
                    <a:pt x="355473" y="145542"/>
                  </a:lnTo>
                  <a:cubicBezTo>
                    <a:pt x="359029" y="148336"/>
                    <a:pt x="360045" y="150876"/>
                    <a:pt x="358521" y="153162"/>
                  </a:cubicBezTo>
                  <a:cubicBezTo>
                    <a:pt x="356743" y="155702"/>
                    <a:pt x="352933" y="156972"/>
                    <a:pt x="347091" y="156972"/>
                  </a:cubicBezTo>
                  <a:lnTo>
                    <a:pt x="208026" y="156972"/>
                  </a:lnTo>
                  <a:lnTo>
                    <a:pt x="208026" y="219837"/>
                  </a:lnTo>
                  <a:cubicBezTo>
                    <a:pt x="208026" y="260985"/>
                    <a:pt x="208534" y="299212"/>
                    <a:pt x="209550" y="334518"/>
                  </a:cubicBezTo>
                  <a:cubicBezTo>
                    <a:pt x="209550" y="337820"/>
                    <a:pt x="208788" y="340487"/>
                    <a:pt x="207264" y="342519"/>
                  </a:cubicBezTo>
                  <a:cubicBezTo>
                    <a:pt x="206248" y="344043"/>
                    <a:pt x="204978" y="344932"/>
                    <a:pt x="203454" y="345186"/>
                  </a:cubicBezTo>
                  <a:cubicBezTo>
                    <a:pt x="184150" y="347472"/>
                    <a:pt x="162433" y="348615"/>
                    <a:pt x="138303" y="348615"/>
                  </a:cubicBezTo>
                  <a:cubicBezTo>
                    <a:pt x="139827" y="302387"/>
                    <a:pt x="140589" y="259461"/>
                    <a:pt x="140589" y="219837"/>
                  </a:cubicBezTo>
                  <a:lnTo>
                    <a:pt x="140589" y="156972"/>
                  </a:lnTo>
                  <a:lnTo>
                    <a:pt x="0" y="156972"/>
                  </a:lnTo>
                  <a:lnTo>
                    <a:pt x="0" y="147828"/>
                  </a:lnTo>
                  <a:lnTo>
                    <a:pt x="140589" y="147828"/>
                  </a:lnTo>
                  <a:lnTo>
                    <a:pt x="140589" y="86868"/>
                  </a:lnTo>
                  <a:cubicBezTo>
                    <a:pt x="140589" y="62230"/>
                    <a:pt x="140081" y="35179"/>
                    <a:pt x="139065" y="5715"/>
                  </a:cubicBezTo>
                  <a:close/>
                  <a:moveTo>
                    <a:pt x="1831086" y="1143"/>
                  </a:moveTo>
                  <a:lnTo>
                    <a:pt x="1877568" y="32766"/>
                  </a:lnTo>
                  <a:cubicBezTo>
                    <a:pt x="1880870" y="35052"/>
                    <a:pt x="1881886" y="37211"/>
                    <a:pt x="1880616" y="39243"/>
                  </a:cubicBezTo>
                  <a:cubicBezTo>
                    <a:pt x="1879346" y="41275"/>
                    <a:pt x="1876044" y="42291"/>
                    <a:pt x="1870710" y="42291"/>
                  </a:cubicBezTo>
                  <a:lnTo>
                    <a:pt x="1724025" y="42291"/>
                  </a:lnTo>
                  <a:cubicBezTo>
                    <a:pt x="1706245" y="67183"/>
                    <a:pt x="1685798" y="88900"/>
                    <a:pt x="1662684" y="107442"/>
                  </a:cubicBezTo>
                  <a:lnTo>
                    <a:pt x="1790700" y="107442"/>
                  </a:lnTo>
                  <a:lnTo>
                    <a:pt x="1808607" y="75819"/>
                  </a:lnTo>
                  <a:lnTo>
                    <a:pt x="1865757" y="99441"/>
                  </a:lnTo>
                  <a:cubicBezTo>
                    <a:pt x="1869313" y="100965"/>
                    <a:pt x="1871091" y="103124"/>
                    <a:pt x="1871091" y="105918"/>
                  </a:cubicBezTo>
                  <a:cubicBezTo>
                    <a:pt x="1871091" y="111252"/>
                    <a:pt x="1865884" y="118364"/>
                    <a:pt x="1855470" y="127254"/>
                  </a:cubicBezTo>
                  <a:lnTo>
                    <a:pt x="1855470" y="242697"/>
                  </a:lnTo>
                  <a:cubicBezTo>
                    <a:pt x="1855978" y="272669"/>
                    <a:pt x="1856486" y="302641"/>
                    <a:pt x="1856994" y="332613"/>
                  </a:cubicBezTo>
                  <a:cubicBezTo>
                    <a:pt x="1856994" y="334645"/>
                    <a:pt x="1856867" y="336550"/>
                    <a:pt x="1856613" y="338328"/>
                  </a:cubicBezTo>
                  <a:cubicBezTo>
                    <a:pt x="1836547" y="342392"/>
                    <a:pt x="1816735" y="345059"/>
                    <a:pt x="1797177" y="346329"/>
                  </a:cubicBezTo>
                  <a:lnTo>
                    <a:pt x="1797177" y="319278"/>
                  </a:lnTo>
                  <a:lnTo>
                    <a:pt x="1602105" y="319278"/>
                  </a:lnTo>
                  <a:lnTo>
                    <a:pt x="1602105" y="336042"/>
                  </a:lnTo>
                  <a:cubicBezTo>
                    <a:pt x="1602105" y="339344"/>
                    <a:pt x="1599946" y="341630"/>
                    <a:pt x="1595628" y="342900"/>
                  </a:cubicBezTo>
                  <a:cubicBezTo>
                    <a:pt x="1578102" y="345694"/>
                    <a:pt x="1560449" y="347726"/>
                    <a:pt x="1542669" y="348996"/>
                  </a:cubicBezTo>
                  <a:cubicBezTo>
                    <a:pt x="1544701" y="313944"/>
                    <a:pt x="1545717" y="279654"/>
                    <a:pt x="1545717" y="246126"/>
                  </a:cubicBezTo>
                  <a:lnTo>
                    <a:pt x="1545717" y="165735"/>
                  </a:lnTo>
                  <a:cubicBezTo>
                    <a:pt x="1545717" y="139065"/>
                    <a:pt x="1545209" y="113538"/>
                    <a:pt x="1544193" y="89154"/>
                  </a:cubicBezTo>
                  <a:lnTo>
                    <a:pt x="1604772" y="107442"/>
                  </a:lnTo>
                  <a:lnTo>
                    <a:pt x="1645920" y="107442"/>
                  </a:lnTo>
                  <a:cubicBezTo>
                    <a:pt x="1645158" y="80264"/>
                    <a:pt x="1644904" y="58547"/>
                    <a:pt x="1645158" y="42291"/>
                  </a:cubicBezTo>
                  <a:lnTo>
                    <a:pt x="1525143" y="42291"/>
                  </a:lnTo>
                  <a:lnTo>
                    <a:pt x="1525143" y="33147"/>
                  </a:lnTo>
                  <a:lnTo>
                    <a:pt x="1808226" y="33147"/>
                  </a:lnTo>
                  <a:close/>
                  <a:moveTo>
                    <a:pt x="901446" y="381"/>
                  </a:moveTo>
                  <a:lnTo>
                    <a:pt x="977646" y="16764"/>
                  </a:lnTo>
                  <a:cubicBezTo>
                    <a:pt x="982472" y="17780"/>
                    <a:pt x="984885" y="19812"/>
                    <a:pt x="984885" y="22860"/>
                  </a:cubicBezTo>
                  <a:cubicBezTo>
                    <a:pt x="984885" y="29464"/>
                    <a:pt x="977138" y="34290"/>
                    <a:pt x="961644" y="37338"/>
                  </a:cubicBezTo>
                  <a:cubicBezTo>
                    <a:pt x="961390" y="37846"/>
                    <a:pt x="961009" y="38354"/>
                    <a:pt x="960501" y="38862"/>
                  </a:cubicBezTo>
                  <a:cubicBezTo>
                    <a:pt x="985139" y="59182"/>
                    <a:pt x="1009523" y="75057"/>
                    <a:pt x="1033653" y="86487"/>
                  </a:cubicBezTo>
                  <a:cubicBezTo>
                    <a:pt x="1059561" y="98679"/>
                    <a:pt x="1091184" y="108966"/>
                    <a:pt x="1128522" y="117348"/>
                  </a:cubicBezTo>
                  <a:lnTo>
                    <a:pt x="1127760" y="124206"/>
                  </a:lnTo>
                  <a:cubicBezTo>
                    <a:pt x="1109472" y="132080"/>
                    <a:pt x="1094359" y="152019"/>
                    <a:pt x="1082421" y="184023"/>
                  </a:cubicBezTo>
                  <a:cubicBezTo>
                    <a:pt x="1050163" y="166497"/>
                    <a:pt x="1024255" y="147701"/>
                    <a:pt x="1004697" y="127635"/>
                  </a:cubicBezTo>
                  <a:cubicBezTo>
                    <a:pt x="984885" y="107315"/>
                    <a:pt x="967613" y="81407"/>
                    <a:pt x="952881" y="49911"/>
                  </a:cubicBezTo>
                  <a:cubicBezTo>
                    <a:pt x="910209" y="110617"/>
                    <a:pt x="846836" y="156845"/>
                    <a:pt x="762762" y="188595"/>
                  </a:cubicBezTo>
                  <a:lnTo>
                    <a:pt x="758952" y="184023"/>
                  </a:lnTo>
                  <a:cubicBezTo>
                    <a:pt x="811784" y="140843"/>
                    <a:pt x="852932" y="93726"/>
                    <a:pt x="882396" y="42672"/>
                  </a:cubicBezTo>
                  <a:cubicBezTo>
                    <a:pt x="891540" y="26924"/>
                    <a:pt x="897890" y="12827"/>
                    <a:pt x="901446" y="381"/>
                  </a:cubicBezTo>
                  <a:close/>
                  <a:moveTo>
                    <a:pt x="1277493" y="0"/>
                  </a:moveTo>
                  <a:cubicBezTo>
                    <a:pt x="1305687" y="2032"/>
                    <a:pt x="1327023" y="6985"/>
                    <a:pt x="1341501" y="14859"/>
                  </a:cubicBezTo>
                  <a:cubicBezTo>
                    <a:pt x="1353947" y="21463"/>
                    <a:pt x="1360170" y="29845"/>
                    <a:pt x="1360170" y="40005"/>
                  </a:cubicBezTo>
                  <a:cubicBezTo>
                    <a:pt x="1360170" y="50419"/>
                    <a:pt x="1355979" y="59182"/>
                    <a:pt x="1347597" y="66294"/>
                  </a:cubicBezTo>
                  <a:cubicBezTo>
                    <a:pt x="1339469" y="73152"/>
                    <a:pt x="1329182" y="76581"/>
                    <a:pt x="1316736" y="76581"/>
                  </a:cubicBezTo>
                  <a:cubicBezTo>
                    <a:pt x="1301750" y="76581"/>
                    <a:pt x="1293495" y="70231"/>
                    <a:pt x="1291971" y="57531"/>
                  </a:cubicBezTo>
                  <a:cubicBezTo>
                    <a:pt x="1289685" y="39243"/>
                    <a:pt x="1283843" y="21209"/>
                    <a:pt x="1274445" y="3429"/>
                  </a:cubicBezTo>
                  <a:close/>
                </a:path>
              </a:pathLst>
            </a:custGeom>
            <a:solidFill>
              <a:srgbClr val="B00000"/>
            </a:solidFill>
            <a:ln>
              <a:noFill/>
            </a:ln>
            <a:effectLst>
              <a:outerShdw blurRad="76200" dir="18900000" sy="23000" kx="-1200000" algn="bl"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lgn="just">
                <a:defRPr sz="4400" kern="100">
                  <a:solidFill>
                    <a:schemeClr val="tx1">
                      <a:lumMod val="85000"/>
                      <a:lumOff val="15000"/>
                    </a:schemeClr>
                  </a:solidFill>
                  <a:latin typeface="方正特雅宋简体" panose="02000500000000000000" pitchFamily="2" charset="-122"/>
                  <a:ea typeface="方正特雅宋简体" panose="02000500000000000000" pitchFamily="2" charset="-122"/>
                  <a:cs typeface="方正粗楷简体" panose="02000000000000000000" pitchFamily="2" charset="-122"/>
                </a:defRPr>
              </a:lvl1pPr>
            </a:lstStyle>
            <a:p>
              <a:endParaRPr lang="zh-CN" altLang="en-US" dirty="0">
                <a:solidFill>
                  <a:prstClr val="black">
                    <a:lumMod val="85000"/>
                    <a:lumOff val="15000"/>
                  </a:prstClr>
                </a:solidFill>
              </a:endParaRPr>
            </a:p>
          </p:txBody>
        </p:sp>
      </p:grpSp>
      <p:sp>
        <p:nvSpPr>
          <p:cNvPr id="10" name="矩形 9"/>
          <p:cNvSpPr/>
          <p:nvPr/>
        </p:nvSpPr>
        <p:spPr>
          <a:xfrm>
            <a:off x="1197415" y="1375497"/>
            <a:ext cx="5345915" cy="3698705"/>
          </a:xfrm>
          <a:prstGeom prst="rect">
            <a:avLst/>
          </a:prstGeom>
          <a:ln>
            <a:noFill/>
          </a:ln>
        </p:spPr>
        <p:txBody>
          <a:bodyPr wrap="square">
            <a:spAutoFit/>
          </a:bodyPr>
          <a:lstStyle/>
          <a:p>
            <a:pPr marL="342900" indent="-342900" algn="just">
              <a:lnSpc>
                <a:spcPct val="200000"/>
              </a:lnSpc>
              <a:buClr>
                <a:srgbClr val="C00000"/>
              </a:buClr>
              <a:buFont typeface="Wingdings" panose="05000000000000000000" pitchFamily="2" charset="2"/>
              <a:buChar char="n"/>
            </a:pPr>
            <a:r>
              <a:rPr lang="zh-CN" altLang="zh-CN" sz="2000" dirty="0">
                <a:solidFill>
                  <a:srgbClr val="333333"/>
                </a:solidFill>
                <a:ea typeface="微软雅黑" panose="020B0503020204020204" charset="-122"/>
                <a:cs typeface="Times New Roman" panose="02020603050405020304" pitchFamily="18" charset="0"/>
              </a:rPr>
              <a:t>关于强国必须强军</a:t>
            </a:r>
            <a:endParaRPr lang="en-US" altLang="zh-CN" sz="2000" dirty="0">
              <a:solidFill>
                <a:prstClr val="black">
                  <a:lumMod val="85000"/>
                  <a:lumOff val="15000"/>
                </a:prstClr>
              </a:solidFill>
              <a:ea typeface="微软雅黑" panose="020B0503020204020204" charset="-122"/>
              <a:cs typeface="Times New Roman" panose="02020603050405020304" pitchFamily="18" charset="0"/>
            </a:endParaRPr>
          </a:p>
          <a:p>
            <a:pPr marL="342900" indent="-342900" algn="just">
              <a:lnSpc>
                <a:spcPct val="200000"/>
              </a:lnSpc>
              <a:buClr>
                <a:srgbClr val="C00000"/>
              </a:buClr>
              <a:buFont typeface="Wingdings" panose="05000000000000000000" pitchFamily="2" charset="2"/>
              <a:buChar char="n"/>
            </a:pPr>
            <a:r>
              <a:rPr lang="zh-CN" altLang="zh-CN" sz="2000" dirty="0">
                <a:solidFill>
                  <a:srgbClr val="333333"/>
                </a:solidFill>
                <a:ea typeface="微软雅黑" panose="020B0503020204020204" charset="-122"/>
                <a:cs typeface="Times New Roman" panose="02020603050405020304" pitchFamily="18" charset="0"/>
              </a:rPr>
              <a:t>关于实现党在新时代的强军目标</a:t>
            </a:r>
            <a:endParaRPr lang="en-US" altLang="zh-CN" sz="2000" dirty="0">
              <a:solidFill>
                <a:srgbClr val="333333"/>
              </a:solidFill>
              <a:ea typeface="微软雅黑" panose="020B0503020204020204" charset="-122"/>
              <a:cs typeface="Times New Roman" panose="02020603050405020304" pitchFamily="18" charset="0"/>
            </a:endParaRPr>
          </a:p>
          <a:p>
            <a:pPr marL="342900" indent="-342900" algn="just">
              <a:lnSpc>
                <a:spcPct val="200000"/>
              </a:lnSpc>
              <a:buClr>
                <a:srgbClr val="C00000"/>
              </a:buClr>
              <a:buFont typeface="Wingdings" panose="05000000000000000000" pitchFamily="2" charset="2"/>
              <a:buChar char="n"/>
            </a:pPr>
            <a:r>
              <a:rPr lang="zh-CN" altLang="zh-CN" sz="2000" dirty="0">
                <a:solidFill>
                  <a:srgbClr val="333333"/>
                </a:solidFill>
                <a:ea typeface="微软雅黑" panose="020B0503020204020204" charset="-122"/>
                <a:cs typeface="Times New Roman" panose="02020603050405020304" pitchFamily="18" charset="0"/>
              </a:rPr>
              <a:t>关于坚持党对人民军队的绝对领导</a:t>
            </a:r>
            <a:endParaRPr lang="en-US" altLang="zh-CN" sz="2000" dirty="0">
              <a:solidFill>
                <a:srgbClr val="333333"/>
              </a:solidFill>
              <a:ea typeface="微软雅黑" panose="020B0503020204020204" charset="-122"/>
              <a:cs typeface="Times New Roman" panose="02020603050405020304" pitchFamily="18" charset="0"/>
            </a:endParaRPr>
          </a:p>
          <a:p>
            <a:pPr marL="342900" indent="-342900" algn="just">
              <a:lnSpc>
                <a:spcPct val="200000"/>
              </a:lnSpc>
              <a:buClr>
                <a:srgbClr val="C00000"/>
              </a:buClr>
              <a:buFont typeface="Wingdings" panose="05000000000000000000" pitchFamily="2" charset="2"/>
              <a:buChar char="n"/>
            </a:pPr>
            <a:r>
              <a:rPr lang="zh-CN" altLang="zh-CN" sz="2000" dirty="0">
                <a:solidFill>
                  <a:srgbClr val="333333"/>
                </a:solidFill>
                <a:ea typeface="微软雅黑" panose="020B0503020204020204" charset="-122"/>
                <a:cs typeface="Times New Roman" panose="02020603050405020304" pitchFamily="18" charset="0"/>
              </a:rPr>
              <a:t>关于全面提高新时代备战打仗能力</a:t>
            </a:r>
            <a:endParaRPr lang="en-US" altLang="zh-CN" sz="2000" dirty="0">
              <a:solidFill>
                <a:srgbClr val="333333"/>
              </a:solidFill>
              <a:ea typeface="微软雅黑" panose="020B0503020204020204" charset="-122"/>
              <a:cs typeface="Times New Roman" panose="02020603050405020304" pitchFamily="18" charset="0"/>
            </a:endParaRPr>
          </a:p>
          <a:p>
            <a:pPr marL="342900" indent="-342900" algn="just">
              <a:lnSpc>
                <a:spcPct val="200000"/>
              </a:lnSpc>
              <a:buClr>
                <a:srgbClr val="C00000"/>
              </a:buClr>
              <a:buFont typeface="Wingdings" panose="05000000000000000000" pitchFamily="2" charset="2"/>
              <a:buChar char="n"/>
            </a:pPr>
            <a:r>
              <a:rPr lang="zh-CN" altLang="zh-CN" sz="2000" dirty="0">
                <a:solidFill>
                  <a:srgbClr val="333333"/>
                </a:solidFill>
                <a:ea typeface="微软雅黑" panose="020B0503020204020204" charset="-122"/>
                <a:cs typeface="Times New Roman" panose="02020603050405020304" pitchFamily="18" charset="0"/>
              </a:rPr>
              <a:t>关于弘扬我党我军光荣传统和优良作风</a:t>
            </a:r>
            <a:endParaRPr lang="en-US" altLang="zh-CN" sz="2000" dirty="0">
              <a:solidFill>
                <a:srgbClr val="333333"/>
              </a:solidFill>
              <a:ea typeface="微软雅黑" panose="020B0503020204020204" charset="-122"/>
              <a:cs typeface="Times New Roman" panose="02020603050405020304" pitchFamily="18" charset="0"/>
            </a:endParaRPr>
          </a:p>
          <a:p>
            <a:pPr marL="342900" indent="-342900" algn="just">
              <a:lnSpc>
                <a:spcPct val="200000"/>
              </a:lnSpc>
              <a:buClr>
                <a:srgbClr val="C00000"/>
              </a:buClr>
              <a:buFont typeface="Wingdings" panose="05000000000000000000" pitchFamily="2" charset="2"/>
              <a:buChar char="n"/>
            </a:pPr>
            <a:r>
              <a:rPr lang="zh-CN" altLang="zh-CN" sz="2000" dirty="0">
                <a:solidFill>
                  <a:srgbClr val="333333"/>
                </a:solidFill>
                <a:ea typeface="微软雅黑" panose="020B0503020204020204" charset="-122"/>
                <a:cs typeface="Times New Roman" panose="02020603050405020304" pitchFamily="18" charset="0"/>
              </a:rPr>
              <a:t>关于推动我军高质量发展</a:t>
            </a:r>
            <a:endParaRPr lang="zh-CN" altLang="en-US" sz="2000" dirty="0">
              <a:solidFill>
                <a:prstClr val="black">
                  <a:lumMod val="85000"/>
                  <a:lumOff val="15000"/>
                </a:prstClr>
              </a:solidFill>
              <a:ea typeface="微软雅黑" panose="020B0503020204020204" charset="-122"/>
            </a:endParaRPr>
          </a:p>
        </p:txBody>
      </p:sp>
      <p:sp>
        <p:nvSpPr>
          <p:cNvPr id="11" name="矩形 10"/>
          <p:cNvSpPr/>
          <p:nvPr/>
        </p:nvSpPr>
        <p:spPr>
          <a:xfrm>
            <a:off x="6351552" y="1370561"/>
            <a:ext cx="5025588" cy="3083152"/>
          </a:xfrm>
          <a:prstGeom prst="rect">
            <a:avLst/>
          </a:prstGeom>
          <a:ln>
            <a:noFill/>
          </a:ln>
        </p:spPr>
        <p:txBody>
          <a:bodyPr wrap="square">
            <a:spAutoFit/>
          </a:bodyPr>
          <a:lstStyle/>
          <a:p>
            <a:pPr marL="342900" indent="-342900" algn="just">
              <a:lnSpc>
                <a:spcPct val="200000"/>
              </a:lnSpc>
              <a:buClr>
                <a:srgbClr val="C00000"/>
              </a:buClr>
              <a:buFont typeface="Wingdings" panose="05000000000000000000" pitchFamily="2" charset="2"/>
              <a:buChar char="n"/>
            </a:pPr>
            <a:r>
              <a:rPr lang="zh-CN" altLang="zh-CN" sz="2000" dirty="0">
                <a:solidFill>
                  <a:srgbClr val="333333"/>
                </a:solidFill>
                <a:ea typeface="微软雅黑" panose="020B0503020204020204" charset="-122"/>
                <a:cs typeface="Times New Roman" panose="02020603050405020304" pitchFamily="18" charset="0"/>
              </a:rPr>
              <a:t>关于深化国防和军队改革</a:t>
            </a:r>
            <a:endParaRPr lang="en-US" altLang="zh-CN" sz="2000" dirty="0">
              <a:solidFill>
                <a:srgbClr val="333333"/>
              </a:solidFill>
              <a:ea typeface="微软雅黑" panose="020B0503020204020204" charset="-122"/>
              <a:cs typeface="Times New Roman" panose="02020603050405020304" pitchFamily="18" charset="0"/>
            </a:endParaRPr>
          </a:p>
          <a:p>
            <a:pPr marL="342900" indent="-342900" algn="just">
              <a:lnSpc>
                <a:spcPct val="200000"/>
              </a:lnSpc>
              <a:buClr>
                <a:srgbClr val="C00000"/>
              </a:buClr>
              <a:buFont typeface="Wingdings" panose="05000000000000000000" pitchFamily="2" charset="2"/>
              <a:buChar char="n"/>
            </a:pPr>
            <a:r>
              <a:rPr lang="zh-CN" altLang="zh-CN" sz="2000" dirty="0">
                <a:solidFill>
                  <a:srgbClr val="333333"/>
                </a:solidFill>
                <a:ea typeface="微软雅黑" panose="020B0503020204020204" charset="-122"/>
                <a:cs typeface="Times New Roman" panose="02020603050405020304" pitchFamily="18" charset="0"/>
              </a:rPr>
              <a:t>关于加快国防科技创新</a:t>
            </a:r>
            <a:endParaRPr lang="en-US" altLang="zh-CN" sz="2000" dirty="0">
              <a:solidFill>
                <a:srgbClr val="333333"/>
              </a:solidFill>
              <a:ea typeface="微软雅黑" panose="020B0503020204020204" charset="-122"/>
              <a:cs typeface="Times New Roman" panose="02020603050405020304" pitchFamily="18" charset="0"/>
            </a:endParaRPr>
          </a:p>
          <a:p>
            <a:pPr marL="342900" indent="-342900" algn="just">
              <a:lnSpc>
                <a:spcPct val="200000"/>
              </a:lnSpc>
              <a:buClr>
                <a:srgbClr val="C00000"/>
              </a:buClr>
              <a:buFont typeface="Wingdings" panose="05000000000000000000" pitchFamily="2" charset="2"/>
              <a:buChar char="n"/>
            </a:pPr>
            <a:r>
              <a:rPr lang="zh-CN" altLang="zh-CN" sz="2000" dirty="0">
                <a:solidFill>
                  <a:srgbClr val="333333"/>
                </a:solidFill>
                <a:ea typeface="微软雅黑" panose="020B0503020204020204" charset="-122"/>
                <a:cs typeface="Times New Roman" panose="02020603050405020304" pitchFamily="18" charset="0"/>
              </a:rPr>
              <a:t>关于锻造高素质专业化新型军事人才</a:t>
            </a:r>
            <a:endParaRPr lang="en-US" altLang="zh-CN" sz="2000" dirty="0">
              <a:solidFill>
                <a:srgbClr val="333333"/>
              </a:solidFill>
              <a:ea typeface="微软雅黑" panose="020B0503020204020204" charset="-122"/>
              <a:cs typeface="Times New Roman" panose="02020603050405020304" pitchFamily="18" charset="0"/>
            </a:endParaRPr>
          </a:p>
          <a:p>
            <a:pPr marL="342900" indent="-342900" algn="just">
              <a:lnSpc>
                <a:spcPct val="200000"/>
              </a:lnSpc>
              <a:buClr>
                <a:srgbClr val="C00000"/>
              </a:buClr>
              <a:buFont typeface="Wingdings" panose="05000000000000000000" pitchFamily="2" charset="2"/>
              <a:buChar char="n"/>
            </a:pPr>
            <a:r>
              <a:rPr lang="zh-CN" altLang="zh-CN" sz="2000" dirty="0">
                <a:solidFill>
                  <a:srgbClr val="333333"/>
                </a:solidFill>
                <a:ea typeface="微软雅黑" panose="020B0503020204020204" charset="-122"/>
                <a:cs typeface="Times New Roman" panose="02020603050405020304" pitchFamily="18" charset="0"/>
              </a:rPr>
              <a:t>关于提高国防和军队建设法治化水平</a:t>
            </a:r>
            <a:endParaRPr lang="en-US" altLang="zh-CN" sz="2000" dirty="0">
              <a:solidFill>
                <a:srgbClr val="333333"/>
              </a:solidFill>
              <a:ea typeface="微软雅黑" panose="020B0503020204020204" charset="-122"/>
              <a:cs typeface="Times New Roman" panose="02020603050405020304" pitchFamily="18" charset="0"/>
            </a:endParaRPr>
          </a:p>
          <a:p>
            <a:pPr marL="342900" indent="-342900" algn="just">
              <a:lnSpc>
                <a:spcPct val="200000"/>
              </a:lnSpc>
              <a:buClr>
                <a:srgbClr val="C00000"/>
              </a:buClr>
              <a:buFont typeface="Wingdings" panose="05000000000000000000" pitchFamily="2" charset="2"/>
              <a:buChar char="n"/>
            </a:pPr>
            <a:r>
              <a:rPr lang="zh-CN" altLang="zh-CN" sz="2000" dirty="0">
                <a:solidFill>
                  <a:srgbClr val="333333"/>
                </a:solidFill>
                <a:ea typeface="微软雅黑" panose="020B0503020204020204" charset="-122"/>
                <a:cs typeface="Times New Roman" panose="02020603050405020304" pitchFamily="18" charset="0"/>
              </a:rPr>
              <a:t>关于构建一体化国家战略体系和能力</a:t>
            </a:r>
            <a:endParaRPr lang="en-US" altLang="zh-CN" sz="2000" dirty="0">
              <a:solidFill>
                <a:srgbClr val="333333"/>
              </a:solidFill>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p:cNvGrpSpPr/>
          <p:nvPr/>
        </p:nvGrpSpPr>
        <p:grpSpPr>
          <a:xfrm>
            <a:off x="-561021" y="0"/>
            <a:ext cx="13314043" cy="6858000"/>
            <a:chOff x="-561021" y="0"/>
            <a:chExt cx="13314043" cy="6858000"/>
          </a:xfrm>
        </p:grpSpPr>
        <p:pic>
          <p:nvPicPr>
            <p:cNvPr id="46" name="图片 45"/>
            <p:cNvPicPr>
              <a:picLocks noChangeAspect="1"/>
            </p:cNvPicPr>
            <p:nvPr/>
          </p:nvPicPr>
          <p:blipFill>
            <a:blip r:embed="rId1"/>
            <a:srcRect l="46" t="4189" b="4281"/>
            <a:stretch>
              <a:fillRect/>
            </a:stretch>
          </p:blipFill>
          <p:spPr>
            <a:xfrm>
              <a:off x="-561021" y="2"/>
              <a:ext cx="13314043" cy="6857997"/>
            </a:xfrm>
            <a:custGeom>
              <a:avLst/>
              <a:gdLst>
                <a:gd name="connsiteX0" fmla="*/ 1278125 w 13314043"/>
                <a:gd name="connsiteY0" fmla="*/ 0 h 6857997"/>
                <a:gd name="connsiteX1" fmla="*/ 13314043 w 13314043"/>
                <a:gd name="connsiteY1" fmla="*/ 0 h 6857997"/>
                <a:gd name="connsiteX2" fmla="*/ 13314043 w 13314043"/>
                <a:gd name="connsiteY2" fmla="*/ 31963 h 6857997"/>
                <a:gd name="connsiteX3" fmla="*/ 12041875 w 13314043"/>
                <a:gd name="connsiteY3" fmla="*/ 6857997 h 6857997"/>
                <a:gd name="connsiteX4" fmla="*/ 0 w 13314043"/>
                <a:gd name="connsiteY4" fmla="*/ 6857997 h 685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4043" h="6857997">
                  <a:moveTo>
                    <a:pt x="1278125" y="0"/>
                  </a:moveTo>
                  <a:lnTo>
                    <a:pt x="13314043" y="0"/>
                  </a:lnTo>
                  <a:lnTo>
                    <a:pt x="13314043" y="31963"/>
                  </a:lnTo>
                  <a:lnTo>
                    <a:pt x="12041875" y="6857997"/>
                  </a:lnTo>
                  <a:lnTo>
                    <a:pt x="0" y="6857997"/>
                  </a:lnTo>
                  <a:close/>
                </a:path>
              </a:pathLst>
            </a:custGeom>
            <a:noFill/>
            <a:effectLst>
              <a:outerShdw blurRad="381000" sx="102000" sy="102000" algn="ctr" rotWithShape="0">
                <a:prstClr val="black">
                  <a:alpha val="10000"/>
                </a:prstClr>
              </a:outerShdw>
            </a:effectLst>
          </p:spPr>
        </p:pic>
        <p:sp>
          <p:nvSpPr>
            <p:cNvPr id="47" name="平行四边形 46"/>
            <p:cNvSpPr/>
            <p:nvPr/>
          </p:nvSpPr>
          <p:spPr>
            <a:xfrm>
              <a:off x="-561021" y="0"/>
              <a:ext cx="1512000" cy="6857999"/>
            </a:xfrm>
            <a:prstGeom prst="parallelogram">
              <a:avLst>
                <a:gd name="adj" fmla="val 84432"/>
              </a:avLst>
            </a:prstGeom>
            <a:gradFill flip="none" rotWithShape="1">
              <a:gsLst>
                <a:gs pos="35000">
                  <a:srgbClr val="FAE7D0"/>
                </a:gs>
                <a:gs pos="0">
                  <a:srgbClr val="FFFDEB"/>
                </a:gs>
                <a:gs pos="100000">
                  <a:srgbClr val="FFFDFD">
                    <a:alpha val="0"/>
                  </a:srgbClr>
                </a:gs>
              </a:gsLst>
              <a:lin ang="54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平行四边形 47"/>
            <p:cNvSpPr/>
            <p:nvPr/>
          </p:nvSpPr>
          <p:spPr>
            <a:xfrm>
              <a:off x="11241022" y="1"/>
              <a:ext cx="1512000" cy="6857999"/>
            </a:xfrm>
            <a:prstGeom prst="parallelogram">
              <a:avLst>
                <a:gd name="adj" fmla="val 84432"/>
              </a:avLst>
            </a:prstGeom>
            <a:gradFill flip="none" rotWithShape="1">
              <a:gsLst>
                <a:gs pos="65000">
                  <a:srgbClr val="FAE7D0"/>
                </a:gs>
                <a:gs pos="100000">
                  <a:srgbClr val="FFFDEB"/>
                </a:gs>
                <a:gs pos="0">
                  <a:srgbClr val="FFFDFD">
                    <a:alpha val="0"/>
                  </a:srgbClr>
                </a:gs>
              </a:gsLst>
              <a:lin ang="54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49" name="直接连接符 48"/>
          <p:cNvCxnSpPr/>
          <p:nvPr/>
        </p:nvCxnSpPr>
        <p:spPr>
          <a:xfrm>
            <a:off x="2495550" y="1631007"/>
            <a:ext cx="0" cy="3960000"/>
          </a:xfrm>
          <a:prstGeom prst="line">
            <a:avLst/>
          </a:prstGeom>
          <a:ln>
            <a:gradFill>
              <a:gsLst>
                <a:gs pos="0">
                  <a:schemeClr val="accent4">
                    <a:lumMod val="20000"/>
                    <a:lumOff val="80000"/>
                  </a:schemeClr>
                </a:gs>
                <a:gs pos="100000">
                  <a:schemeClr val="accent4">
                    <a:lumMod val="20000"/>
                    <a:lumOff val="80000"/>
                    <a:alpha val="0"/>
                  </a:schemeClr>
                </a:gs>
              </a:gsLst>
              <a:lin ang="5400000" scaled="1"/>
            </a:gradFill>
            <a:headEnd type="diamond"/>
            <a:tailEnd type="diamond"/>
          </a:ln>
        </p:spPr>
        <p:style>
          <a:lnRef idx="1">
            <a:schemeClr val="accent1"/>
          </a:lnRef>
          <a:fillRef idx="0">
            <a:schemeClr val="accent1"/>
          </a:fillRef>
          <a:effectRef idx="0">
            <a:schemeClr val="accent1"/>
          </a:effectRef>
          <a:fontRef idx="minor">
            <a:schemeClr val="tx1"/>
          </a:fontRef>
        </p:style>
      </p:cxnSp>
      <p:grpSp>
        <p:nvGrpSpPr>
          <p:cNvPr id="50" name="组合 49"/>
          <p:cNvGrpSpPr/>
          <p:nvPr/>
        </p:nvGrpSpPr>
        <p:grpSpPr>
          <a:xfrm>
            <a:off x="2946055" y="2076450"/>
            <a:ext cx="7560000" cy="710243"/>
            <a:chOff x="4657061" y="1277355"/>
            <a:chExt cx="7560000" cy="710243"/>
          </a:xfrm>
        </p:grpSpPr>
        <p:sp>
          <p:nvSpPr>
            <p:cNvPr id="51" name="文本框 50"/>
            <p:cNvSpPr txBox="1"/>
            <p:nvPr/>
          </p:nvSpPr>
          <p:spPr>
            <a:xfrm>
              <a:off x="5023997" y="1277355"/>
              <a:ext cx="6660000" cy="46166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charset="-122"/>
                  <a:ea typeface="微软雅黑" panose="020B0503020204020204" charset="-122"/>
                </a:defRPr>
              </a:lvl1pPr>
            </a:lstStyle>
            <a:p>
              <a:r>
                <a:rPr lang="zh-CN" altLang="en-US" dirty="0">
                  <a:solidFill>
                    <a:schemeClr val="bg1"/>
                  </a:solidFill>
                  <a:effectLst>
                    <a:outerShdw blurRad="38100" dist="38100" dir="2700000" algn="tl">
                      <a:srgbClr val="000000">
                        <a:alpha val="43137"/>
                      </a:srgbClr>
                    </a:outerShdw>
                  </a:effectLst>
                </a:rPr>
                <a:t>一、为什么要建设一支强大人民军队</a:t>
              </a:r>
              <a:endParaRPr lang="zh-CN" altLang="en-US" dirty="0">
                <a:solidFill>
                  <a:schemeClr val="bg1"/>
                </a:solidFill>
                <a:effectLst>
                  <a:outerShdw blurRad="38100" dist="38100" dir="2700000" algn="tl">
                    <a:srgbClr val="000000">
                      <a:alpha val="43137"/>
                    </a:srgbClr>
                  </a:outerShdw>
                </a:effectLst>
              </a:endParaRPr>
            </a:p>
          </p:txBody>
        </p:sp>
        <p:cxnSp>
          <p:nvCxnSpPr>
            <p:cNvPr id="52" name="直接连接符 51"/>
            <p:cNvCxnSpPr/>
            <p:nvPr/>
          </p:nvCxnSpPr>
          <p:spPr>
            <a:xfrm>
              <a:off x="4657061" y="1987598"/>
              <a:ext cx="7560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53" name="组合 52"/>
          <p:cNvGrpSpPr/>
          <p:nvPr/>
        </p:nvGrpSpPr>
        <p:grpSpPr>
          <a:xfrm>
            <a:off x="2946055" y="3098802"/>
            <a:ext cx="7560000" cy="710243"/>
            <a:chOff x="4657061" y="2718769"/>
            <a:chExt cx="7560000" cy="710243"/>
          </a:xfrm>
        </p:grpSpPr>
        <p:sp>
          <p:nvSpPr>
            <p:cNvPr id="54" name="文本框 53"/>
            <p:cNvSpPr txBox="1"/>
            <p:nvPr/>
          </p:nvSpPr>
          <p:spPr>
            <a:xfrm>
              <a:off x="5023997" y="2718769"/>
              <a:ext cx="6660000" cy="46166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charset="-122"/>
                  <a:ea typeface="微软雅黑" panose="020B0503020204020204" charset="-122"/>
                </a:defRPr>
              </a:lvl1pPr>
            </a:lstStyle>
            <a:p>
              <a:r>
                <a:rPr lang="zh-CN" altLang="en-US" dirty="0">
                  <a:solidFill>
                    <a:schemeClr val="bg1"/>
                  </a:solidFill>
                  <a:effectLst>
                    <a:outerShdw blurRad="38100" dist="38100" dir="2700000" algn="tl">
                      <a:srgbClr val="000000">
                        <a:alpha val="43137"/>
                      </a:srgbClr>
                    </a:outerShdw>
                  </a:effectLst>
                </a:rPr>
                <a:t>二、怎样建设巩固国防和强大人民军队</a:t>
              </a:r>
              <a:endParaRPr lang="zh-CN" altLang="en-US" dirty="0">
                <a:solidFill>
                  <a:schemeClr val="bg1"/>
                </a:solidFill>
                <a:effectLst>
                  <a:outerShdw blurRad="38100" dist="38100" dir="2700000" algn="tl">
                    <a:srgbClr val="000000">
                      <a:alpha val="43137"/>
                    </a:srgbClr>
                  </a:outerShdw>
                </a:effectLst>
              </a:endParaRPr>
            </a:p>
          </p:txBody>
        </p:sp>
        <p:cxnSp>
          <p:nvCxnSpPr>
            <p:cNvPr id="55" name="直接连接符 54"/>
            <p:cNvCxnSpPr/>
            <p:nvPr/>
          </p:nvCxnSpPr>
          <p:spPr>
            <a:xfrm>
              <a:off x="4657061" y="3429012"/>
              <a:ext cx="7560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56" name="组合 55"/>
          <p:cNvGrpSpPr/>
          <p:nvPr/>
        </p:nvGrpSpPr>
        <p:grpSpPr>
          <a:xfrm>
            <a:off x="2946055" y="4106152"/>
            <a:ext cx="7577710" cy="719768"/>
            <a:chOff x="4657061" y="3436283"/>
            <a:chExt cx="7577710" cy="719768"/>
          </a:xfrm>
        </p:grpSpPr>
        <p:sp>
          <p:nvSpPr>
            <p:cNvPr id="57" name="文本框 56"/>
            <p:cNvSpPr txBox="1"/>
            <p:nvPr/>
          </p:nvSpPr>
          <p:spPr>
            <a:xfrm>
              <a:off x="5023997" y="3436283"/>
              <a:ext cx="7210774" cy="46166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charset="-122"/>
                  <a:ea typeface="微软雅黑" panose="020B0503020204020204" charset="-122"/>
                </a:defRPr>
              </a:lvl1pPr>
            </a:lstStyle>
            <a:p>
              <a:r>
                <a:rPr lang="zh-CN" altLang="en-US" dirty="0">
                  <a:solidFill>
                    <a:schemeClr val="bg1"/>
                  </a:solidFill>
                  <a:effectLst>
                    <a:outerShdw blurRad="38100" dist="38100" dir="2700000" algn="tl">
                      <a:srgbClr val="000000">
                        <a:alpha val="43137"/>
                      </a:srgbClr>
                    </a:outerShdw>
                  </a:effectLst>
                </a:rPr>
                <a:t>三、人民军队怎样捍卫国家主权、安全、发展利益</a:t>
              </a:r>
              <a:endParaRPr lang="zh-CN" altLang="en-US" dirty="0">
                <a:solidFill>
                  <a:schemeClr val="bg1"/>
                </a:solidFill>
                <a:effectLst>
                  <a:outerShdw blurRad="38100" dist="38100" dir="2700000" algn="tl">
                    <a:srgbClr val="000000">
                      <a:alpha val="43137"/>
                    </a:srgbClr>
                  </a:outerShdw>
                </a:effectLst>
              </a:endParaRPr>
            </a:p>
          </p:txBody>
        </p:sp>
        <p:cxnSp>
          <p:nvCxnSpPr>
            <p:cNvPr id="58" name="直接连接符 57"/>
            <p:cNvCxnSpPr/>
            <p:nvPr/>
          </p:nvCxnSpPr>
          <p:spPr>
            <a:xfrm>
              <a:off x="4657061" y="4156051"/>
              <a:ext cx="7560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sp>
        <p:nvSpPr>
          <p:cNvPr id="59" name="文本框 58"/>
          <p:cNvSpPr txBox="1">
            <a:spLocks noChangeAspect="1"/>
          </p:cNvSpPr>
          <p:nvPr/>
        </p:nvSpPr>
        <p:spPr>
          <a:xfrm>
            <a:off x="1536977" y="2143124"/>
            <a:ext cx="481227" cy="1958400"/>
          </a:xfrm>
          <a:custGeom>
            <a:avLst/>
            <a:gdLst/>
            <a:ahLst/>
            <a:cxnLst/>
            <a:rect l="l" t="t" r="r" b="b"/>
            <a:pathLst>
              <a:path w="727026" h="2958703">
                <a:moveTo>
                  <a:pt x="307330" y="2744391"/>
                </a:moveTo>
                <a:cubicBezTo>
                  <a:pt x="312291" y="2743398"/>
                  <a:pt x="315268" y="2743398"/>
                  <a:pt x="316260" y="2744391"/>
                </a:cubicBezTo>
                <a:cubicBezTo>
                  <a:pt x="316756" y="2744887"/>
                  <a:pt x="316818" y="2745693"/>
                  <a:pt x="316446" y="2746809"/>
                </a:cubicBezTo>
                <a:cubicBezTo>
                  <a:pt x="315330" y="2750158"/>
                  <a:pt x="310307" y="2756297"/>
                  <a:pt x="301377" y="2765227"/>
                </a:cubicBezTo>
                <a:cubicBezTo>
                  <a:pt x="289471" y="2777133"/>
                  <a:pt x="265658" y="2797969"/>
                  <a:pt x="229940" y="2827734"/>
                </a:cubicBezTo>
                <a:cubicBezTo>
                  <a:pt x="212080" y="2841625"/>
                  <a:pt x="199182" y="2852539"/>
                  <a:pt x="191244" y="2860477"/>
                </a:cubicBezTo>
                <a:cubicBezTo>
                  <a:pt x="183307" y="2868414"/>
                  <a:pt x="174377" y="2877344"/>
                  <a:pt x="164455" y="2887266"/>
                </a:cubicBezTo>
                <a:cubicBezTo>
                  <a:pt x="162471" y="2889250"/>
                  <a:pt x="160487" y="2891234"/>
                  <a:pt x="158502" y="2893219"/>
                </a:cubicBezTo>
                <a:cubicBezTo>
                  <a:pt x="152549" y="2899172"/>
                  <a:pt x="148580" y="2902148"/>
                  <a:pt x="146596" y="2902148"/>
                </a:cubicBezTo>
                <a:cubicBezTo>
                  <a:pt x="142627" y="2904133"/>
                  <a:pt x="134690" y="2899172"/>
                  <a:pt x="122783" y="2887266"/>
                </a:cubicBezTo>
                <a:cubicBezTo>
                  <a:pt x="120799" y="2885281"/>
                  <a:pt x="117823" y="2881313"/>
                  <a:pt x="113854" y="2875359"/>
                </a:cubicBezTo>
                <a:cubicBezTo>
                  <a:pt x="97979" y="2853531"/>
                  <a:pt x="86073" y="2837656"/>
                  <a:pt x="78135" y="2827734"/>
                </a:cubicBezTo>
                <a:cubicBezTo>
                  <a:pt x="145604" y="2805906"/>
                  <a:pt x="215057" y="2780109"/>
                  <a:pt x="286494" y="2750344"/>
                </a:cubicBezTo>
                <a:cubicBezTo>
                  <a:pt x="295424" y="2747367"/>
                  <a:pt x="302369" y="2745383"/>
                  <a:pt x="307330" y="2744391"/>
                </a:cubicBezTo>
                <a:close/>
                <a:moveTo>
                  <a:pt x="152549" y="2625328"/>
                </a:moveTo>
                <a:cubicBezTo>
                  <a:pt x="214065" y="2627313"/>
                  <a:pt x="250776" y="2646164"/>
                  <a:pt x="262682" y="2681883"/>
                </a:cubicBezTo>
                <a:cubicBezTo>
                  <a:pt x="264666" y="2711648"/>
                  <a:pt x="252760" y="2728516"/>
                  <a:pt x="226963" y="2732484"/>
                </a:cubicBezTo>
                <a:cubicBezTo>
                  <a:pt x="213073" y="2734469"/>
                  <a:pt x="202159" y="2727523"/>
                  <a:pt x="194221" y="2711648"/>
                </a:cubicBezTo>
                <a:cubicBezTo>
                  <a:pt x="184299" y="2681883"/>
                  <a:pt x="168424" y="2659062"/>
                  <a:pt x="146596" y="2643188"/>
                </a:cubicBezTo>
                <a:cubicBezTo>
                  <a:pt x="136674" y="2635250"/>
                  <a:pt x="131713" y="2630289"/>
                  <a:pt x="131713" y="2628305"/>
                </a:cubicBezTo>
                <a:cubicBezTo>
                  <a:pt x="133697" y="2626320"/>
                  <a:pt x="140643" y="2625328"/>
                  <a:pt x="152549" y="2625328"/>
                </a:cubicBezTo>
                <a:close/>
                <a:moveTo>
                  <a:pt x="471041" y="2309813"/>
                </a:moveTo>
                <a:cubicBezTo>
                  <a:pt x="486916" y="2317750"/>
                  <a:pt x="504776" y="2330649"/>
                  <a:pt x="524619" y="2348508"/>
                </a:cubicBezTo>
                <a:cubicBezTo>
                  <a:pt x="540494" y="2362399"/>
                  <a:pt x="548432" y="2372320"/>
                  <a:pt x="548432" y="2378273"/>
                </a:cubicBezTo>
                <a:cubicBezTo>
                  <a:pt x="548432" y="2384227"/>
                  <a:pt x="543471" y="2390180"/>
                  <a:pt x="533549" y="2396133"/>
                </a:cubicBezTo>
                <a:cubicBezTo>
                  <a:pt x="531565" y="2398117"/>
                  <a:pt x="525612" y="2401094"/>
                  <a:pt x="515690" y="2405063"/>
                </a:cubicBezTo>
                <a:cubicBezTo>
                  <a:pt x="515690" y="2413000"/>
                  <a:pt x="514698" y="2427883"/>
                  <a:pt x="512713" y="2449711"/>
                </a:cubicBezTo>
                <a:cubicBezTo>
                  <a:pt x="508744" y="2487414"/>
                  <a:pt x="505768" y="2518172"/>
                  <a:pt x="503783" y="2541984"/>
                </a:cubicBezTo>
                <a:lnTo>
                  <a:pt x="563315" y="2539008"/>
                </a:lnTo>
                <a:cubicBezTo>
                  <a:pt x="569268" y="2529086"/>
                  <a:pt x="579190" y="2514203"/>
                  <a:pt x="593080" y="2494359"/>
                </a:cubicBezTo>
                <a:cubicBezTo>
                  <a:pt x="599033" y="2486422"/>
                  <a:pt x="603002" y="2480469"/>
                  <a:pt x="604987" y="2476500"/>
                </a:cubicBezTo>
                <a:cubicBezTo>
                  <a:pt x="612924" y="2482453"/>
                  <a:pt x="627807" y="2493367"/>
                  <a:pt x="649635" y="2509242"/>
                </a:cubicBezTo>
                <a:cubicBezTo>
                  <a:pt x="655588" y="2517180"/>
                  <a:pt x="660549" y="2522141"/>
                  <a:pt x="664518" y="2524125"/>
                </a:cubicBezTo>
                <a:cubicBezTo>
                  <a:pt x="678408" y="2538016"/>
                  <a:pt x="685354" y="2548930"/>
                  <a:pt x="685354" y="2556867"/>
                </a:cubicBezTo>
                <a:cubicBezTo>
                  <a:pt x="683369" y="2560836"/>
                  <a:pt x="678408" y="2562820"/>
                  <a:pt x="670471" y="2562820"/>
                </a:cubicBezTo>
                <a:cubicBezTo>
                  <a:pt x="644674" y="2562820"/>
                  <a:pt x="603002" y="2562820"/>
                  <a:pt x="545455" y="2562820"/>
                </a:cubicBezTo>
                <a:cubicBezTo>
                  <a:pt x="533549" y="2562820"/>
                  <a:pt x="512713" y="2563812"/>
                  <a:pt x="482948" y="2565797"/>
                </a:cubicBezTo>
                <a:cubicBezTo>
                  <a:pt x="425401" y="2569766"/>
                  <a:pt x="382737" y="2572742"/>
                  <a:pt x="354955" y="2574727"/>
                </a:cubicBezTo>
                <a:cubicBezTo>
                  <a:pt x="364877" y="2574727"/>
                  <a:pt x="375791" y="2576711"/>
                  <a:pt x="387698" y="2580680"/>
                </a:cubicBezTo>
                <a:cubicBezTo>
                  <a:pt x="411510" y="2586633"/>
                  <a:pt x="423416" y="2594570"/>
                  <a:pt x="423416" y="2604492"/>
                </a:cubicBezTo>
                <a:cubicBezTo>
                  <a:pt x="423416" y="2610445"/>
                  <a:pt x="414487" y="2617391"/>
                  <a:pt x="396627" y="2625328"/>
                </a:cubicBezTo>
                <a:cubicBezTo>
                  <a:pt x="396627" y="2637234"/>
                  <a:pt x="397619" y="2647156"/>
                  <a:pt x="399604" y="2655094"/>
                </a:cubicBezTo>
                <a:cubicBezTo>
                  <a:pt x="415479" y="2676922"/>
                  <a:pt x="430362" y="2695774"/>
                  <a:pt x="444252" y="2711648"/>
                </a:cubicBezTo>
                <a:cubicBezTo>
                  <a:pt x="489893" y="2658070"/>
                  <a:pt x="518666" y="2618383"/>
                  <a:pt x="530573" y="2592586"/>
                </a:cubicBezTo>
                <a:cubicBezTo>
                  <a:pt x="554385" y="2612430"/>
                  <a:pt x="571252" y="2627313"/>
                  <a:pt x="581174" y="2637234"/>
                </a:cubicBezTo>
                <a:cubicBezTo>
                  <a:pt x="595065" y="2649141"/>
                  <a:pt x="602010" y="2659062"/>
                  <a:pt x="602010" y="2667000"/>
                </a:cubicBezTo>
                <a:cubicBezTo>
                  <a:pt x="598041" y="2672953"/>
                  <a:pt x="587127" y="2675930"/>
                  <a:pt x="569268" y="2675930"/>
                </a:cubicBezTo>
                <a:cubicBezTo>
                  <a:pt x="565299" y="2677914"/>
                  <a:pt x="560338" y="2680891"/>
                  <a:pt x="554385" y="2684859"/>
                </a:cubicBezTo>
                <a:cubicBezTo>
                  <a:pt x="512713" y="2706687"/>
                  <a:pt x="480963" y="2720578"/>
                  <a:pt x="459135" y="2726531"/>
                </a:cubicBezTo>
                <a:cubicBezTo>
                  <a:pt x="506760" y="2780109"/>
                  <a:pt x="575221" y="2814836"/>
                  <a:pt x="664518" y="2830711"/>
                </a:cubicBezTo>
                <a:cubicBezTo>
                  <a:pt x="676424" y="2830711"/>
                  <a:pt x="684362" y="2833688"/>
                  <a:pt x="688330" y="2839641"/>
                </a:cubicBezTo>
                <a:cubicBezTo>
                  <a:pt x="688330" y="2843609"/>
                  <a:pt x="682377" y="2848570"/>
                  <a:pt x="670471" y="2854523"/>
                </a:cubicBezTo>
                <a:cubicBezTo>
                  <a:pt x="640705" y="2862461"/>
                  <a:pt x="616893" y="2877344"/>
                  <a:pt x="599033" y="2899172"/>
                </a:cubicBezTo>
                <a:cubicBezTo>
                  <a:pt x="597049" y="2901156"/>
                  <a:pt x="594072" y="2903141"/>
                  <a:pt x="590104" y="2905125"/>
                </a:cubicBezTo>
                <a:cubicBezTo>
                  <a:pt x="586135" y="2907109"/>
                  <a:pt x="583158" y="2909094"/>
                  <a:pt x="581174" y="2911078"/>
                </a:cubicBezTo>
                <a:cubicBezTo>
                  <a:pt x="575221" y="2913063"/>
                  <a:pt x="567283" y="2911078"/>
                  <a:pt x="557362" y="2905125"/>
                </a:cubicBezTo>
                <a:cubicBezTo>
                  <a:pt x="489893" y="2859484"/>
                  <a:pt x="437307" y="2791024"/>
                  <a:pt x="399604" y="2699742"/>
                </a:cubicBezTo>
                <a:cubicBezTo>
                  <a:pt x="399604" y="2713633"/>
                  <a:pt x="399604" y="2738438"/>
                  <a:pt x="399604" y="2774156"/>
                </a:cubicBezTo>
                <a:cubicBezTo>
                  <a:pt x="401588" y="2815828"/>
                  <a:pt x="402580" y="2847578"/>
                  <a:pt x="402580" y="2869406"/>
                </a:cubicBezTo>
                <a:cubicBezTo>
                  <a:pt x="402580" y="2893219"/>
                  <a:pt x="396627" y="2913063"/>
                  <a:pt x="384721" y="2928938"/>
                </a:cubicBezTo>
                <a:cubicBezTo>
                  <a:pt x="382737" y="2930922"/>
                  <a:pt x="380752" y="2932906"/>
                  <a:pt x="378768" y="2934891"/>
                </a:cubicBezTo>
                <a:cubicBezTo>
                  <a:pt x="376783" y="2938859"/>
                  <a:pt x="371822" y="2943820"/>
                  <a:pt x="363885" y="2949773"/>
                </a:cubicBezTo>
                <a:cubicBezTo>
                  <a:pt x="351979" y="2955727"/>
                  <a:pt x="343049" y="2958703"/>
                  <a:pt x="337096" y="2958703"/>
                </a:cubicBezTo>
                <a:cubicBezTo>
                  <a:pt x="335112" y="2958703"/>
                  <a:pt x="332135" y="2955727"/>
                  <a:pt x="328166" y="2949773"/>
                </a:cubicBezTo>
                <a:cubicBezTo>
                  <a:pt x="328166" y="2947789"/>
                  <a:pt x="327174" y="2945805"/>
                  <a:pt x="325190" y="2943820"/>
                </a:cubicBezTo>
                <a:cubicBezTo>
                  <a:pt x="323205" y="2939852"/>
                  <a:pt x="321221" y="2936875"/>
                  <a:pt x="319237" y="2934891"/>
                </a:cubicBezTo>
                <a:cubicBezTo>
                  <a:pt x="313283" y="2917031"/>
                  <a:pt x="293440" y="2897187"/>
                  <a:pt x="259705" y="2875359"/>
                </a:cubicBezTo>
                <a:cubicBezTo>
                  <a:pt x="251768" y="2869406"/>
                  <a:pt x="247799" y="2864445"/>
                  <a:pt x="247799" y="2860477"/>
                </a:cubicBezTo>
                <a:cubicBezTo>
                  <a:pt x="251768" y="2858492"/>
                  <a:pt x="256729" y="2857500"/>
                  <a:pt x="262682" y="2857500"/>
                </a:cubicBezTo>
                <a:cubicBezTo>
                  <a:pt x="266651" y="2857500"/>
                  <a:pt x="271612" y="2857500"/>
                  <a:pt x="277565" y="2857500"/>
                </a:cubicBezTo>
                <a:cubicBezTo>
                  <a:pt x="289471" y="2859484"/>
                  <a:pt x="299393" y="2860477"/>
                  <a:pt x="307330" y="2860477"/>
                </a:cubicBezTo>
                <a:cubicBezTo>
                  <a:pt x="309315" y="2862461"/>
                  <a:pt x="313283" y="2862461"/>
                  <a:pt x="319237" y="2860477"/>
                </a:cubicBezTo>
                <a:cubicBezTo>
                  <a:pt x="321221" y="2860477"/>
                  <a:pt x="322213" y="2860477"/>
                  <a:pt x="322213" y="2860477"/>
                </a:cubicBezTo>
                <a:cubicBezTo>
                  <a:pt x="326182" y="2856508"/>
                  <a:pt x="328166" y="2847578"/>
                  <a:pt x="328166" y="2833688"/>
                </a:cubicBezTo>
                <a:lnTo>
                  <a:pt x="328166" y="2783086"/>
                </a:lnTo>
                <a:cubicBezTo>
                  <a:pt x="328166" y="2773164"/>
                  <a:pt x="328166" y="2757289"/>
                  <a:pt x="328166" y="2735461"/>
                </a:cubicBezTo>
                <a:cubicBezTo>
                  <a:pt x="330151" y="2695774"/>
                  <a:pt x="330151" y="2668984"/>
                  <a:pt x="328166" y="2655094"/>
                </a:cubicBezTo>
                <a:cubicBezTo>
                  <a:pt x="328166" y="2649141"/>
                  <a:pt x="328166" y="2638226"/>
                  <a:pt x="328166" y="2622352"/>
                </a:cubicBezTo>
                <a:cubicBezTo>
                  <a:pt x="326182" y="2602508"/>
                  <a:pt x="325190" y="2586633"/>
                  <a:pt x="325190" y="2574727"/>
                </a:cubicBezTo>
                <a:cubicBezTo>
                  <a:pt x="269627" y="2578695"/>
                  <a:pt x="216049" y="2582664"/>
                  <a:pt x="164455" y="2586633"/>
                </a:cubicBezTo>
                <a:cubicBezTo>
                  <a:pt x="138658" y="2586633"/>
                  <a:pt x="108893" y="2589609"/>
                  <a:pt x="75158" y="2595563"/>
                </a:cubicBezTo>
                <a:cubicBezTo>
                  <a:pt x="73174" y="2591594"/>
                  <a:pt x="71190" y="2585641"/>
                  <a:pt x="69205" y="2577703"/>
                </a:cubicBezTo>
                <a:cubicBezTo>
                  <a:pt x="65237" y="2569766"/>
                  <a:pt x="62260" y="2563812"/>
                  <a:pt x="60276" y="2559844"/>
                </a:cubicBezTo>
                <a:cubicBezTo>
                  <a:pt x="119807" y="2559844"/>
                  <a:pt x="156518" y="2558852"/>
                  <a:pt x="170408" y="2556867"/>
                </a:cubicBezTo>
                <a:cubicBezTo>
                  <a:pt x="210096" y="2556867"/>
                  <a:pt x="295424" y="2552899"/>
                  <a:pt x="426393" y="2544961"/>
                </a:cubicBezTo>
                <a:cubicBezTo>
                  <a:pt x="430362" y="2523133"/>
                  <a:pt x="433338" y="2498328"/>
                  <a:pt x="435323" y="2470547"/>
                </a:cubicBezTo>
                <a:cubicBezTo>
                  <a:pt x="332135" y="2476500"/>
                  <a:pt x="271612" y="2479477"/>
                  <a:pt x="253752" y="2479477"/>
                </a:cubicBezTo>
                <a:cubicBezTo>
                  <a:pt x="247799" y="2479477"/>
                  <a:pt x="235893" y="2480469"/>
                  <a:pt x="218033" y="2482453"/>
                </a:cubicBezTo>
                <a:cubicBezTo>
                  <a:pt x="210096" y="2484438"/>
                  <a:pt x="204143" y="2485430"/>
                  <a:pt x="200174" y="2485430"/>
                </a:cubicBezTo>
                <a:cubicBezTo>
                  <a:pt x="200174" y="2481461"/>
                  <a:pt x="198190" y="2476500"/>
                  <a:pt x="194221" y="2470547"/>
                </a:cubicBezTo>
                <a:cubicBezTo>
                  <a:pt x="190252" y="2462609"/>
                  <a:pt x="187276" y="2456656"/>
                  <a:pt x="185291" y="2452688"/>
                </a:cubicBezTo>
                <a:cubicBezTo>
                  <a:pt x="187276" y="2452688"/>
                  <a:pt x="207119" y="2452688"/>
                  <a:pt x="244823" y="2452688"/>
                </a:cubicBezTo>
                <a:cubicBezTo>
                  <a:pt x="252760" y="2452688"/>
                  <a:pt x="274588" y="2451695"/>
                  <a:pt x="310307" y="2449711"/>
                </a:cubicBezTo>
                <a:cubicBezTo>
                  <a:pt x="359916" y="2447726"/>
                  <a:pt x="402580" y="2446734"/>
                  <a:pt x="438299" y="2446734"/>
                </a:cubicBezTo>
                <a:cubicBezTo>
                  <a:pt x="438299" y="2436813"/>
                  <a:pt x="439291" y="2423914"/>
                  <a:pt x="441276" y="2408039"/>
                </a:cubicBezTo>
                <a:cubicBezTo>
                  <a:pt x="441276" y="2388195"/>
                  <a:pt x="442268" y="2375297"/>
                  <a:pt x="444252" y="2369344"/>
                </a:cubicBezTo>
                <a:cubicBezTo>
                  <a:pt x="430362" y="2371328"/>
                  <a:pt x="385713" y="2374305"/>
                  <a:pt x="310307" y="2378273"/>
                </a:cubicBezTo>
                <a:cubicBezTo>
                  <a:pt x="278557" y="2380258"/>
                  <a:pt x="253752" y="2381250"/>
                  <a:pt x="235893" y="2381250"/>
                </a:cubicBezTo>
                <a:cubicBezTo>
                  <a:pt x="220018" y="2383234"/>
                  <a:pt x="215057" y="2384227"/>
                  <a:pt x="221010" y="2384227"/>
                </a:cubicBezTo>
                <a:cubicBezTo>
                  <a:pt x="191244" y="2386211"/>
                  <a:pt x="171401" y="2388195"/>
                  <a:pt x="161479" y="2390180"/>
                </a:cubicBezTo>
                <a:cubicBezTo>
                  <a:pt x="161479" y="2388195"/>
                  <a:pt x="160487" y="2384227"/>
                  <a:pt x="158502" y="2378273"/>
                </a:cubicBezTo>
                <a:cubicBezTo>
                  <a:pt x="154533" y="2370336"/>
                  <a:pt x="151557" y="2363391"/>
                  <a:pt x="149573" y="2357438"/>
                </a:cubicBezTo>
                <a:cubicBezTo>
                  <a:pt x="185291" y="2357438"/>
                  <a:pt x="211088" y="2357438"/>
                  <a:pt x="226963" y="2357438"/>
                </a:cubicBezTo>
                <a:cubicBezTo>
                  <a:pt x="234901" y="2357438"/>
                  <a:pt x="247799" y="2356445"/>
                  <a:pt x="265658" y="2354461"/>
                </a:cubicBezTo>
                <a:cubicBezTo>
                  <a:pt x="299393" y="2354461"/>
                  <a:pt x="358924" y="2351484"/>
                  <a:pt x="444252" y="2345531"/>
                </a:cubicBezTo>
                <a:cubicBezTo>
                  <a:pt x="450205" y="2339578"/>
                  <a:pt x="459135" y="2327672"/>
                  <a:pt x="471041" y="2309813"/>
                </a:cubicBezTo>
                <a:close/>
                <a:moveTo>
                  <a:pt x="465088" y="1619250"/>
                </a:moveTo>
                <a:cubicBezTo>
                  <a:pt x="451198" y="1619250"/>
                  <a:pt x="413494" y="1621235"/>
                  <a:pt x="351979" y="1625203"/>
                </a:cubicBezTo>
                <a:cubicBezTo>
                  <a:pt x="306338" y="1627188"/>
                  <a:pt x="268635" y="1629172"/>
                  <a:pt x="238869" y="1631156"/>
                </a:cubicBezTo>
                <a:lnTo>
                  <a:pt x="238869" y="1756172"/>
                </a:lnTo>
                <a:cubicBezTo>
                  <a:pt x="248791" y="1754188"/>
                  <a:pt x="267643" y="1753196"/>
                  <a:pt x="295424" y="1753196"/>
                </a:cubicBezTo>
                <a:cubicBezTo>
                  <a:pt x="317252" y="1751211"/>
                  <a:pt x="335112" y="1750219"/>
                  <a:pt x="349002" y="1750219"/>
                </a:cubicBezTo>
                <a:cubicBezTo>
                  <a:pt x="350987" y="1750219"/>
                  <a:pt x="352971" y="1750219"/>
                  <a:pt x="354955" y="1750219"/>
                </a:cubicBezTo>
                <a:cubicBezTo>
                  <a:pt x="376783" y="1748234"/>
                  <a:pt x="399604" y="1744266"/>
                  <a:pt x="423416" y="1738313"/>
                </a:cubicBezTo>
                <a:cubicBezTo>
                  <a:pt x="427385" y="1740297"/>
                  <a:pt x="430362" y="1744266"/>
                  <a:pt x="432346" y="1750219"/>
                </a:cubicBezTo>
                <a:cubicBezTo>
                  <a:pt x="434330" y="1760141"/>
                  <a:pt x="435323" y="1765102"/>
                  <a:pt x="435323" y="1765102"/>
                </a:cubicBezTo>
                <a:cubicBezTo>
                  <a:pt x="437307" y="1767086"/>
                  <a:pt x="429369" y="1768078"/>
                  <a:pt x="411510" y="1768078"/>
                </a:cubicBezTo>
                <a:lnTo>
                  <a:pt x="351979" y="1774031"/>
                </a:lnTo>
                <a:cubicBezTo>
                  <a:pt x="340073" y="1774031"/>
                  <a:pt x="315268" y="1775024"/>
                  <a:pt x="277565" y="1777008"/>
                </a:cubicBezTo>
                <a:cubicBezTo>
                  <a:pt x="261690" y="1778993"/>
                  <a:pt x="248791" y="1779985"/>
                  <a:pt x="238869" y="1779985"/>
                </a:cubicBezTo>
                <a:lnTo>
                  <a:pt x="238869" y="1902024"/>
                </a:lnTo>
                <a:cubicBezTo>
                  <a:pt x="262682" y="1898055"/>
                  <a:pt x="298401" y="1896071"/>
                  <a:pt x="346026" y="1896071"/>
                </a:cubicBezTo>
                <a:cubicBezTo>
                  <a:pt x="371822" y="1894086"/>
                  <a:pt x="397619" y="1890117"/>
                  <a:pt x="423416" y="1884164"/>
                </a:cubicBezTo>
                <a:cubicBezTo>
                  <a:pt x="423416" y="1884164"/>
                  <a:pt x="424408" y="1885156"/>
                  <a:pt x="426393" y="1887141"/>
                </a:cubicBezTo>
                <a:cubicBezTo>
                  <a:pt x="428377" y="1891109"/>
                  <a:pt x="430362" y="1894086"/>
                  <a:pt x="432346" y="1896071"/>
                </a:cubicBezTo>
                <a:cubicBezTo>
                  <a:pt x="434330" y="1902024"/>
                  <a:pt x="435323" y="1906985"/>
                  <a:pt x="435323" y="1910953"/>
                </a:cubicBezTo>
                <a:cubicBezTo>
                  <a:pt x="433338" y="1912938"/>
                  <a:pt x="429369" y="1913930"/>
                  <a:pt x="423416" y="1913930"/>
                </a:cubicBezTo>
                <a:cubicBezTo>
                  <a:pt x="417463" y="1915914"/>
                  <a:pt x="413494" y="1916906"/>
                  <a:pt x="411510" y="1916906"/>
                </a:cubicBezTo>
                <a:lnTo>
                  <a:pt x="349002" y="1919883"/>
                </a:lnTo>
                <a:cubicBezTo>
                  <a:pt x="335112" y="1919883"/>
                  <a:pt x="309315" y="1920875"/>
                  <a:pt x="271612" y="1922860"/>
                </a:cubicBezTo>
                <a:cubicBezTo>
                  <a:pt x="257721" y="1924844"/>
                  <a:pt x="246807" y="1925836"/>
                  <a:pt x="238869" y="1925836"/>
                </a:cubicBezTo>
                <a:lnTo>
                  <a:pt x="238869" y="2074664"/>
                </a:lnTo>
                <a:lnTo>
                  <a:pt x="465088" y="2065735"/>
                </a:lnTo>
                <a:cubicBezTo>
                  <a:pt x="465088" y="2043907"/>
                  <a:pt x="465088" y="1969493"/>
                  <a:pt x="465088" y="1842492"/>
                </a:cubicBezTo>
                <a:close/>
                <a:moveTo>
                  <a:pt x="491877" y="1553766"/>
                </a:moveTo>
                <a:cubicBezTo>
                  <a:pt x="505768" y="1561703"/>
                  <a:pt x="524619" y="1574602"/>
                  <a:pt x="548432" y="1592461"/>
                </a:cubicBezTo>
                <a:cubicBezTo>
                  <a:pt x="566291" y="1604367"/>
                  <a:pt x="575221" y="1613297"/>
                  <a:pt x="575221" y="1619250"/>
                </a:cubicBezTo>
                <a:cubicBezTo>
                  <a:pt x="575221" y="1627188"/>
                  <a:pt x="569268" y="1634133"/>
                  <a:pt x="557362" y="1640086"/>
                </a:cubicBezTo>
                <a:cubicBezTo>
                  <a:pt x="557362" y="1640086"/>
                  <a:pt x="555377" y="1641078"/>
                  <a:pt x="551408" y="1643063"/>
                </a:cubicBezTo>
                <a:cubicBezTo>
                  <a:pt x="547440" y="1647031"/>
                  <a:pt x="544463" y="1650008"/>
                  <a:pt x="542479" y="1651992"/>
                </a:cubicBezTo>
                <a:cubicBezTo>
                  <a:pt x="542479" y="1679774"/>
                  <a:pt x="543471" y="1723430"/>
                  <a:pt x="545455" y="1782961"/>
                </a:cubicBezTo>
                <a:cubicBezTo>
                  <a:pt x="545455" y="1844477"/>
                  <a:pt x="545455" y="1880196"/>
                  <a:pt x="545455" y="1890117"/>
                </a:cubicBezTo>
                <a:cubicBezTo>
                  <a:pt x="545455" y="1911945"/>
                  <a:pt x="546448" y="1940719"/>
                  <a:pt x="548432" y="1976438"/>
                </a:cubicBezTo>
                <a:cubicBezTo>
                  <a:pt x="550416" y="2016125"/>
                  <a:pt x="551408" y="2044899"/>
                  <a:pt x="551408" y="2062758"/>
                </a:cubicBezTo>
                <a:cubicBezTo>
                  <a:pt x="551408" y="2094508"/>
                  <a:pt x="548432" y="2117328"/>
                  <a:pt x="542479" y="2131219"/>
                </a:cubicBezTo>
                <a:cubicBezTo>
                  <a:pt x="540494" y="2137172"/>
                  <a:pt x="531565" y="2148086"/>
                  <a:pt x="515690" y="2163961"/>
                </a:cubicBezTo>
                <a:cubicBezTo>
                  <a:pt x="497830" y="2175867"/>
                  <a:pt x="483940" y="2180828"/>
                  <a:pt x="474018" y="2178844"/>
                </a:cubicBezTo>
                <a:cubicBezTo>
                  <a:pt x="468065" y="2178844"/>
                  <a:pt x="464096" y="2174875"/>
                  <a:pt x="462112" y="2166938"/>
                </a:cubicBezTo>
                <a:cubicBezTo>
                  <a:pt x="462112" y="2159000"/>
                  <a:pt x="463104" y="2145110"/>
                  <a:pt x="465088" y="2125266"/>
                </a:cubicBezTo>
                <a:cubicBezTo>
                  <a:pt x="465088" y="2107406"/>
                  <a:pt x="465088" y="2095500"/>
                  <a:pt x="465088" y="2089547"/>
                </a:cubicBezTo>
                <a:lnTo>
                  <a:pt x="238869" y="2101453"/>
                </a:lnTo>
                <a:cubicBezTo>
                  <a:pt x="238869" y="2107406"/>
                  <a:pt x="237877" y="2113360"/>
                  <a:pt x="235893" y="2119313"/>
                </a:cubicBezTo>
                <a:cubicBezTo>
                  <a:pt x="231924" y="2135188"/>
                  <a:pt x="223987" y="2149078"/>
                  <a:pt x="212080" y="2160985"/>
                </a:cubicBezTo>
                <a:cubicBezTo>
                  <a:pt x="202159" y="2166938"/>
                  <a:pt x="194221" y="2171899"/>
                  <a:pt x="188268" y="2175867"/>
                </a:cubicBezTo>
                <a:cubicBezTo>
                  <a:pt x="180330" y="2177852"/>
                  <a:pt x="173385" y="2178844"/>
                  <a:pt x="167432" y="2178844"/>
                </a:cubicBezTo>
                <a:cubicBezTo>
                  <a:pt x="165448" y="2176859"/>
                  <a:pt x="164455" y="2173883"/>
                  <a:pt x="164455" y="2169914"/>
                </a:cubicBezTo>
                <a:cubicBezTo>
                  <a:pt x="164455" y="2169914"/>
                  <a:pt x="164455" y="2163961"/>
                  <a:pt x="164455" y="2152055"/>
                </a:cubicBezTo>
                <a:cubicBezTo>
                  <a:pt x="164455" y="2144117"/>
                  <a:pt x="164455" y="2135188"/>
                  <a:pt x="164455" y="2125266"/>
                </a:cubicBezTo>
                <a:cubicBezTo>
                  <a:pt x="170408" y="2053828"/>
                  <a:pt x="172393" y="2002235"/>
                  <a:pt x="170408" y="1970485"/>
                </a:cubicBezTo>
                <a:cubicBezTo>
                  <a:pt x="170408" y="1954610"/>
                  <a:pt x="170408" y="1933774"/>
                  <a:pt x="170408" y="1907977"/>
                </a:cubicBezTo>
                <a:cubicBezTo>
                  <a:pt x="172393" y="1874243"/>
                  <a:pt x="173385" y="1854399"/>
                  <a:pt x="173385" y="1848446"/>
                </a:cubicBezTo>
                <a:cubicBezTo>
                  <a:pt x="173385" y="1745258"/>
                  <a:pt x="173385" y="1682750"/>
                  <a:pt x="173385" y="1660922"/>
                </a:cubicBezTo>
                <a:cubicBezTo>
                  <a:pt x="173385" y="1658938"/>
                  <a:pt x="173385" y="1655961"/>
                  <a:pt x="173385" y="1651992"/>
                </a:cubicBezTo>
                <a:cubicBezTo>
                  <a:pt x="169416" y="1618258"/>
                  <a:pt x="167432" y="1586508"/>
                  <a:pt x="167432" y="1556742"/>
                </a:cubicBezTo>
                <a:cubicBezTo>
                  <a:pt x="169416" y="1556742"/>
                  <a:pt x="173385" y="1558727"/>
                  <a:pt x="179338" y="1562696"/>
                </a:cubicBezTo>
                <a:cubicBezTo>
                  <a:pt x="193229" y="1568649"/>
                  <a:pt x="206127" y="1573610"/>
                  <a:pt x="218033" y="1577578"/>
                </a:cubicBezTo>
                <a:cubicBezTo>
                  <a:pt x="220018" y="1579563"/>
                  <a:pt x="229940" y="1585516"/>
                  <a:pt x="247799" y="1595438"/>
                </a:cubicBezTo>
                <a:cubicBezTo>
                  <a:pt x="253752" y="1599406"/>
                  <a:pt x="258713" y="1602383"/>
                  <a:pt x="262682" y="1604367"/>
                </a:cubicBezTo>
                <a:lnTo>
                  <a:pt x="465088" y="1592461"/>
                </a:lnTo>
                <a:cubicBezTo>
                  <a:pt x="467073" y="1590477"/>
                  <a:pt x="473026" y="1582539"/>
                  <a:pt x="482948" y="1568649"/>
                </a:cubicBezTo>
                <a:cubicBezTo>
                  <a:pt x="486916" y="1562696"/>
                  <a:pt x="489893" y="1557734"/>
                  <a:pt x="491877" y="1553766"/>
                </a:cubicBezTo>
                <a:close/>
                <a:moveTo>
                  <a:pt x="152549" y="988219"/>
                </a:moveTo>
                <a:cubicBezTo>
                  <a:pt x="154533" y="990203"/>
                  <a:pt x="158502" y="993180"/>
                  <a:pt x="164455" y="997149"/>
                </a:cubicBezTo>
                <a:cubicBezTo>
                  <a:pt x="180330" y="1005086"/>
                  <a:pt x="191244" y="1013024"/>
                  <a:pt x="197198" y="1020961"/>
                </a:cubicBezTo>
                <a:cubicBezTo>
                  <a:pt x="215057" y="1034852"/>
                  <a:pt x="222994" y="1043781"/>
                  <a:pt x="221010" y="1047750"/>
                </a:cubicBezTo>
                <a:cubicBezTo>
                  <a:pt x="221010" y="1053703"/>
                  <a:pt x="212080" y="1061641"/>
                  <a:pt x="194221" y="1071563"/>
                </a:cubicBezTo>
                <a:lnTo>
                  <a:pt x="194221" y="1247180"/>
                </a:lnTo>
                <a:cubicBezTo>
                  <a:pt x="198190" y="1245195"/>
                  <a:pt x="205135" y="1240235"/>
                  <a:pt x="215057" y="1232297"/>
                </a:cubicBezTo>
                <a:cubicBezTo>
                  <a:pt x="232916" y="1220391"/>
                  <a:pt x="246807" y="1210469"/>
                  <a:pt x="256729" y="1202531"/>
                </a:cubicBezTo>
                <a:cubicBezTo>
                  <a:pt x="268635" y="1194594"/>
                  <a:pt x="275580" y="1192610"/>
                  <a:pt x="277565" y="1196578"/>
                </a:cubicBezTo>
                <a:cubicBezTo>
                  <a:pt x="279053" y="1197571"/>
                  <a:pt x="280045" y="1198811"/>
                  <a:pt x="280541" y="1200299"/>
                </a:cubicBezTo>
                <a:cubicBezTo>
                  <a:pt x="282030" y="1204764"/>
                  <a:pt x="279053" y="1211461"/>
                  <a:pt x="271612" y="1220391"/>
                </a:cubicBezTo>
                <a:cubicBezTo>
                  <a:pt x="233908" y="1264047"/>
                  <a:pt x="208112" y="1297781"/>
                  <a:pt x="194221" y="1321594"/>
                </a:cubicBezTo>
                <a:cubicBezTo>
                  <a:pt x="186283" y="1333500"/>
                  <a:pt x="180330" y="1344414"/>
                  <a:pt x="176362" y="1354336"/>
                </a:cubicBezTo>
                <a:cubicBezTo>
                  <a:pt x="176362" y="1354336"/>
                  <a:pt x="175369" y="1355328"/>
                  <a:pt x="173385" y="1357313"/>
                </a:cubicBezTo>
                <a:cubicBezTo>
                  <a:pt x="171401" y="1365250"/>
                  <a:pt x="167432" y="1369219"/>
                  <a:pt x="161479" y="1369219"/>
                </a:cubicBezTo>
                <a:cubicBezTo>
                  <a:pt x="157510" y="1371203"/>
                  <a:pt x="150565" y="1367234"/>
                  <a:pt x="140643" y="1357313"/>
                </a:cubicBezTo>
                <a:cubicBezTo>
                  <a:pt x="142627" y="1359297"/>
                  <a:pt x="140643" y="1358305"/>
                  <a:pt x="134690" y="1354336"/>
                </a:cubicBezTo>
                <a:cubicBezTo>
                  <a:pt x="118815" y="1340445"/>
                  <a:pt x="104924" y="1325563"/>
                  <a:pt x="93018" y="1309688"/>
                </a:cubicBezTo>
                <a:cubicBezTo>
                  <a:pt x="116830" y="1293813"/>
                  <a:pt x="127744" y="1273969"/>
                  <a:pt x="125760" y="1250156"/>
                </a:cubicBezTo>
                <a:lnTo>
                  <a:pt x="128737" y="1044774"/>
                </a:lnTo>
                <a:cubicBezTo>
                  <a:pt x="91033" y="1048742"/>
                  <a:pt x="58291" y="1053703"/>
                  <a:pt x="30510" y="1059657"/>
                </a:cubicBezTo>
                <a:cubicBezTo>
                  <a:pt x="26541" y="1051719"/>
                  <a:pt x="21580" y="1041797"/>
                  <a:pt x="15627" y="1029891"/>
                </a:cubicBezTo>
                <a:cubicBezTo>
                  <a:pt x="37455" y="1029891"/>
                  <a:pt x="71190" y="1026914"/>
                  <a:pt x="116830" y="1020961"/>
                </a:cubicBezTo>
                <a:cubicBezTo>
                  <a:pt x="120799" y="1020961"/>
                  <a:pt x="123776" y="1020961"/>
                  <a:pt x="125760" y="1020961"/>
                </a:cubicBezTo>
                <a:close/>
                <a:moveTo>
                  <a:pt x="491877" y="946547"/>
                </a:moveTo>
                <a:lnTo>
                  <a:pt x="420440" y="952500"/>
                </a:lnTo>
                <a:cubicBezTo>
                  <a:pt x="420440" y="1016000"/>
                  <a:pt x="420440" y="1065610"/>
                  <a:pt x="420440" y="1101328"/>
                </a:cubicBezTo>
                <a:lnTo>
                  <a:pt x="491877" y="1098352"/>
                </a:lnTo>
                <a:cubicBezTo>
                  <a:pt x="491877" y="1064617"/>
                  <a:pt x="491877" y="1014016"/>
                  <a:pt x="491877" y="946547"/>
                </a:cubicBezTo>
                <a:close/>
                <a:moveTo>
                  <a:pt x="104924" y="800696"/>
                </a:moveTo>
                <a:cubicBezTo>
                  <a:pt x="174377" y="808633"/>
                  <a:pt x="212080" y="834430"/>
                  <a:pt x="218033" y="878086"/>
                </a:cubicBezTo>
                <a:cubicBezTo>
                  <a:pt x="218530" y="881559"/>
                  <a:pt x="218654" y="884907"/>
                  <a:pt x="218406" y="888132"/>
                </a:cubicBezTo>
                <a:cubicBezTo>
                  <a:pt x="217661" y="897806"/>
                  <a:pt x="213569" y="906363"/>
                  <a:pt x="206127" y="913805"/>
                </a:cubicBezTo>
                <a:cubicBezTo>
                  <a:pt x="194221" y="925711"/>
                  <a:pt x="184299" y="931664"/>
                  <a:pt x="176362" y="931664"/>
                </a:cubicBezTo>
                <a:cubicBezTo>
                  <a:pt x="162471" y="931664"/>
                  <a:pt x="151557" y="927695"/>
                  <a:pt x="143619" y="919758"/>
                </a:cubicBezTo>
                <a:cubicBezTo>
                  <a:pt x="143619" y="917774"/>
                  <a:pt x="142627" y="914797"/>
                  <a:pt x="140643" y="910828"/>
                </a:cubicBezTo>
                <a:cubicBezTo>
                  <a:pt x="138658" y="908844"/>
                  <a:pt x="135682" y="898922"/>
                  <a:pt x="131713" y="881063"/>
                </a:cubicBezTo>
                <a:cubicBezTo>
                  <a:pt x="123776" y="847328"/>
                  <a:pt x="111869" y="825500"/>
                  <a:pt x="95994" y="815578"/>
                </a:cubicBezTo>
                <a:cubicBezTo>
                  <a:pt x="88057" y="807641"/>
                  <a:pt x="85080" y="803672"/>
                  <a:pt x="87065" y="803672"/>
                </a:cubicBezTo>
                <a:cubicBezTo>
                  <a:pt x="91033" y="801688"/>
                  <a:pt x="96987" y="800696"/>
                  <a:pt x="104924" y="800696"/>
                </a:cubicBezTo>
                <a:close/>
                <a:moveTo>
                  <a:pt x="488901" y="750094"/>
                </a:moveTo>
                <a:cubicBezTo>
                  <a:pt x="512713" y="756047"/>
                  <a:pt x="539502" y="765969"/>
                  <a:pt x="569268" y="779859"/>
                </a:cubicBezTo>
                <a:cubicBezTo>
                  <a:pt x="581174" y="783828"/>
                  <a:pt x="586135" y="788789"/>
                  <a:pt x="584151" y="794742"/>
                </a:cubicBezTo>
                <a:cubicBezTo>
                  <a:pt x="584151" y="802680"/>
                  <a:pt x="575221" y="812602"/>
                  <a:pt x="557362" y="824508"/>
                </a:cubicBezTo>
                <a:cubicBezTo>
                  <a:pt x="557362" y="838399"/>
                  <a:pt x="557362" y="870149"/>
                  <a:pt x="557362" y="919758"/>
                </a:cubicBezTo>
                <a:lnTo>
                  <a:pt x="587127" y="916781"/>
                </a:lnTo>
                <a:cubicBezTo>
                  <a:pt x="593080" y="902891"/>
                  <a:pt x="603994" y="885031"/>
                  <a:pt x="619869" y="863203"/>
                </a:cubicBezTo>
                <a:cubicBezTo>
                  <a:pt x="621854" y="865188"/>
                  <a:pt x="624830" y="867172"/>
                  <a:pt x="628799" y="869156"/>
                </a:cubicBezTo>
                <a:cubicBezTo>
                  <a:pt x="644674" y="881063"/>
                  <a:pt x="655588" y="889992"/>
                  <a:pt x="661541" y="895945"/>
                </a:cubicBezTo>
                <a:cubicBezTo>
                  <a:pt x="679401" y="909836"/>
                  <a:pt x="689322" y="921742"/>
                  <a:pt x="691307" y="931664"/>
                </a:cubicBezTo>
                <a:cubicBezTo>
                  <a:pt x="691307" y="937617"/>
                  <a:pt x="678408" y="940594"/>
                  <a:pt x="652612" y="940594"/>
                </a:cubicBezTo>
                <a:cubicBezTo>
                  <a:pt x="638721" y="940594"/>
                  <a:pt x="616893" y="941586"/>
                  <a:pt x="587127" y="943571"/>
                </a:cubicBezTo>
                <a:lnTo>
                  <a:pt x="557362" y="943571"/>
                </a:lnTo>
                <a:lnTo>
                  <a:pt x="557362" y="1017985"/>
                </a:lnTo>
                <a:cubicBezTo>
                  <a:pt x="557362" y="1041797"/>
                  <a:pt x="557362" y="1067594"/>
                  <a:pt x="557362" y="1095375"/>
                </a:cubicBezTo>
                <a:lnTo>
                  <a:pt x="602010" y="1092399"/>
                </a:lnTo>
                <a:lnTo>
                  <a:pt x="640705" y="1029891"/>
                </a:lnTo>
                <a:cubicBezTo>
                  <a:pt x="646658" y="1033860"/>
                  <a:pt x="653604" y="1039813"/>
                  <a:pt x="661541" y="1047750"/>
                </a:cubicBezTo>
                <a:cubicBezTo>
                  <a:pt x="671463" y="1055688"/>
                  <a:pt x="681385" y="1064617"/>
                  <a:pt x="691307" y="1074539"/>
                </a:cubicBezTo>
                <a:cubicBezTo>
                  <a:pt x="707182" y="1086446"/>
                  <a:pt x="715119" y="1095375"/>
                  <a:pt x="715119" y="1101328"/>
                </a:cubicBezTo>
                <a:cubicBezTo>
                  <a:pt x="715119" y="1101328"/>
                  <a:pt x="715119" y="1102320"/>
                  <a:pt x="715119" y="1104305"/>
                </a:cubicBezTo>
                <a:cubicBezTo>
                  <a:pt x="713135" y="1104305"/>
                  <a:pt x="712143" y="1105297"/>
                  <a:pt x="712143" y="1107282"/>
                </a:cubicBezTo>
                <a:cubicBezTo>
                  <a:pt x="712143" y="1111250"/>
                  <a:pt x="709166" y="1113235"/>
                  <a:pt x="703213" y="1113235"/>
                </a:cubicBezTo>
                <a:cubicBezTo>
                  <a:pt x="701229" y="1115219"/>
                  <a:pt x="699244" y="1116211"/>
                  <a:pt x="697260" y="1116211"/>
                </a:cubicBezTo>
                <a:cubicBezTo>
                  <a:pt x="691307" y="1114227"/>
                  <a:pt x="684362" y="1113235"/>
                  <a:pt x="676424" y="1113235"/>
                </a:cubicBezTo>
                <a:cubicBezTo>
                  <a:pt x="664518" y="1115219"/>
                  <a:pt x="640705" y="1116211"/>
                  <a:pt x="604987" y="1116211"/>
                </a:cubicBezTo>
                <a:lnTo>
                  <a:pt x="557362" y="1119188"/>
                </a:lnTo>
                <a:cubicBezTo>
                  <a:pt x="559346" y="1139032"/>
                  <a:pt x="560338" y="1173758"/>
                  <a:pt x="560338" y="1223367"/>
                </a:cubicBezTo>
                <a:cubicBezTo>
                  <a:pt x="562323" y="1265039"/>
                  <a:pt x="563315" y="1298774"/>
                  <a:pt x="563315" y="1324571"/>
                </a:cubicBezTo>
                <a:cubicBezTo>
                  <a:pt x="567283" y="1346399"/>
                  <a:pt x="567283" y="1360289"/>
                  <a:pt x="563315" y="1366242"/>
                </a:cubicBezTo>
                <a:cubicBezTo>
                  <a:pt x="563315" y="1384102"/>
                  <a:pt x="560338" y="1396008"/>
                  <a:pt x="554385" y="1401961"/>
                </a:cubicBezTo>
                <a:cubicBezTo>
                  <a:pt x="546448" y="1413867"/>
                  <a:pt x="533549" y="1424782"/>
                  <a:pt x="515690" y="1434703"/>
                </a:cubicBezTo>
                <a:cubicBezTo>
                  <a:pt x="505768" y="1438672"/>
                  <a:pt x="497830" y="1440656"/>
                  <a:pt x="491877" y="1440656"/>
                </a:cubicBezTo>
                <a:cubicBezTo>
                  <a:pt x="485924" y="1440656"/>
                  <a:pt x="482948" y="1435695"/>
                  <a:pt x="482948" y="1425774"/>
                </a:cubicBezTo>
                <a:cubicBezTo>
                  <a:pt x="482948" y="1425774"/>
                  <a:pt x="482948" y="1415852"/>
                  <a:pt x="482948" y="1396008"/>
                </a:cubicBezTo>
                <a:cubicBezTo>
                  <a:pt x="488901" y="1280914"/>
                  <a:pt x="490885" y="1219399"/>
                  <a:pt x="488901" y="1211461"/>
                </a:cubicBezTo>
                <a:lnTo>
                  <a:pt x="488901" y="1122164"/>
                </a:lnTo>
                <a:lnTo>
                  <a:pt x="420440" y="1125141"/>
                </a:lnTo>
                <a:cubicBezTo>
                  <a:pt x="420440" y="1273969"/>
                  <a:pt x="360908" y="1374180"/>
                  <a:pt x="241846" y="1425774"/>
                </a:cubicBezTo>
                <a:cubicBezTo>
                  <a:pt x="233908" y="1431727"/>
                  <a:pt x="227955" y="1432719"/>
                  <a:pt x="223987" y="1428750"/>
                </a:cubicBezTo>
                <a:cubicBezTo>
                  <a:pt x="223987" y="1422797"/>
                  <a:pt x="226963" y="1416844"/>
                  <a:pt x="232916" y="1410891"/>
                </a:cubicBezTo>
                <a:cubicBezTo>
                  <a:pt x="314276" y="1347391"/>
                  <a:pt x="354955" y="1253133"/>
                  <a:pt x="354955" y="1128117"/>
                </a:cubicBezTo>
                <a:cubicBezTo>
                  <a:pt x="347018" y="1128117"/>
                  <a:pt x="331143" y="1129109"/>
                  <a:pt x="307330" y="1131094"/>
                </a:cubicBezTo>
                <a:cubicBezTo>
                  <a:pt x="281533" y="1133078"/>
                  <a:pt x="264666" y="1135063"/>
                  <a:pt x="256729" y="1137047"/>
                </a:cubicBezTo>
                <a:lnTo>
                  <a:pt x="235893" y="1104305"/>
                </a:lnTo>
                <a:cubicBezTo>
                  <a:pt x="273596" y="1104305"/>
                  <a:pt x="313283" y="1104305"/>
                  <a:pt x="354955" y="1104305"/>
                </a:cubicBezTo>
                <a:lnTo>
                  <a:pt x="354955" y="1056680"/>
                </a:lnTo>
                <a:cubicBezTo>
                  <a:pt x="354955" y="1032867"/>
                  <a:pt x="354955" y="1018977"/>
                  <a:pt x="354955" y="1015008"/>
                </a:cubicBezTo>
                <a:lnTo>
                  <a:pt x="354955" y="955477"/>
                </a:lnTo>
                <a:cubicBezTo>
                  <a:pt x="317252" y="957461"/>
                  <a:pt x="290463" y="959446"/>
                  <a:pt x="274588" y="961430"/>
                </a:cubicBezTo>
                <a:lnTo>
                  <a:pt x="256729" y="928688"/>
                </a:lnTo>
                <a:cubicBezTo>
                  <a:pt x="290463" y="928688"/>
                  <a:pt x="323205" y="928688"/>
                  <a:pt x="354955" y="928688"/>
                </a:cubicBezTo>
                <a:cubicBezTo>
                  <a:pt x="354955" y="898922"/>
                  <a:pt x="354955" y="877094"/>
                  <a:pt x="354955" y="863203"/>
                </a:cubicBezTo>
                <a:cubicBezTo>
                  <a:pt x="352971" y="853281"/>
                  <a:pt x="349994" y="818555"/>
                  <a:pt x="346026" y="759024"/>
                </a:cubicBezTo>
                <a:cubicBezTo>
                  <a:pt x="349994" y="761008"/>
                  <a:pt x="358924" y="763985"/>
                  <a:pt x="372815" y="767953"/>
                </a:cubicBezTo>
                <a:cubicBezTo>
                  <a:pt x="384721" y="773906"/>
                  <a:pt x="393651" y="777875"/>
                  <a:pt x="399604" y="779859"/>
                </a:cubicBezTo>
                <a:cubicBezTo>
                  <a:pt x="429369" y="791766"/>
                  <a:pt x="443260" y="800696"/>
                  <a:pt x="441276" y="806649"/>
                </a:cubicBezTo>
                <a:cubicBezTo>
                  <a:pt x="441276" y="812602"/>
                  <a:pt x="434330" y="821531"/>
                  <a:pt x="420440" y="833438"/>
                </a:cubicBezTo>
                <a:cubicBezTo>
                  <a:pt x="420440" y="833438"/>
                  <a:pt x="420440" y="864196"/>
                  <a:pt x="420440" y="925711"/>
                </a:cubicBezTo>
                <a:cubicBezTo>
                  <a:pt x="424408" y="925711"/>
                  <a:pt x="433338" y="925711"/>
                  <a:pt x="447229" y="925711"/>
                </a:cubicBezTo>
                <a:cubicBezTo>
                  <a:pt x="469057" y="923727"/>
                  <a:pt x="483940" y="922735"/>
                  <a:pt x="491877" y="922735"/>
                </a:cubicBezTo>
                <a:lnTo>
                  <a:pt x="491877" y="854274"/>
                </a:lnTo>
                <a:cubicBezTo>
                  <a:pt x="491877" y="820539"/>
                  <a:pt x="490885" y="785813"/>
                  <a:pt x="488901" y="750094"/>
                </a:cubicBezTo>
                <a:close/>
                <a:moveTo>
                  <a:pt x="319237" y="0"/>
                </a:moveTo>
                <a:cubicBezTo>
                  <a:pt x="341065" y="5953"/>
                  <a:pt x="361901" y="12899"/>
                  <a:pt x="381744" y="20836"/>
                </a:cubicBezTo>
                <a:cubicBezTo>
                  <a:pt x="405557" y="28774"/>
                  <a:pt x="417463" y="36711"/>
                  <a:pt x="417463" y="44649"/>
                </a:cubicBezTo>
                <a:cubicBezTo>
                  <a:pt x="419448" y="50602"/>
                  <a:pt x="411510" y="60524"/>
                  <a:pt x="393651" y="74414"/>
                </a:cubicBezTo>
                <a:lnTo>
                  <a:pt x="393651" y="169664"/>
                </a:lnTo>
                <a:cubicBezTo>
                  <a:pt x="405557" y="169664"/>
                  <a:pt x="422424" y="168672"/>
                  <a:pt x="444252" y="166688"/>
                </a:cubicBezTo>
                <a:cubicBezTo>
                  <a:pt x="462112" y="166688"/>
                  <a:pt x="475010" y="166688"/>
                  <a:pt x="482948" y="166688"/>
                </a:cubicBezTo>
                <a:cubicBezTo>
                  <a:pt x="486916" y="160735"/>
                  <a:pt x="495846" y="148828"/>
                  <a:pt x="509737" y="130969"/>
                </a:cubicBezTo>
                <a:cubicBezTo>
                  <a:pt x="517674" y="117078"/>
                  <a:pt x="524619" y="106164"/>
                  <a:pt x="530573" y="98227"/>
                </a:cubicBezTo>
                <a:cubicBezTo>
                  <a:pt x="534541" y="100211"/>
                  <a:pt x="541487" y="105172"/>
                  <a:pt x="551408" y="113109"/>
                </a:cubicBezTo>
                <a:cubicBezTo>
                  <a:pt x="571252" y="125016"/>
                  <a:pt x="587127" y="135930"/>
                  <a:pt x="599033" y="145852"/>
                </a:cubicBezTo>
                <a:cubicBezTo>
                  <a:pt x="616893" y="159742"/>
                  <a:pt x="624830" y="169664"/>
                  <a:pt x="622846" y="175617"/>
                </a:cubicBezTo>
                <a:cubicBezTo>
                  <a:pt x="618877" y="181570"/>
                  <a:pt x="608955" y="185539"/>
                  <a:pt x="593080" y="187524"/>
                </a:cubicBezTo>
                <a:cubicBezTo>
                  <a:pt x="571252" y="187524"/>
                  <a:pt x="542479" y="187524"/>
                  <a:pt x="506760" y="187524"/>
                </a:cubicBezTo>
                <a:cubicBezTo>
                  <a:pt x="496838" y="189508"/>
                  <a:pt x="478979" y="190500"/>
                  <a:pt x="453182" y="190500"/>
                </a:cubicBezTo>
                <a:cubicBezTo>
                  <a:pt x="431354" y="192484"/>
                  <a:pt x="414487" y="193477"/>
                  <a:pt x="402580" y="193477"/>
                </a:cubicBezTo>
                <a:cubicBezTo>
                  <a:pt x="438299" y="253008"/>
                  <a:pt x="485924" y="304602"/>
                  <a:pt x="545455" y="348258"/>
                </a:cubicBezTo>
                <a:cubicBezTo>
                  <a:pt x="587127" y="378024"/>
                  <a:pt x="636737" y="402828"/>
                  <a:pt x="694283" y="422672"/>
                </a:cubicBezTo>
                <a:cubicBezTo>
                  <a:pt x="702221" y="422672"/>
                  <a:pt x="709166" y="424656"/>
                  <a:pt x="715119" y="428625"/>
                </a:cubicBezTo>
                <a:cubicBezTo>
                  <a:pt x="723057" y="430610"/>
                  <a:pt x="727026" y="433586"/>
                  <a:pt x="727026" y="437555"/>
                </a:cubicBezTo>
                <a:cubicBezTo>
                  <a:pt x="727026" y="441524"/>
                  <a:pt x="720080" y="446484"/>
                  <a:pt x="706190" y="452438"/>
                </a:cubicBezTo>
                <a:cubicBezTo>
                  <a:pt x="698252" y="458391"/>
                  <a:pt x="689322" y="465336"/>
                  <a:pt x="679401" y="473274"/>
                </a:cubicBezTo>
                <a:cubicBezTo>
                  <a:pt x="673448" y="477242"/>
                  <a:pt x="665510" y="485180"/>
                  <a:pt x="655588" y="497086"/>
                </a:cubicBezTo>
                <a:cubicBezTo>
                  <a:pt x="653604" y="499070"/>
                  <a:pt x="650627" y="502047"/>
                  <a:pt x="646658" y="506016"/>
                </a:cubicBezTo>
                <a:cubicBezTo>
                  <a:pt x="644674" y="508000"/>
                  <a:pt x="642690" y="509984"/>
                  <a:pt x="640705" y="511969"/>
                </a:cubicBezTo>
                <a:cubicBezTo>
                  <a:pt x="636737" y="515938"/>
                  <a:pt x="632768" y="517922"/>
                  <a:pt x="628799" y="517922"/>
                </a:cubicBezTo>
                <a:cubicBezTo>
                  <a:pt x="622846" y="517922"/>
                  <a:pt x="615901" y="515938"/>
                  <a:pt x="607963" y="511969"/>
                </a:cubicBezTo>
                <a:cubicBezTo>
                  <a:pt x="596057" y="506016"/>
                  <a:pt x="578198" y="492125"/>
                  <a:pt x="554385" y="470297"/>
                </a:cubicBezTo>
                <a:cubicBezTo>
                  <a:pt x="532557" y="450453"/>
                  <a:pt x="515690" y="431602"/>
                  <a:pt x="503783" y="413742"/>
                </a:cubicBezTo>
                <a:cubicBezTo>
                  <a:pt x="462112" y="356195"/>
                  <a:pt x="425401" y="287734"/>
                  <a:pt x="393651" y="208360"/>
                </a:cubicBezTo>
                <a:lnTo>
                  <a:pt x="393651" y="273844"/>
                </a:lnTo>
                <a:cubicBezTo>
                  <a:pt x="393651" y="309563"/>
                  <a:pt x="393651" y="338336"/>
                  <a:pt x="393651" y="360164"/>
                </a:cubicBezTo>
                <a:cubicBezTo>
                  <a:pt x="393651" y="368102"/>
                  <a:pt x="393651" y="380008"/>
                  <a:pt x="393651" y="395883"/>
                </a:cubicBezTo>
                <a:cubicBezTo>
                  <a:pt x="395635" y="417711"/>
                  <a:pt x="396627" y="435570"/>
                  <a:pt x="396627" y="449461"/>
                </a:cubicBezTo>
                <a:lnTo>
                  <a:pt x="408533" y="449461"/>
                </a:lnTo>
                <a:cubicBezTo>
                  <a:pt x="412502" y="443508"/>
                  <a:pt x="418455" y="433586"/>
                  <a:pt x="426393" y="419695"/>
                </a:cubicBezTo>
                <a:cubicBezTo>
                  <a:pt x="434330" y="409774"/>
                  <a:pt x="440283" y="400844"/>
                  <a:pt x="444252" y="392906"/>
                </a:cubicBezTo>
                <a:cubicBezTo>
                  <a:pt x="448221" y="396875"/>
                  <a:pt x="457151" y="404813"/>
                  <a:pt x="471041" y="416719"/>
                </a:cubicBezTo>
                <a:cubicBezTo>
                  <a:pt x="478979" y="422672"/>
                  <a:pt x="484932" y="427633"/>
                  <a:pt x="488901" y="431602"/>
                </a:cubicBezTo>
                <a:cubicBezTo>
                  <a:pt x="504776" y="447477"/>
                  <a:pt x="510729" y="458391"/>
                  <a:pt x="506760" y="464344"/>
                </a:cubicBezTo>
                <a:cubicBezTo>
                  <a:pt x="504776" y="466328"/>
                  <a:pt x="494854" y="469305"/>
                  <a:pt x="476994" y="473274"/>
                </a:cubicBezTo>
                <a:cubicBezTo>
                  <a:pt x="463104" y="473274"/>
                  <a:pt x="441276" y="473274"/>
                  <a:pt x="411510" y="473274"/>
                </a:cubicBezTo>
                <a:lnTo>
                  <a:pt x="396627" y="473274"/>
                </a:lnTo>
                <a:lnTo>
                  <a:pt x="399604" y="565547"/>
                </a:lnTo>
                <a:cubicBezTo>
                  <a:pt x="399604" y="567531"/>
                  <a:pt x="399604" y="571500"/>
                  <a:pt x="399604" y="577453"/>
                </a:cubicBezTo>
                <a:cubicBezTo>
                  <a:pt x="401588" y="599281"/>
                  <a:pt x="399604" y="614164"/>
                  <a:pt x="393651" y="622102"/>
                </a:cubicBezTo>
                <a:cubicBezTo>
                  <a:pt x="387698" y="634008"/>
                  <a:pt x="377776" y="643930"/>
                  <a:pt x="363885" y="651867"/>
                </a:cubicBezTo>
                <a:cubicBezTo>
                  <a:pt x="349994" y="663774"/>
                  <a:pt x="338088" y="668735"/>
                  <a:pt x="328166" y="666750"/>
                </a:cubicBezTo>
                <a:cubicBezTo>
                  <a:pt x="322213" y="666750"/>
                  <a:pt x="319237" y="661789"/>
                  <a:pt x="319237" y="651867"/>
                </a:cubicBezTo>
                <a:cubicBezTo>
                  <a:pt x="319237" y="651867"/>
                  <a:pt x="319237" y="644922"/>
                  <a:pt x="319237" y="631031"/>
                </a:cubicBezTo>
                <a:cubicBezTo>
                  <a:pt x="319237" y="627063"/>
                  <a:pt x="319237" y="621110"/>
                  <a:pt x="319237" y="613172"/>
                </a:cubicBezTo>
                <a:cubicBezTo>
                  <a:pt x="321221" y="603250"/>
                  <a:pt x="322213" y="595313"/>
                  <a:pt x="322213" y="589360"/>
                </a:cubicBezTo>
                <a:cubicBezTo>
                  <a:pt x="324198" y="551656"/>
                  <a:pt x="325190" y="513953"/>
                  <a:pt x="325190" y="476250"/>
                </a:cubicBezTo>
                <a:cubicBezTo>
                  <a:pt x="313283" y="478235"/>
                  <a:pt x="293440" y="479227"/>
                  <a:pt x="265658" y="479227"/>
                </a:cubicBezTo>
                <a:cubicBezTo>
                  <a:pt x="263674" y="479227"/>
                  <a:pt x="256729" y="480219"/>
                  <a:pt x="244823" y="482203"/>
                </a:cubicBezTo>
                <a:cubicBezTo>
                  <a:pt x="230932" y="484188"/>
                  <a:pt x="218033" y="486172"/>
                  <a:pt x="206127" y="488156"/>
                </a:cubicBezTo>
                <a:lnTo>
                  <a:pt x="188268" y="455414"/>
                </a:lnTo>
                <a:cubicBezTo>
                  <a:pt x="241846" y="455414"/>
                  <a:pt x="287487" y="454422"/>
                  <a:pt x="325190" y="452438"/>
                </a:cubicBezTo>
                <a:cubicBezTo>
                  <a:pt x="327174" y="426641"/>
                  <a:pt x="328166" y="398859"/>
                  <a:pt x="328166" y="369094"/>
                </a:cubicBezTo>
                <a:cubicBezTo>
                  <a:pt x="328166" y="363141"/>
                  <a:pt x="328166" y="349250"/>
                  <a:pt x="328166" y="327422"/>
                </a:cubicBezTo>
                <a:lnTo>
                  <a:pt x="328166" y="279797"/>
                </a:lnTo>
                <a:cubicBezTo>
                  <a:pt x="322213" y="287734"/>
                  <a:pt x="315268" y="296664"/>
                  <a:pt x="307330" y="306586"/>
                </a:cubicBezTo>
                <a:cubicBezTo>
                  <a:pt x="287487" y="332383"/>
                  <a:pt x="273596" y="349250"/>
                  <a:pt x="265658" y="357188"/>
                </a:cubicBezTo>
                <a:cubicBezTo>
                  <a:pt x="253752" y="371078"/>
                  <a:pt x="238869" y="385961"/>
                  <a:pt x="221010" y="401836"/>
                </a:cubicBezTo>
                <a:cubicBezTo>
                  <a:pt x="215057" y="407789"/>
                  <a:pt x="206127" y="415727"/>
                  <a:pt x="194221" y="425649"/>
                </a:cubicBezTo>
                <a:cubicBezTo>
                  <a:pt x="176362" y="439539"/>
                  <a:pt x="158502" y="453430"/>
                  <a:pt x="140643" y="467320"/>
                </a:cubicBezTo>
                <a:cubicBezTo>
                  <a:pt x="89049" y="505024"/>
                  <a:pt x="48369" y="529828"/>
                  <a:pt x="18604" y="541735"/>
                </a:cubicBezTo>
                <a:cubicBezTo>
                  <a:pt x="6698" y="543719"/>
                  <a:pt x="744" y="543719"/>
                  <a:pt x="744" y="541735"/>
                </a:cubicBezTo>
                <a:cubicBezTo>
                  <a:pt x="-1240" y="537766"/>
                  <a:pt x="744" y="531813"/>
                  <a:pt x="6698" y="523875"/>
                </a:cubicBezTo>
                <a:cubicBezTo>
                  <a:pt x="26541" y="511969"/>
                  <a:pt x="48369" y="496094"/>
                  <a:pt x="72182" y="476250"/>
                </a:cubicBezTo>
                <a:cubicBezTo>
                  <a:pt x="76151" y="472281"/>
                  <a:pt x="79127" y="469305"/>
                  <a:pt x="81112" y="467320"/>
                </a:cubicBezTo>
                <a:cubicBezTo>
                  <a:pt x="108893" y="445492"/>
                  <a:pt x="131713" y="424656"/>
                  <a:pt x="149573" y="404813"/>
                </a:cubicBezTo>
                <a:cubicBezTo>
                  <a:pt x="213073" y="335360"/>
                  <a:pt x="262682" y="266899"/>
                  <a:pt x="298401" y="199430"/>
                </a:cubicBezTo>
                <a:cubicBezTo>
                  <a:pt x="256729" y="201414"/>
                  <a:pt x="194221" y="207367"/>
                  <a:pt x="110877" y="217289"/>
                </a:cubicBezTo>
                <a:cubicBezTo>
                  <a:pt x="108893" y="213320"/>
                  <a:pt x="106908" y="207367"/>
                  <a:pt x="104924" y="199430"/>
                </a:cubicBezTo>
                <a:cubicBezTo>
                  <a:pt x="100955" y="191492"/>
                  <a:pt x="97979" y="185539"/>
                  <a:pt x="95994" y="181570"/>
                </a:cubicBezTo>
                <a:cubicBezTo>
                  <a:pt x="163463" y="181570"/>
                  <a:pt x="206127" y="181570"/>
                  <a:pt x="223987" y="181570"/>
                </a:cubicBezTo>
                <a:cubicBezTo>
                  <a:pt x="247799" y="177602"/>
                  <a:pt x="280541" y="175617"/>
                  <a:pt x="322213" y="175617"/>
                </a:cubicBezTo>
                <a:lnTo>
                  <a:pt x="322213" y="83344"/>
                </a:lnTo>
                <a:cubicBezTo>
                  <a:pt x="322213" y="69453"/>
                  <a:pt x="321221" y="41672"/>
                  <a:pt x="319237" y="0"/>
                </a:cubicBezTo>
                <a:close/>
              </a:path>
            </a:pathLst>
          </a:custGeom>
          <a:gradFill flip="none" rotWithShape="1">
            <a:gsLst>
              <a:gs pos="0">
                <a:schemeClr val="accent4">
                  <a:lumMod val="20000"/>
                  <a:lumOff val="8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ln>
            <a:noFill/>
          </a:ln>
          <a:effectLst>
            <a:outerShdw blurRad="63500" dist="63500" dir="2700000" algn="tl" rotWithShape="0">
              <a:prstClr val="black">
                <a:alpha val="3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sz="6000">
                <a:gradFill>
                  <a:gsLst>
                    <a:gs pos="0">
                      <a:schemeClr val="accent4">
                        <a:lumMod val="20000"/>
                        <a:lumOff val="80000"/>
                      </a:schemeClr>
                    </a:gs>
                    <a:gs pos="92400">
                      <a:srgbClr val="FFEBBC">
                        <a:alpha val="0"/>
                      </a:srgbClr>
                    </a:gs>
                    <a:gs pos="100000">
                      <a:schemeClr val="accent4">
                        <a:lumMod val="20000"/>
                        <a:lumOff val="80000"/>
                        <a:alpha val="0"/>
                      </a:schemeClr>
                    </a:gs>
                  </a:gsLst>
                  <a:lin ang="2700000" scaled="0"/>
                </a:gradFill>
                <a:latin typeface="方正粗金陵简体" panose="02000000000000000000" pitchFamily="2" charset="-122"/>
                <a:ea typeface="方正粗金陵简体" panose="02000000000000000000" pitchFamily="2" charset="-122"/>
              </a:defRPr>
            </a:lvl1pPr>
          </a:lstStyle>
          <a:p>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BEBA8EAE-BF5A-486C-A8C5-ECC9F3942E4B}">
                <a14:imgProps xmlns:a14="http://schemas.microsoft.com/office/drawing/2010/main">
                  <a14:imgLayer r:embed="rId2">
                    <a14:imgEffect>
                      <a14:artisticBlur radius="19"/>
                    </a14:imgEffect>
                  </a14:imgLayer>
                </a14:imgProps>
              </a:ext>
            </a:extLst>
          </a:blip>
          <a:srcRect l="126"/>
          <a:stretch>
            <a:fillRect/>
          </a:stretch>
        </p:blipFill>
        <p:spPr>
          <a:xfrm>
            <a:off x="0" y="-1494"/>
            <a:ext cx="12191999" cy="6860989"/>
          </a:xfrm>
          <a:prstGeom prst="rect">
            <a:avLst/>
          </a:prstGeom>
        </p:spPr>
      </p:pic>
      <p:sp>
        <p:nvSpPr>
          <p:cNvPr id="3" name="矩形 2"/>
          <p:cNvSpPr/>
          <p:nvPr>
            <p:custDataLst>
              <p:tags r:id="rId3"/>
            </p:custDataLst>
          </p:nvPr>
        </p:nvSpPr>
        <p:spPr>
          <a:xfrm>
            <a:off x="1" y="0"/>
            <a:ext cx="12192000" cy="6858001"/>
          </a:xfrm>
          <a:prstGeom prst="rect">
            <a:avLst/>
          </a:prstGeom>
          <a:solidFill>
            <a:schemeClr val="l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schemeClr val="lt1"/>
              </a:solidFill>
            </a:endParaRPr>
          </a:p>
        </p:txBody>
      </p:sp>
      <p:pic>
        <p:nvPicPr>
          <p:cNvPr id="4" name="图片 3"/>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1"/>
            <a:ext cx="12192000" cy="3246410"/>
          </a:xfrm>
          <a:prstGeom prst="rect">
            <a:avLst/>
          </a:prstGeom>
        </p:spPr>
      </p:pic>
      <p:pic>
        <p:nvPicPr>
          <p:cNvPr id="5" name="图片 4"/>
          <p:cNvPicPr preferRelativeResize="0"/>
          <p:nvPr/>
        </p:nvPicPr>
        <p:blipFill rotWithShape="1">
          <a:blip r:embed="rId5" cstate="print">
            <a:extLst>
              <a:ext uri="{28A0092B-C50C-407E-A947-70E740481C1C}">
                <a14:useLocalDpi xmlns:a14="http://schemas.microsoft.com/office/drawing/2010/main" val="0"/>
              </a:ext>
            </a:extLst>
          </a:blip>
          <a:srcRect t="29937" b="29938"/>
          <a:stretch>
            <a:fillRect/>
          </a:stretch>
        </p:blipFill>
        <p:spPr>
          <a:xfrm>
            <a:off x="-114000" y="2079000"/>
            <a:ext cx="12420000" cy="2700000"/>
          </a:xfrm>
          <a:prstGeom prst="cube">
            <a:avLst>
              <a:gd name="adj" fmla="val 1454"/>
            </a:avLst>
          </a:prstGeom>
          <a:noFill/>
          <a:effectLst>
            <a:outerShdw blurRad="381000" dist="127000" dir="5400000" algn="t" rotWithShape="0">
              <a:prstClr val="black">
                <a:alpha val="15000"/>
              </a:prstClr>
            </a:outerShdw>
          </a:effectLst>
        </p:spPr>
      </p:pic>
      <p:sp>
        <p:nvSpPr>
          <p:cNvPr id="6" name="文本框 5"/>
          <p:cNvSpPr txBox="1"/>
          <p:nvPr/>
        </p:nvSpPr>
        <p:spPr>
          <a:xfrm>
            <a:off x="2310349" y="2592000"/>
            <a:ext cx="7571303" cy="646331"/>
          </a:xfrm>
          <a:prstGeom prst="rect">
            <a:avLst/>
          </a:prstGeom>
          <a:noFill/>
        </p:spPr>
        <p:txBody>
          <a:bodyPr wrap="none" rtlCol="0">
            <a:spAutoFit/>
          </a:bodyPr>
          <a:lstStyle/>
          <a:p>
            <a:pPr algn="ctr"/>
            <a:r>
              <a:rPr lang="zh-CN" altLang="en-US" sz="3600" b="1" dirty="0">
                <a:solidFill>
                  <a:schemeClr val="lt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一、为什么要建设一支强大人民军队</a:t>
            </a:r>
            <a:endParaRPr lang="zh-CN" altLang="en-US" sz="3600" b="1" dirty="0">
              <a:solidFill>
                <a:schemeClr val="lt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cxnSp>
        <p:nvCxnSpPr>
          <p:cNvPr id="7" name="直接连接符 6"/>
          <p:cNvCxnSpPr/>
          <p:nvPr>
            <p:custDataLst>
              <p:tags r:id="rId6"/>
            </p:custDataLst>
          </p:nvPr>
        </p:nvCxnSpPr>
        <p:spPr>
          <a:xfrm>
            <a:off x="1416000" y="3429000"/>
            <a:ext cx="9360000" cy="0"/>
          </a:xfrm>
          <a:prstGeom prst="line">
            <a:avLst/>
          </a:prstGeom>
          <a:ln w="12700">
            <a:gradFill>
              <a:gsLst>
                <a:gs pos="0">
                  <a:srgbClr val="F5E1DA">
                    <a:lumMod val="20000"/>
                    <a:lumOff val="80000"/>
                    <a:alpha val="0"/>
                  </a:srgbClr>
                </a:gs>
                <a:gs pos="50000">
                  <a:srgbClr val="F5E1DA">
                    <a:lumMod val="20000"/>
                    <a:lumOff val="80000"/>
                  </a:srgbClr>
                </a:gs>
                <a:gs pos="100000">
                  <a:srgbClr val="F5E1DA">
                    <a:lumMod val="20000"/>
                    <a:lumOff val="80000"/>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8" name="文本框 7"/>
          <p:cNvSpPr txBox="1"/>
          <p:nvPr>
            <p:custDataLst>
              <p:tags r:id="rId7"/>
            </p:custDataLst>
          </p:nvPr>
        </p:nvSpPr>
        <p:spPr>
          <a:xfrm>
            <a:off x="3454892" y="3587269"/>
            <a:ext cx="5282214" cy="460375"/>
          </a:xfrm>
          <a:prstGeom prst="rect">
            <a:avLst/>
          </a:prstGeom>
          <a:noFill/>
        </p:spPr>
        <p:txBody>
          <a:bodyPr wrap="square" rtlCol="0">
            <a:spAutoFit/>
          </a:bodyPr>
          <a:lstStyle/>
          <a:p>
            <a:pPr algn="ctr"/>
            <a:r>
              <a:rPr lang="en-US" altLang="zh-CN" sz="2400" b="1" dirty="0">
                <a:solidFill>
                  <a:schemeClr val="lt1"/>
                </a:solidFill>
                <a:effectLst>
                  <a:outerShdw blurRad="38100" dist="38100" dir="2700000" algn="tl">
                    <a:srgbClr val="000000">
                      <a:alpha val="43137"/>
                    </a:srgbClr>
                  </a:outerShdw>
                </a:effectLst>
                <a:latin typeface="微软雅黑" panose="020B0503020204020204" charset="-122"/>
                <a:ea typeface="微软雅黑" panose="020B0503020204020204" charset="-122"/>
              </a:rPr>
              <a:t>——</a:t>
            </a:r>
            <a:r>
              <a:rPr lang="zh-CN" altLang="en-US" sz="2400" b="1" dirty="0">
                <a:solidFill>
                  <a:schemeClr val="lt1"/>
                </a:solidFill>
                <a:effectLst>
                  <a:outerShdw blurRad="38100" dist="38100" dir="2700000" algn="tl">
                    <a:srgbClr val="000000">
                      <a:alpha val="43137"/>
                    </a:srgbClr>
                  </a:outerShdw>
                </a:effectLst>
                <a:latin typeface="微软雅黑" panose="020B0503020204020204" charset="-122"/>
                <a:ea typeface="微软雅黑" panose="020B0503020204020204" charset="-122"/>
              </a:rPr>
              <a:t>强国必须强军、 军强才能国安</a:t>
            </a:r>
            <a:endParaRPr lang="zh-CN" altLang="en-US" sz="2400" b="1" dirty="0">
              <a:solidFill>
                <a:schemeClr val="lt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656000" y="560041"/>
            <a:ext cx="16200000" cy="5739959"/>
            <a:chOff x="-1656000" y="560041"/>
            <a:chExt cx="16200000" cy="5739959"/>
          </a:xfrm>
        </p:grpSpPr>
        <p:sp>
          <p:nvSpPr>
            <p:cNvPr id="60" name="平行四边形 59"/>
            <p:cNvSpPr/>
            <p:nvPr/>
          </p:nvSpPr>
          <p:spPr>
            <a:xfrm>
              <a:off x="-1656000" y="4788000"/>
              <a:ext cx="16200000" cy="1512000"/>
            </a:xfrm>
            <a:prstGeom prst="parallelogram">
              <a:avLst>
                <a:gd name="adj" fmla="val 147228"/>
              </a:avLst>
            </a:prstGeom>
            <a:solidFill>
              <a:schemeClr val="bg1">
                <a:lumMod val="95000"/>
              </a:schemeClr>
            </a:solidFill>
            <a:ln>
              <a:noFill/>
            </a:ln>
            <a:effectLst>
              <a:outerShdw dist="63500" dir="5400000" algn="t"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立方体 4"/>
            <p:cNvSpPr/>
            <p:nvPr/>
          </p:nvSpPr>
          <p:spPr>
            <a:xfrm>
              <a:off x="10433261" y="560041"/>
              <a:ext cx="1872000" cy="4320000"/>
            </a:xfrm>
            <a:prstGeom prst="cube">
              <a:avLst>
                <a:gd name="adj" fmla="val 4716"/>
              </a:avLst>
            </a:prstGeom>
            <a:gradFill>
              <a:gsLst>
                <a:gs pos="0">
                  <a:srgbClr val="F0BC7C"/>
                </a:gs>
                <a:gs pos="100000">
                  <a:schemeClr val="bg1">
                    <a:alpha val="0"/>
                  </a:schemeClr>
                </a:gs>
              </a:gsLst>
              <a:lin ang="54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0" y="1764000"/>
              <a:ext cx="1800000" cy="624176"/>
              <a:chOff x="11762383" y="4254174"/>
              <a:chExt cx="1800000" cy="624176"/>
            </a:xfrm>
          </p:grpSpPr>
          <p:sp>
            <p:nvSpPr>
              <p:cNvPr id="7" name="矩形 6"/>
              <p:cNvSpPr/>
              <p:nvPr/>
            </p:nvSpPr>
            <p:spPr>
              <a:xfrm>
                <a:off x="11762383" y="4254174"/>
                <a:ext cx="1800000" cy="144000"/>
              </a:xfrm>
              <a:prstGeom prst="rect">
                <a:avLst/>
              </a:prstGeom>
              <a:gradFill>
                <a:gsLst>
                  <a:gs pos="0">
                    <a:srgbClr val="FF9000"/>
                  </a:gs>
                  <a:gs pos="100000">
                    <a:srgbClr val="F7C973">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矩形 7"/>
              <p:cNvSpPr/>
              <p:nvPr/>
            </p:nvSpPr>
            <p:spPr>
              <a:xfrm>
                <a:off x="11762383" y="4494262"/>
                <a:ext cx="1800000" cy="144000"/>
              </a:xfrm>
              <a:prstGeom prst="rect">
                <a:avLst/>
              </a:prstGeom>
              <a:gradFill>
                <a:gsLst>
                  <a:gs pos="0">
                    <a:srgbClr val="D49A78"/>
                  </a:gs>
                  <a:gs pos="100000">
                    <a:srgbClr val="FFFDFD"/>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矩形 8"/>
              <p:cNvSpPr/>
              <p:nvPr/>
            </p:nvSpPr>
            <p:spPr>
              <a:xfrm>
                <a:off x="11762383" y="4734350"/>
                <a:ext cx="1800000" cy="144000"/>
              </a:xfrm>
              <a:prstGeom prst="rect">
                <a:avLst/>
              </a:prstGeom>
              <a:gradFill>
                <a:gsLst>
                  <a:gs pos="0">
                    <a:srgbClr val="B00000"/>
                  </a:gs>
                  <a:gs pos="100000">
                    <a:srgbClr val="B00000">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10" name="立方体 9"/>
            <p:cNvSpPr/>
            <p:nvPr/>
          </p:nvSpPr>
          <p:spPr>
            <a:xfrm>
              <a:off x="876000" y="930240"/>
              <a:ext cx="10440000" cy="5040000"/>
            </a:xfrm>
            <a:prstGeom prst="cube">
              <a:avLst>
                <a:gd name="adj" fmla="val 1344"/>
              </a:avLst>
            </a:prstGeom>
            <a:gradFill>
              <a:gsLst>
                <a:gs pos="0">
                  <a:srgbClr val="9E0406"/>
                </a:gs>
                <a:gs pos="100000">
                  <a:schemeClr val="accent2"/>
                </a:gs>
              </a:gsLst>
              <a:lin ang="1200000" scaled="0"/>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1786116" y="1800000"/>
            <a:ext cx="9365113" cy="568907"/>
            <a:chOff x="1416000" y="1780152"/>
            <a:chExt cx="9365113" cy="568907"/>
          </a:xfrm>
        </p:grpSpPr>
        <p:cxnSp>
          <p:nvCxnSpPr>
            <p:cNvPr id="14" name="直接连接符 13"/>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charset="-122"/>
                  <a:ea typeface="微软雅黑" panose="020B0503020204020204" charset="-122"/>
                </a:defRPr>
              </a:lvl1pPr>
            </a:lstStyle>
            <a:p>
              <a:r>
                <a:rPr lang="zh-CN" altLang="en-US" sz="2200" dirty="0">
                  <a:solidFill>
                    <a:schemeClr val="bg1"/>
                  </a:solidFill>
                  <a:effectLst>
                    <a:outerShdw blurRad="38100" dist="38100" dir="2700000" algn="tl">
                      <a:srgbClr val="000000">
                        <a:alpha val="43137"/>
                      </a:srgbClr>
                    </a:outerShdw>
                  </a:effectLst>
                </a:rPr>
                <a:t>（一）国际战略形势发生深刻变化</a:t>
              </a:r>
              <a:endParaRPr lang="zh-CN" altLang="en-US" sz="2200" dirty="0">
                <a:solidFill>
                  <a:schemeClr val="bg1"/>
                </a:solidFill>
                <a:effectLst>
                  <a:outerShdw blurRad="38100" dist="38100" dir="2700000" algn="tl">
                    <a:srgbClr val="000000">
                      <a:alpha val="43137"/>
                    </a:srgbClr>
                  </a:outerShdw>
                </a:effectLst>
              </a:endParaRPr>
            </a:p>
          </p:txBody>
        </p:sp>
      </p:grpSp>
      <p:grpSp>
        <p:nvGrpSpPr>
          <p:cNvPr id="51" name="组合 50"/>
          <p:cNvGrpSpPr/>
          <p:nvPr/>
        </p:nvGrpSpPr>
        <p:grpSpPr>
          <a:xfrm>
            <a:off x="1786116" y="2712000"/>
            <a:ext cx="9365113" cy="568907"/>
            <a:chOff x="1416000" y="1780152"/>
            <a:chExt cx="9365113" cy="568907"/>
          </a:xfrm>
        </p:grpSpPr>
        <p:cxnSp>
          <p:nvCxnSpPr>
            <p:cNvPr id="52" name="直接连接符 51"/>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charset="-122"/>
                  <a:ea typeface="微软雅黑" panose="020B0503020204020204" charset="-122"/>
                </a:defRPr>
              </a:lvl1pPr>
            </a:lstStyle>
            <a:p>
              <a:r>
                <a:rPr lang="zh-CN" altLang="en-US" sz="2200" dirty="0">
                  <a:solidFill>
                    <a:schemeClr val="bg1"/>
                  </a:solidFill>
                  <a:effectLst>
                    <a:outerShdw blurRad="38100" dist="38100" dir="2700000" algn="tl">
                      <a:srgbClr val="000000">
                        <a:alpha val="43137"/>
                      </a:srgbClr>
                    </a:outerShdw>
                  </a:effectLst>
                </a:rPr>
                <a:t>（二）我国处于由大向强发展的关键阶段</a:t>
              </a:r>
              <a:endParaRPr lang="zh-CN" altLang="en-US" sz="2200" dirty="0">
                <a:solidFill>
                  <a:schemeClr val="bg1"/>
                </a:solidFill>
                <a:effectLst>
                  <a:outerShdw blurRad="38100" dist="38100" dir="2700000" algn="tl">
                    <a:srgbClr val="000000">
                      <a:alpha val="43137"/>
                    </a:srgbClr>
                  </a:outerShdw>
                </a:effectLst>
              </a:endParaRPr>
            </a:p>
          </p:txBody>
        </p:sp>
      </p:grpSp>
      <p:grpSp>
        <p:nvGrpSpPr>
          <p:cNvPr id="54" name="组合 53"/>
          <p:cNvGrpSpPr/>
          <p:nvPr/>
        </p:nvGrpSpPr>
        <p:grpSpPr>
          <a:xfrm>
            <a:off x="1786116" y="3624000"/>
            <a:ext cx="9365113" cy="568907"/>
            <a:chOff x="1416000" y="1780152"/>
            <a:chExt cx="9365113" cy="568907"/>
          </a:xfrm>
        </p:grpSpPr>
        <p:cxnSp>
          <p:nvCxnSpPr>
            <p:cNvPr id="55" name="直接连接符 54"/>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56" name="文本框 55"/>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charset="-122"/>
                  <a:ea typeface="微软雅黑" panose="020B0503020204020204" charset="-122"/>
                </a:defRPr>
              </a:lvl1pPr>
            </a:lstStyle>
            <a:p>
              <a:r>
                <a:rPr lang="zh-CN" altLang="en-US" sz="2200" dirty="0">
                  <a:solidFill>
                    <a:schemeClr val="bg1"/>
                  </a:solidFill>
                  <a:effectLst>
                    <a:outerShdw blurRad="38100" dist="38100" dir="2700000" algn="tl">
                      <a:srgbClr val="000000">
                        <a:alpha val="43137"/>
                      </a:srgbClr>
                    </a:outerShdw>
                  </a:effectLst>
                </a:rPr>
                <a:t>（三）国际军事竞争日趋激烈</a:t>
              </a:r>
              <a:endParaRPr lang="zh-CN" altLang="en-US" sz="2200" dirty="0">
                <a:solidFill>
                  <a:schemeClr val="bg1"/>
                </a:solidFill>
                <a:effectLst>
                  <a:outerShdw blurRad="38100" dist="38100" dir="2700000" algn="tl">
                    <a:srgbClr val="000000">
                      <a:alpha val="43137"/>
                    </a:srgbClr>
                  </a:outerShdw>
                </a:effectLst>
              </a:endParaRPr>
            </a:p>
          </p:txBody>
        </p:sp>
      </p:grpSp>
      <p:grpSp>
        <p:nvGrpSpPr>
          <p:cNvPr id="57" name="组合 56"/>
          <p:cNvGrpSpPr/>
          <p:nvPr/>
        </p:nvGrpSpPr>
        <p:grpSpPr>
          <a:xfrm>
            <a:off x="1786116" y="4536000"/>
            <a:ext cx="9365113" cy="568907"/>
            <a:chOff x="1416000" y="1780152"/>
            <a:chExt cx="9365113" cy="568907"/>
          </a:xfrm>
        </p:grpSpPr>
        <p:cxnSp>
          <p:nvCxnSpPr>
            <p:cNvPr id="58" name="直接连接符 57"/>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59" name="文本框 58"/>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charset="-122"/>
                  <a:ea typeface="微软雅黑" panose="020B0503020204020204" charset="-122"/>
                </a:defRPr>
              </a:lvl1pPr>
            </a:lstStyle>
            <a:p>
              <a:r>
                <a:rPr lang="zh-CN" altLang="en-US" sz="2200" dirty="0">
                  <a:solidFill>
                    <a:schemeClr val="bg1"/>
                  </a:solidFill>
                  <a:effectLst>
                    <a:outerShdw blurRad="38100" dist="38100" dir="2700000" algn="tl">
                      <a:srgbClr val="000000">
                        <a:alpha val="43137"/>
                      </a:srgbClr>
                    </a:outerShdw>
                  </a:effectLst>
                </a:rPr>
                <a:t>（四）我军需要一场革命性变革</a:t>
              </a:r>
              <a:endParaRPr lang="zh-CN" altLang="en-US" sz="2200" dirty="0">
                <a:solidFill>
                  <a:schemeClr val="bg1"/>
                </a:solidFill>
                <a:effectLst>
                  <a:outerShdw blurRad="38100" dist="38100" dir="2700000" algn="tl">
                    <a:srgbClr val="000000">
                      <a:alpha val="43137"/>
                    </a:srgbClr>
                  </a:outerShdw>
                </a:effectLst>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a:off x="807327" y="2332355"/>
            <a:ext cx="5280024" cy="142295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　　保护主义、霸凌行径上升，</a:t>
            </a:r>
            <a:r>
              <a:rPr kumimoji="0" lang="zh-CN" altLang="zh-CN" sz="20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新冠肺炎疫情和乌克兰危机影响交织叠加，</a:t>
            </a:r>
            <a:r>
              <a:rPr kumimoji="0" lang="zh-CN" altLang="en-US" sz="20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全球面临粮食、能源、金融安全危机，</a:t>
            </a:r>
            <a:r>
              <a:rPr kumimoji="0" lang="zh-CN" altLang="en-US" sz="2000" b="1" i="0" u="none" strike="noStrike" kern="1200" cap="none" spc="0" normalizeH="0" baseline="0" noProof="0" dirty="0">
                <a:ln>
                  <a:noFill/>
                </a:ln>
                <a:solidFill>
                  <a:srgbClr val="106454"/>
                </a:solidFill>
                <a:effectLst/>
                <a:uLnTx/>
                <a:uFillTx/>
                <a:latin typeface="微软雅黑" panose="020B0503020204020204" charset="-122"/>
                <a:ea typeface="微软雅黑" panose="020B0503020204020204" charset="-122"/>
                <a:cs typeface="+mn-cs"/>
              </a:rPr>
              <a:t>国际安全风险加大。</a:t>
            </a:r>
            <a:endParaRPr kumimoji="0" lang="zh-CN" altLang="en-US" sz="2000" b="1" i="0" u="none" strike="noStrike" kern="1200" cap="none" spc="0" normalizeH="0" baseline="0" noProof="0" dirty="0">
              <a:ln>
                <a:noFill/>
              </a:ln>
              <a:solidFill>
                <a:srgbClr val="106454"/>
              </a:solidFill>
              <a:effectLst/>
              <a:uLnTx/>
              <a:uFillTx/>
              <a:latin typeface="微软雅黑" panose="020B0503020204020204" charset="-122"/>
              <a:ea typeface="微软雅黑" panose="020B0503020204020204" charset="-122"/>
              <a:cs typeface="+mn-cs"/>
            </a:endParaRPr>
          </a:p>
        </p:txBody>
      </p:sp>
      <p:sp>
        <p:nvSpPr>
          <p:cNvPr id="49" name="矩形 48"/>
          <p:cNvSpPr/>
          <p:nvPr/>
        </p:nvSpPr>
        <p:spPr>
          <a:xfrm>
            <a:off x="874003" y="4683125"/>
            <a:ext cx="5046343" cy="142295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rPr>
              <a:t>　　一</a:t>
            </a:r>
            <a:r>
              <a:rPr kumimoji="0" lang="zh-CN" altLang="en-US" sz="20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超多强趋势明显，一些西方国家长期主导国际事务的优势逐渐丧失，</a:t>
            </a:r>
            <a:r>
              <a:rPr kumimoji="0" lang="zh-CN" altLang="en-US" sz="2000" b="1" i="0" u="none" strike="noStrike" kern="1200" cap="none" spc="0" normalizeH="0" baseline="0" noProof="0" dirty="0">
                <a:ln>
                  <a:noFill/>
                </a:ln>
                <a:solidFill>
                  <a:srgbClr val="106454"/>
                </a:solidFill>
                <a:effectLst/>
                <a:uLnTx/>
                <a:uFillTx/>
                <a:latin typeface="微软雅黑" panose="020B0503020204020204" charset="-122"/>
                <a:ea typeface="微软雅黑" panose="020B0503020204020204" charset="-122"/>
                <a:cs typeface="+mn-cs"/>
              </a:rPr>
              <a:t>国际格局演变进程不会风平浪静。</a:t>
            </a:r>
            <a:endParaRPr kumimoji="0" lang="zh-CN" altLang="en-US" sz="2000" b="1" i="0" u="none" strike="noStrike" kern="1200" cap="none" spc="0" normalizeH="0" baseline="0" noProof="0" dirty="0">
              <a:ln>
                <a:noFill/>
              </a:ln>
              <a:solidFill>
                <a:srgbClr val="106454"/>
              </a:solidFill>
              <a:effectLst/>
              <a:uLnTx/>
              <a:uFillTx/>
              <a:latin typeface="微软雅黑" panose="020B0503020204020204" charset="-122"/>
              <a:ea typeface="微软雅黑" panose="020B0503020204020204" charset="-122"/>
              <a:cs typeface="+mn-cs"/>
            </a:endParaRPr>
          </a:p>
        </p:txBody>
      </p:sp>
      <p:cxnSp>
        <p:nvCxnSpPr>
          <p:cNvPr id="8" name="直接连接符 7"/>
          <p:cNvCxnSpPr/>
          <p:nvPr/>
        </p:nvCxnSpPr>
        <p:spPr>
          <a:xfrm flipV="1">
            <a:off x="1322312" y="3942715"/>
            <a:ext cx="5039995" cy="0"/>
          </a:xfrm>
          <a:prstGeom prst="line">
            <a:avLst/>
          </a:prstGeom>
          <a:ln w="12700">
            <a:gradFill>
              <a:gsLst>
                <a:gs pos="0">
                  <a:schemeClr val="accent6">
                    <a:lumMod val="20000"/>
                    <a:lumOff val="80000"/>
                  </a:schemeClr>
                </a:gs>
                <a:gs pos="100000">
                  <a:schemeClr val="accent6">
                    <a:lumMod val="20000"/>
                    <a:lumOff val="80000"/>
                  </a:schemeClr>
                </a:gs>
                <a:gs pos="53000">
                  <a:schemeClr val="accent6">
                    <a:lumMod val="50000"/>
                  </a:schemeClr>
                </a:gs>
              </a:gsLst>
              <a:lin ang="10800000" scaled="1"/>
            </a:gradFill>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6564201" y="4683125"/>
            <a:ext cx="4470400" cy="142295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　　新冠肺炎疫情全球大流行，各国的领导力和制度优越性激烈较量，围绕发展道路的</a:t>
            </a:r>
            <a:r>
              <a:rPr kumimoji="0" lang="zh-CN" altLang="en-US" sz="2000" b="1" i="0" u="none" strike="noStrike" kern="1200" cap="none" spc="0" normalizeH="0" baseline="0" noProof="0" dirty="0">
                <a:ln>
                  <a:noFill/>
                </a:ln>
                <a:solidFill>
                  <a:srgbClr val="106454"/>
                </a:solidFill>
                <a:effectLst/>
                <a:uLnTx/>
                <a:uFillTx/>
                <a:latin typeface="微软雅黑" panose="020B0503020204020204" charset="-122"/>
                <a:ea typeface="微软雅黑" panose="020B0503020204020204" charset="-122"/>
                <a:cs typeface="+mn-cs"/>
              </a:rPr>
              <a:t>竞争是长期复杂的。</a:t>
            </a:r>
            <a:endParaRPr kumimoji="0" lang="zh-CN" altLang="en-US" sz="2000" b="1" i="0" u="none" strike="noStrike" kern="1200" cap="none" spc="0" normalizeH="0" baseline="0" noProof="0" dirty="0">
              <a:ln>
                <a:noFill/>
              </a:ln>
              <a:solidFill>
                <a:srgbClr val="106454"/>
              </a:solidFill>
              <a:effectLst/>
              <a:uLnTx/>
              <a:uFillTx/>
              <a:latin typeface="微软雅黑" panose="020B0503020204020204" charset="-122"/>
              <a:ea typeface="微软雅黑" panose="020B0503020204020204" charset="-122"/>
              <a:cs typeface="+mn-cs"/>
            </a:endParaRPr>
          </a:p>
        </p:txBody>
      </p:sp>
      <p:sp>
        <p:nvSpPr>
          <p:cNvPr id="50" name="矩形 49"/>
          <p:cNvSpPr/>
          <p:nvPr/>
        </p:nvSpPr>
        <p:spPr>
          <a:xfrm>
            <a:off x="6564202" y="2332355"/>
            <a:ext cx="4403090" cy="142295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　　发展中国家话语权的增加涉及各国特别是大国利益，必然会有斗争，</a:t>
            </a:r>
            <a:r>
              <a:rPr kumimoji="0" lang="zh-CN" altLang="en-US" sz="2000" b="1" i="0" u="none" strike="noStrike" kern="1200" cap="none" spc="0" normalizeH="0" baseline="0" noProof="0" dirty="0">
                <a:ln>
                  <a:noFill/>
                </a:ln>
                <a:solidFill>
                  <a:srgbClr val="106454"/>
                </a:solidFill>
                <a:effectLst/>
                <a:uLnTx/>
                <a:uFillTx/>
                <a:latin typeface="微软雅黑" panose="020B0503020204020204" charset="-122"/>
                <a:ea typeface="微软雅黑" panose="020B0503020204020204" charset="-122"/>
                <a:cs typeface="+mn-cs"/>
              </a:rPr>
              <a:t>不可能一帆风顺。</a:t>
            </a:r>
            <a:endParaRPr kumimoji="0" lang="zh-CN" altLang="en-US" sz="2000" b="1" i="0" u="none" strike="noStrike" kern="1200" cap="none" spc="0" normalizeH="0" baseline="0" noProof="0" dirty="0">
              <a:ln>
                <a:noFill/>
              </a:ln>
              <a:solidFill>
                <a:srgbClr val="106454"/>
              </a:solidFill>
              <a:effectLst/>
              <a:uLnTx/>
              <a:uFillTx/>
              <a:latin typeface="微软雅黑" panose="020B0503020204020204" charset="-122"/>
              <a:ea typeface="微软雅黑" panose="020B0503020204020204" charset="-122"/>
              <a:cs typeface="+mn-cs"/>
            </a:endParaRPr>
          </a:p>
        </p:txBody>
      </p:sp>
      <p:cxnSp>
        <p:nvCxnSpPr>
          <p:cNvPr id="25" name="直接连接符 24"/>
          <p:cNvCxnSpPr/>
          <p:nvPr/>
        </p:nvCxnSpPr>
        <p:spPr>
          <a:xfrm flipV="1">
            <a:off x="6065520" y="3942715"/>
            <a:ext cx="5039995" cy="0"/>
          </a:xfrm>
          <a:prstGeom prst="line">
            <a:avLst/>
          </a:prstGeom>
          <a:ln w="12700">
            <a:gradFill>
              <a:gsLst>
                <a:gs pos="0">
                  <a:schemeClr val="accent6">
                    <a:lumMod val="20000"/>
                    <a:lumOff val="80000"/>
                  </a:schemeClr>
                </a:gs>
                <a:gs pos="100000">
                  <a:schemeClr val="accent6">
                    <a:lumMod val="20000"/>
                    <a:lumOff val="80000"/>
                  </a:schemeClr>
                </a:gs>
                <a:gs pos="51000">
                  <a:schemeClr val="accent6">
                    <a:lumMod val="50000"/>
                  </a:schemeClr>
                </a:gs>
              </a:gsLst>
              <a:lin ang="10800000" scaled="1"/>
            </a:gra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811930" y="1765935"/>
            <a:ext cx="3839879" cy="467995"/>
            <a:chOff x="1195503" y="4601631"/>
            <a:chExt cx="3839879" cy="467995"/>
          </a:xfrm>
        </p:grpSpPr>
        <p:sp>
          <p:nvSpPr>
            <p:cNvPr id="52" name="对角圆角矩形 51"/>
            <p:cNvSpPr/>
            <p:nvPr/>
          </p:nvSpPr>
          <p:spPr>
            <a:xfrm>
              <a:off x="1195503" y="4601631"/>
              <a:ext cx="3839879" cy="467995"/>
            </a:xfrm>
            <a:prstGeom prst="round2DiagRect">
              <a:avLst/>
            </a:prstGeom>
            <a:solidFill>
              <a:schemeClr val="bg1"/>
            </a:solidFill>
            <a:ln>
              <a:gradFill>
                <a:gsLst>
                  <a:gs pos="0">
                    <a:srgbClr val="106454"/>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a:r>
                <a:rPr lang="en-US" altLang="zh-CN" sz="2000" b="1" dirty="0">
                  <a:solidFill>
                    <a:schemeClr val="tx1">
                      <a:lumMod val="75000"/>
                      <a:lumOff val="25000"/>
                    </a:schemeClr>
                  </a:solidFill>
                  <a:latin typeface="微软雅黑" panose="020B0503020204020204" charset="-122"/>
                  <a:ea typeface="微软雅黑" panose="020B0503020204020204" charset="-122"/>
                </a:rPr>
                <a:t>1.</a:t>
              </a:r>
              <a:r>
                <a:rPr lang="zh-CN" altLang="en-US" sz="2000" b="1" dirty="0">
                  <a:solidFill>
                    <a:schemeClr val="tx1">
                      <a:lumMod val="75000"/>
                      <a:lumOff val="25000"/>
                    </a:schemeClr>
                  </a:solidFill>
                  <a:latin typeface="微软雅黑" panose="020B0503020204020204" charset="-122"/>
                  <a:ea typeface="微软雅黑" panose="020B0503020204020204" charset="-122"/>
                </a:rPr>
                <a:t>经济全球化进程出现波折</a:t>
              </a:r>
              <a:endParaRPr lang="zh-CN" altLang="en-US" sz="2000" b="1" dirty="0">
                <a:solidFill>
                  <a:schemeClr val="tx1">
                    <a:lumMod val="75000"/>
                    <a:lumOff val="25000"/>
                  </a:schemeClr>
                </a:solidFill>
                <a:latin typeface="微软雅黑" panose="020B0503020204020204" charset="-122"/>
                <a:ea typeface="微软雅黑" panose="020B0503020204020204" charset="-122"/>
              </a:endParaRPr>
            </a:p>
          </p:txBody>
        </p:sp>
        <p:sp>
          <p:nvSpPr>
            <p:cNvPr id="54" name="对角圆角矩形 53"/>
            <p:cNvSpPr/>
            <p:nvPr/>
          </p:nvSpPr>
          <p:spPr>
            <a:xfrm flipH="1">
              <a:off x="1411504" y="4763631"/>
              <a:ext cx="144000" cy="144000"/>
            </a:xfrm>
            <a:prstGeom prst="round2DiagRect">
              <a:avLst>
                <a:gd name="adj1" fmla="val 0"/>
                <a:gd name="adj2" fmla="val 29765"/>
              </a:avLst>
            </a:prstGeom>
            <a:gradFill>
              <a:gsLst>
                <a:gs pos="0">
                  <a:srgbClr val="106454"/>
                </a:gs>
                <a:gs pos="100000">
                  <a:schemeClr val="accent6">
                    <a:lumMod val="75000"/>
                  </a:schemeClr>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grpSp>
        <p:nvGrpSpPr>
          <p:cNvPr id="6" name="组合 5"/>
          <p:cNvGrpSpPr/>
          <p:nvPr/>
        </p:nvGrpSpPr>
        <p:grpSpPr>
          <a:xfrm>
            <a:off x="811296" y="4126230"/>
            <a:ext cx="3516630" cy="467995"/>
            <a:chOff x="1195776" y="4601631"/>
            <a:chExt cx="3516630" cy="467995"/>
          </a:xfrm>
        </p:grpSpPr>
        <p:sp>
          <p:nvSpPr>
            <p:cNvPr id="7" name="对角圆角矩形 6"/>
            <p:cNvSpPr/>
            <p:nvPr/>
          </p:nvSpPr>
          <p:spPr>
            <a:xfrm>
              <a:off x="1195776" y="4601631"/>
              <a:ext cx="3516630" cy="467995"/>
            </a:xfrm>
            <a:prstGeom prst="round2DiagRect">
              <a:avLst/>
            </a:prstGeom>
            <a:solidFill>
              <a:schemeClr val="bg1"/>
            </a:solidFill>
            <a:ln>
              <a:gradFill>
                <a:gsLst>
                  <a:gs pos="0">
                    <a:srgbClr val="106454"/>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a:r>
                <a:rPr lang="en-US" altLang="zh-CN" sz="2000" b="1" dirty="0">
                  <a:solidFill>
                    <a:schemeClr val="tx1">
                      <a:lumMod val="75000"/>
                      <a:lumOff val="25000"/>
                    </a:schemeClr>
                  </a:solidFill>
                  <a:latin typeface="微软雅黑" panose="020B0503020204020204" charset="-122"/>
                  <a:ea typeface="微软雅黑" panose="020B0503020204020204" charset="-122"/>
                </a:rPr>
                <a:t>2.</a:t>
              </a:r>
              <a:r>
                <a:rPr lang="zh-CN" altLang="en-US" sz="2000" b="1" dirty="0">
                  <a:solidFill>
                    <a:schemeClr val="tx1">
                      <a:lumMod val="75000"/>
                      <a:lumOff val="25000"/>
                    </a:schemeClr>
                  </a:solidFill>
                  <a:latin typeface="微软雅黑" panose="020B0503020204020204" charset="-122"/>
                  <a:ea typeface="微软雅黑" panose="020B0503020204020204" charset="-122"/>
                </a:rPr>
                <a:t>国际战略格局深度调整</a:t>
              </a:r>
              <a:endParaRPr lang="zh-CN" altLang="en-US" sz="2000" b="1" dirty="0">
                <a:solidFill>
                  <a:schemeClr val="tx1">
                    <a:lumMod val="75000"/>
                    <a:lumOff val="25000"/>
                  </a:schemeClr>
                </a:solidFill>
                <a:latin typeface="微软雅黑" panose="020B0503020204020204" charset="-122"/>
                <a:ea typeface="微软雅黑" panose="020B0503020204020204" charset="-122"/>
              </a:endParaRPr>
            </a:p>
          </p:txBody>
        </p:sp>
        <p:sp>
          <p:nvSpPr>
            <p:cNvPr id="9" name="对角圆角矩形 8"/>
            <p:cNvSpPr/>
            <p:nvPr/>
          </p:nvSpPr>
          <p:spPr>
            <a:xfrm flipH="1">
              <a:off x="1411504" y="4763631"/>
              <a:ext cx="144000" cy="144000"/>
            </a:xfrm>
            <a:prstGeom prst="round2DiagRect">
              <a:avLst>
                <a:gd name="adj1" fmla="val 0"/>
                <a:gd name="adj2" fmla="val 29765"/>
              </a:avLst>
            </a:prstGeom>
            <a:gradFill>
              <a:gsLst>
                <a:gs pos="0">
                  <a:srgbClr val="106454"/>
                </a:gs>
                <a:gs pos="100000">
                  <a:schemeClr val="accent6">
                    <a:lumMod val="75000"/>
                  </a:schemeClr>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grpSp>
        <p:nvGrpSpPr>
          <p:cNvPr id="10" name="组合 9"/>
          <p:cNvGrpSpPr/>
          <p:nvPr/>
        </p:nvGrpSpPr>
        <p:grpSpPr>
          <a:xfrm>
            <a:off x="6564200" y="1765935"/>
            <a:ext cx="4034069" cy="467995"/>
            <a:chOff x="1195503" y="4601631"/>
            <a:chExt cx="4034069" cy="467995"/>
          </a:xfrm>
        </p:grpSpPr>
        <p:sp>
          <p:nvSpPr>
            <p:cNvPr id="12" name="对角圆角矩形 11"/>
            <p:cNvSpPr/>
            <p:nvPr/>
          </p:nvSpPr>
          <p:spPr>
            <a:xfrm>
              <a:off x="1195503" y="4601631"/>
              <a:ext cx="4034069" cy="467995"/>
            </a:xfrm>
            <a:prstGeom prst="round2DiagRect">
              <a:avLst/>
            </a:prstGeom>
            <a:solidFill>
              <a:schemeClr val="bg1"/>
            </a:solidFill>
            <a:ln>
              <a:gradFill>
                <a:gsLst>
                  <a:gs pos="0">
                    <a:srgbClr val="106454"/>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a:r>
                <a:rPr lang="en-US" altLang="zh-CN" sz="2000" b="1" dirty="0">
                  <a:solidFill>
                    <a:schemeClr val="tx1">
                      <a:lumMod val="75000"/>
                      <a:lumOff val="25000"/>
                    </a:schemeClr>
                  </a:solidFill>
                  <a:latin typeface="微软雅黑" panose="020B0503020204020204" charset="-122"/>
                  <a:ea typeface="微软雅黑" panose="020B0503020204020204" charset="-122"/>
                </a:rPr>
                <a:t>3.</a:t>
              </a:r>
              <a:r>
                <a:rPr lang="zh-CN" altLang="en-US" sz="2000" b="1" dirty="0">
                  <a:solidFill>
                    <a:schemeClr val="tx1">
                      <a:lumMod val="75000"/>
                      <a:lumOff val="25000"/>
                    </a:schemeClr>
                  </a:solidFill>
                  <a:latin typeface="微软雅黑" panose="020B0503020204020204" charset="-122"/>
                  <a:ea typeface="微软雅黑" panose="020B0503020204020204" charset="-122"/>
                </a:rPr>
                <a:t>全球治理体系变革加速推进</a:t>
              </a:r>
              <a:endParaRPr lang="zh-CN" altLang="en-US" sz="2000" b="1" dirty="0">
                <a:solidFill>
                  <a:schemeClr val="tx1">
                    <a:lumMod val="75000"/>
                    <a:lumOff val="25000"/>
                  </a:schemeClr>
                </a:solidFill>
                <a:latin typeface="微软雅黑" panose="020B0503020204020204" charset="-122"/>
                <a:ea typeface="微软雅黑" panose="020B0503020204020204" charset="-122"/>
              </a:endParaRPr>
            </a:p>
          </p:txBody>
        </p:sp>
        <p:sp>
          <p:nvSpPr>
            <p:cNvPr id="13" name="对角圆角矩形 12"/>
            <p:cNvSpPr/>
            <p:nvPr/>
          </p:nvSpPr>
          <p:spPr>
            <a:xfrm flipH="1">
              <a:off x="1411504" y="4763631"/>
              <a:ext cx="144000" cy="144000"/>
            </a:xfrm>
            <a:prstGeom prst="round2DiagRect">
              <a:avLst>
                <a:gd name="adj1" fmla="val 0"/>
                <a:gd name="adj2" fmla="val 29765"/>
              </a:avLst>
            </a:prstGeom>
            <a:gradFill>
              <a:gsLst>
                <a:gs pos="0">
                  <a:srgbClr val="106454"/>
                </a:gs>
                <a:gs pos="100000">
                  <a:schemeClr val="accent6">
                    <a:lumMod val="75000"/>
                  </a:schemeClr>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grpSp>
        <p:nvGrpSpPr>
          <p:cNvPr id="14" name="组合 13"/>
          <p:cNvGrpSpPr/>
          <p:nvPr/>
        </p:nvGrpSpPr>
        <p:grpSpPr>
          <a:xfrm>
            <a:off x="6564200" y="4126230"/>
            <a:ext cx="5082033" cy="467995"/>
            <a:chOff x="1195503" y="4601631"/>
            <a:chExt cx="5082033" cy="467995"/>
          </a:xfrm>
        </p:grpSpPr>
        <p:sp>
          <p:nvSpPr>
            <p:cNvPr id="16" name="对角圆角矩形 15"/>
            <p:cNvSpPr/>
            <p:nvPr/>
          </p:nvSpPr>
          <p:spPr>
            <a:xfrm>
              <a:off x="1195503" y="4601631"/>
              <a:ext cx="5082033" cy="467995"/>
            </a:xfrm>
            <a:prstGeom prst="round2DiagRect">
              <a:avLst/>
            </a:prstGeom>
            <a:solidFill>
              <a:schemeClr val="bg1"/>
            </a:solidFill>
            <a:ln>
              <a:gradFill>
                <a:gsLst>
                  <a:gs pos="0">
                    <a:srgbClr val="106454"/>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a:r>
                <a:rPr lang="en-US" altLang="zh-CN" sz="2000" b="1" dirty="0">
                  <a:solidFill>
                    <a:schemeClr val="tx1">
                      <a:lumMod val="75000"/>
                      <a:lumOff val="25000"/>
                    </a:schemeClr>
                  </a:solidFill>
                  <a:latin typeface="微软雅黑" panose="020B0503020204020204" charset="-122"/>
                  <a:ea typeface="微软雅黑" panose="020B0503020204020204" charset="-122"/>
                </a:rPr>
                <a:t>4.</a:t>
              </a:r>
              <a:r>
                <a:rPr lang="zh-CN" altLang="en-US" sz="2000" b="1" dirty="0">
                  <a:solidFill>
                    <a:schemeClr val="tx1">
                      <a:lumMod val="75000"/>
                      <a:lumOff val="25000"/>
                    </a:schemeClr>
                  </a:solidFill>
                  <a:latin typeface="微软雅黑" panose="020B0503020204020204" charset="-122"/>
                  <a:ea typeface="微软雅黑" panose="020B0503020204020204" charset="-122"/>
                </a:rPr>
                <a:t>发展道路和发展模式的竞争更加激烈</a:t>
              </a:r>
              <a:endParaRPr lang="zh-CN" altLang="en-US" sz="2000" b="1" dirty="0">
                <a:solidFill>
                  <a:schemeClr val="tx1">
                    <a:lumMod val="75000"/>
                    <a:lumOff val="25000"/>
                  </a:schemeClr>
                </a:solidFill>
                <a:latin typeface="微软雅黑" panose="020B0503020204020204" charset="-122"/>
                <a:ea typeface="微软雅黑" panose="020B0503020204020204" charset="-122"/>
              </a:endParaRPr>
            </a:p>
          </p:txBody>
        </p:sp>
        <p:sp>
          <p:nvSpPr>
            <p:cNvPr id="17" name="对角圆角矩形 16"/>
            <p:cNvSpPr/>
            <p:nvPr/>
          </p:nvSpPr>
          <p:spPr>
            <a:xfrm flipH="1">
              <a:off x="1411504" y="4763631"/>
              <a:ext cx="144000" cy="144000"/>
            </a:xfrm>
            <a:prstGeom prst="round2DiagRect">
              <a:avLst>
                <a:gd name="adj1" fmla="val 0"/>
                <a:gd name="adj2" fmla="val 29765"/>
              </a:avLst>
            </a:prstGeom>
            <a:gradFill>
              <a:gsLst>
                <a:gs pos="0">
                  <a:srgbClr val="106454"/>
                </a:gs>
                <a:gs pos="100000">
                  <a:schemeClr val="accent6">
                    <a:lumMod val="75000"/>
                  </a:schemeClr>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cxnSp>
        <p:nvCxnSpPr>
          <p:cNvPr id="21" name="直接连接符 20"/>
          <p:cNvCxnSpPr/>
          <p:nvPr/>
        </p:nvCxnSpPr>
        <p:spPr>
          <a:xfrm rot="16200000" flipV="1">
            <a:off x="3757930" y="3942080"/>
            <a:ext cx="5039995" cy="0"/>
          </a:xfrm>
          <a:prstGeom prst="line">
            <a:avLst/>
          </a:prstGeom>
          <a:ln w="12700">
            <a:gradFill>
              <a:gsLst>
                <a:gs pos="0">
                  <a:schemeClr val="accent6">
                    <a:lumMod val="20000"/>
                    <a:lumOff val="80000"/>
                  </a:schemeClr>
                </a:gs>
                <a:gs pos="100000">
                  <a:schemeClr val="accent6">
                    <a:lumMod val="20000"/>
                    <a:lumOff val="80000"/>
                  </a:schemeClr>
                </a:gs>
                <a:gs pos="51000">
                  <a:schemeClr val="accent6">
                    <a:lumMod val="50000"/>
                  </a:schemeClr>
                </a:gs>
              </a:gsLst>
              <a:lin ang="10800000" scaled="1"/>
            </a:gradFil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3491547" y="666432"/>
            <a:ext cx="5273675" cy="429895"/>
          </a:xfrm>
          <a:prstGeom prst="rect">
            <a:avLst/>
          </a:prstGeom>
          <a:noFill/>
        </p:spPr>
        <p:txBody>
          <a:bodyPr wrap="square" rtlCol="0">
            <a:spAutoFit/>
          </a:bodyPr>
          <a:lstStyle/>
          <a:p>
            <a:pPr algn="ctr">
              <a:buClr>
                <a:srgbClr val="C00000"/>
              </a:buClr>
              <a:buSzPct val="80000"/>
            </a:pPr>
            <a:r>
              <a:rPr lang="zh-CN" altLang="en-US" sz="2200" b="1" dirty="0">
                <a:solidFill>
                  <a:schemeClr val="tx1">
                    <a:lumMod val="95000"/>
                    <a:lumOff val="5000"/>
                  </a:schemeClr>
                </a:solidFill>
                <a:latin typeface="微软雅黑" panose="020B0503020204020204" charset="-122"/>
                <a:ea typeface="微软雅黑" panose="020B0503020204020204" charset="-122"/>
              </a:rPr>
              <a:t>（一）国际战略形势发生深刻变化 </a:t>
            </a:r>
            <a:endParaRPr lang="zh-CN" altLang="en-US" sz="2200" b="1" dirty="0">
              <a:solidFill>
                <a:schemeClr val="tx1">
                  <a:lumMod val="95000"/>
                  <a:lumOff val="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0.xml><?xml version="1.0" encoding="utf-8"?>
<p:tagLst xmlns:p="http://schemas.openxmlformats.org/presentationml/2006/main">
  <p:tag name="COMMONDATA" val="eyJoZGlkIjoiNWIxNGMxYTNmYmM3NDhhYmRmYzdkMDA0OTZjNmUwZjAifQ=="/>
  <p:tag name="KSO_WPP_MARK_KEY" val="4114fdeb-40cd-419e-9911-7aff60ab6056"/>
</p:tagLst>
</file>

<file path=ppt/tags/tag2.xml><?xml version="1.0" encoding="utf-8"?>
<p:tagLst xmlns:p="http://schemas.openxmlformats.org/presentationml/2006/main">
  <p:tag name="KSO_WM_UNIT_LINE_FORE_SCHEMECOLOR_INDEX_1_BRIGHTNESS" val="0.8"/>
  <p:tag name="KSO_WM_UNIT_LINE_FORE_SCHEMECOLOR_INDEX_1" val="8"/>
  <p:tag name="KSO_WM_UNIT_LINE_FORE_SCHEMECOLOR_INDEX_1_POS" val="0"/>
  <p:tag name="KSO_WM_UNIT_LINE_FORE_SCHEMECOLOR_INDEX_1_TRANS" val="1"/>
  <p:tag name="KSO_WM_UNIT_LINE_FORE_SCHEMECOLOR_INDEX_2_BRIGHTNESS" val="0.8"/>
  <p:tag name="KSO_WM_UNIT_LINE_FORE_SCHEMECOLOR_INDEX_2" val="8"/>
  <p:tag name="KSO_WM_UNIT_LINE_FORE_SCHEMECOLOR_INDEX_2_POS" val="0.5"/>
  <p:tag name="KSO_WM_UNIT_LINE_FORE_SCHEMECOLOR_INDEX_2_TRANS" val="0"/>
  <p:tag name="KSO_WM_UNIT_LINE_FORE_SCHEMECOLOR_INDEX_3_BRIGHTNESS" val="0.8"/>
  <p:tag name="KSO_WM_UNIT_LINE_FORE_SCHEMECOLOR_INDEX_3" val="8"/>
  <p:tag name="KSO_WM_UNIT_LINE_FORE_SCHEMECOLOR_INDEX_3_POS" val="1"/>
  <p:tag name="KSO_WM_UNIT_LINE_FORE_SCHEMECOLOR_INDEX_3_TRANS" val="1"/>
  <p:tag name="KSO_WM_UNIT_LINE_GRADIENT_TYPE" val="0"/>
  <p:tag name="KSO_WM_UNIT_LINE_GRADIENT_ANGLE" val="0"/>
  <p:tag name="KSO_WM_UNIT_LINE_GRADIENT_DIRECTION" val="3"/>
  <p:tag name="KSO_WM_UNIT_LINE_FILL_TYPE" val="5"/>
</p:tagLst>
</file>

<file path=ppt/tags/tag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4.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7.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8.xml><?xml version="1.0" encoding="utf-8"?>
<p:tagLst xmlns:p="http://schemas.openxmlformats.org/presentationml/2006/main">
  <p:tag name="KSO_WM_UNIT_LINE_FORE_SCHEMECOLOR_INDEX_1_BRIGHTNESS" val="0.8"/>
  <p:tag name="KSO_WM_UNIT_LINE_FORE_SCHEMECOLOR_INDEX_1" val="8"/>
  <p:tag name="KSO_WM_UNIT_LINE_FORE_SCHEMECOLOR_INDEX_1_POS" val="0"/>
  <p:tag name="KSO_WM_UNIT_LINE_FORE_SCHEMECOLOR_INDEX_1_TRANS" val="1"/>
  <p:tag name="KSO_WM_UNIT_LINE_FORE_SCHEMECOLOR_INDEX_2_BRIGHTNESS" val="0.8"/>
  <p:tag name="KSO_WM_UNIT_LINE_FORE_SCHEMECOLOR_INDEX_2" val="8"/>
  <p:tag name="KSO_WM_UNIT_LINE_FORE_SCHEMECOLOR_INDEX_2_POS" val="0.5"/>
  <p:tag name="KSO_WM_UNIT_LINE_FORE_SCHEMECOLOR_INDEX_2_TRANS" val="0"/>
  <p:tag name="KSO_WM_UNIT_LINE_FORE_SCHEMECOLOR_INDEX_3_BRIGHTNESS" val="0.8"/>
  <p:tag name="KSO_WM_UNIT_LINE_FORE_SCHEMECOLOR_INDEX_3" val="8"/>
  <p:tag name="KSO_WM_UNIT_LINE_FORE_SCHEMECOLOR_INDEX_3_POS" val="1"/>
  <p:tag name="KSO_WM_UNIT_LINE_FORE_SCHEMECOLOR_INDEX_3_TRANS" val="1"/>
  <p:tag name="KSO_WM_UNIT_LINE_GRADIENT_TYPE" val="0"/>
  <p:tag name="KSO_WM_UNIT_LINE_GRADIENT_ANGLE" val="0"/>
  <p:tag name="KSO_WM_UNIT_LINE_GRADIENT_DIRECTION" val="3"/>
  <p:tag name="KSO_WM_UNIT_LINE_FILL_TYPE" val="5"/>
</p:tagLst>
</file>

<file path=ppt/tags/tag9.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2340</Words>
  <Application>WPS 演示</Application>
  <PresentationFormat>宽屏</PresentationFormat>
  <Paragraphs>141</Paragraphs>
  <Slides>18</Slides>
  <Notes>38</Notes>
  <HiddenSlides>0</HiddenSlides>
  <MMClips>6</MMClips>
  <ScaleCrop>false</ScaleCrop>
  <HeadingPairs>
    <vt:vector size="6" baseType="variant">
      <vt:variant>
        <vt:lpstr>已用的字体</vt:lpstr>
      </vt:variant>
      <vt:variant>
        <vt:i4>27</vt:i4>
      </vt:variant>
      <vt:variant>
        <vt:lpstr>主题</vt:lpstr>
      </vt:variant>
      <vt:variant>
        <vt:i4>1</vt:i4>
      </vt:variant>
      <vt:variant>
        <vt:lpstr>幻灯片标题</vt:lpstr>
      </vt:variant>
      <vt:variant>
        <vt:i4>18</vt:i4>
      </vt:variant>
    </vt:vector>
  </HeadingPairs>
  <TitlesOfParts>
    <vt:vector size="46" baseType="lpstr">
      <vt:lpstr>Arial</vt:lpstr>
      <vt:lpstr>宋体</vt:lpstr>
      <vt:lpstr>Wingdings</vt:lpstr>
      <vt:lpstr>微软雅黑</vt:lpstr>
      <vt:lpstr>华文中宋</vt:lpstr>
      <vt:lpstr>华文新魏</vt:lpstr>
      <vt:lpstr>楷体</vt:lpstr>
      <vt:lpstr>方正粗楷简体</vt:lpstr>
      <vt:lpstr>等线</vt:lpstr>
      <vt:lpstr>Times New Roman</vt:lpstr>
      <vt:lpstr>方正粗宋简体</vt:lpstr>
      <vt:lpstr>方正特雅宋简体</vt:lpstr>
      <vt:lpstr>方正粗金陵简体</vt:lpstr>
      <vt:lpstr>Calibri</vt:lpstr>
      <vt:lpstr>Arial Unicode MS</vt:lpstr>
      <vt:lpstr>Wingdings</vt:lpstr>
      <vt:lpstr>黑体</vt:lpstr>
      <vt:lpstr>华文行楷</vt:lpstr>
      <vt:lpstr>Lato</vt:lpstr>
      <vt:lpstr>Segoe Print</vt:lpstr>
      <vt:lpstr>楷体_GB2312</vt:lpstr>
      <vt:lpstr>新宋体</vt:lpstr>
      <vt:lpstr>Helvetica</vt:lpstr>
      <vt:lpstr>Helvetica Neue</vt:lpstr>
      <vt:lpstr>Segoe UI</vt:lpstr>
      <vt:lpstr>方正大黑简体</vt:lpstr>
      <vt:lpstr>Cordia New</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あ『神秘人』ギ</cp:lastModifiedBy>
  <cp:revision>1</cp:revision>
  <dcterms:created xsi:type="dcterms:W3CDTF">2023-03-06T03:02:34Z</dcterms:created>
  <dcterms:modified xsi:type="dcterms:W3CDTF">2023-03-06T03:02:35Z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2052-11.1.0.12980</vt:lpwstr>
  </property>
  <property fmtid="{D5CDD505-2E9C-101B-9397-08002B2CF9AE}" pid="3" name="ICV">
    <vt:lpwstr>E66346D858964762A954839E2AB3A17B</vt:lpwstr>
  </property>
</Properties>
</file>