
<file path=[Content_Types].xml><?xml version="1.0" encoding="utf-8"?>
<Types xmlns="http://schemas.openxmlformats.org/package/2006/content-types">
  <Default Extension="png" ContentType="image/png"/>
  <Default Extension="jpeg" ContentType="image/jpeg"/>
  <Default Extension="JPG" ContentType="image/.jpg"/>
  <Default Extension="wdp" ContentType="image/vnd.ms-photo"/>
  <Default Extension="emf" ContentType="image/x-emf"/>
  <Default Extension="tiff" ContentType="image/tif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
  </p:notesMasterIdLst>
  <p:sldIdLst>
    <p:sldId id="2615" r:id="rId3"/>
    <p:sldId id="329" r:id="rId4"/>
    <p:sldId id="2616" r:id="rId5"/>
    <p:sldId id="337" r:id="rId6"/>
    <p:sldId id="768" r:id="rId7"/>
    <p:sldId id="1451" r:id="rId8"/>
    <p:sldId id="2034" r:id="rId10"/>
    <p:sldId id="1121" r:id="rId11"/>
    <p:sldId id="2527" r:id="rId12"/>
    <p:sldId id="1374" r:id="rId13"/>
    <p:sldId id="2217" r:id="rId14"/>
    <p:sldId id="2035" r:id="rId15"/>
    <p:sldId id="2324" r:id="rId16"/>
    <p:sldId id="2325" r:id="rId17"/>
    <p:sldId id="2326" r:id="rId18"/>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73" userDrawn="1">
          <p15:clr>
            <a:srgbClr val="A4A3A4"/>
          </p15:clr>
        </p15:guide>
        <p15:guide id="2" pos="387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秦 冰馥" initials="秦" lastIdx="2" clrIdx="0"/>
  <p:cmAuthor id="2" name="Administrator" initials="A" lastIdx="1" clrIdx="1"/>
  <p:cmAuthor id="3" name="HEP" initials="H" lastIdx="5"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8AB7"/>
    <a:srgbClr val="020200"/>
    <a:srgbClr val="9E0406"/>
    <a:srgbClr val="0973AE"/>
    <a:srgbClr val="CB8F45"/>
    <a:srgbClr val="FCFCF4"/>
    <a:srgbClr val="78A9B9"/>
    <a:srgbClr val="FFFFFF"/>
    <a:srgbClr val="FDFAF3"/>
    <a:srgbClr val="FF9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18" autoAdjust="0"/>
    <p:restoredTop sz="88315" autoAdjust="0"/>
  </p:normalViewPr>
  <p:slideViewPr>
    <p:cSldViewPr snapToGrid="0" showGuides="1">
      <p:cViewPr>
        <p:scale>
          <a:sx n="75" d="100"/>
          <a:sy n="75" d="100"/>
        </p:scale>
        <p:origin x="475" y="677"/>
      </p:cViewPr>
      <p:guideLst>
        <p:guide orient="horz" pos="2273"/>
        <p:guide pos="3878"/>
      </p:guideLst>
    </p:cSldViewPr>
  </p:slideViewPr>
  <p:notesTextViewPr>
    <p:cViewPr>
      <p:scale>
        <a:sx n="100" d="100"/>
        <a:sy n="100" d="100"/>
      </p:scale>
      <p:origin x="0" y="0"/>
    </p:cViewPr>
  </p:notesTextViewPr>
  <p:sorterViewPr>
    <p:cViewPr>
      <p:scale>
        <a:sx n="90" d="100"/>
        <a:sy n="90" d="100"/>
      </p:scale>
      <p:origin x="0" y="-10674"/>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3" Type="http://schemas.openxmlformats.org/officeDocument/2006/relationships/tags" Target="tags/tag2.xml"/><Relationship Id="rId22" Type="http://schemas.openxmlformats.org/officeDocument/2006/relationships/commentAuthors" Target="commentAuthors.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670D4F-9E4A-49DE-8109-90CDAC769F0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8C695A-5F97-42A9-BC5B-16E22B1DDB0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8C695A-5F97-42A9-BC5B-16E22B1DDB0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D8C695A-5F97-42A9-BC5B-16E22B1DDB0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D8C695A-5F97-42A9-BC5B-16E22B1DDB0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D8C695A-5F97-42A9-BC5B-16E22B1DDB0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8C695A-5F97-42A9-BC5B-16E22B1DDB01}"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D8C695A-5F97-42A9-BC5B-16E22B1DDB0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D8C695A-5F97-42A9-BC5B-16E22B1DDB0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p:bg>
      <p:bgPr>
        <a:solidFill>
          <a:srgbClr val="FFFDFD"/>
        </a:solidFill>
        <a:effectLst/>
      </p:bgPr>
    </p:bg>
    <p:spTree>
      <p:nvGrpSpPr>
        <p:cNvPr id="1" name=""/>
        <p:cNvGrpSpPr/>
        <p:nvPr/>
      </p:nvGrpSpPr>
      <p:grpSpPr>
        <a:xfrm>
          <a:off x="0" y="0"/>
          <a:ext cx="0" cy="0"/>
          <a:chOff x="0" y="0"/>
          <a:chExt cx="0" cy="0"/>
        </a:xfrm>
      </p:grpSpPr>
      <p:sp>
        <p:nvSpPr>
          <p:cNvPr id="2" name="矩形 1"/>
          <p:cNvSpPr/>
          <p:nvPr userDrawn="1"/>
        </p:nvSpPr>
        <p:spPr>
          <a:xfrm>
            <a:off x="10050308" y="210506"/>
            <a:ext cx="2039532" cy="261610"/>
          </a:xfrm>
          <a:prstGeom prst="rect">
            <a:avLst/>
          </a:prstGeom>
        </p:spPr>
        <p:txBody>
          <a:bodyPr wrap="square">
            <a:spAutoFit/>
          </a:bodyPr>
          <a:lstStyle/>
          <a:p>
            <a:pPr algn="r"/>
            <a:r>
              <a:rPr lang="zh-CN" altLang="en-US" sz="1100" spc="120" dirty="0">
                <a:solidFill>
                  <a:schemeClr val="bg1">
                    <a:lumMod val="50000"/>
                  </a:schemeClr>
                </a:solidFill>
                <a:latin typeface="微软雅黑" panose="020B0503020204020204" pitchFamily="34" charset="-122"/>
                <a:ea typeface="微软雅黑" panose="020B0503020204020204" pitchFamily="34" charset="-122"/>
              </a:rPr>
              <a:t>第十六讲 全面从严治党</a:t>
            </a:r>
            <a:endParaRPr lang="zh-CN" altLang="en-US" sz="1100" spc="12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 name="文本框 2"/>
          <p:cNvSpPr txBox="1"/>
          <p:nvPr userDrawn="1"/>
        </p:nvSpPr>
        <p:spPr>
          <a:xfrm>
            <a:off x="45719" y="184281"/>
            <a:ext cx="2160000" cy="278281"/>
          </a:xfrm>
          <a:prstGeom prst="rect">
            <a:avLst/>
          </a:prstGeom>
          <a:noFill/>
        </p:spPr>
        <p:txBody>
          <a:bodyPr wrap="square" rtlCol="0">
            <a:spAutoFit/>
          </a:bodyPr>
          <a:lstStyle/>
          <a:p>
            <a:pPr algn="just">
              <a:lnSpc>
                <a:spcPct val="12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一、为什么要全面从严治党</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 name="文本框 3"/>
          <p:cNvSpPr txBox="1"/>
          <p:nvPr userDrawn="1"/>
        </p:nvSpPr>
        <p:spPr>
          <a:xfrm>
            <a:off x="9072000" y="6480000"/>
            <a:ext cx="3052235" cy="246221"/>
          </a:xfrm>
          <a:prstGeom prst="rect">
            <a:avLst/>
          </a:prstGeom>
          <a:noFill/>
        </p:spPr>
        <p:txBody>
          <a:bodyPr wrap="square" rtlCol="0">
            <a:spAutoFit/>
          </a:bodyPr>
          <a:lstStyle/>
          <a:p>
            <a:pPr algn="r">
              <a:lnSpc>
                <a:spcPct val="100000"/>
              </a:lnSpc>
            </a:pPr>
            <a:r>
              <a:rPr lang="zh-CN" altLang="en-US" sz="1000" b="1" spc="120" dirty="0">
                <a:solidFill>
                  <a:schemeClr val="bg1">
                    <a:lumMod val="50000"/>
                  </a:schemeClr>
                </a:solidFill>
                <a:latin typeface="微软雅黑" panose="020B0503020204020204" pitchFamily="34" charset="-122"/>
                <a:ea typeface="微软雅黑" panose="020B0503020204020204" pitchFamily="34" charset="-122"/>
              </a:rPr>
              <a:t>习近平新时代中国特色社会主义思想概论</a:t>
            </a:r>
            <a:endParaRPr lang="zh-CN" altLang="en-US" sz="1000" b="1" spc="12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 name="矩形 4"/>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p:bg>
      <p:bgPr>
        <a:solidFill>
          <a:srgbClr val="FFFDFD"/>
        </a:solidFill>
        <a:effectLst/>
      </p:bgPr>
    </p:bg>
    <p:spTree>
      <p:nvGrpSpPr>
        <p:cNvPr id="1" name=""/>
        <p:cNvGrpSpPr/>
        <p:nvPr/>
      </p:nvGrpSpPr>
      <p:grpSpPr>
        <a:xfrm>
          <a:off x="0" y="0"/>
          <a:ext cx="0" cy="0"/>
          <a:chOff x="0" y="0"/>
          <a:chExt cx="0" cy="0"/>
        </a:xfrm>
      </p:grpSpPr>
      <p:sp>
        <p:nvSpPr>
          <p:cNvPr id="2" name="矩形 1"/>
          <p:cNvSpPr/>
          <p:nvPr userDrawn="1"/>
        </p:nvSpPr>
        <p:spPr>
          <a:xfrm>
            <a:off x="10050308" y="210506"/>
            <a:ext cx="2039532" cy="261610"/>
          </a:xfrm>
          <a:prstGeom prst="rect">
            <a:avLst/>
          </a:prstGeom>
        </p:spPr>
        <p:txBody>
          <a:bodyPr wrap="square">
            <a:spAutoFit/>
          </a:bodyPr>
          <a:lstStyle/>
          <a:p>
            <a:pPr algn="r"/>
            <a:r>
              <a:rPr lang="zh-CN" altLang="en-US" sz="1100" spc="120" dirty="0">
                <a:solidFill>
                  <a:schemeClr val="bg1">
                    <a:lumMod val="50000"/>
                  </a:schemeClr>
                </a:solidFill>
                <a:latin typeface="微软雅黑" panose="020B0503020204020204" pitchFamily="34" charset="-122"/>
                <a:ea typeface="微软雅黑" panose="020B0503020204020204" pitchFamily="34" charset="-122"/>
              </a:rPr>
              <a:t>第十六讲 全面从严治党</a:t>
            </a:r>
            <a:endParaRPr lang="zh-CN" altLang="en-US" sz="1100" spc="12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 name="文本框 2"/>
          <p:cNvSpPr txBox="1"/>
          <p:nvPr userDrawn="1"/>
        </p:nvSpPr>
        <p:spPr>
          <a:xfrm>
            <a:off x="45720" y="184150"/>
            <a:ext cx="3985260" cy="294005"/>
          </a:xfrm>
          <a:prstGeom prst="rect">
            <a:avLst/>
          </a:prstGeom>
          <a:noFill/>
        </p:spPr>
        <p:txBody>
          <a:bodyPr wrap="square" rtlCol="0">
            <a:spAutoFit/>
          </a:bodyPr>
          <a:lstStyle/>
          <a:p>
            <a:pPr algn="just">
              <a:lnSpc>
                <a:spcPct val="120000"/>
              </a:lnSpc>
            </a:pPr>
            <a:r>
              <a:rPr lang="zh-CN" altLang="en-US" sz="1100" dirty="0">
                <a:solidFill>
                  <a:schemeClr val="bg1">
                    <a:lumMod val="50000"/>
                  </a:schemeClr>
                </a:solidFill>
                <a:latin typeface="微软雅黑" panose="020B0503020204020204" pitchFamily="34" charset="-122"/>
                <a:ea typeface="微软雅黑" panose="020B0503020204020204" pitchFamily="34" charset="-122"/>
              </a:rPr>
              <a:t>二、为什么十八大以来管党治党宽松软状况得到根本扭转</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 name="矩形 4"/>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userDrawn="1"/>
        </p:nvSpPr>
        <p:spPr>
          <a:xfrm>
            <a:off x="9072000" y="6480000"/>
            <a:ext cx="3052235" cy="246221"/>
          </a:xfrm>
          <a:prstGeom prst="rect">
            <a:avLst/>
          </a:prstGeom>
          <a:noFill/>
        </p:spPr>
        <p:txBody>
          <a:bodyPr wrap="square" rtlCol="0">
            <a:spAutoFit/>
          </a:bodyPr>
          <a:lstStyle/>
          <a:p>
            <a:pPr algn="r">
              <a:lnSpc>
                <a:spcPct val="100000"/>
              </a:lnSpc>
            </a:pPr>
            <a:r>
              <a:rPr lang="zh-CN" altLang="en-US" sz="1000" b="1" spc="120" dirty="0">
                <a:solidFill>
                  <a:schemeClr val="bg1">
                    <a:lumMod val="50000"/>
                  </a:schemeClr>
                </a:solidFill>
                <a:latin typeface="微软雅黑" panose="020B0503020204020204" pitchFamily="34" charset="-122"/>
                <a:ea typeface="微软雅黑" panose="020B0503020204020204" pitchFamily="34" charset="-122"/>
              </a:rPr>
              <a:t>习近平新时代中国特色社会主义思想概论</a:t>
            </a:r>
            <a:endParaRPr lang="zh-CN" altLang="en-US" sz="1000" b="1" spc="120"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p:bg>
      <p:bgPr>
        <a:solidFill>
          <a:srgbClr val="FFFDFD"/>
        </a:solidFill>
        <a:effectLst/>
      </p:bgPr>
    </p:bg>
    <p:spTree>
      <p:nvGrpSpPr>
        <p:cNvPr id="1" name=""/>
        <p:cNvGrpSpPr/>
        <p:nvPr/>
      </p:nvGrpSpPr>
      <p:grpSpPr>
        <a:xfrm>
          <a:off x="0" y="0"/>
          <a:ext cx="0" cy="0"/>
          <a:chOff x="0" y="0"/>
          <a:chExt cx="0" cy="0"/>
        </a:xfrm>
      </p:grpSpPr>
      <p:sp>
        <p:nvSpPr>
          <p:cNvPr id="2" name="矩形 1"/>
          <p:cNvSpPr/>
          <p:nvPr userDrawn="1"/>
        </p:nvSpPr>
        <p:spPr>
          <a:xfrm>
            <a:off x="10050308" y="210506"/>
            <a:ext cx="2039532" cy="261610"/>
          </a:xfrm>
          <a:prstGeom prst="rect">
            <a:avLst/>
          </a:prstGeom>
        </p:spPr>
        <p:txBody>
          <a:bodyPr wrap="square">
            <a:spAutoFit/>
          </a:bodyPr>
          <a:lstStyle/>
          <a:p>
            <a:pPr algn="r"/>
            <a:r>
              <a:rPr lang="zh-CN" altLang="en-US" sz="1100" spc="120" dirty="0">
                <a:solidFill>
                  <a:schemeClr val="bg1">
                    <a:lumMod val="50000"/>
                  </a:schemeClr>
                </a:solidFill>
                <a:latin typeface="微软雅黑" panose="020B0503020204020204" pitchFamily="34" charset="-122"/>
                <a:ea typeface="微软雅黑" panose="020B0503020204020204" pitchFamily="34" charset="-122"/>
              </a:rPr>
              <a:t>第十六讲 全面从严治党</a:t>
            </a:r>
            <a:endParaRPr lang="zh-CN" altLang="en-US" sz="1100" spc="12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 name="文本框 2"/>
          <p:cNvSpPr txBox="1"/>
          <p:nvPr userDrawn="1"/>
        </p:nvSpPr>
        <p:spPr>
          <a:xfrm>
            <a:off x="45718" y="177931"/>
            <a:ext cx="4157981" cy="278281"/>
          </a:xfrm>
          <a:prstGeom prst="rect">
            <a:avLst/>
          </a:prstGeom>
          <a:noFill/>
        </p:spPr>
        <p:txBody>
          <a:bodyPr wrap="square" rtlCol="0">
            <a:spAutoFit/>
          </a:bodyPr>
          <a:lstStyle/>
          <a:p>
            <a:pPr algn="just">
              <a:lnSpc>
                <a:spcPct val="120000"/>
              </a:lnSpc>
            </a:pPr>
            <a:r>
              <a:rPr lang="zh-CN" altLang="en-US" sz="1100">
                <a:solidFill>
                  <a:schemeClr val="bg1">
                    <a:lumMod val="50000"/>
                  </a:schemeClr>
                </a:solidFill>
                <a:latin typeface="微软雅黑" panose="020B0503020204020204" pitchFamily="34" charset="-122"/>
                <a:ea typeface="微软雅黑" panose="020B0503020204020204" pitchFamily="34" charset="-122"/>
              </a:rPr>
              <a:t>三、如何理解全面从严治党这场伟大自我革命</a:t>
            </a:r>
            <a:endParaRPr lang="zh-CN" altLang="en-US" sz="1100">
              <a:solidFill>
                <a:schemeClr val="bg1">
                  <a:lumMod val="50000"/>
                </a:schemeClr>
              </a:solidFill>
              <a:latin typeface="微软雅黑" panose="020B0503020204020204" pitchFamily="34" charset="-122"/>
              <a:ea typeface="微软雅黑" panose="020B0503020204020204" pitchFamily="34" charset="-122"/>
            </a:endParaRPr>
          </a:p>
        </p:txBody>
      </p:sp>
      <p:sp>
        <p:nvSpPr>
          <p:cNvPr id="5" name="矩形 4"/>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userDrawn="1"/>
        </p:nvSpPr>
        <p:spPr>
          <a:xfrm>
            <a:off x="9072000" y="6480000"/>
            <a:ext cx="3052235" cy="246221"/>
          </a:xfrm>
          <a:prstGeom prst="rect">
            <a:avLst/>
          </a:prstGeom>
          <a:noFill/>
        </p:spPr>
        <p:txBody>
          <a:bodyPr wrap="square" rtlCol="0">
            <a:spAutoFit/>
          </a:bodyPr>
          <a:lstStyle/>
          <a:p>
            <a:pPr algn="r">
              <a:lnSpc>
                <a:spcPct val="100000"/>
              </a:lnSpc>
            </a:pPr>
            <a:r>
              <a:rPr lang="zh-CN" altLang="en-US" sz="1000" b="1" spc="120" dirty="0">
                <a:solidFill>
                  <a:schemeClr val="bg1">
                    <a:lumMod val="50000"/>
                  </a:schemeClr>
                </a:solidFill>
                <a:latin typeface="微软雅黑" panose="020B0503020204020204" pitchFamily="34" charset="-122"/>
                <a:ea typeface="微软雅黑" panose="020B0503020204020204" pitchFamily="34" charset="-122"/>
              </a:rPr>
              <a:t>习近平新时代中国特色社会主义思想概论</a:t>
            </a:r>
            <a:endParaRPr lang="zh-CN" altLang="en-US" sz="1000" b="1" spc="120"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空白">
    <p:bg>
      <p:bgPr>
        <a:solidFill>
          <a:srgbClr val="FFFDFD"/>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DFD"/>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microsoft.com/office/2007/relationships/hdphoto" Target="../media/image12.wdp"/><Relationship Id="rId2" Type="http://schemas.openxmlformats.org/officeDocument/2006/relationships/image" Target="../media/image11.png"/><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microsoft.com/office/2007/relationships/hdphoto" Target="../media/image12.wdp"/><Relationship Id="rId2" Type="http://schemas.openxmlformats.org/officeDocument/2006/relationships/image" Target="../media/image11.png"/><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16.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tif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xml"/><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tiff"/></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0.jpeg"/><Relationship Id="rId3" Type="http://schemas.openxmlformats.org/officeDocument/2006/relationships/image" Target="../media/image9.png"/><Relationship Id="rId2" Type="http://schemas.microsoft.com/office/2007/relationships/hdphoto" Target="../media/image8.wdp"/><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microsoft.com/office/2007/relationships/hdphoto" Target="../media/image12.wdp"/><Relationship Id="rId2" Type="http://schemas.openxmlformats.org/officeDocument/2006/relationships/image" Target="../media/image11.png"/><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xml"/><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 y="899998"/>
            <a:ext cx="12192002" cy="5958002"/>
            <a:chOff x="-2" y="899998"/>
            <a:chExt cx="12192002" cy="5958002"/>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b="13124"/>
            <a:stretch>
              <a:fillRect/>
            </a:stretch>
          </p:blipFill>
          <p:spPr>
            <a:xfrm>
              <a:off x="-2" y="900000"/>
              <a:ext cx="12192000" cy="5958000"/>
            </a:xfrm>
            <a:prstGeom prst="rect">
              <a:avLst/>
            </a:prstGeom>
          </p:spPr>
        </p:pic>
        <p:sp>
          <p:nvSpPr>
            <p:cNvPr id="61" name="矩形 60"/>
            <p:cNvSpPr/>
            <p:nvPr/>
          </p:nvSpPr>
          <p:spPr>
            <a:xfrm>
              <a:off x="-1" y="899998"/>
              <a:ext cx="12192001" cy="5958001"/>
            </a:xfrm>
            <a:prstGeom prst="rect">
              <a:avLst/>
            </a:prstGeom>
            <a:gradFill>
              <a:gsLst>
                <a:gs pos="50000">
                  <a:srgbClr val="FFFDFD"/>
                </a:gs>
                <a:gs pos="100000">
                  <a:srgbClr val="FFFDFD">
                    <a:alpha val="0"/>
                  </a:srgbClr>
                </a:gs>
                <a:gs pos="0">
                  <a:srgbClr val="FFFDF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4" name="组合 63"/>
          <p:cNvGrpSpPr/>
          <p:nvPr/>
        </p:nvGrpSpPr>
        <p:grpSpPr>
          <a:xfrm>
            <a:off x="-2" y="1"/>
            <a:ext cx="2582820" cy="2280468"/>
            <a:chOff x="426029" y="1"/>
            <a:chExt cx="2582820" cy="2280468"/>
          </a:xfrm>
        </p:grpSpPr>
        <p:cxnSp>
          <p:nvCxnSpPr>
            <p:cNvPr id="41" name="直接连接符 40"/>
            <p:cNvCxnSpPr/>
            <p:nvPr/>
          </p:nvCxnSpPr>
          <p:spPr>
            <a:xfrm flipV="1">
              <a:off x="426029" y="2"/>
              <a:ext cx="2258122" cy="2004563"/>
            </a:xfrm>
            <a:prstGeom prst="line">
              <a:avLst/>
            </a:prstGeom>
            <a:ln w="6350">
              <a:gradFill>
                <a:gsLst>
                  <a:gs pos="0">
                    <a:srgbClr val="FFFDFD"/>
                  </a:gs>
                  <a:gs pos="100000">
                    <a:schemeClr val="accent2">
                      <a:lumMod val="5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flipV="1">
              <a:off x="426029" y="1"/>
              <a:ext cx="2423216" cy="2139548"/>
            </a:xfrm>
            <a:prstGeom prst="line">
              <a:avLst/>
            </a:prstGeom>
            <a:ln w="6350">
              <a:gradFill>
                <a:gsLst>
                  <a:gs pos="0">
                    <a:srgbClr val="FFFDFD"/>
                  </a:gs>
                  <a:gs pos="100000">
                    <a:schemeClr val="accent2">
                      <a:lumMod val="5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V="1">
              <a:off x="426031" y="1"/>
              <a:ext cx="2582818" cy="2280468"/>
            </a:xfrm>
            <a:prstGeom prst="line">
              <a:avLst/>
            </a:prstGeom>
            <a:ln w="6350">
              <a:gradFill>
                <a:gsLst>
                  <a:gs pos="0">
                    <a:srgbClr val="FFFDFD"/>
                  </a:gs>
                  <a:gs pos="100000">
                    <a:schemeClr val="accent2">
                      <a:lumMod val="50000"/>
                    </a:schemeClr>
                  </a:gs>
                </a:gsLst>
                <a:lin ang="5400000" scaled="0"/>
              </a:gradFill>
            </a:ln>
          </p:spPr>
          <p:style>
            <a:lnRef idx="1">
              <a:schemeClr val="accent1"/>
            </a:lnRef>
            <a:fillRef idx="0">
              <a:schemeClr val="accent1"/>
            </a:fillRef>
            <a:effectRef idx="0">
              <a:schemeClr val="accent1"/>
            </a:effectRef>
            <a:fontRef idx="minor">
              <a:schemeClr val="tx1"/>
            </a:fontRef>
          </p:style>
        </p:cxnSp>
      </p:grpSp>
      <p:pic>
        <p:nvPicPr>
          <p:cNvPr id="63" name="图片 6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 y="0"/>
            <a:ext cx="2114568" cy="1872000"/>
          </a:xfrm>
          <a:prstGeom prst="rect">
            <a:avLst/>
          </a:prstGeom>
        </p:spPr>
      </p:pic>
      <p:sp>
        <p:nvSpPr>
          <p:cNvPr id="22" name="文本框 21"/>
          <p:cNvSpPr txBox="1"/>
          <p:nvPr/>
        </p:nvSpPr>
        <p:spPr>
          <a:xfrm>
            <a:off x="2136000" y="1889297"/>
            <a:ext cx="7920000" cy="1620000"/>
          </a:xfrm>
          <a:prstGeom prst="rect">
            <a:avLst/>
          </a:prstGeom>
          <a:noFill/>
        </p:spPr>
        <p:txBody>
          <a:bodyPr wrap="square" rtlCol="0">
            <a:spAutoFit/>
          </a:bodyPr>
          <a:lstStyle/>
          <a:p>
            <a:pPr marL="0" lvl="1" algn="ctr">
              <a:spcAft>
                <a:spcPts val="1200"/>
              </a:spcAft>
            </a:pPr>
            <a:r>
              <a:rPr lang="zh-CN" altLang="en-US" sz="4400" b="1" spc="300" dirty="0">
                <a:gradFill>
                  <a:gsLst>
                    <a:gs pos="30000">
                      <a:srgbClr val="9E0406"/>
                    </a:gs>
                    <a:gs pos="100000">
                      <a:schemeClr val="accent2">
                        <a:lumMod val="75000"/>
                      </a:schemeClr>
                    </a:gs>
                  </a:gsLst>
                  <a:lin ang="3600000" scaled="0"/>
                </a:gradFill>
                <a:effectLst>
                  <a:outerShdw blurRad="50800" dist="38100" dir="2700000" algn="tl" rotWithShape="0">
                    <a:schemeClr val="accent2">
                      <a:lumMod val="20000"/>
                      <a:lumOff val="80000"/>
                    </a:schemeClr>
                  </a:outerShdw>
                </a:effectLst>
                <a:latin typeface="微软雅黑" panose="020B0503020204020204" pitchFamily="34" charset="-122"/>
                <a:ea typeface="微软雅黑" panose="020B0503020204020204" pitchFamily="34" charset="-122"/>
              </a:rPr>
              <a:t>习近平新时代</a:t>
            </a:r>
            <a:endParaRPr lang="zh-CN" altLang="en-US" sz="4400" b="1" spc="300" dirty="0">
              <a:gradFill>
                <a:gsLst>
                  <a:gs pos="30000">
                    <a:srgbClr val="9E0406"/>
                  </a:gs>
                  <a:gs pos="100000">
                    <a:schemeClr val="accent2">
                      <a:lumMod val="75000"/>
                    </a:schemeClr>
                  </a:gs>
                </a:gsLst>
                <a:lin ang="3600000" scaled="0"/>
              </a:gradFill>
              <a:effectLst>
                <a:outerShdw blurRad="50800" dist="38100" dir="2700000" algn="tl" rotWithShape="0">
                  <a:schemeClr val="accent2">
                    <a:lumMod val="20000"/>
                    <a:lumOff val="80000"/>
                  </a:schemeClr>
                </a:outerShdw>
              </a:effectLst>
              <a:latin typeface="微软雅黑" panose="020B0503020204020204" pitchFamily="34" charset="-122"/>
              <a:ea typeface="微软雅黑" panose="020B0503020204020204" pitchFamily="34" charset="-122"/>
            </a:endParaRPr>
          </a:p>
          <a:p>
            <a:pPr marL="0" lvl="1" algn="ctr">
              <a:spcAft>
                <a:spcPts val="1200"/>
              </a:spcAft>
            </a:pPr>
            <a:r>
              <a:rPr lang="zh-CN" altLang="en-US" sz="4400" b="1" spc="300" dirty="0">
                <a:gradFill>
                  <a:gsLst>
                    <a:gs pos="30000">
                      <a:srgbClr val="9E0406"/>
                    </a:gs>
                    <a:gs pos="100000">
                      <a:schemeClr val="accent2">
                        <a:lumMod val="75000"/>
                      </a:schemeClr>
                    </a:gs>
                  </a:gsLst>
                  <a:lin ang="3600000" scaled="0"/>
                </a:gradFill>
                <a:effectLst>
                  <a:outerShdw blurRad="50800" dist="38100" dir="2700000" algn="tl" rotWithShape="0">
                    <a:schemeClr val="accent2">
                      <a:lumMod val="20000"/>
                      <a:lumOff val="80000"/>
                    </a:schemeClr>
                  </a:outerShdw>
                </a:effectLst>
                <a:latin typeface="微软雅黑" panose="020B0503020204020204" pitchFamily="34" charset="-122"/>
                <a:ea typeface="微软雅黑" panose="020B0503020204020204" pitchFamily="34" charset="-122"/>
              </a:rPr>
              <a:t>中国特色社会主义思想概论</a:t>
            </a:r>
            <a:endParaRPr lang="zh-CN" altLang="en-US" sz="4400" b="1" spc="300" dirty="0">
              <a:gradFill>
                <a:gsLst>
                  <a:gs pos="30000">
                    <a:srgbClr val="9E0406"/>
                  </a:gs>
                  <a:gs pos="100000">
                    <a:schemeClr val="accent2">
                      <a:lumMod val="75000"/>
                    </a:schemeClr>
                  </a:gs>
                </a:gsLst>
                <a:lin ang="3600000" scaled="0"/>
              </a:gradFill>
              <a:effectLst>
                <a:outerShdw blurRad="50800" dist="38100" dir="2700000" algn="tl" rotWithShape="0">
                  <a:schemeClr val="accent2">
                    <a:lumMod val="20000"/>
                    <a:lumOff val="80000"/>
                  </a:schemeClr>
                </a:outerShdw>
              </a:effectLst>
              <a:latin typeface="微软雅黑" panose="020B0503020204020204" pitchFamily="34" charset="-122"/>
              <a:ea typeface="微软雅黑" panose="020B0503020204020204" pitchFamily="34" charset="-122"/>
            </a:endParaRPr>
          </a:p>
        </p:txBody>
      </p:sp>
      <p:grpSp>
        <p:nvGrpSpPr>
          <p:cNvPr id="46" name="组合 45"/>
          <p:cNvGrpSpPr/>
          <p:nvPr/>
        </p:nvGrpSpPr>
        <p:grpSpPr>
          <a:xfrm>
            <a:off x="2855656" y="3672000"/>
            <a:ext cx="6483570" cy="461665"/>
            <a:chOff x="2855656" y="3816000"/>
            <a:chExt cx="6483570" cy="461665"/>
          </a:xfrm>
        </p:grpSpPr>
        <p:sp>
          <p:nvSpPr>
            <p:cNvPr id="23" name="文本框 22"/>
            <p:cNvSpPr txBox="1"/>
            <p:nvPr/>
          </p:nvSpPr>
          <p:spPr>
            <a:xfrm>
              <a:off x="5148000" y="3816000"/>
              <a:ext cx="1944000" cy="461665"/>
            </a:xfrm>
            <a:prstGeom prst="rect">
              <a:avLst/>
            </a:prstGeom>
            <a:noFill/>
          </p:spPr>
          <p:txBody>
            <a:bodyPr wrap="square" rtlCol="0">
              <a:spAutoFit/>
            </a:bodyPr>
            <a:lstStyle/>
            <a:p>
              <a:pPr marL="0" lvl="1" algn="ctr"/>
              <a:r>
                <a:rPr lang="zh-CN" altLang="en-US" sz="2400" b="1" spc="300" dirty="0">
                  <a:solidFill>
                    <a:schemeClr val="tx1">
                      <a:lumMod val="85000"/>
                      <a:lumOff val="15000"/>
                    </a:schemeClr>
                  </a:solidFill>
                  <a:latin typeface="华文中宋" panose="02010600040101010101" pitchFamily="2" charset="-122"/>
                  <a:ea typeface="华文中宋" panose="02010600040101010101" pitchFamily="2" charset="-122"/>
                </a:rPr>
                <a:t>教学课件</a:t>
              </a:r>
              <a:endParaRPr lang="zh-CN" altLang="en-US" sz="2400" b="1" spc="300" dirty="0">
                <a:solidFill>
                  <a:schemeClr val="tx1">
                    <a:lumMod val="85000"/>
                    <a:lumOff val="15000"/>
                  </a:schemeClr>
                </a:solidFill>
                <a:latin typeface="华文中宋" panose="02010600040101010101" pitchFamily="2" charset="-122"/>
                <a:ea typeface="华文中宋" panose="02010600040101010101" pitchFamily="2" charset="-122"/>
              </a:endParaRPr>
            </a:p>
          </p:txBody>
        </p:sp>
        <p:cxnSp>
          <p:nvCxnSpPr>
            <p:cNvPr id="29" name="直接连接符 28"/>
            <p:cNvCxnSpPr/>
            <p:nvPr/>
          </p:nvCxnSpPr>
          <p:spPr>
            <a:xfrm>
              <a:off x="7035226" y="4068000"/>
              <a:ext cx="2304000" cy="0"/>
            </a:xfrm>
            <a:prstGeom prst="line">
              <a:avLst/>
            </a:prstGeom>
            <a:ln w="19050">
              <a:solidFill>
                <a:srgbClr val="D49A78"/>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2855656" y="4068000"/>
              <a:ext cx="2304000" cy="0"/>
            </a:xfrm>
            <a:prstGeom prst="line">
              <a:avLst/>
            </a:prstGeom>
            <a:ln w="19050">
              <a:solidFill>
                <a:srgbClr val="D49A78"/>
              </a:solidFill>
            </a:ln>
          </p:spPr>
          <p:style>
            <a:lnRef idx="1">
              <a:schemeClr val="accent1"/>
            </a:lnRef>
            <a:fillRef idx="0">
              <a:schemeClr val="accent1"/>
            </a:fillRef>
            <a:effectRef idx="0">
              <a:schemeClr val="accent1"/>
            </a:effectRef>
            <a:fontRef idx="minor">
              <a:schemeClr val="tx1"/>
            </a:fontRef>
          </p:style>
        </p:cxnSp>
      </p:grpSp>
      <p:grpSp>
        <p:nvGrpSpPr>
          <p:cNvPr id="60" name="组合 59"/>
          <p:cNvGrpSpPr/>
          <p:nvPr/>
        </p:nvGrpSpPr>
        <p:grpSpPr>
          <a:xfrm>
            <a:off x="0" y="6570000"/>
            <a:ext cx="12192000" cy="288000"/>
            <a:chOff x="0" y="6570000"/>
            <a:chExt cx="12192000" cy="288000"/>
          </a:xfrm>
        </p:grpSpPr>
        <p:sp>
          <p:nvSpPr>
            <p:cNvPr id="34" name="矩形 33"/>
            <p:cNvSpPr/>
            <p:nvPr/>
          </p:nvSpPr>
          <p:spPr>
            <a:xfrm>
              <a:off x="0" y="6570000"/>
              <a:ext cx="12192000" cy="288000"/>
            </a:xfrm>
            <a:prstGeom prst="rect">
              <a:avLst/>
            </a:prstGeom>
            <a:gradFill>
              <a:gsLst>
                <a:gs pos="100000">
                  <a:srgbClr val="FAE7D0"/>
                </a:gs>
                <a:gs pos="0">
                  <a:srgbClr val="FFFDF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900" dirty="0">
                <a:solidFill>
                  <a:srgbClr val="FFFDFD"/>
                </a:solidFill>
                <a:latin typeface="微软雅黑" panose="020B0503020204020204" pitchFamily="34" charset="-122"/>
                <a:ea typeface="微软雅黑" panose="020B0503020204020204" pitchFamily="34" charset="-122"/>
              </a:endParaRPr>
            </a:p>
          </p:txBody>
        </p:sp>
        <p:sp>
          <p:nvSpPr>
            <p:cNvPr id="35" name="文本框 34"/>
            <p:cNvSpPr txBox="1"/>
            <p:nvPr/>
          </p:nvSpPr>
          <p:spPr>
            <a:xfrm>
              <a:off x="336000" y="6598584"/>
              <a:ext cx="11520000" cy="230832"/>
            </a:xfrm>
            <a:prstGeom prst="rect">
              <a:avLst/>
            </a:prstGeom>
            <a:noFill/>
          </p:spPr>
          <p:txBody>
            <a:bodyPr wrap="square" rtlCol="0">
              <a:spAutoFit/>
            </a:bodyPr>
            <a:lstStyle/>
            <a:p>
              <a:pPr algn="ctr"/>
              <a:r>
                <a:rPr lang="zh-CN" altLang="en-US" sz="900">
                  <a:solidFill>
                    <a:schemeClr val="tx1">
                      <a:lumMod val="85000"/>
                      <a:lumOff val="15000"/>
                    </a:schemeClr>
                  </a:solidFill>
                  <a:latin typeface="微软雅黑" panose="020B0503020204020204" pitchFamily="34" charset="-122"/>
                  <a:ea typeface="微软雅黑" panose="020B0503020204020204" pitchFamily="34" charset="-122"/>
                </a:rPr>
                <a:t>全国高校思想政治理论课教学指导委员会　 　高等教育出版社  联合出品    </a:t>
              </a:r>
              <a:r>
                <a:rPr lang="en-US" altLang="zh-CN" sz="900">
                  <a:solidFill>
                    <a:schemeClr val="tx1">
                      <a:lumMod val="85000"/>
                      <a:lumOff val="15000"/>
                    </a:schemeClr>
                  </a:solidFill>
                  <a:latin typeface="微软雅黑" panose="020B0503020204020204" pitchFamily="34" charset="-122"/>
                  <a:ea typeface="微软雅黑" panose="020B0503020204020204" pitchFamily="34" charset="-122"/>
                </a:rPr>
                <a:t>I</a:t>
              </a:r>
              <a:r>
                <a:rPr lang="zh-CN" altLang="en-US" sz="900">
                  <a:solidFill>
                    <a:schemeClr val="tx1">
                      <a:lumMod val="85000"/>
                      <a:lumOff val="15000"/>
                    </a:schemeClr>
                  </a:solidFill>
                  <a:latin typeface="微软雅黑" panose="020B0503020204020204" pitchFamily="34" charset="-122"/>
                  <a:ea typeface="微软雅黑" panose="020B0503020204020204" pitchFamily="34" charset="-122"/>
                </a:rPr>
                <a:t>　全国高校“习近平新时代中国特色社会主义思想概论”教学创新中心（中国人民大学） 监制</a:t>
              </a:r>
              <a:endParaRPr lang="zh-CN" altLang="en-US" sz="900">
                <a:solidFill>
                  <a:schemeClr val="tx1">
                    <a:lumMod val="85000"/>
                    <a:lumOff val="15000"/>
                  </a:schemeClr>
                </a:solidFill>
                <a:latin typeface="微软雅黑" panose="020B0503020204020204" pitchFamily="34" charset="-122"/>
                <a:ea typeface="微软雅黑" panose="020B0503020204020204" pitchFamily="34" charset="-122"/>
              </a:endParaRPr>
            </a:p>
          </p:txBody>
        </p:sp>
      </p:grpSp>
      <p:cxnSp>
        <p:nvCxnSpPr>
          <p:cNvPr id="20" name="直接连接符 19"/>
          <p:cNvCxnSpPr/>
          <p:nvPr/>
        </p:nvCxnSpPr>
        <p:spPr>
          <a:xfrm>
            <a:off x="2112000" y="540000"/>
            <a:ext cx="10080000" cy="0"/>
          </a:xfrm>
          <a:prstGeom prst="line">
            <a:avLst/>
          </a:prstGeom>
          <a:ln w="6350">
            <a:gradFill>
              <a:gsLst>
                <a:gs pos="0">
                  <a:srgbClr val="9E0406">
                    <a:alpha val="0"/>
                  </a:srgbClr>
                </a:gs>
                <a:gs pos="100000">
                  <a:srgbClr val="9E0406"/>
                </a:gs>
              </a:gsLst>
              <a:lin ang="0" scaled="0"/>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1" cstate="print">
            <a:duotone>
              <a:schemeClr val="accent2">
                <a:shade val="45000"/>
                <a:satMod val="135000"/>
              </a:schemeClr>
              <a:prstClr val="white"/>
            </a:duotone>
            <a:extLst>
              <a:ext uri="{28A0092B-C50C-407E-A947-70E740481C1C}">
                <a14:useLocalDpi xmlns:a14="http://schemas.microsoft.com/office/drawing/2010/main" val="0"/>
              </a:ext>
            </a:extLst>
          </a:blip>
          <a:srcRect t="1837" b="58414"/>
          <a:stretch>
            <a:fillRect/>
          </a:stretch>
        </p:blipFill>
        <p:spPr>
          <a:xfrm>
            <a:off x="0" y="3611590"/>
            <a:ext cx="12192000" cy="3246410"/>
          </a:xfrm>
          <a:prstGeom prst="rect">
            <a:avLst/>
          </a:prstGeom>
        </p:spPr>
      </p:pic>
      <p:grpSp>
        <p:nvGrpSpPr>
          <p:cNvPr id="9" name="组合 8"/>
          <p:cNvGrpSpPr/>
          <p:nvPr/>
        </p:nvGrpSpPr>
        <p:grpSpPr>
          <a:xfrm>
            <a:off x="393540" y="1701478"/>
            <a:ext cx="11169568" cy="4321044"/>
            <a:chOff x="1064709" y="1619866"/>
            <a:chExt cx="10311191" cy="3503287"/>
          </a:xfrm>
        </p:grpSpPr>
        <p:sp>
          <p:nvSpPr>
            <p:cNvPr id="10" name="图文框 9"/>
            <p:cNvSpPr/>
            <p:nvPr/>
          </p:nvSpPr>
          <p:spPr>
            <a:xfrm>
              <a:off x="1064709" y="1619866"/>
              <a:ext cx="10080000" cy="3381913"/>
            </a:xfrm>
            <a:prstGeom prst="frame">
              <a:avLst>
                <a:gd name="adj1" fmla="val 3688"/>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1286580" y="1817292"/>
              <a:ext cx="10089320" cy="3305861"/>
              <a:chOff x="1286580" y="1817292"/>
              <a:chExt cx="10089320" cy="3305861"/>
            </a:xfrm>
          </p:grpSpPr>
          <p:sp>
            <p:nvSpPr>
              <p:cNvPr id="12" name="矩形 11"/>
              <p:cNvSpPr/>
              <p:nvPr/>
            </p:nvSpPr>
            <p:spPr>
              <a:xfrm>
                <a:off x="1286580" y="1817292"/>
                <a:ext cx="10089320" cy="3203473"/>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3" name="图片 12"/>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6647" b="50000"/>
              <a:stretch>
                <a:fillRect/>
              </a:stretch>
            </p:blipFill>
            <p:spPr>
              <a:xfrm flipH="1">
                <a:off x="3995802" y="3863153"/>
                <a:ext cx="7380000" cy="1260000"/>
              </a:xfrm>
              <a:prstGeom prst="rect">
                <a:avLst/>
              </a:prstGeom>
            </p:spPr>
          </p:pic>
        </p:grpSp>
      </p:grpSp>
      <p:sp>
        <p:nvSpPr>
          <p:cNvPr id="3" name="文本框 2"/>
          <p:cNvSpPr txBox="1"/>
          <p:nvPr/>
        </p:nvSpPr>
        <p:spPr>
          <a:xfrm>
            <a:off x="0" y="700405"/>
            <a:ext cx="12192000" cy="737235"/>
          </a:xfrm>
          <a:prstGeom prst="rect">
            <a:avLst/>
          </a:prstGeom>
          <a:noFill/>
        </p:spPr>
        <p:txBody>
          <a:bodyPr wrap="square" rtlCol="0">
            <a:spAutoFit/>
          </a:bodyPr>
          <a:lstStyle/>
          <a:p>
            <a:pPr algn="ctr"/>
            <a:endPar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r>
              <a:rPr lang="zh-CN" altLang="en-US" sz="2200" b="1" dirty="0">
                <a:solidFill>
                  <a:schemeClr val="tx1">
                    <a:lumMod val="95000"/>
                    <a:lumOff val="5000"/>
                  </a:schemeClr>
                </a:solidFill>
                <a:latin typeface="微软雅黑" panose="020B0503020204020204" pitchFamily="34" charset="-122"/>
                <a:ea typeface="微软雅黑" panose="020B0503020204020204" pitchFamily="34" charset="-122"/>
              </a:rPr>
              <a:t>（二）全面从严治党是实现民族复兴的根本保证</a:t>
            </a:r>
            <a:endParaRPr lang="zh-CN" altLang="en-US" sz="22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130276" y="2189634"/>
            <a:ext cx="9931448" cy="3611181"/>
          </a:xfrm>
          <a:prstGeom prst="rect">
            <a:avLst/>
          </a:prstGeom>
          <a:noFill/>
        </p:spPr>
        <p:txBody>
          <a:bodyPr wrap="square" rtlCol="0">
            <a:spAutoFit/>
          </a:bodyPr>
          <a:lstStyle/>
          <a:p>
            <a:pPr algn="just" fontAlgn="auto">
              <a:lnSpc>
                <a:spcPct val="150000"/>
              </a:lnSpc>
              <a:spcAft>
                <a:spcPts val="1200"/>
              </a:spcAft>
            </a:pPr>
            <a:r>
              <a:rPr lang="en-US" altLang="zh-CN" sz="2200" dirty="0">
                <a:latin typeface="楷体" panose="02010609060101010101" charset="-122"/>
                <a:ea typeface="楷体" panose="02010609060101010101" charset="-122"/>
                <a:cs typeface="楷体" panose="02010609060101010101" charset="-122"/>
              </a:rPr>
              <a:t>    </a:t>
            </a:r>
            <a:r>
              <a:rPr lang="zh-CN" altLang="en-US" sz="2200" b="1" dirty="0">
                <a:latin typeface="楷体" panose="02010609060101010101" charset="-122"/>
                <a:ea typeface="楷体" panose="02010609060101010101" charset="-122"/>
                <a:cs typeface="楷体" panose="02010609060101010101" charset="-122"/>
              </a:rPr>
              <a:t>坚持党的领导，坚持党要管党、全面从严治党，是进行具有许多新的历史特点的伟大斗争、推进中国特色社会主义伟大事业、实现民族复兴伟大梦想的根本保证，也是我们党紧跟时代前进步伐、始终保持先进性和纯洁性的必然要求。我们党团结带领人民进行革命、建设、改革的实践都证明，什么时候我们党自身坚强有力，什么时候党和人民事业就能无往而不胜。</a:t>
            </a:r>
            <a:endParaRPr lang="zh-CN" altLang="en-US" sz="2200" b="1" dirty="0">
              <a:latin typeface="楷体" panose="02010609060101010101" charset="-122"/>
              <a:ea typeface="楷体" panose="02010609060101010101" charset="-122"/>
              <a:cs typeface="楷体" panose="02010609060101010101" charset="-122"/>
            </a:endParaRPr>
          </a:p>
          <a:p>
            <a:pPr algn="r" fontAlgn="auto">
              <a:lnSpc>
                <a:spcPct val="120000"/>
              </a:lnSpc>
              <a:spcBef>
                <a:spcPts val="800"/>
              </a:spcBef>
            </a:pPr>
            <a:r>
              <a:rPr lang="en-US" altLang="zh-CN" b="1" dirty="0">
                <a:latin typeface="楷体" panose="02010609060101010101" charset="-122"/>
                <a:ea typeface="楷体" panose="02010609060101010101" charset="-122"/>
                <a:cs typeface="楷体" panose="02010609060101010101" charset="-122"/>
              </a:rPr>
              <a:t>——</a:t>
            </a:r>
            <a:r>
              <a:rPr lang="zh-CN" altLang="en-US" b="1" dirty="0">
                <a:latin typeface="楷体" panose="02010609060101010101" charset="-122"/>
                <a:ea typeface="楷体" panose="02010609060101010101" charset="-122"/>
                <a:cs typeface="楷体" panose="02010609060101010101" charset="-122"/>
              </a:rPr>
              <a:t>习近平在党的十九届一中全会上的讲话</a:t>
            </a:r>
            <a:endParaRPr lang="en-US" altLang="zh-CN" b="1" dirty="0">
              <a:latin typeface="楷体" panose="02010609060101010101" charset="-122"/>
              <a:ea typeface="楷体" panose="02010609060101010101" charset="-122"/>
              <a:cs typeface="楷体" panose="02010609060101010101" charset="-122"/>
            </a:endParaRPr>
          </a:p>
          <a:p>
            <a:pPr algn="r" fontAlgn="auto">
              <a:lnSpc>
                <a:spcPct val="120000"/>
              </a:lnSpc>
              <a:spcBef>
                <a:spcPts val="800"/>
              </a:spcBef>
            </a:pPr>
            <a:r>
              <a:rPr lang="zh-CN" altLang="en-US" b="1" dirty="0">
                <a:latin typeface="楷体" panose="02010609060101010101" charset="-122"/>
                <a:ea typeface="楷体" panose="02010609060101010101" charset="-122"/>
                <a:cs typeface="楷体" panose="02010609060101010101" charset="-122"/>
              </a:rPr>
              <a:t>（</a:t>
            </a:r>
            <a:r>
              <a:rPr lang="en-US" altLang="zh-CN" b="1" dirty="0">
                <a:latin typeface="楷体" panose="02010609060101010101" charset="-122"/>
                <a:ea typeface="楷体" panose="02010609060101010101" charset="-122"/>
                <a:cs typeface="楷体" panose="02010609060101010101" charset="-122"/>
                <a:sym typeface="+mn-ea"/>
              </a:rPr>
              <a:t>2017</a:t>
            </a:r>
            <a:r>
              <a:rPr lang="zh-CN" altLang="en-US" b="1" dirty="0">
                <a:latin typeface="楷体" panose="02010609060101010101" charset="-122"/>
                <a:ea typeface="楷体" panose="02010609060101010101" charset="-122"/>
                <a:cs typeface="楷体" panose="02010609060101010101" charset="-122"/>
                <a:sym typeface="+mn-ea"/>
              </a:rPr>
              <a:t>年</a:t>
            </a:r>
            <a:r>
              <a:rPr lang="en-US" altLang="zh-CN" b="1" dirty="0">
                <a:latin typeface="楷体" panose="02010609060101010101" charset="-122"/>
                <a:ea typeface="楷体" panose="02010609060101010101" charset="-122"/>
                <a:cs typeface="楷体" panose="02010609060101010101" charset="-122"/>
                <a:sym typeface="+mn-ea"/>
              </a:rPr>
              <a:t>10</a:t>
            </a:r>
            <a:r>
              <a:rPr lang="zh-CN" altLang="en-US" b="1" dirty="0">
                <a:latin typeface="楷体" panose="02010609060101010101" charset="-122"/>
                <a:ea typeface="楷体" panose="02010609060101010101" charset="-122"/>
                <a:cs typeface="楷体" panose="02010609060101010101" charset="-122"/>
                <a:sym typeface="+mn-ea"/>
              </a:rPr>
              <a:t>月</a:t>
            </a:r>
            <a:r>
              <a:rPr lang="en-US" altLang="zh-CN" b="1" dirty="0">
                <a:latin typeface="楷体" panose="02010609060101010101" charset="-122"/>
                <a:ea typeface="楷体" panose="02010609060101010101" charset="-122"/>
                <a:cs typeface="楷体" panose="02010609060101010101" charset="-122"/>
                <a:sym typeface="+mn-ea"/>
              </a:rPr>
              <a:t>25</a:t>
            </a:r>
            <a:r>
              <a:rPr lang="zh-CN" altLang="en-US" b="1" dirty="0">
                <a:latin typeface="楷体" panose="02010609060101010101" charset="-122"/>
                <a:ea typeface="楷体" panose="02010609060101010101" charset="-122"/>
                <a:cs typeface="楷体" panose="02010609060101010101" charset="-122"/>
                <a:sym typeface="+mn-ea"/>
              </a:rPr>
              <a:t>日</a:t>
            </a:r>
            <a:r>
              <a:rPr lang="zh-CN" altLang="en-US" b="1" dirty="0">
                <a:latin typeface="楷体" panose="02010609060101010101" charset="-122"/>
                <a:ea typeface="楷体" panose="02010609060101010101" charset="-122"/>
                <a:cs typeface="楷体" panose="02010609060101010101" charset="-122"/>
              </a:rPr>
              <a:t>）</a:t>
            </a:r>
            <a:endParaRPr lang="zh-CN" altLang="en-US" b="1" dirty="0">
              <a:latin typeface="楷体" panose="02010609060101010101" charset="-122"/>
              <a:ea typeface="楷体" panose="02010609060101010101" charset="-122"/>
              <a:cs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preferRelativeResize="0"/>
          <p:nvPr/>
        </p:nvPicPr>
        <p:blipFill rotWithShape="1">
          <a:blip r:embed="rId1" cstate="print">
            <a:extLst>
              <a:ext uri="{28A0092B-C50C-407E-A947-70E740481C1C}">
                <a14:useLocalDpi xmlns:a14="http://schemas.microsoft.com/office/drawing/2010/main" val="0"/>
              </a:ext>
            </a:extLst>
          </a:blip>
          <a:srcRect l="383" t="43710" r="395" b="29016"/>
          <a:stretch>
            <a:fillRect/>
          </a:stretch>
        </p:blipFill>
        <p:spPr>
          <a:xfrm>
            <a:off x="0" y="4006257"/>
            <a:ext cx="12192000" cy="2036756"/>
          </a:xfrm>
          <a:prstGeom prst="cube">
            <a:avLst>
              <a:gd name="adj" fmla="val 0"/>
            </a:avLst>
          </a:prstGeom>
          <a:noFill/>
          <a:effectLst/>
        </p:spPr>
      </p:pic>
      <p:sp>
        <p:nvSpPr>
          <p:cNvPr id="23" name="文本框 22"/>
          <p:cNvSpPr txBox="1"/>
          <p:nvPr/>
        </p:nvSpPr>
        <p:spPr>
          <a:xfrm>
            <a:off x="1162004" y="4145359"/>
            <a:ext cx="9867991" cy="1688924"/>
          </a:xfrm>
          <a:prstGeom prst="rect">
            <a:avLst/>
          </a:prstGeom>
          <a:noFill/>
        </p:spPr>
        <p:txBody>
          <a:bodyPr wrap="square">
            <a:spAutoFit/>
          </a:bodyPr>
          <a:lstStyle/>
          <a:p>
            <a:pPr algn="just">
              <a:lnSpc>
                <a:spcPct val="150000"/>
              </a:lnSpc>
            </a:pPr>
            <a:r>
              <a:rPr lang="en-US" altLang="zh-CN" sz="24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a:t>
            </a:r>
            <a:r>
              <a:rPr lang="zh-CN" altLang="en-US" sz="24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只要我们党</a:t>
            </a:r>
            <a:r>
              <a:rPr lang="zh-CN" altLang="en-US" sz="24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rPr>
              <a:t>把自身</a:t>
            </a:r>
            <a:r>
              <a:rPr lang="zh-CN" altLang="en-US" sz="24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建设好、建设强，确保党始终同人民想在一起、干在一起，就一定能够引领承载着中国人民伟大梦想的航船破浪前进，胜利驶向光辉的彼岸。</a:t>
            </a:r>
            <a:endParaRPr lang="zh-CN" altLang="en-US" sz="24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grpSp>
        <p:nvGrpSpPr>
          <p:cNvPr id="15" name="组合 14"/>
          <p:cNvGrpSpPr/>
          <p:nvPr/>
        </p:nvGrpSpPr>
        <p:grpSpPr>
          <a:xfrm>
            <a:off x="508352" y="1478286"/>
            <a:ext cx="3473296" cy="2278676"/>
            <a:chOff x="586200" y="1837524"/>
            <a:chExt cx="3473296" cy="2278676"/>
          </a:xfrm>
        </p:grpSpPr>
        <p:grpSp>
          <p:nvGrpSpPr>
            <p:cNvPr id="8" name="组合 7"/>
            <p:cNvGrpSpPr/>
            <p:nvPr/>
          </p:nvGrpSpPr>
          <p:grpSpPr>
            <a:xfrm>
              <a:off x="586200" y="1837524"/>
              <a:ext cx="3473296" cy="2278676"/>
              <a:chOff x="4205507" y="1104769"/>
              <a:chExt cx="3473296" cy="3030233"/>
            </a:xfrm>
          </p:grpSpPr>
          <p:sp>
            <p:nvSpPr>
              <p:cNvPr id="25" name="平行四边形 24"/>
              <p:cNvSpPr/>
              <p:nvPr/>
            </p:nvSpPr>
            <p:spPr>
              <a:xfrm rot="5400000" flipH="1" flipV="1">
                <a:off x="7256301" y="3712499"/>
                <a:ext cx="709730" cy="135274"/>
              </a:xfrm>
              <a:prstGeom prst="parallelogram">
                <a:avLst>
                  <a:gd name="adj" fmla="val 102728"/>
                </a:avLst>
              </a:prstGeom>
              <a:solidFill>
                <a:srgbClr val="7303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平行四边形 23"/>
              <p:cNvSpPr/>
              <p:nvPr/>
            </p:nvSpPr>
            <p:spPr>
              <a:xfrm rot="16200000" flipV="1">
                <a:off x="3918279" y="3712499"/>
                <a:ext cx="709730" cy="135274"/>
              </a:xfrm>
              <a:prstGeom prst="parallelogram">
                <a:avLst>
                  <a:gd name="adj" fmla="val 102728"/>
                </a:avLst>
              </a:prstGeom>
              <a:solidFill>
                <a:srgbClr val="7303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12"/>
              <p:cNvSpPr/>
              <p:nvPr/>
            </p:nvSpPr>
            <p:spPr>
              <a:xfrm flipV="1">
                <a:off x="4302677" y="1104769"/>
                <a:ext cx="3240000" cy="2520000"/>
              </a:xfrm>
              <a:prstGeom prst="rect">
                <a:avLst/>
              </a:prstGeom>
              <a:solidFill>
                <a:schemeClr val="bg1"/>
              </a:solidFill>
              <a:ln w="6350">
                <a:gradFill>
                  <a:gsLst>
                    <a:gs pos="0">
                      <a:srgbClr val="9E0406">
                        <a:alpha val="0"/>
                      </a:srgbClr>
                    </a:gs>
                    <a:gs pos="100000">
                      <a:srgbClr val="9E0406"/>
                    </a:gs>
                  </a:gsLst>
                  <a:lin ang="5400000" scaled="1"/>
                </a:gradFill>
              </a:ln>
              <a:effectLst>
                <a:outerShdw blurRad="254000" dist="63500" dir="2700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10" name="矩形 9"/>
              <p:cNvSpPr/>
              <p:nvPr/>
            </p:nvSpPr>
            <p:spPr>
              <a:xfrm>
                <a:off x="4525662" y="1745911"/>
                <a:ext cx="2880000" cy="1892275"/>
              </a:xfrm>
              <a:prstGeom prst="rect">
                <a:avLst/>
              </a:prstGeom>
            </p:spPr>
            <p:txBody>
              <a:bodyPr wrap="square">
                <a:spAutoFit/>
              </a:bodyPr>
              <a:lstStyle/>
              <a:p>
                <a:pPr algn="just">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指导伟大的革命，要有伟大的党，要有许多最好的干部。</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1" name="ïSľíḍé"/>
              <p:cNvSpPr/>
              <p:nvPr/>
            </p:nvSpPr>
            <p:spPr bwMode="auto">
              <a:xfrm>
                <a:off x="4205507" y="3624772"/>
                <a:ext cx="3473296" cy="510230"/>
              </a:xfrm>
              <a:prstGeom prst="rect">
                <a:avLst/>
              </a:prstGeom>
              <a:gradFill>
                <a:gsLst>
                  <a:gs pos="95000">
                    <a:srgbClr val="FF9000"/>
                  </a:gs>
                  <a:gs pos="0">
                    <a:srgbClr val="B00000"/>
                  </a:gs>
                </a:gsLst>
                <a:lin ang="1200000" scaled="0"/>
              </a:gradFill>
              <a:ln>
                <a:noFill/>
              </a:ln>
            </p:spPr>
            <p:txBody>
              <a:bodyPr vert="horz" wrap="none" lIns="90000" tIns="46800" rIns="90000" bIns="46800" numCol="1" anchor="ctr" anchorCtr="0" compatLnSpc="1">
                <a:normAutofit fontScale="92500" lnSpcReduction="20000"/>
              </a:bodyPr>
              <a:lstStyle>
                <a:lvl1pPr eaLnBrk="0" fontAlgn="base" hangingPunct="0">
                  <a:spcBef>
                    <a:spcPct val="0"/>
                  </a:spcBef>
                  <a:spcAft>
                    <a:spcPct val="0"/>
                  </a:spcAft>
                  <a:defRPr>
                    <a:solidFill>
                      <a:schemeClr val="tx1"/>
                    </a:solidFill>
                  </a:defRPr>
                </a:lvl1pPr>
                <a:lvl2pPr eaLnBrk="0" fontAlgn="base" hangingPunct="0">
                  <a:spcBef>
                    <a:spcPct val="0"/>
                  </a:spcBef>
                  <a:spcAft>
                    <a:spcPct val="0"/>
                  </a:spcAft>
                  <a:defRPr>
                    <a:solidFill>
                      <a:schemeClr val="tx1"/>
                    </a:solidFill>
                  </a:defRPr>
                </a:lvl2pPr>
                <a:lvl3pPr eaLnBrk="0" fontAlgn="base" hangingPunct="0">
                  <a:spcBef>
                    <a:spcPct val="0"/>
                  </a:spcBef>
                  <a:spcAft>
                    <a:spcPct val="0"/>
                  </a:spcAft>
                  <a:defRPr>
                    <a:solidFill>
                      <a:schemeClr val="tx1"/>
                    </a:solidFill>
                  </a:defRPr>
                </a:lvl3pPr>
                <a:lvl4pPr eaLnBrk="0" fontAlgn="base" hangingPunct="0">
                  <a:spcBef>
                    <a:spcPct val="0"/>
                  </a:spcBef>
                  <a:spcAft>
                    <a:spcPct val="0"/>
                  </a:spcAft>
                  <a:defRPr>
                    <a:solidFill>
                      <a:schemeClr val="tx1"/>
                    </a:solidFill>
                  </a:defRPr>
                </a:lvl4pPr>
                <a:lvl5pPr eaLnBrk="0" fontAlgn="base" hangingPunct="0">
                  <a:spcBef>
                    <a:spcPct val="0"/>
                  </a:spcBef>
                  <a:spcAft>
                    <a:spcPct val="0"/>
                  </a:spcAft>
                  <a:defRPr>
                    <a:solidFill>
                      <a:schemeClr val="tx1"/>
                    </a:solidFill>
                  </a:defRPr>
                </a:lvl5pPr>
                <a:lvl6pPr eaLnBrk="0" fontAlgn="base" hangingPunct="0">
                  <a:spcBef>
                    <a:spcPct val="0"/>
                  </a:spcBef>
                  <a:spcAft>
                    <a:spcPct val="0"/>
                  </a:spcAft>
                  <a:defRPr>
                    <a:solidFill>
                      <a:schemeClr val="tx1"/>
                    </a:solidFill>
                  </a:defRPr>
                </a:lvl6pPr>
                <a:lvl7pPr eaLnBrk="0" fontAlgn="base" hangingPunct="0">
                  <a:spcBef>
                    <a:spcPct val="0"/>
                  </a:spcBef>
                  <a:spcAft>
                    <a:spcPct val="0"/>
                  </a:spcAft>
                  <a:defRPr>
                    <a:solidFill>
                      <a:schemeClr val="tx1"/>
                    </a:solidFill>
                  </a:defRPr>
                </a:lvl7pPr>
                <a:lvl8pPr eaLnBrk="0" fontAlgn="base" hangingPunct="0">
                  <a:spcBef>
                    <a:spcPct val="0"/>
                  </a:spcBef>
                  <a:spcAft>
                    <a:spcPct val="0"/>
                  </a:spcAft>
                  <a:defRPr>
                    <a:solidFill>
                      <a:schemeClr val="tx1"/>
                    </a:solidFill>
                  </a:defRPr>
                </a:lvl8pPr>
                <a:lvl9pPr eaLnBrk="0" fontAlgn="base" hangingPunct="0">
                  <a:spcBef>
                    <a:spcPct val="0"/>
                  </a:spcBef>
                  <a:spcAft>
                    <a:spcPct val="0"/>
                  </a:spcAft>
                  <a:defRPr>
                    <a:solidFill>
                      <a:schemeClr val="tx1"/>
                    </a:solidFill>
                  </a:defRPr>
                </a:lvl9pPr>
              </a:lstStyle>
              <a:p>
                <a:pPr algn="ctr"/>
                <a:endParaRPr lang="zh-CN" altLang="en-US" sz="2400" b="1" spc="6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endParaRPr>
              </a:p>
            </p:txBody>
          </p:sp>
        </p:grpSp>
        <p:grpSp>
          <p:nvGrpSpPr>
            <p:cNvPr id="31" name="组合 30"/>
            <p:cNvGrpSpPr/>
            <p:nvPr/>
          </p:nvGrpSpPr>
          <p:grpSpPr>
            <a:xfrm>
              <a:off x="803857" y="1937904"/>
              <a:ext cx="2958047" cy="430887"/>
              <a:chOff x="714800" y="2125472"/>
              <a:chExt cx="2958047" cy="430887"/>
            </a:xfrm>
          </p:grpSpPr>
          <p:sp>
            <p:nvSpPr>
              <p:cNvPr id="26" name="文本框 25"/>
              <p:cNvSpPr txBox="1"/>
              <p:nvPr/>
            </p:nvSpPr>
            <p:spPr>
              <a:xfrm>
                <a:off x="1634922" y="2125472"/>
                <a:ext cx="1117803" cy="430887"/>
              </a:xfrm>
              <a:prstGeom prst="rect">
                <a:avLst/>
              </a:prstGeom>
              <a:noFill/>
            </p:spPr>
            <p:txBody>
              <a:bodyPr wrap="square">
                <a:spAutoFit/>
              </a:bodyPr>
              <a:lstStyle/>
              <a:p>
                <a:r>
                  <a:rPr lang="zh-CN" altLang="en-US" sz="2200" b="1">
                    <a:solidFill>
                      <a:schemeClr val="tx1">
                        <a:lumMod val="85000"/>
                        <a:lumOff val="15000"/>
                      </a:schemeClr>
                    </a:solidFill>
                    <a:latin typeface="华文中宋" panose="02010600040101010101" pitchFamily="2" charset="-122"/>
                    <a:ea typeface="华文中宋" panose="02010600040101010101" pitchFamily="2" charset="-122"/>
                  </a:rPr>
                  <a:t>毛泽东</a:t>
                </a:r>
                <a:endParaRPr lang="zh-CN" altLang="en-US" sz="2200">
                  <a:latin typeface="华文中宋" panose="02010600040101010101" pitchFamily="2" charset="-122"/>
                  <a:ea typeface="华文中宋" panose="02010600040101010101" pitchFamily="2" charset="-122"/>
                </a:endParaRPr>
              </a:p>
            </p:txBody>
          </p:sp>
          <p:cxnSp>
            <p:nvCxnSpPr>
              <p:cNvPr id="28" name="直接连接符 27"/>
              <p:cNvCxnSpPr/>
              <p:nvPr/>
            </p:nvCxnSpPr>
            <p:spPr>
              <a:xfrm>
                <a:off x="2752725" y="2333625"/>
                <a:ext cx="920122" cy="0"/>
              </a:xfrm>
              <a:prstGeom prst="line">
                <a:avLst/>
              </a:prstGeom>
              <a:ln w="12700">
                <a:gradFill flip="none" rotWithShape="1">
                  <a:gsLst>
                    <a:gs pos="0">
                      <a:schemeClr val="bg1"/>
                    </a:gs>
                    <a:gs pos="100000">
                      <a:srgbClr val="B0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714800" y="2333625"/>
                <a:ext cx="920122" cy="0"/>
              </a:xfrm>
              <a:prstGeom prst="line">
                <a:avLst/>
              </a:prstGeom>
              <a:ln w="12700">
                <a:gradFill flip="none" rotWithShape="1">
                  <a:gsLst>
                    <a:gs pos="0">
                      <a:schemeClr val="bg1"/>
                    </a:gs>
                    <a:gs pos="100000">
                      <a:srgbClr val="B00000"/>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nvGrpSpPr>
          <p:cNvPr id="47" name="组合 46"/>
          <p:cNvGrpSpPr/>
          <p:nvPr/>
        </p:nvGrpSpPr>
        <p:grpSpPr>
          <a:xfrm>
            <a:off x="4361871" y="1478286"/>
            <a:ext cx="3473296" cy="2278677"/>
            <a:chOff x="4265888" y="1305566"/>
            <a:chExt cx="3473296" cy="2278677"/>
          </a:xfrm>
        </p:grpSpPr>
        <p:grpSp>
          <p:nvGrpSpPr>
            <p:cNvPr id="20" name="组合 19"/>
            <p:cNvGrpSpPr/>
            <p:nvPr/>
          </p:nvGrpSpPr>
          <p:grpSpPr>
            <a:xfrm>
              <a:off x="4399576" y="1305566"/>
              <a:ext cx="3202705" cy="1894991"/>
              <a:chOff x="4400353" y="1567700"/>
              <a:chExt cx="3202705" cy="1894991"/>
            </a:xfrm>
          </p:grpSpPr>
          <p:grpSp>
            <p:nvGrpSpPr>
              <p:cNvPr id="7" name="组合 6"/>
              <p:cNvGrpSpPr/>
              <p:nvPr/>
            </p:nvGrpSpPr>
            <p:grpSpPr>
              <a:xfrm>
                <a:off x="4400353" y="1567700"/>
                <a:ext cx="3202705" cy="1894991"/>
                <a:chOff x="4339971" y="1104768"/>
                <a:chExt cx="3202705" cy="2520000"/>
              </a:xfrm>
            </p:grpSpPr>
            <p:sp>
              <p:nvSpPr>
                <p:cNvPr id="2" name="等腰三角形 12"/>
                <p:cNvSpPr/>
                <p:nvPr/>
              </p:nvSpPr>
              <p:spPr>
                <a:xfrm flipV="1">
                  <a:off x="4339971" y="1104768"/>
                  <a:ext cx="3202705" cy="2520000"/>
                </a:xfrm>
                <a:prstGeom prst="rect">
                  <a:avLst/>
                </a:prstGeom>
                <a:solidFill>
                  <a:schemeClr val="bg1"/>
                </a:solidFill>
                <a:ln w="6350">
                  <a:gradFill>
                    <a:gsLst>
                      <a:gs pos="0">
                        <a:srgbClr val="9E0406">
                          <a:alpha val="0"/>
                        </a:srgbClr>
                      </a:gs>
                      <a:gs pos="100000">
                        <a:srgbClr val="9E0406"/>
                      </a:gs>
                    </a:gsLst>
                    <a:lin ang="5400000" scaled="1"/>
                  </a:gradFill>
                </a:ln>
                <a:effectLst>
                  <a:outerShdw blurRad="254000" dist="63500" dir="2700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3" name="矩形 2"/>
                <p:cNvSpPr/>
                <p:nvPr/>
              </p:nvSpPr>
              <p:spPr>
                <a:xfrm>
                  <a:off x="4546454" y="1933101"/>
                  <a:ext cx="2880000" cy="1278343"/>
                </a:xfrm>
                <a:prstGeom prst="rect">
                  <a:avLst/>
                </a:prstGeom>
              </p:spPr>
              <p:txBody>
                <a:bodyPr wrap="square">
                  <a:spAutoFit/>
                </a:bodyPr>
                <a:lstStyle/>
                <a:p>
                  <a:pPr algn="just">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关键是我们共产党内部要搞好，不出事。</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32" name="组合 31"/>
              <p:cNvGrpSpPr/>
              <p:nvPr/>
            </p:nvGrpSpPr>
            <p:grpSpPr>
              <a:xfrm>
                <a:off x="4512100" y="1715170"/>
                <a:ext cx="2958047" cy="430887"/>
                <a:chOff x="714800" y="2125472"/>
                <a:chExt cx="2958047" cy="430887"/>
              </a:xfrm>
            </p:grpSpPr>
            <p:sp>
              <p:nvSpPr>
                <p:cNvPr id="33" name="文本框 32"/>
                <p:cNvSpPr txBox="1"/>
                <p:nvPr/>
              </p:nvSpPr>
              <p:spPr>
                <a:xfrm>
                  <a:off x="1634922" y="2125472"/>
                  <a:ext cx="1117803" cy="430887"/>
                </a:xfrm>
                <a:prstGeom prst="rect">
                  <a:avLst/>
                </a:prstGeom>
                <a:noFill/>
              </p:spPr>
              <p:txBody>
                <a:bodyPr wrap="square">
                  <a:spAutoFit/>
                </a:bodyPr>
                <a:lstStyle/>
                <a:p>
                  <a:r>
                    <a:rPr lang="zh-CN" altLang="en-US" sz="2200" b="1" dirty="0">
                      <a:solidFill>
                        <a:schemeClr val="tx1">
                          <a:lumMod val="85000"/>
                          <a:lumOff val="15000"/>
                        </a:schemeClr>
                      </a:solidFill>
                      <a:latin typeface="华文中宋" panose="02010600040101010101" pitchFamily="2" charset="-122"/>
                      <a:ea typeface="华文中宋" panose="02010600040101010101" pitchFamily="2" charset="-122"/>
                    </a:rPr>
                    <a:t>邓小平</a:t>
                  </a:r>
                  <a:endParaRPr lang="zh-CN" altLang="en-US" sz="2200" dirty="0">
                    <a:latin typeface="华文中宋" panose="02010600040101010101" pitchFamily="2" charset="-122"/>
                    <a:ea typeface="华文中宋" panose="02010600040101010101" pitchFamily="2" charset="-122"/>
                  </a:endParaRPr>
                </a:p>
              </p:txBody>
            </p:sp>
            <p:cxnSp>
              <p:nvCxnSpPr>
                <p:cNvPr id="34" name="直接连接符 33"/>
                <p:cNvCxnSpPr/>
                <p:nvPr/>
              </p:nvCxnSpPr>
              <p:spPr>
                <a:xfrm>
                  <a:off x="2752725" y="2333625"/>
                  <a:ext cx="920122" cy="0"/>
                </a:xfrm>
                <a:prstGeom prst="line">
                  <a:avLst/>
                </a:prstGeom>
                <a:ln w="12700">
                  <a:gradFill flip="none" rotWithShape="1">
                    <a:gsLst>
                      <a:gs pos="0">
                        <a:schemeClr val="bg1"/>
                      </a:gs>
                      <a:gs pos="100000">
                        <a:srgbClr val="B0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H="1">
                  <a:off x="714800" y="2333625"/>
                  <a:ext cx="920122" cy="0"/>
                </a:xfrm>
                <a:prstGeom prst="line">
                  <a:avLst/>
                </a:prstGeom>
                <a:ln w="12700">
                  <a:gradFill flip="none" rotWithShape="1">
                    <a:gsLst>
                      <a:gs pos="0">
                        <a:schemeClr val="bg1"/>
                      </a:gs>
                      <a:gs pos="100000">
                        <a:srgbClr val="B00000"/>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nvGrpSpPr>
            <p:cNvPr id="41" name="组合 40"/>
            <p:cNvGrpSpPr/>
            <p:nvPr/>
          </p:nvGrpSpPr>
          <p:grpSpPr>
            <a:xfrm>
              <a:off x="4265888" y="3050539"/>
              <a:ext cx="3473296" cy="533704"/>
              <a:chOff x="738600" y="3202939"/>
              <a:chExt cx="3473296" cy="533704"/>
            </a:xfrm>
          </p:grpSpPr>
          <p:sp>
            <p:nvSpPr>
              <p:cNvPr id="27" name="平行四边形 26"/>
              <p:cNvSpPr/>
              <p:nvPr/>
            </p:nvSpPr>
            <p:spPr>
              <a:xfrm rot="5400000" flipH="1" flipV="1">
                <a:off x="3877407" y="3402154"/>
                <a:ext cx="533703" cy="135274"/>
              </a:xfrm>
              <a:prstGeom prst="parallelogram">
                <a:avLst>
                  <a:gd name="adj" fmla="val 102728"/>
                </a:avLst>
              </a:prstGeom>
              <a:solidFill>
                <a:srgbClr val="7303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平行四边形 28"/>
              <p:cNvSpPr/>
              <p:nvPr/>
            </p:nvSpPr>
            <p:spPr>
              <a:xfrm rot="16200000" flipV="1">
                <a:off x="539385" y="3402154"/>
                <a:ext cx="533703" cy="135274"/>
              </a:xfrm>
              <a:prstGeom prst="parallelogram">
                <a:avLst>
                  <a:gd name="adj" fmla="val 102728"/>
                </a:avLst>
              </a:prstGeom>
              <a:solidFill>
                <a:srgbClr val="7303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ïSľíḍé"/>
              <p:cNvSpPr/>
              <p:nvPr/>
            </p:nvSpPr>
            <p:spPr bwMode="auto">
              <a:xfrm>
                <a:off x="738600" y="3352960"/>
                <a:ext cx="3473296" cy="383683"/>
              </a:xfrm>
              <a:prstGeom prst="rect">
                <a:avLst/>
              </a:prstGeom>
              <a:gradFill>
                <a:gsLst>
                  <a:gs pos="95000">
                    <a:srgbClr val="FF9000"/>
                  </a:gs>
                  <a:gs pos="0">
                    <a:srgbClr val="B00000"/>
                  </a:gs>
                </a:gsLst>
                <a:lin ang="1200000" scaled="0"/>
              </a:gradFill>
              <a:ln>
                <a:noFill/>
              </a:ln>
            </p:spPr>
            <p:txBody>
              <a:bodyPr vert="horz" wrap="none" lIns="90000" tIns="46800" rIns="90000" bIns="46800" numCol="1" anchor="ctr" anchorCtr="0" compatLnSpc="1">
                <a:normAutofit fontScale="92500" lnSpcReduction="20000"/>
              </a:bodyPr>
              <a:lstStyle>
                <a:lvl1pPr eaLnBrk="0" fontAlgn="base" hangingPunct="0">
                  <a:spcBef>
                    <a:spcPct val="0"/>
                  </a:spcBef>
                  <a:spcAft>
                    <a:spcPct val="0"/>
                  </a:spcAft>
                  <a:defRPr>
                    <a:solidFill>
                      <a:schemeClr val="tx1"/>
                    </a:solidFill>
                  </a:defRPr>
                </a:lvl1pPr>
                <a:lvl2pPr eaLnBrk="0" fontAlgn="base" hangingPunct="0">
                  <a:spcBef>
                    <a:spcPct val="0"/>
                  </a:spcBef>
                  <a:spcAft>
                    <a:spcPct val="0"/>
                  </a:spcAft>
                  <a:defRPr>
                    <a:solidFill>
                      <a:schemeClr val="tx1"/>
                    </a:solidFill>
                  </a:defRPr>
                </a:lvl2pPr>
                <a:lvl3pPr eaLnBrk="0" fontAlgn="base" hangingPunct="0">
                  <a:spcBef>
                    <a:spcPct val="0"/>
                  </a:spcBef>
                  <a:spcAft>
                    <a:spcPct val="0"/>
                  </a:spcAft>
                  <a:defRPr>
                    <a:solidFill>
                      <a:schemeClr val="tx1"/>
                    </a:solidFill>
                  </a:defRPr>
                </a:lvl3pPr>
                <a:lvl4pPr eaLnBrk="0" fontAlgn="base" hangingPunct="0">
                  <a:spcBef>
                    <a:spcPct val="0"/>
                  </a:spcBef>
                  <a:spcAft>
                    <a:spcPct val="0"/>
                  </a:spcAft>
                  <a:defRPr>
                    <a:solidFill>
                      <a:schemeClr val="tx1"/>
                    </a:solidFill>
                  </a:defRPr>
                </a:lvl4pPr>
                <a:lvl5pPr eaLnBrk="0" fontAlgn="base" hangingPunct="0">
                  <a:spcBef>
                    <a:spcPct val="0"/>
                  </a:spcBef>
                  <a:spcAft>
                    <a:spcPct val="0"/>
                  </a:spcAft>
                  <a:defRPr>
                    <a:solidFill>
                      <a:schemeClr val="tx1"/>
                    </a:solidFill>
                  </a:defRPr>
                </a:lvl5pPr>
                <a:lvl6pPr eaLnBrk="0" fontAlgn="base" hangingPunct="0">
                  <a:spcBef>
                    <a:spcPct val="0"/>
                  </a:spcBef>
                  <a:spcAft>
                    <a:spcPct val="0"/>
                  </a:spcAft>
                  <a:defRPr>
                    <a:solidFill>
                      <a:schemeClr val="tx1"/>
                    </a:solidFill>
                  </a:defRPr>
                </a:lvl6pPr>
                <a:lvl7pPr eaLnBrk="0" fontAlgn="base" hangingPunct="0">
                  <a:spcBef>
                    <a:spcPct val="0"/>
                  </a:spcBef>
                  <a:spcAft>
                    <a:spcPct val="0"/>
                  </a:spcAft>
                  <a:defRPr>
                    <a:solidFill>
                      <a:schemeClr val="tx1"/>
                    </a:solidFill>
                  </a:defRPr>
                </a:lvl7pPr>
                <a:lvl8pPr eaLnBrk="0" fontAlgn="base" hangingPunct="0">
                  <a:spcBef>
                    <a:spcPct val="0"/>
                  </a:spcBef>
                  <a:spcAft>
                    <a:spcPct val="0"/>
                  </a:spcAft>
                  <a:defRPr>
                    <a:solidFill>
                      <a:schemeClr val="tx1"/>
                    </a:solidFill>
                  </a:defRPr>
                </a:lvl8pPr>
                <a:lvl9pPr eaLnBrk="0" fontAlgn="base" hangingPunct="0">
                  <a:spcBef>
                    <a:spcPct val="0"/>
                  </a:spcBef>
                  <a:spcAft>
                    <a:spcPct val="0"/>
                  </a:spcAft>
                  <a:defRPr>
                    <a:solidFill>
                      <a:schemeClr val="tx1"/>
                    </a:solidFill>
                  </a:defRPr>
                </a:lvl9pPr>
              </a:lstStyle>
              <a:p>
                <a:pPr algn="ctr"/>
                <a:endParaRPr lang="zh-CN" altLang="en-US" sz="2400" b="1" spc="6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endParaRPr>
              </a:p>
            </p:txBody>
          </p:sp>
        </p:grpSp>
      </p:grpSp>
      <p:grpSp>
        <p:nvGrpSpPr>
          <p:cNvPr id="46" name="组合 45"/>
          <p:cNvGrpSpPr/>
          <p:nvPr/>
        </p:nvGrpSpPr>
        <p:grpSpPr>
          <a:xfrm>
            <a:off x="8215390" y="1478286"/>
            <a:ext cx="3473296" cy="2278677"/>
            <a:chOff x="7812349" y="1305566"/>
            <a:chExt cx="3473296" cy="2278677"/>
          </a:xfrm>
        </p:grpSpPr>
        <p:grpSp>
          <p:nvGrpSpPr>
            <p:cNvPr id="21" name="组合 20"/>
            <p:cNvGrpSpPr/>
            <p:nvPr/>
          </p:nvGrpSpPr>
          <p:grpSpPr>
            <a:xfrm>
              <a:off x="7945577" y="1305566"/>
              <a:ext cx="3202705" cy="1894991"/>
              <a:chOff x="7945577" y="1305566"/>
              <a:chExt cx="3202705" cy="1894991"/>
            </a:xfrm>
          </p:grpSpPr>
          <p:grpSp>
            <p:nvGrpSpPr>
              <p:cNvPr id="18" name="组合 17"/>
              <p:cNvGrpSpPr/>
              <p:nvPr/>
            </p:nvGrpSpPr>
            <p:grpSpPr>
              <a:xfrm>
                <a:off x="7945577" y="1305566"/>
                <a:ext cx="3202705" cy="1894991"/>
                <a:chOff x="4455077" y="1257168"/>
                <a:chExt cx="3202705" cy="2520000"/>
              </a:xfrm>
            </p:grpSpPr>
            <p:sp>
              <p:nvSpPr>
                <p:cNvPr id="16" name="等腰三角形 12"/>
                <p:cNvSpPr/>
                <p:nvPr/>
              </p:nvSpPr>
              <p:spPr>
                <a:xfrm flipV="1">
                  <a:off x="4455077" y="1257168"/>
                  <a:ext cx="3202705" cy="2520000"/>
                </a:xfrm>
                <a:prstGeom prst="rect">
                  <a:avLst/>
                </a:prstGeom>
                <a:solidFill>
                  <a:schemeClr val="bg1"/>
                </a:solidFill>
                <a:ln w="6350">
                  <a:gradFill>
                    <a:gsLst>
                      <a:gs pos="0">
                        <a:srgbClr val="9E0406">
                          <a:alpha val="0"/>
                        </a:srgbClr>
                      </a:gs>
                      <a:gs pos="100000">
                        <a:srgbClr val="9E0406"/>
                      </a:gs>
                    </a:gsLst>
                    <a:lin ang="5400000" scaled="1"/>
                  </a:gradFill>
                </a:ln>
                <a:effectLst>
                  <a:outerShdw blurRad="254000" dist="63500" dir="2700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17" name="矩形 16"/>
                <p:cNvSpPr/>
                <p:nvPr/>
              </p:nvSpPr>
              <p:spPr>
                <a:xfrm>
                  <a:off x="4689263" y="1614089"/>
                  <a:ext cx="2880000" cy="1810416"/>
                </a:xfrm>
                <a:prstGeom prst="rect">
                  <a:avLst/>
                </a:prstGeom>
              </p:spPr>
              <p:txBody>
                <a:bodyPr wrap="square">
                  <a:spAutoFit/>
                </a:bodyPr>
                <a:lstStyle/>
                <a:p>
                  <a:pPr algn="just">
                    <a:lnSpc>
                      <a:spcPct val="130000"/>
                    </a:lnSpc>
                  </a:pPr>
                  <a:endParaRPr lang="en-US" altLang="zh-CN" sz="2000" b="1"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a:lnSpc>
                      <a:spcPct val="150000"/>
                    </a:lnSpc>
                  </a:pP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实现伟大梦想，必须建设伟大工程。</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36" name="组合 35"/>
              <p:cNvGrpSpPr/>
              <p:nvPr/>
            </p:nvGrpSpPr>
            <p:grpSpPr>
              <a:xfrm>
                <a:off x="8084805" y="1492436"/>
                <a:ext cx="2958047" cy="430887"/>
                <a:chOff x="724960" y="2125472"/>
                <a:chExt cx="2958047" cy="430887"/>
              </a:xfrm>
            </p:grpSpPr>
            <p:sp>
              <p:nvSpPr>
                <p:cNvPr id="37" name="文本框 36"/>
                <p:cNvSpPr txBox="1"/>
                <p:nvPr/>
              </p:nvSpPr>
              <p:spPr>
                <a:xfrm>
                  <a:off x="1645082" y="2125472"/>
                  <a:ext cx="1117803" cy="430887"/>
                </a:xfrm>
                <a:prstGeom prst="rect">
                  <a:avLst/>
                </a:prstGeom>
                <a:noFill/>
              </p:spPr>
              <p:txBody>
                <a:bodyPr wrap="square">
                  <a:spAutoFit/>
                </a:bodyPr>
                <a:lstStyle/>
                <a:p>
                  <a:r>
                    <a:rPr lang="zh-CN" altLang="en-US" sz="2200" b="1">
                      <a:solidFill>
                        <a:schemeClr val="tx1">
                          <a:lumMod val="85000"/>
                          <a:lumOff val="15000"/>
                        </a:schemeClr>
                      </a:solidFill>
                      <a:latin typeface="华文中宋" panose="02010600040101010101" pitchFamily="2" charset="-122"/>
                      <a:ea typeface="华文中宋" panose="02010600040101010101" pitchFamily="2" charset="-122"/>
                    </a:rPr>
                    <a:t>习近平</a:t>
                  </a:r>
                  <a:endParaRPr lang="zh-CN" altLang="en-US" sz="2200">
                    <a:latin typeface="华文中宋" panose="02010600040101010101" pitchFamily="2" charset="-122"/>
                    <a:ea typeface="华文中宋" panose="02010600040101010101" pitchFamily="2" charset="-122"/>
                  </a:endParaRPr>
                </a:p>
              </p:txBody>
            </p:sp>
            <p:cxnSp>
              <p:nvCxnSpPr>
                <p:cNvPr id="38" name="直接连接符 37"/>
                <p:cNvCxnSpPr/>
                <p:nvPr/>
              </p:nvCxnSpPr>
              <p:spPr>
                <a:xfrm>
                  <a:off x="2762885" y="2333625"/>
                  <a:ext cx="920122" cy="0"/>
                </a:xfrm>
                <a:prstGeom prst="line">
                  <a:avLst/>
                </a:prstGeom>
                <a:ln w="12700">
                  <a:gradFill flip="none" rotWithShape="1">
                    <a:gsLst>
                      <a:gs pos="0">
                        <a:schemeClr val="bg1"/>
                      </a:gs>
                      <a:gs pos="100000">
                        <a:srgbClr val="B0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H="1">
                  <a:off x="724960" y="2333625"/>
                  <a:ext cx="920122" cy="0"/>
                </a:xfrm>
                <a:prstGeom prst="line">
                  <a:avLst/>
                </a:prstGeom>
                <a:ln w="12700">
                  <a:gradFill flip="none" rotWithShape="1">
                    <a:gsLst>
                      <a:gs pos="0">
                        <a:schemeClr val="bg1"/>
                      </a:gs>
                      <a:gs pos="100000">
                        <a:srgbClr val="B00000"/>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grpSp>
          <p:nvGrpSpPr>
            <p:cNvPr id="42" name="组合 41"/>
            <p:cNvGrpSpPr/>
            <p:nvPr/>
          </p:nvGrpSpPr>
          <p:grpSpPr>
            <a:xfrm>
              <a:off x="7812349" y="3050539"/>
              <a:ext cx="3473296" cy="533704"/>
              <a:chOff x="738600" y="3202939"/>
              <a:chExt cx="3473296" cy="533704"/>
            </a:xfrm>
          </p:grpSpPr>
          <p:sp>
            <p:nvSpPr>
              <p:cNvPr id="43" name="平行四边形 42"/>
              <p:cNvSpPr/>
              <p:nvPr/>
            </p:nvSpPr>
            <p:spPr>
              <a:xfrm rot="5400000" flipH="1" flipV="1">
                <a:off x="3877407" y="3402154"/>
                <a:ext cx="533703" cy="135274"/>
              </a:xfrm>
              <a:prstGeom prst="parallelogram">
                <a:avLst>
                  <a:gd name="adj" fmla="val 102728"/>
                </a:avLst>
              </a:prstGeom>
              <a:solidFill>
                <a:srgbClr val="7303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平行四边形 43"/>
              <p:cNvSpPr/>
              <p:nvPr/>
            </p:nvSpPr>
            <p:spPr>
              <a:xfrm rot="16200000" flipV="1">
                <a:off x="539385" y="3402154"/>
                <a:ext cx="533703" cy="135274"/>
              </a:xfrm>
              <a:prstGeom prst="parallelogram">
                <a:avLst>
                  <a:gd name="adj" fmla="val 102728"/>
                </a:avLst>
              </a:prstGeom>
              <a:solidFill>
                <a:srgbClr val="7303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ïSľíḍé"/>
              <p:cNvSpPr/>
              <p:nvPr/>
            </p:nvSpPr>
            <p:spPr bwMode="auto">
              <a:xfrm>
                <a:off x="738600" y="3352960"/>
                <a:ext cx="3473296" cy="383683"/>
              </a:xfrm>
              <a:prstGeom prst="rect">
                <a:avLst/>
              </a:prstGeom>
              <a:gradFill>
                <a:gsLst>
                  <a:gs pos="95000">
                    <a:srgbClr val="FF9000"/>
                  </a:gs>
                  <a:gs pos="0">
                    <a:srgbClr val="B00000"/>
                  </a:gs>
                </a:gsLst>
                <a:lin ang="1200000" scaled="0"/>
              </a:gradFill>
              <a:ln>
                <a:noFill/>
              </a:ln>
            </p:spPr>
            <p:txBody>
              <a:bodyPr vert="horz" wrap="none" lIns="90000" tIns="46800" rIns="90000" bIns="46800" numCol="1" anchor="ctr" anchorCtr="0" compatLnSpc="1">
                <a:normAutofit fontScale="92500" lnSpcReduction="20000"/>
              </a:bodyPr>
              <a:lstStyle>
                <a:lvl1pPr eaLnBrk="0" fontAlgn="base" hangingPunct="0">
                  <a:spcBef>
                    <a:spcPct val="0"/>
                  </a:spcBef>
                  <a:spcAft>
                    <a:spcPct val="0"/>
                  </a:spcAft>
                  <a:defRPr>
                    <a:solidFill>
                      <a:schemeClr val="tx1"/>
                    </a:solidFill>
                  </a:defRPr>
                </a:lvl1pPr>
                <a:lvl2pPr eaLnBrk="0" fontAlgn="base" hangingPunct="0">
                  <a:spcBef>
                    <a:spcPct val="0"/>
                  </a:spcBef>
                  <a:spcAft>
                    <a:spcPct val="0"/>
                  </a:spcAft>
                  <a:defRPr>
                    <a:solidFill>
                      <a:schemeClr val="tx1"/>
                    </a:solidFill>
                  </a:defRPr>
                </a:lvl2pPr>
                <a:lvl3pPr eaLnBrk="0" fontAlgn="base" hangingPunct="0">
                  <a:spcBef>
                    <a:spcPct val="0"/>
                  </a:spcBef>
                  <a:spcAft>
                    <a:spcPct val="0"/>
                  </a:spcAft>
                  <a:defRPr>
                    <a:solidFill>
                      <a:schemeClr val="tx1"/>
                    </a:solidFill>
                  </a:defRPr>
                </a:lvl3pPr>
                <a:lvl4pPr eaLnBrk="0" fontAlgn="base" hangingPunct="0">
                  <a:spcBef>
                    <a:spcPct val="0"/>
                  </a:spcBef>
                  <a:spcAft>
                    <a:spcPct val="0"/>
                  </a:spcAft>
                  <a:defRPr>
                    <a:solidFill>
                      <a:schemeClr val="tx1"/>
                    </a:solidFill>
                  </a:defRPr>
                </a:lvl4pPr>
                <a:lvl5pPr eaLnBrk="0" fontAlgn="base" hangingPunct="0">
                  <a:spcBef>
                    <a:spcPct val="0"/>
                  </a:spcBef>
                  <a:spcAft>
                    <a:spcPct val="0"/>
                  </a:spcAft>
                  <a:defRPr>
                    <a:solidFill>
                      <a:schemeClr val="tx1"/>
                    </a:solidFill>
                  </a:defRPr>
                </a:lvl5pPr>
                <a:lvl6pPr eaLnBrk="0" fontAlgn="base" hangingPunct="0">
                  <a:spcBef>
                    <a:spcPct val="0"/>
                  </a:spcBef>
                  <a:spcAft>
                    <a:spcPct val="0"/>
                  </a:spcAft>
                  <a:defRPr>
                    <a:solidFill>
                      <a:schemeClr val="tx1"/>
                    </a:solidFill>
                  </a:defRPr>
                </a:lvl6pPr>
                <a:lvl7pPr eaLnBrk="0" fontAlgn="base" hangingPunct="0">
                  <a:spcBef>
                    <a:spcPct val="0"/>
                  </a:spcBef>
                  <a:spcAft>
                    <a:spcPct val="0"/>
                  </a:spcAft>
                  <a:defRPr>
                    <a:solidFill>
                      <a:schemeClr val="tx1"/>
                    </a:solidFill>
                  </a:defRPr>
                </a:lvl7pPr>
                <a:lvl8pPr eaLnBrk="0" fontAlgn="base" hangingPunct="0">
                  <a:spcBef>
                    <a:spcPct val="0"/>
                  </a:spcBef>
                  <a:spcAft>
                    <a:spcPct val="0"/>
                  </a:spcAft>
                  <a:defRPr>
                    <a:solidFill>
                      <a:schemeClr val="tx1"/>
                    </a:solidFill>
                  </a:defRPr>
                </a:lvl8pPr>
                <a:lvl9pPr eaLnBrk="0" fontAlgn="base" hangingPunct="0">
                  <a:spcBef>
                    <a:spcPct val="0"/>
                  </a:spcBef>
                  <a:spcAft>
                    <a:spcPct val="0"/>
                  </a:spcAft>
                  <a:defRPr>
                    <a:solidFill>
                      <a:schemeClr val="tx1"/>
                    </a:solidFill>
                  </a:defRPr>
                </a:lvl9pPr>
              </a:lstStyle>
              <a:p>
                <a:pPr algn="ctr"/>
                <a:endParaRPr lang="zh-CN" altLang="en-US" sz="2400" b="1" spc="60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işlídê"/>
          <p:cNvSpPr/>
          <p:nvPr/>
        </p:nvSpPr>
        <p:spPr>
          <a:xfrm>
            <a:off x="-18409" y="3224794"/>
            <a:ext cx="12192000" cy="3635697"/>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6" name="直接箭头连接符 5"/>
          <p:cNvCxnSpPr/>
          <p:nvPr/>
        </p:nvCxnSpPr>
        <p:spPr>
          <a:xfrm>
            <a:off x="0" y="3568138"/>
            <a:ext cx="11898775" cy="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1066165" y="1130300"/>
            <a:ext cx="10059035" cy="1951990"/>
          </a:xfrm>
          <a:prstGeom prst="rect">
            <a:avLst/>
          </a:prstGeom>
          <a:solidFill>
            <a:schemeClr val="bg1"/>
          </a:solidFill>
          <a:ln w="1905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2605048" y="3728295"/>
            <a:ext cx="1795678" cy="1917063"/>
          </a:xfrm>
          <a:prstGeom prst="rect">
            <a:avLst/>
          </a:prstGeom>
          <a:noFill/>
        </p:spPr>
        <p:txBody>
          <a:bodyPr wrap="square">
            <a:spAutoFit/>
          </a:bodyPr>
          <a:lstStyle/>
          <a:p>
            <a:pPr algn="just">
              <a:lnSpc>
                <a:spcPct val="120000"/>
              </a:lnSpc>
              <a:spcBef>
                <a:spcPts val="600"/>
              </a:spcBef>
              <a:defRPr/>
            </a:pPr>
            <a:r>
              <a:rPr lang="en-US" altLang="zh-CN" sz="1600" b="1" dirty="0">
                <a:solidFill>
                  <a:schemeClr val="tx1">
                    <a:lumMod val="85000"/>
                    <a:lumOff val="15000"/>
                  </a:schemeClr>
                </a:solidFill>
                <a:latin typeface="黑体" panose="02010609060101010101" pitchFamily="49" charset="-122"/>
                <a:ea typeface="黑体" panose="02010609060101010101" pitchFamily="49" charset="-122"/>
              </a:rPr>
              <a:t>2014</a:t>
            </a:r>
            <a:r>
              <a:rPr lang="zh-CN" altLang="zh-CN" sz="1600" b="1" dirty="0">
                <a:solidFill>
                  <a:schemeClr val="tx1">
                    <a:lumMod val="85000"/>
                    <a:lumOff val="15000"/>
                  </a:schemeClr>
                </a:solidFill>
                <a:latin typeface="黑体" panose="02010609060101010101" pitchFamily="49" charset="-122"/>
                <a:ea typeface="黑体" panose="02010609060101010101" pitchFamily="49" charset="-122"/>
              </a:rPr>
              <a:t>年</a:t>
            </a:r>
            <a:r>
              <a:rPr lang="en-US" altLang="zh-CN" sz="1600" b="1" dirty="0">
                <a:solidFill>
                  <a:schemeClr val="tx1">
                    <a:lumMod val="85000"/>
                    <a:lumOff val="15000"/>
                  </a:schemeClr>
                </a:solidFill>
                <a:latin typeface="黑体" panose="02010609060101010101" pitchFamily="49" charset="-122"/>
                <a:ea typeface="黑体" panose="02010609060101010101" pitchFamily="49" charset="-122"/>
              </a:rPr>
              <a:t>10</a:t>
            </a:r>
            <a:r>
              <a:rPr lang="zh-CN" altLang="zh-CN" sz="1600" b="1" dirty="0">
                <a:solidFill>
                  <a:schemeClr val="tx1">
                    <a:lumMod val="85000"/>
                    <a:lumOff val="15000"/>
                  </a:schemeClr>
                </a:solidFill>
                <a:latin typeface="黑体" panose="02010609060101010101" pitchFamily="49" charset="-122"/>
                <a:ea typeface="黑体" panose="02010609060101010101" pitchFamily="49" charset="-122"/>
              </a:rPr>
              <a:t>月</a:t>
            </a:r>
            <a:r>
              <a:rPr lang="en-US" altLang="zh-CN" sz="1600" b="1" dirty="0">
                <a:solidFill>
                  <a:schemeClr val="tx1">
                    <a:lumMod val="85000"/>
                    <a:lumOff val="15000"/>
                  </a:schemeClr>
                </a:solidFill>
                <a:latin typeface="黑体" panose="02010609060101010101" pitchFamily="49" charset="-122"/>
                <a:ea typeface="黑体" panose="02010609060101010101" pitchFamily="49" charset="-122"/>
              </a:rPr>
              <a:t>8</a:t>
            </a:r>
            <a:r>
              <a:rPr lang="zh-CN" altLang="zh-CN" sz="1600" b="1" dirty="0">
                <a:solidFill>
                  <a:schemeClr val="tx1">
                    <a:lumMod val="85000"/>
                    <a:lumOff val="15000"/>
                  </a:schemeClr>
                </a:solidFill>
                <a:latin typeface="黑体" panose="02010609060101010101" pitchFamily="49" charset="-122"/>
                <a:ea typeface="黑体" panose="02010609060101010101" pitchFamily="49" charset="-122"/>
              </a:rPr>
              <a:t>日</a:t>
            </a:r>
            <a:endParaRPr lang="en-US" altLang="zh-CN" sz="1600" b="1" dirty="0">
              <a:solidFill>
                <a:schemeClr val="tx1">
                  <a:lumMod val="85000"/>
                  <a:lumOff val="15000"/>
                </a:schemeClr>
              </a:solidFill>
              <a:latin typeface="黑体" panose="02010609060101010101" pitchFamily="49" charset="-122"/>
              <a:ea typeface="黑体" panose="02010609060101010101" pitchFamily="49" charset="-122"/>
            </a:endParaRPr>
          </a:p>
          <a:p>
            <a:pPr algn="just">
              <a:lnSpc>
                <a:spcPct val="120000"/>
              </a:lnSpc>
              <a:spcBef>
                <a:spcPts val="600"/>
              </a:spcBef>
              <a:defRPr/>
            </a:pPr>
            <a:r>
              <a:rPr lang="zh-CN" altLang="zh-CN" sz="1600" dirty="0">
                <a:solidFill>
                  <a:schemeClr val="tx1">
                    <a:lumMod val="85000"/>
                    <a:lumOff val="15000"/>
                  </a:schemeClr>
                </a:solidFill>
                <a:latin typeface="微软雅黑" panose="020B0503020204020204" pitchFamily="34" charset="-122"/>
                <a:ea typeface="微软雅黑" panose="020B0503020204020204" pitchFamily="34" charset="-122"/>
              </a:rPr>
              <a:t>习近平在党的群众路线教育实践活动总结大会上提出</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zh-CN" sz="1600" dirty="0">
                <a:solidFill>
                  <a:srgbClr val="C00000"/>
                </a:solidFill>
                <a:latin typeface="微软雅黑" panose="020B0503020204020204" pitchFamily="34" charset="-122"/>
                <a:ea typeface="微软雅黑" panose="020B0503020204020204" pitchFamily="34" charset="-122"/>
              </a:rPr>
              <a:t>全面推进从严治党</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4663037" y="3728295"/>
            <a:ext cx="2467398" cy="2803460"/>
          </a:xfrm>
          <a:prstGeom prst="rect">
            <a:avLst/>
          </a:prstGeom>
          <a:noFill/>
        </p:spPr>
        <p:txBody>
          <a:bodyPr wrap="square">
            <a:spAutoFit/>
          </a:bodyPr>
          <a:lstStyle/>
          <a:p>
            <a:pPr marL="0" marR="0" lvl="0" indent="0" algn="just" defTabSz="914400" rtl="0" eaLnBrk="1" fontAlgn="auto" latinLnBrk="0" hangingPunct="1">
              <a:lnSpc>
                <a:spcPct val="120000"/>
              </a:lnSpc>
              <a:spcBef>
                <a:spcPts val="600"/>
              </a:spcBef>
              <a:spcAft>
                <a:spcPts val="0"/>
              </a:spcAft>
              <a:buClrTx/>
              <a:buSzTx/>
              <a:buFontTx/>
              <a:buNone/>
              <a:defRPr/>
            </a:pPr>
            <a:r>
              <a:rPr kumimoji="0" lang="en-US" altLang="zh-CN" sz="1600" b="1" i="0" u="none" strike="noStrike" kern="1200" cap="none" spc="0" normalizeH="0" baseline="0" noProof="0" dirty="0">
                <a:ln>
                  <a:noFill/>
                </a:ln>
                <a:solidFill>
                  <a:schemeClr val="tx1">
                    <a:lumMod val="85000"/>
                    <a:lumOff val="15000"/>
                  </a:schemeClr>
                </a:solidFill>
                <a:effectLst/>
                <a:uLnTx/>
                <a:uFillTx/>
                <a:latin typeface="黑体" panose="02010609060101010101" pitchFamily="49" charset="-122"/>
                <a:ea typeface="黑体" panose="02010609060101010101" pitchFamily="49" charset="-122"/>
                <a:cs typeface="宋体" panose="02010600030101010101" pitchFamily="2" charset="-122"/>
              </a:rPr>
              <a:t>2014</a:t>
            </a:r>
            <a:r>
              <a:rPr kumimoji="0" lang="zh-CN" altLang="en-US" sz="1600" b="1" i="0" u="none" strike="noStrike" kern="1200" cap="none" spc="0" normalizeH="0" baseline="0" noProof="0" dirty="0">
                <a:ln>
                  <a:noFill/>
                </a:ln>
                <a:solidFill>
                  <a:schemeClr val="tx1">
                    <a:lumMod val="85000"/>
                    <a:lumOff val="15000"/>
                  </a:schemeClr>
                </a:solidFill>
                <a:effectLst/>
                <a:uLnTx/>
                <a:uFillTx/>
                <a:latin typeface="黑体" panose="02010609060101010101" pitchFamily="49" charset="-122"/>
                <a:ea typeface="黑体" panose="02010609060101010101" pitchFamily="49" charset="-122"/>
                <a:cs typeface="宋体" panose="02010600030101010101" pitchFamily="2" charset="-122"/>
              </a:rPr>
              <a:t>年</a:t>
            </a:r>
            <a:r>
              <a:rPr kumimoji="0" lang="en-US" altLang="zh-CN" sz="1600" b="1" i="0" u="none" strike="noStrike" kern="1200" cap="none" spc="0" normalizeH="0" baseline="0" noProof="0" dirty="0">
                <a:ln>
                  <a:noFill/>
                </a:ln>
                <a:solidFill>
                  <a:schemeClr val="tx1">
                    <a:lumMod val="85000"/>
                    <a:lumOff val="15000"/>
                  </a:schemeClr>
                </a:solidFill>
                <a:effectLst/>
                <a:uLnTx/>
                <a:uFillTx/>
                <a:latin typeface="黑体" panose="02010609060101010101" pitchFamily="49" charset="-122"/>
                <a:ea typeface="黑体" panose="02010609060101010101" pitchFamily="49" charset="-122"/>
                <a:cs typeface="宋体" panose="02010600030101010101" pitchFamily="2" charset="-122"/>
              </a:rPr>
              <a:t>12</a:t>
            </a:r>
            <a:r>
              <a:rPr kumimoji="0" lang="zh-CN" altLang="en-US" sz="1600" b="1" i="0" u="none" strike="noStrike" kern="1200" cap="none" spc="0" normalizeH="0" baseline="0" noProof="0" dirty="0">
                <a:ln>
                  <a:noFill/>
                </a:ln>
                <a:solidFill>
                  <a:schemeClr val="tx1">
                    <a:lumMod val="85000"/>
                    <a:lumOff val="15000"/>
                  </a:schemeClr>
                </a:solidFill>
                <a:effectLst/>
                <a:uLnTx/>
                <a:uFillTx/>
                <a:latin typeface="黑体" panose="02010609060101010101" pitchFamily="49" charset="-122"/>
                <a:ea typeface="黑体" panose="02010609060101010101" pitchFamily="49" charset="-122"/>
                <a:cs typeface="宋体" panose="02010600030101010101" pitchFamily="2" charset="-122"/>
              </a:rPr>
              <a:t>月</a:t>
            </a:r>
            <a:endParaRPr kumimoji="0" lang="en-US" altLang="zh-CN" sz="1600" b="1" i="0" u="none" strike="noStrike" kern="1200" cap="none" spc="0" normalizeH="0" baseline="0" noProof="0" dirty="0">
              <a:ln>
                <a:noFill/>
              </a:ln>
              <a:solidFill>
                <a:schemeClr val="tx1">
                  <a:lumMod val="85000"/>
                  <a:lumOff val="15000"/>
                </a:schemeClr>
              </a:solidFill>
              <a:effectLst/>
              <a:uLnTx/>
              <a:uFillTx/>
              <a:latin typeface="黑体" panose="02010609060101010101" pitchFamily="49" charset="-122"/>
              <a:ea typeface="黑体" panose="02010609060101010101" pitchFamily="49" charset="-122"/>
              <a:cs typeface="宋体" panose="02010600030101010101" pitchFamily="2" charset="-122"/>
            </a:endParaRPr>
          </a:p>
          <a:p>
            <a:pPr marR="0" lvl="0" indent="0" algn="just" fontAlgn="auto">
              <a:lnSpc>
                <a:spcPct val="120000"/>
              </a:lnSpc>
              <a:spcBef>
                <a:spcPts val="600"/>
              </a:spcBef>
              <a:spcAft>
                <a:spcPts val="0"/>
              </a:spcAft>
              <a:buClrTx/>
              <a:buSzTx/>
              <a:buFontTx/>
              <a:buNone/>
              <a:defRPr/>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习近平在江苏调研时首次提出“</a:t>
            </a:r>
            <a:r>
              <a:rPr lang="zh-CN" altLang="en-US" sz="1600" dirty="0">
                <a:solidFill>
                  <a:srgbClr val="C00000"/>
                </a:solidFill>
                <a:latin typeface="微软雅黑" panose="020B0503020204020204" pitchFamily="34" charset="-122"/>
                <a:ea typeface="微软雅黑" panose="020B0503020204020204" pitchFamily="34" charset="-122"/>
              </a:rPr>
              <a:t>全面从严治党</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”，这是我们党第一次提出“全面从严治党”，也是第一次把“全面从严治党”同全面建成小康社会、全面深化改革、全面推进依法治国并列提出。</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7304369" y="3728295"/>
            <a:ext cx="2057988" cy="2212529"/>
          </a:xfrm>
          <a:prstGeom prst="rect">
            <a:avLst/>
          </a:prstGeom>
          <a:noFill/>
        </p:spPr>
        <p:txBody>
          <a:bodyPr wrap="square">
            <a:spAutoFit/>
          </a:bodyPr>
          <a:lstStyle/>
          <a:p>
            <a:pPr marL="0" marR="0" lvl="0" indent="0" algn="just" defTabSz="914400" rtl="0" eaLnBrk="1" fontAlgn="auto" latinLnBrk="0" hangingPunct="1">
              <a:lnSpc>
                <a:spcPct val="120000"/>
              </a:lnSpc>
              <a:spcBef>
                <a:spcPts val="600"/>
              </a:spcBef>
              <a:spcAft>
                <a:spcPts val="0"/>
              </a:spcAft>
              <a:buClrTx/>
              <a:buSzTx/>
              <a:buFontTx/>
              <a:buNone/>
              <a:defRPr/>
            </a:pPr>
            <a:r>
              <a:rPr kumimoji="0" lang="en-US" altLang="zh-CN" sz="1600" b="1" i="0" u="none" strike="noStrike" kern="1200" cap="none" spc="0" normalizeH="0" baseline="0" noProof="0" dirty="0">
                <a:ln>
                  <a:noFill/>
                </a:ln>
                <a:solidFill>
                  <a:schemeClr val="tx1">
                    <a:lumMod val="85000"/>
                    <a:lumOff val="15000"/>
                  </a:schemeClr>
                </a:solidFill>
                <a:effectLst/>
                <a:uLnTx/>
                <a:uFillTx/>
                <a:latin typeface="黑体" panose="02010609060101010101" pitchFamily="49" charset="-122"/>
                <a:ea typeface="黑体" panose="02010609060101010101" pitchFamily="49" charset="-122"/>
                <a:cs typeface="宋体" panose="02010600030101010101" pitchFamily="2" charset="-122"/>
              </a:rPr>
              <a:t>2016</a:t>
            </a:r>
            <a:r>
              <a:rPr kumimoji="0" lang="zh-CN" altLang="en-US" sz="1600" b="1" i="0" u="none" strike="noStrike" kern="1200" cap="none" spc="0" normalizeH="0" baseline="0" noProof="0" dirty="0">
                <a:ln>
                  <a:noFill/>
                </a:ln>
                <a:solidFill>
                  <a:schemeClr val="tx1">
                    <a:lumMod val="85000"/>
                    <a:lumOff val="15000"/>
                  </a:schemeClr>
                </a:solidFill>
                <a:effectLst/>
                <a:uLnTx/>
                <a:uFillTx/>
                <a:latin typeface="黑体" panose="02010609060101010101" pitchFamily="49" charset="-122"/>
                <a:ea typeface="黑体" panose="02010609060101010101" pitchFamily="49" charset="-122"/>
                <a:cs typeface="宋体" panose="02010600030101010101" pitchFamily="2" charset="-122"/>
              </a:rPr>
              <a:t>年</a:t>
            </a:r>
            <a:r>
              <a:rPr kumimoji="0" lang="en-US" altLang="zh-CN" sz="1600" b="1" i="0" u="none" strike="noStrike" kern="1200" cap="none" spc="0" normalizeH="0" baseline="0" noProof="0" dirty="0">
                <a:ln>
                  <a:noFill/>
                </a:ln>
                <a:solidFill>
                  <a:schemeClr val="tx1">
                    <a:lumMod val="85000"/>
                    <a:lumOff val="15000"/>
                  </a:schemeClr>
                </a:solidFill>
                <a:effectLst/>
                <a:uLnTx/>
                <a:uFillTx/>
                <a:latin typeface="黑体" panose="02010609060101010101" pitchFamily="49" charset="-122"/>
                <a:ea typeface="黑体" panose="02010609060101010101" pitchFamily="49" charset="-122"/>
                <a:cs typeface="宋体" panose="02010600030101010101" pitchFamily="2" charset="-122"/>
              </a:rPr>
              <a:t>10</a:t>
            </a:r>
            <a:r>
              <a:rPr kumimoji="0" lang="zh-CN" altLang="en-US" sz="1600" b="1" i="0" u="none" strike="noStrike" kern="1200" cap="none" spc="0" normalizeH="0" baseline="0" noProof="0" dirty="0">
                <a:ln>
                  <a:noFill/>
                </a:ln>
                <a:solidFill>
                  <a:schemeClr val="tx1">
                    <a:lumMod val="85000"/>
                    <a:lumOff val="15000"/>
                  </a:schemeClr>
                </a:solidFill>
                <a:effectLst/>
                <a:uLnTx/>
                <a:uFillTx/>
                <a:latin typeface="黑体" panose="02010609060101010101" pitchFamily="49" charset="-122"/>
                <a:ea typeface="黑体" panose="02010609060101010101" pitchFamily="49" charset="-122"/>
                <a:cs typeface="宋体" panose="02010600030101010101" pitchFamily="2" charset="-122"/>
              </a:rPr>
              <a:t>月</a:t>
            </a:r>
            <a:endParaRPr kumimoji="0" lang="en-US" altLang="zh-CN" sz="1600" b="1" i="0" u="none" strike="noStrike" kern="1200" cap="none" spc="0" normalizeH="0" baseline="0" noProof="0" dirty="0">
              <a:ln>
                <a:noFill/>
              </a:ln>
              <a:solidFill>
                <a:schemeClr val="tx1">
                  <a:lumMod val="85000"/>
                  <a:lumOff val="15000"/>
                </a:schemeClr>
              </a:solidFill>
              <a:effectLst/>
              <a:uLnTx/>
              <a:uFillTx/>
              <a:latin typeface="黑体" panose="02010609060101010101" pitchFamily="49" charset="-122"/>
              <a:ea typeface="黑体" panose="02010609060101010101" pitchFamily="49" charset="-122"/>
              <a:cs typeface="宋体" panose="02010600030101010101" pitchFamily="2" charset="-122"/>
            </a:endParaRPr>
          </a:p>
          <a:p>
            <a:pPr algn="just">
              <a:lnSpc>
                <a:spcPct val="120000"/>
              </a:lnSpc>
              <a:spcBef>
                <a:spcPts val="600"/>
              </a:spcBef>
              <a:defRPr/>
            </a:pPr>
            <a:r>
              <a:rPr lang="zh-CN" altLang="zh-CN" sz="1600" dirty="0">
                <a:solidFill>
                  <a:schemeClr val="tx1">
                    <a:lumMod val="85000"/>
                    <a:lumOff val="15000"/>
                  </a:schemeClr>
                </a:solidFill>
                <a:latin typeface="微软雅黑" panose="020B0503020204020204" pitchFamily="34" charset="-122"/>
                <a:ea typeface="微软雅黑" panose="020B0503020204020204" pitchFamily="34" charset="-122"/>
              </a:rPr>
              <a:t>党的十八届六中全会</a:t>
            </a:r>
            <a:r>
              <a:rPr lang="zh-CN" altLang="zh-CN" sz="1600" dirty="0">
                <a:solidFill>
                  <a:srgbClr val="C00000"/>
                </a:solidFill>
                <a:latin typeface="微软雅黑" panose="020B0503020204020204" pitchFamily="34" charset="-122"/>
                <a:ea typeface="微软雅黑" panose="020B0503020204020204" pitchFamily="34" charset="-122"/>
              </a:rPr>
              <a:t>专题研究全面从严治党重大问题</a:t>
            </a:r>
            <a:r>
              <a:rPr lang="zh-CN" altLang="zh-CN" sz="1600" dirty="0">
                <a:solidFill>
                  <a:schemeClr val="tx1">
                    <a:lumMod val="85000"/>
                    <a:lumOff val="15000"/>
                  </a:schemeClr>
                </a:solidFill>
                <a:latin typeface="微软雅黑" panose="020B0503020204020204" pitchFamily="34" charset="-122"/>
                <a:ea typeface="微软雅黑" panose="020B0503020204020204" pitchFamily="34" charset="-122"/>
              </a:rPr>
              <a:t>，充分展现了党中央坚定不移推进全面从严治党的决心和信心。</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9617075" y="3728084"/>
            <a:ext cx="2113915" cy="2507994"/>
          </a:xfrm>
          <a:prstGeom prst="rect">
            <a:avLst/>
          </a:prstGeom>
          <a:noFill/>
        </p:spPr>
        <p:txBody>
          <a:bodyPr wrap="square">
            <a:spAutoFit/>
          </a:bodyPr>
          <a:lstStyle/>
          <a:p>
            <a:pPr marL="0" marR="0" lvl="0" indent="0" algn="just" defTabSz="914400" rtl="0" fontAlgn="auto">
              <a:lnSpc>
                <a:spcPct val="120000"/>
              </a:lnSpc>
              <a:spcBef>
                <a:spcPts val="600"/>
              </a:spcBef>
              <a:spcAft>
                <a:spcPts val="0"/>
              </a:spcAft>
              <a:buClrTx/>
              <a:buSzTx/>
              <a:buFontTx/>
              <a:buNone/>
              <a:defRPr/>
            </a:pPr>
            <a:r>
              <a:rPr kumimoji="0" lang="en-US" altLang="zh-CN" sz="1600" b="1" i="0" u="none" strike="noStrike" kern="1200" cap="none" spc="0" normalizeH="0" baseline="0" noProof="0" dirty="0">
                <a:ln>
                  <a:noFill/>
                </a:ln>
                <a:solidFill>
                  <a:schemeClr val="tx1">
                    <a:lumMod val="85000"/>
                    <a:lumOff val="15000"/>
                  </a:schemeClr>
                </a:solidFill>
                <a:effectLst/>
                <a:uLnTx/>
                <a:uFillTx/>
                <a:latin typeface="黑体" panose="02010609060101010101" pitchFamily="49" charset="-122"/>
                <a:ea typeface="黑体" panose="02010609060101010101" pitchFamily="49" charset="-122"/>
                <a:cs typeface="宋体" panose="02010600030101010101" pitchFamily="2" charset="-122"/>
              </a:rPr>
              <a:t>2017</a:t>
            </a:r>
            <a:r>
              <a:rPr kumimoji="0" lang="zh-CN" altLang="zh-CN" sz="1600" b="1" i="0" u="none" strike="noStrike" kern="1200" cap="none" spc="0" normalizeH="0" baseline="0" noProof="0" dirty="0">
                <a:ln>
                  <a:noFill/>
                </a:ln>
                <a:solidFill>
                  <a:schemeClr val="tx1">
                    <a:lumMod val="85000"/>
                    <a:lumOff val="15000"/>
                  </a:schemeClr>
                </a:solidFill>
                <a:effectLst/>
                <a:uLnTx/>
                <a:uFillTx/>
                <a:latin typeface="黑体" panose="02010609060101010101" pitchFamily="49" charset="-122"/>
                <a:ea typeface="黑体" panose="02010609060101010101" pitchFamily="49" charset="-122"/>
                <a:cs typeface="宋体" panose="02010600030101010101" pitchFamily="2" charset="-122"/>
              </a:rPr>
              <a:t>年</a:t>
            </a:r>
            <a:r>
              <a:rPr kumimoji="0" lang="en-US" altLang="zh-CN" sz="1600" b="1" i="0" u="none" strike="noStrike" kern="1200" cap="none" spc="0" normalizeH="0" baseline="0" noProof="0" dirty="0">
                <a:ln>
                  <a:noFill/>
                </a:ln>
                <a:solidFill>
                  <a:schemeClr val="tx1">
                    <a:lumMod val="85000"/>
                    <a:lumOff val="15000"/>
                  </a:schemeClr>
                </a:solidFill>
                <a:effectLst/>
                <a:uLnTx/>
                <a:uFillTx/>
                <a:latin typeface="黑体" panose="02010609060101010101" pitchFamily="49" charset="-122"/>
                <a:ea typeface="黑体" panose="02010609060101010101" pitchFamily="49" charset="-122"/>
                <a:cs typeface="宋体" panose="02010600030101010101" pitchFamily="2" charset="-122"/>
              </a:rPr>
              <a:t>10</a:t>
            </a:r>
            <a:r>
              <a:rPr kumimoji="0" lang="zh-CN" altLang="zh-CN" sz="1600" b="1" i="0" u="none" strike="noStrike" kern="1200" cap="none" spc="0" normalizeH="0" baseline="0" noProof="0" dirty="0">
                <a:ln>
                  <a:noFill/>
                </a:ln>
                <a:solidFill>
                  <a:schemeClr val="tx1">
                    <a:lumMod val="85000"/>
                    <a:lumOff val="15000"/>
                  </a:schemeClr>
                </a:solidFill>
                <a:effectLst/>
                <a:uLnTx/>
                <a:uFillTx/>
                <a:latin typeface="黑体" panose="02010609060101010101" pitchFamily="49" charset="-122"/>
                <a:ea typeface="黑体" panose="02010609060101010101" pitchFamily="49" charset="-122"/>
                <a:cs typeface="宋体" panose="02010600030101010101" pitchFamily="2" charset="-122"/>
              </a:rPr>
              <a:t>月</a:t>
            </a:r>
            <a:r>
              <a:rPr kumimoji="0" lang="en-US" altLang="zh-CN" sz="1600" b="1" i="0" u="none" strike="noStrike" kern="1200" cap="none" spc="0" normalizeH="0" baseline="0" noProof="0" dirty="0">
                <a:ln>
                  <a:noFill/>
                </a:ln>
                <a:solidFill>
                  <a:schemeClr val="tx1">
                    <a:lumMod val="85000"/>
                    <a:lumOff val="15000"/>
                  </a:schemeClr>
                </a:solidFill>
                <a:effectLst/>
                <a:uLnTx/>
                <a:uFillTx/>
                <a:latin typeface="黑体" panose="02010609060101010101" pitchFamily="49" charset="-122"/>
                <a:ea typeface="黑体" panose="02010609060101010101" pitchFamily="49" charset="-122"/>
                <a:cs typeface="宋体" panose="02010600030101010101" pitchFamily="2" charset="-122"/>
              </a:rPr>
              <a:t>24</a:t>
            </a:r>
            <a:r>
              <a:rPr kumimoji="0" lang="zh-CN" altLang="zh-CN" sz="1600" b="1" i="0" u="none" strike="noStrike" kern="1200" cap="none" spc="0" normalizeH="0" baseline="0" noProof="0" dirty="0">
                <a:ln>
                  <a:noFill/>
                </a:ln>
                <a:solidFill>
                  <a:schemeClr val="tx1">
                    <a:lumMod val="85000"/>
                    <a:lumOff val="15000"/>
                  </a:schemeClr>
                </a:solidFill>
                <a:effectLst/>
                <a:uLnTx/>
                <a:uFillTx/>
                <a:latin typeface="黑体" panose="02010609060101010101" pitchFamily="49" charset="-122"/>
                <a:ea typeface="黑体" panose="02010609060101010101" pitchFamily="49" charset="-122"/>
                <a:cs typeface="宋体" panose="02010600030101010101" pitchFamily="2" charset="-122"/>
              </a:rPr>
              <a:t>日</a:t>
            </a:r>
            <a:endParaRPr kumimoji="0" lang="en-US" altLang="zh-CN" sz="1600" b="1" i="0" u="none" strike="noStrike" kern="1200" cap="none" spc="0" normalizeH="0" baseline="0" noProof="0" dirty="0">
              <a:ln>
                <a:noFill/>
              </a:ln>
              <a:solidFill>
                <a:schemeClr val="tx1">
                  <a:lumMod val="85000"/>
                  <a:lumOff val="15000"/>
                </a:schemeClr>
              </a:solidFill>
              <a:effectLst/>
              <a:uLnTx/>
              <a:uFillTx/>
              <a:latin typeface="黑体" panose="02010609060101010101" pitchFamily="49" charset="-122"/>
              <a:ea typeface="黑体" panose="02010609060101010101" pitchFamily="49" charset="-122"/>
              <a:cs typeface="宋体" panose="02010600030101010101" pitchFamily="2" charset="-122"/>
            </a:endParaRPr>
          </a:p>
          <a:p>
            <a:pPr marR="0" lvl="0" indent="0" algn="just" fontAlgn="auto">
              <a:lnSpc>
                <a:spcPct val="120000"/>
              </a:lnSpc>
              <a:spcBef>
                <a:spcPts val="600"/>
              </a:spcBef>
              <a:spcAft>
                <a:spcPts val="0"/>
              </a:spcAft>
              <a:buClrTx/>
              <a:buSzTx/>
              <a:buFontTx/>
              <a:buNone/>
              <a:defRPr/>
            </a:pPr>
            <a:r>
              <a:rPr lang="zh-CN" altLang="zh-CN" sz="1600" dirty="0">
                <a:solidFill>
                  <a:schemeClr val="tx1">
                    <a:lumMod val="85000"/>
                    <a:lumOff val="15000"/>
                  </a:schemeClr>
                </a:solidFill>
                <a:latin typeface="微软雅黑" panose="020B0503020204020204" pitchFamily="34" charset="-122"/>
                <a:ea typeface="微软雅黑" panose="020B0503020204020204" pitchFamily="34" charset="-122"/>
              </a:rPr>
              <a:t>党的十九大通过了关于《中国共产党章程（修正案）》的决议，在总纲部分党的建设总体要求中将</a:t>
            </a:r>
            <a:r>
              <a:rPr lang="en-US" altLang="zh-CN" sz="1600" dirty="0">
                <a:solidFill>
                  <a:srgbClr val="C00000"/>
                </a:solidFill>
                <a:latin typeface="微软雅黑" panose="020B0503020204020204" pitchFamily="34" charset="-122"/>
                <a:ea typeface="微软雅黑" panose="020B0503020204020204" pitchFamily="34" charset="-122"/>
              </a:rPr>
              <a:t>“</a:t>
            </a:r>
            <a:r>
              <a:rPr lang="zh-CN" altLang="zh-CN" sz="1600" dirty="0">
                <a:solidFill>
                  <a:srgbClr val="C00000"/>
                </a:solidFill>
                <a:latin typeface="微软雅黑" panose="020B0503020204020204" pitchFamily="34" charset="-122"/>
                <a:ea typeface="微软雅黑" panose="020B0503020204020204" pitchFamily="34" charset="-122"/>
              </a:rPr>
              <a:t>全面从严治党</a:t>
            </a:r>
            <a:r>
              <a:rPr lang="en-US" altLang="zh-CN" sz="1600" dirty="0">
                <a:solidFill>
                  <a:srgbClr val="C00000"/>
                </a:solidFill>
                <a:latin typeface="微软雅黑" panose="020B0503020204020204" pitchFamily="34" charset="-122"/>
                <a:ea typeface="微软雅黑" panose="020B0503020204020204" pitchFamily="34" charset="-122"/>
              </a:rPr>
              <a:t>”</a:t>
            </a:r>
            <a:r>
              <a:rPr lang="zh-CN" altLang="zh-CN" sz="1600" dirty="0">
                <a:solidFill>
                  <a:srgbClr val="C00000"/>
                </a:solidFill>
                <a:latin typeface="微软雅黑" panose="020B0503020204020204" pitchFamily="34" charset="-122"/>
                <a:ea typeface="微软雅黑" panose="020B0503020204020204" pitchFamily="34" charset="-122"/>
              </a:rPr>
              <a:t>首次写入党章</a:t>
            </a:r>
            <a:r>
              <a:rPr lang="zh-CN"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278964" y="3728295"/>
            <a:ext cx="1980447" cy="2507994"/>
          </a:xfrm>
          <a:prstGeom prst="rect">
            <a:avLst/>
          </a:prstGeom>
          <a:noFill/>
        </p:spPr>
        <p:txBody>
          <a:bodyPr wrap="square">
            <a:spAutoFit/>
          </a:bodyPr>
          <a:lstStyle/>
          <a:p>
            <a:pPr marL="0" marR="0" lvl="0" indent="0" algn="just" defTabSz="914400" rtl="0" eaLnBrk="1" fontAlgn="auto" latinLnBrk="0" hangingPunct="1">
              <a:lnSpc>
                <a:spcPct val="120000"/>
              </a:lnSpc>
              <a:spcBef>
                <a:spcPts val="600"/>
              </a:spcBef>
              <a:spcAft>
                <a:spcPts val="0"/>
              </a:spcAft>
              <a:buClrTx/>
              <a:buSzTx/>
              <a:buFontTx/>
              <a:buNone/>
              <a:defRPr/>
            </a:pPr>
            <a:r>
              <a:rPr kumimoji="0" lang="en-US" altLang="zh-CN" sz="1600" b="1" i="0" u="none" strike="noStrike" kern="1200" cap="none" spc="0" normalizeH="0" baseline="0" noProof="0" dirty="0">
                <a:ln>
                  <a:noFill/>
                </a:ln>
                <a:solidFill>
                  <a:schemeClr val="tx1">
                    <a:lumMod val="85000"/>
                    <a:lumOff val="15000"/>
                  </a:schemeClr>
                </a:solidFill>
                <a:effectLst/>
                <a:uLnTx/>
                <a:uFillTx/>
                <a:latin typeface="黑体" panose="02010609060101010101" pitchFamily="49" charset="-122"/>
                <a:ea typeface="黑体" panose="02010609060101010101" pitchFamily="49" charset="-122"/>
              </a:rPr>
              <a:t>2012</a:t>
            </a:r>
            <a:r>
              <a:rPr kumimoji="0" lang="zh-CN" altLang="en-US" sz="1600" b="1" i="0" u="none" strike="noStrike" kern="1200" cap="none" spc="0" normalizeH="0" baseline="0" noProof="0" dirty="0">
                <a:ln>
                  <a:noFill/>
                </a:ln>
                <a:solidFill>
                  <a:schemeClr val="tx1">
                    <a:lumMod val="85000"/>
                    <a:lumOff val="15000"/>
                  </a:schemeClr>
                </a:solidFill>
                <a:effectLst/>
                <a:uLnTx/>
                <a:uFillTx/>
                <a:latin typeface="黑体" panose="02010609060101010101" pitchFamily="49" charset="-122"/>
                <a:ea typeface="黑体" panose="02010609060101010101" pitchFamily="49" charset="-122"/>
              </a:rPr>
              <a:t>年</a:t>
            </a:r>
            <a:r>
              <a:rPr kumimoji="0" lang="en-US" altLang="zh-CN" sz="1600" b="1" i="0" u="none" strike="noStrike" kern="1200" cap="none" spc="0" normalizeH="0" baseline="0" noProof="0" dirty="0">
                <a:ln>
                  <a:noFill/>
                </a:ln>
                <a:solidFill>
                  <a:schemeClr val="tx1">
                    <a:lumMod val="85000"/>
                    <a:lumOff val="15000"/>
                  </a:schemeClr>
                </a:solidFill>
                <a:effectLst/>
                <a:uLnTx/>
                <a:uFillTx/>
                <a:latin typeface="黑体" panose="02010609060101010101" pitchFamily="49" charset="-122"/>
                <a:ea typeface="黑体" panose="02010609060101010101" pitchFamily="49" charset="-122"/>
              </a:rPr>
              <a:t>11</a:t>
            </a:r>
            <a:r>
              <a:rPr kumimoji="0" lang="zh-CN" altLang="en-US" sz="1600" b="1" i="0" u="none" strike="noStrike" kern="1200" cap="none" spc="0" normalizeH="0" baseline="0" noProof="0" dirty="0">
                <a:ln>
                  <a:noFill/>
                </a:ln>
                <a:solidFill>
                  <a:schemeClr val="tx1">
                    <a:lumMod val="85000"/>
                    <a:lumOff val="15000"/>
                  </a:schemeClr>
                </a:solidFill>
                <a:effectLst/>
                <a:uLnTx/>
                <a:uFillTx/>
                <a:latin typeface="黑体" panose="02010609060101010101" pitchFamily="49" charset="-122"/>
                <a:ea typeface="黑体" panose="02010609060101010101" pitchFamily="49" charset="-122"/>
              </a:rPr>
              <a:t>月</a:t>
            </a:r>
            <a:r>
              <a:rPr kumimoji="0" lang="en-US" altLang="zh-CN" sz="1600" b="1" i="0" u="none" strike="noStrike" kern="1200" cap="none" spc="0" normalizeH="0" baseline="0" noProof="0" dirty="0">
                <a:ln>
                  <a:noFill/>
                </a:ln>
                <a:solidFill>
                  <a:schemeClr val="tx1">
                    <a:lumMod val="85000"/>
                    <a:lumOff val="15000"/>
                  </a:schemeClr>
                </a:solidFill>
                <a:effectLst/>
                <a:uLnTx/>
                <a:uFillTx/>
                <a:latin typeface="黑体" panose="02010609060101010101" pitchFamily="49" charset="-122"/>
                <a:ea typeface="黑体" panose="02010609060101010101" pitchFamily="49" charset="-122"/>
              </a:rPr>
              <a:t>15</a:t>
            </a:r>
            <a:r>
              <a:rPr kumimoji="0" lang="zh-CN" altLang="en-US" sz="1600" b="1" i="0" u="none" strike="noStrike" kern="1200" cap="none" spc="0" normalizeH="0" baseline="0" noProof="0" dirty="0">
                <a:ln>
                  <a:noFill/>
                </a:ln>
                <a:solidFill>
                  <a:schemeClr val="tx1">
                    <a:lumMod val="85000"/>
                    <a:lumOff val="15000"/>
                  </a:schemeClr>
                </a:solidFill>
                <a:effectLst/>
                <a:uLnTx/>
                <a:uFillTx/>
                <a:latin typeface="黑体" panose="02010609060101010101" pitchFamily="49" charset="-122"/>
                <a:ea typeface="黑体" panose="02010609060101010101" pitchFamily="49" charset="-122"/>
              </a:rPr>
              <a:t>日</a:t>
            </a:r>
            <a:endParaRPr kumimoji="0" lang="en-US" altLang="zh-CN" sz="1600" b="1" i="0" u="none" strike="noStrike" kern="1200" cap="none" spc="0" normalizeH="0" baseline="0" noProof="0" dirty="0">
              <a:ln>
                <a:noFill/>
              </a:ln>
              <a:solidFill>
                <a:schemeClr val="tx1">
                  <a:lumMod val="85000"/>
                  <a:lumOff val="15000"/>
                </a:schemeClr>
              </a:solidFill>
              <a:effectLst/>
              <a:uLnTx/>
              <a:uFillTx/>
              <a:latin typeface="黑体" panose="02010609060101010101" pitchFamily="49" charset="-122"/>
              <a:ea typeface="黑体" panose="02010609060101010101" pitchFamily="49" charset="-122"/>
            </a:endParaRPr>
          </a:p>
          <a:p>
            <a:pPr marL="0" marR="0" lvl="0" indent="0" algn="just" defTabSz="914400" rtl="0" eaLnBrk="1" fontAlgn="auto" latinLnBrk="0" hangingPunct="1">
              <a:lnSpc>
                <a:spcPct val="120000"/>
              </a:lnSpc>
              <a:spcBef>
                <a:spcPts val="600"/>
              </a:spcBef>
              <a:spcAft>
                <a:spcPts val="0"/>
              </a:spcAft>
              <a:buClrTx/>
              <a:buSzTx/>
              <a:buFontTx/>
              <a:buNone/>
              <a:defRPr/>
            </a:pPr>
            <a:r>
              <a:rPr kumimoji="0" lang="zh-CN" altLang="en-US" sz="160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十八届中共中央政治局常委首次亮相，习近平发出“打铁还需自身硬”的庄严承诺，提出“</a:t>
            </a:r>
            <a:r>
              <a:rPr kumimoji="0" lang="zh-CN" altLang="en-US" sz="160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坚持党要管党、从严治党</a:t>
            </a:r>
            <a:r>
              <a:rPr kumimoji="0" lang="zh-CN" altLang="en-US" sz="160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rPr>
              <a:t>”。</a:t>
            </a:r>
            <a:endParaRPr kumimoji="0" lang="zh-CN" altLang="en-US" sz="160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endParaRPr>
          </a:p>
        </p:txBody>
      </p:sp>
      <p:sp>
        <p:nvSpPr>
          <p:cNvPr id="24" name="文本框 23"/>
          <p:cNvSpPr txBox="1"/>
          <p:nvPr/>
        </p:nvSpPr>
        <p:spPr>
          <a:xfrm>
            <a:off x="1653196" y="1558555"/>
            <a:ext cx="8467407" cy="147637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华文中宋" panose="02010600040101010101" pitchFamily="2" charset="-122"/>
              </a:rPr>
              <a:t>    </a:t>
            </a:r>
            <a:r>
              <a:rPr kumimoji="0" lang="en-US" altLang="zh-CN" sz="2000" b="1" i="0" u="none" strike="noStrike" kern="120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华文中宋" panose="02010600040101010101" pitchFamily="2" charset="-122"/>
              </a:rPr>
              <a:t>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党的十八大以来</a:t>
            </a:r>
            <a:r>
              <a:rPr kumimoji="0" lang="zh-CN" altLang="en-US" sz="20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，以习近平同志为核心的党中央将全面从严治党纳入“四个全面”战略布局，把严的标准、严的措施贯穿管党治党全过程和各方面，</a:t>
            </a:r>
            <a:r>
              <a:rPr kumimoji="0" lang="zh-CN" altLang="en-US" sz="20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rPr>
              <a:t>为实现中华民族伟大复兴提供坚强政治引领和政治保障。</a:t>
            </a:r>
            <a:endParaRPr kumimoji="0" lang="zh-CN" altLang="en-US" sz="20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 name="组合 1"/>
          <p:cNvGrpSpPr/>
          <p:nvPr/>
        </p:nvGrpSpPr>
        <p:grpSpPr>
          <a:xfrm>
            <a:off x="3044190" y="789305"/>
            <a:ext cx="6101715" cy="646430"/>
            <a:chOff x="3044190" y="789305"/>
            <a:chExt cx="6101715" cy="646430"/>
          </a:xfrm>
        </p:grpSpPr>
        <p:sp>
          <p:nvSpPr>
            <p:cNvPr id="10" name="对角圆角矩形 55"/>
            <p:cNvSpPr/>
            <p:nvPr/>
          </p:nvSpPr>
          <p:spPr>
            <a:xfrm flipH="1">
              <a:off x="3416300" y="789305"/>
              <a:ext cx="5357495" cy="64643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ffectLst>
                  <a:outerShdw blurRad="38100" dist="38100" dir="2700000" algn="tl">
                    <a:srgbClr val="000000">
                      <a:alpha val="43137"/>
                    </a:srgbClr>
                  </a:outerShdw>
                </a:effectLst>
              </a:endParaRPr>
            </a:p>
          </p:txBody>
        </p:sp>
        <p:sp>
          <p:nvSpPr>
            <p:cNvPr id="3" name="文本框 2"/>
            <p:cNvSpPr txBox="1"/>
            <p:nvPr/>
          </p:nvSpPr>
          <p:spPr>
            <a:xfrm>
              <a:off x="3044190" y="912125"/>
              <a:ext cx="6101715" cy="398780"/>
            </a:xfrm>
            <a:prstGeom prst="rect">
              <a:avLst/>
            </a:prstGeom>
            <a:noFill/>
          </p:spPr>
          <p:txBody>
            <a:bodyPr wrap="square" rtlCol="0">
              <a:spAutoFit/>
            </a:bodyPr>
            <a:lstStyle/>
            <a:p>
              <a:pPr algn="ct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把全面从严治党纳入</a:t>
              </a:r>
              <a:r>
                <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四个全面</a:t>
              </a:r>
              <a:r>
                <a:rPr lang="en-US" altLang="zh-CN"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战略布局</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30" name="椭圆 29"/>
          <p:cNvSpPr>
            <a:spLocks noChangeAspect="1"/>
          </p:cNvSpPr>
          <p:nvPr/>
        </p:nvSpPr>
        <p:spPr>
          <a:xfrm flipH="1">
            <a:off x="1242606" y="3510263"/>
            <a:ext cx="136800" cy="136800"/>
          </a:xfrm>
          <a:prstGeom prst="ellipse">
            <a:avLst/>
          </a:prstGeom>
          <a:gradFill>
            <a:gsLst>
              <a:gs pos="0">
                <a:schemeClr val="accent2">
                  <a:lumMod val="60000"/>
                  <a:lumOff val="40000"/>
                </a:schemeClr>
              </a:gs>
              <a:gs pos="60000">
                <a:schemeClr val="accent2"/>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25000" lnSpcReduction="20000"/>
          </a:bodyPr>
          <a:lstStyle/>
          <a:p>
            <a:pPr algn="ctr" defTabSz="913765"/>
            <a:endParaRPr lang="zh-CN" altLang="en-US" sz="2000" b="1">
              <a:solidFill>
                <a:schemeClr val="bg1"/>
              </a:solidFill>
            </a:endParaRPr>
          </a:p>
        </p:txBody>
      </p:sp>
      <p:sp>
        <p:nvSpPr>
          <p:cNvPr id="36" name="椭圆 35"/>
          <p:cNvSpPr>
            <a:spLocks noChangeAspect="1"/>
          </p:cNvSpPr>
          <p:nvPr/>
        </p:nvSpPr>
        <p:spPr>
          <a:xfrm flipH="1">
            <a:off x="3468840" y="3510263"/>
            <a:ext cx="136800" cy="136800"/>
          </a:xfrm>
          <a:prstGeom prst="ellipse">
            <a:avLst/>
          </a:prstGeom>
          <a:gradFill>
            <a:gsLst>
              <a:gs pos="0">
                <a:schemeClr val="accent2">
                  <a:lumMod val="60000"/>
                  <a:lumOff val="40000"/>
                </a:schemeClr>
              </a:gs>
              <a:gs pos="60000">
                <a:schemeClr val="accent2"/>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25000" lnSpcReduction="20000"/>
          </a:bodyPr>
          <a:lstStyle/>
          <a:p>
            <a:pPr algn="ctr" defTabSz="913765"/>
            <a:endParaRPr lang="zh-CN" altLang="en-US" sz="2000" b="1">
              <a:solidFill>
                <a:schemeClr val="bg1"/>
              </a:solidFill>
            </a:endParaRPr>
          </a:p>
        </p:txBody>
      </p:sp>
      <p:sp>
        <p:nvSpPr>
          <p:cNvPr id="37" name="椭圆 36"/>
          <p:cNvSpPr>
            <a:spLocks noChangeAspect="1"/>
          </p:cNvSpPr>
          <p:nvPr/>
        </p:nvSpPr>
        <p:spPr>
          <a:xfrm flipH="1">
            <a:off x="5818500" y="3510263"/>
            <a:ext cx="136800" cy="136800"/>
          </a:xfrm>
          <a:prstGeom prst="ellipse">
            <a:avLst/>
          </a:prstGeom>
          <a:gradFill>
            <a:gsLst>
              <a:gs pos="0">
                <a:schemeClr val="accent2">
                  <a:lumMod val="60000"/>
                  <a:lumOff val="40000"/>
                </a:schemeClr>
              </a:gs>
              <a:gs pos="60000">
                <a:schemeClr val="accent2"/>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25000" lnSpcReduction="20000"/>
          </a:bodyPr>
          <a:lstStyle/>
          <a:p>
            <a:pPr algn="ctr" defTabSz="913765"/>
            <a:endParaRPr lang="zh-CN" altLang="en-US" sz="2000" b="1">
              <a:solidFill>
                <a:schemeClr val="bg1"/>
              </a:solidFill>
            </a:endParaRPr>
          </a:p>
        </p:txBody>
      </p:sp>
      <p:sp>
        <p:nvSpPr>
          <p:cNvPr id="38" name="椭圆 37"/>
          <p:cNvSpPr>
            <a:spLocks noChangeAspect="1"/>
          </p:cNvSpPr>
          <p:nvPr/>
        </p:nvSpPr>
        <p:spPr>
          <a:xfrm flipH="1">
            <a:off x="8192767" y="3510263"/>
            <a:ext cx="136800" cy="136800"/>
          </a:xfrm>
          <a:prstGeom prst="ellipse">
            <a:avLst/>
          </a:prstGeom>
          <a:gradFill>
            <a:gsLst>
              <a:gs pos="0">
                <a:schemeClr val="accent2">
                  <a:lumMod val="60000"/>
                  <a:lumOff val="40000"/>
                </a:schemeClr>
              </a:gs>
              <a:gs pos="60000">
                <a:schemeClr val="accent2"/>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25000" lnSpcReduction="20000"/>
          </a:bodyPr>
          <a:lstStyle/>
          <a:p>
            <a:pPr algn="ctr" defTabSz="913765"/>
            <a:endParaRPr lang="zh-CN" altLang="en-US" sz="2000" b="1">
              <a:solidFill>
                <a:schemeClr val="bg1"/>
              </a:solidFill>
            </a:endParaRPr>
          </a:p>
        </p:txBody>
      </p:sp>
      <p:sp>
        <p:nvSpPr>
          <p:cNvPr id="39" name="椭圆 38"/>
          <p:cNvSpPr>
            <a:spLocks noChangeAspect="1"/>
          </p:cNvSpPr>
          <p:nvPr/>
        </p:nvSpPr>
        <p:spPr>
          <a:xfrm flipH="1">
            <a:off x="10573564" y="3510263"/>
            <a:ext cx="136800" cy="136800"/>
          </a:xfrm>
          <a:prstGeom prst="ellipse">
            <a:avLst/>
          </a:prstGeom>
          <a:gradFill>
            <a:gsLst>
              <a:gs pos="0">
                <a:schemeClr val="accent2">
                  <a:lumMod val="60000"/>
                  <a:lumOff val="40000"/>
                </a:schemeClr>
              </a:gs>
              <a:gs pos="60000">
                <a:schemeClr val="accent2"/>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25000" lnSpcReduction="20000"/>
          </a:bodyPr>
          <a:lstStyle/>
          <a:p>
            <a:pPr algn="ctr" defTabSz="913765"/>
            <a:endParaRPr lang="zh-CN" altLang="en-US" sz="2000" b="1">
              <a:solidFill>
                <a:schemeClr val="bg1"/>
              </a:solidFill>
            </a:endParaRPr>
          </a:p>
        </p:txBody>
      </p:sp>
      <p:grpSp>
        <p:nvGrpSpPr>
          <p:cNvPr id="12" name="组合 11"/>
          <p:cNvGrpSpPr/>
          <p:nvPr/>
        </p:nvGrpSpPr>
        <p:grpSpPr>
          <a:xfrm>
            <a:off x="2431114" y="3787076"/>
            <a:ext cx="7014258" cy="2416813"/>
            <a:chOff x="2500132" y="3995631"/>
            <a:chExt cx="7014258" cy="2254698"/>
          </a:xfrm>
        </p:grpSpPr>
        <p:cxnSp>
          <p:nvCxnSpPr>
            <p:cNvPr id="11" name="直接连接符 10"/>
            <p:cNvCxnSpPr/>
            <p:nvPr/>
          </p:nvCxnSpPr>
          <p:spPr>
            <a:xfrm>
              <a:off x="2500132" y="3995631"/>
              <a:ext cx="0" cy="2254698"/>
            </a:xfrm>
            <a:prstGeom prst="line">
              <a:avLst/>
            </a:prstGeom>
            <a:ln>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4641448" y="3995631"/>
              <a:ext cx="0" cy="2254698"/>
            </a:xfrm>
            <a:prstGeom prst="line">
              <a:avLst/>
            </a:prstGeom>
            <a:ln>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7199453" y="3995631"/>
              <a:ext cx="0" cy="2254698"/>
            </a:xfrm>
            <a:prstGeom prst="line">
              <a:avLst/>
            </a:prstGeom>
            <a:ln>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9514390" y="3995631"/>
              <a:ext cx="0" cy="2254698"/>
            </a:xfrm>
            <a:prstGeom prst="line">
              <a:avLst/>
            </a:prstGeom>
            <a:ln>
              <a:solidFill>
                <a:schemeClr val="bg1">
                  <a:lumMod val="50000"/>
                </a:schemeClr>
              </a:solidFill>
              <a:prstDash val="dashDot"/>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print">
            <a:duotone>
              <a:schemeClr val="accent2">
                <a:shade val="45000"/>
                <a:satMod val="135000"/>
              </a:schemeClr>
              <a:prstClr val="white"/>
            </a:duotone>
            <a:extLst>
              <a:ext uri="{28A0092B-C50C-407E-A947-70E740481C1C}">
                <a14:useLocalDpi xmlns:a14="http://schemas.microsoft.com/office/drawing/2010/main" val="0"/>
              </a:ext>
            </a:extLst>
          </a:blip>
          <a:srcRect t="1837" b="58414"/>
          <a:stretch>
            <a:fillRect/>
          </a:stretch>
        </p:blipFill>
        <p:spPr>
          <a:xfrm>
            <a:off x="0" y="3611590"/>
            <a:ext cx="12192000" cy="3246410"/>
          </a:xfrm>
          <a:prstGeom prst="rect">
            <a:avLst/>
          </a:prstGeom>
        </p:spPr>
      </p:pic>
      <p:grpSp>
        <p:nvGrpSpPr>
          <p:cNvPr id="13" name="组合 12"/>
          <p:cNvGrpSpPr/>
          <p:nvPr/>
        </p:nvGrpSpPr>
        <p:grpSpPr>
          <a:xfrm>
            <a:off x="1186334" y="1909822"/>
            <a:ext cx="10007946" cy="4025843"/>
            <a:chOff x="1064709" y="1638634"/>
            <a:chExt cx="10398591" cy="3587011"/>
          </a:xfrm>
        </p:grpSpPr>
        <p:sp>
          <p:nvSpPr>
            <p:cNvPr id="14" name="图文框 13"/>
            <p:cNvSpPr/>
            <p:nvPr/>
          </p:nvSpPr>
          <p:spPr>
            <a:xfrm>
              <a:off x="1064709" y="1638634"/>
              <a:ext cx="10080000" cy="3381913"/>
            </a:xfrm>
            <a:prstGeom prst="frame">
              <a:avLst>
                <a:gd name="adj1" fmla="val 3688"/>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a:off x="1383300" y="1843731"/>
              <a:ext cx="10080000" cy="3381914"/>
              <a:chOff x="1383300" y="1843731"/>
              <a:chExt cx="10080000" cy="3381914"/>
            </a:xfrm>
          </p:grpSpPr>
          <p:sp>
            <p:nvSpPr>
              <p:cNvPr id="16" name="矩形 15"/>
              <p:cNvSpPr/>
              <p:nvPr/>
            </p:nvSpPr>
            <p:spPr>
              <a:xfrm>
                <a:off x="1383300" y="1843731"/>
                <a:ext cx="10080000" cy="3381914"/>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6647" b="50000"/>
              <a:stretch>
                <a:fillRect/>
              </a:stretch>
            </p:blipFill>
            <p:spPr>
              <a:xfrm flipH="1">
                <a:off x="4063745" y="3965421"/>
                <a:ext cx="7380000" cy="1260000"/>
              </a:xfrm>
              <a:prstGeom prst="rect">
                <a:avLst/>
              </a:prstGeom>
            </p:spPr>
          </p:pic>
        </p:grpSp>
      </p:grpSp>
      <p:sp>
        <p:nvSpPr>
          <p:cNvPr id="5" name="文本框 4"/>
          <p:cNvSpPr txBox="1"/>
          <p:nvPr/>
        </p:nvSpPr>
        <p:spPr>
          <a:xfrm>
            <a:off x="368934" y="922335"/>
            <a:ext cx="11454581" cy="429895"/>
          </a:xfrm>
          <a:prstGeom prst="rect">
            <a:avLst/>
          </a:prstGeom>
          <a:noFill/>
        </p:spPr>
        <p:txBody>
          <a:bodyPr wrap="square">
            <a:spAutoFit/>
          </a:bodyPr>
          <a:lstStyle/>
          <a:p>
            <a:pPr algn="ctr"/>
            <a:r>
              <a:rPr lang="zh-CN" altLang="en-US" sz="2200" b="1" dirty="0">
                <a:solidFill>
                  <a:schemeClr val="tx1">
                    <a:lumMod val="95000"/>
                    <a:lumOff val="5000"/>
                  </a:schemeClr>
                </a:solidFill>
                <a:latin typeface="微软雅黑" panose="020B0503020204020204" pitchFamily="34" charset="-122"/>
                <a:ea typeface="微软雅黑" panose="020B0503020204020204" pitchFamily="34" charset="-122"/>
              </a:rPr>
              <a:t>（三）全面从严治党是决定党兴衰成败的关键因素</a:t>
            </a:r>
            <a:endParaRPr lang="zh-CN" altLang="en-US" sz="22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2082801" y="2699036"/>
            <a:ext cx="8400116" cy="2643994"/>
          </a:xfrm>
          <a:prstGeom prst="rect">
            <a:avLst/>
          </a:prstGeom>
          <a:noFill/>
        </p:spPr>
        <p:txBody>
          <a:bodyPr wrap="square">
            <a:spAutoFit/>
          </a:bodyPr>
          <a:lstStyle/>
          <a:p>
            <a:pPr indent="457200" algn="just" fontAlgn="auto">
              <a:lnSpc>
                <a:spcPct val="150000"/>
              </a:lnSpc>
              <a:spcAft>
                <a:spcPts val="1200"/>
              </a:spcAft>
            </a:pPr>
            <a:r>
              <a:rPr lang="en-US" altLang="zh-CN" sz="2200" b="1" i="0" dirty="0">
                <a:solidFill>
                  <a:schemeClr val="tx1">
                    <a:lumMod val="85000"/>
                    <a:lumOff val="15000"/>
                  </a:schemeClr>
                </a:solidFill>
                <a:effectLst/>
                <a:latin typeface="楷体" panose="02010609060101010101" charset="-122"/>
                <a:ea typeface="楷体" panose="02010609060101010101" charset="-122"/>
              </a:rPr>
              <a:t> </a:t>
            </a:r>
            <a:r>
              <a:rPr lang="zh-CN" altLang="en-US" sz="2200" b="1" i="0" dirty="0">
                <a:solidFill>
                  <a:schemeClr val="tx1">
                    <a:lumMod val="85000"/>
                    <a:lumOff val="15000"/>
                  </a:schemeClr>
                </a:solidFill>
                <a:effectLst/>
                <a:latin typeface="楷体" panose="02010609060101010101" charset="-122"/>
                <a:ea typeface="楷体" panose="02010609060101010101" charset="-122"/>
              </a:rPr>
              <a:t>新形势下，我们党的自身建设面临一系列新情况新问题新挑战，落实党要管党、从严治党的任务比以往任何时候都更为繁重、更为紧迫。我们必须以更大的决心和勇气抓好党的自身建设。</a:t>
            </a:r>
            <a:r>
              <a:rPr lang="en-US" altLang="zh-CN" sz="2200" b="1" dirty="0">
                <a:solidFill>
                  <a:schemeClr val="tx1">
                    <a:lumMod val="85000"/>
                    <a:lumOff val="15000"/>
                  </a:schemeClr>
                </a:solidFill>
                <a:latin typeface="楷体" panose="02010609060101010101" charset="-122"/>
                <a:ea typeface="楷体" panose="02010609060101010101" charset="-122"/>
              </a:rPr>
              <a:t>     </a:t>
            </a:r>
            <a:endParaRPr lang="en-US" altLang="zh-CN" sz="2200" b="1" dirty="0">
              <a:solidFill>
                <a:schemeClr val="tx1">
                  <a:lumMod val="85000"/>
                  <a:lumOff val="15000"/>
                </a:schemeClr>
              </a:solidFill>
              <a:latin typeface="楷体" panose="02010609060101010101" charset="-122"/>
              <a:ea typeface="楷体" panose="02010609060101010101" charset="-122"/>
            </a:endParaRPr>
          </a:p>
          <a:p>
            <a:pPr algn="r" fontAlgn="auto">
              <a:lnSpc>
                <a:spcPct val="130000"/>
              </a:lnSpc>
              <a:spcBef>
                <a:spcPts val="800"/>
              </a:spcBef>
              <a:spcAft>
                <a:spcPts val="0"/>
              </a:spcAft>
            </a:pPr>
            <a:r>
              <a:rPr lang="en-US" altLang="zh-CN" b="1" dirty="0">
                <a:solidFill>
                  <a:schemeClr val="tx1">
                    <a:lumMod val="85000"/>
                    <a:lumOff val="15000"/>
                  </a:schemeClr>
                </a:solidFill>
                <a:latin typeface="楷体" panose="02010609060101010101" charset="-122"/>
                <a:ea typeface="楷体" panose="02010609060101010101" charset="-122"/>
              </a:rPr>
              <a:t>     ——</a:t>
            </a:r>
            <a:r>
              <a:rPr lang="zh-CN" altLang="en-US" b="1" dirty="0">
                <a:solidFill>
                  <a:schemeClr val="tx1">
                    <a:lumMod val="85000"/>
                    <a:lumOff val="15000"/>
                  </a:schemeClr>
                </a:solidFill>
                <a:latin typeface="楷体" panose="02010609060101010101" charset="-122"/>
                <a:ea typeface="楷体" panose="02010609060101010101" charset="-122"/>
              </a:rPr>
              <a:t>习近平在党的十八届一中全会上的讲话</a:t>
            </a:r>
            <a:endParaRPr lang="en-US" altLang="zh-CN" b="1" dirty="0">
              <a:solidFill>
                <a:schemeClr val="tx1">
                  <a:lumMod val="85000"/>
                  <a:lumOff val="15000"/>
                </a:schemeClr>
              </a:solidFill>
              <a:latin typeface="楷体" panose="02010609060101010101" charset="-122"/>
              <a:ea typeface="楷体" panose="02010609060101010101" charset="-122"/>
            </a:endParaRPr>
          </a:p>
          <a:p>
            <a:pPr algn="r" fontAlgn="auto">
              <a:lnSpc>
                <a:spcPct val="130000"/>
              </a:lnSpc>
              <a:spcBef>
                <a:spcPts val="800"/>
              </a:spcBef>
              <a:spcAft>
                <a:spcPts val="0"/>
              </a:spcAft>
            </a:pPr>
            <a:r>
              <a:rPr lang="zh-CN" altLang="en-US" b="1" dirty="0">
                <a:solidFill>
                  <a:schemeClr val="tx1">
                    <a:lumMod val="85000"/>
                    <a:lumOff val="15000"/>
                  </a:schemeClr>
                </a:solidFill>
                <a:latin typeface="楷体" panose="02010609060101010101" charset="-122"/>
                <a:ea typeface="楷体" panose="02010609060101010101" charset="-122"/>
              </a:rPr>
              <a:t>（</a:t>
            </a:r>
            <a:r>
              <a:rPr lang="en-US" altLang="zh-CN" b="1" dirty="0">
                <a:solidFill>
                  <a:schemeClr val="tx1">
                    <a:lumMod val="85000"/>
                    <a:lumOff val="15000"/>
                  </a:schemeClr>
                </a:solidFill>
                <a:latin typeface="楷体" panose="02010609060101010101" charset="-122"/>
                <a:ea typeface="楷体" panose="02010609060101010101" charset="-122"/>
              </a:rPr>
              <a:t>2012</a:t>
            </a:r>
            <a:r>
              <a:rPr lang="zh-CN" altLang="en-US" b="1" dirty="0">
                <a:solidFill>
                  <a:schemeClr val="tx1">
                    <a:lumMod val="85000"/>
                    <a:lumOff val="15000"/>
                  </a:schemeClr>
                </a:solidFill>
                <a:latin typeface="楷体" panose="02010609060101010101" charset="-122"/>
                <a:ea typeface="楷体" panose="02010609060101010101" charset="-122"/>
              </a:rPr>
              <a:t>年</a:t>
            </a:r>
            <a:r>
              <a:rPr lang="en-US" altLang="zh-CN" b="1" dirty="0">
                <a:solidFill>
                  <a:schemeClr val="tx1">
                    <a:lumMod val="85000"/>
                    <a:lumOff val="15000"/>
                  </a:schemeClr>
                </a:solidFill>
                <a:latin typeface="楷体" panose="02010609060101010101" charset="-122"/>
                <a:ea typeface="楷体" panose="02010609060101010101" charset="-122"/>
              </a:rPr>
              <a:t>11</a:t>
            </a:r>
            <a:r>
              <a:rPr lang="zh-CN" altLang="en-US" b="1" dirty="0">
                <a:solidFill>
                  <a:schemeClr val="tx1">
                    <a:lumMod val="85000"/>
                    <a:lumOff val="15000"/>
                  </a:schemeClr>
                </a:solidFill>
                <a:latin typeface="楷体" panose="02010609060101010101" charset="-122"/>
                <a:ea typeface="楷体" panose="02010609060101010101" charset="-122"/>
              </a:rPr>
              <a:t>月</a:t>
            </a:r>
            <a:r>
              <a:rPr lang="en-US" altLang="zh-CN" b="1" dirty="0">
                <a:solidFill>
                  <a:schemeClr val="tx1">
                    <a:lumMod val="85000"/>
                    <a:lumOff val="15000"/>
                  </a:schemeClr>
                </a:solidFill>
                <a:latin typeface="楷体" panose="02010609060101010101" charset="-122"/>
                <a:ea typeface="楷体" panose="02010609060101010101" charset="-122"/>
              </a:rPr>
              <a:t>15</a:t>
            </a:r>
            <a:r>
              <a:rPr lang="zh-CN" altLang="en-US" b="1" dirty="0">
                <a:solidFill>
                  <a:schemeClr val="tx1">
                    <a:lumMod val="85000"/>
                    <a:lumOff val="15000"/>
                  </a:schemeClr>
                </a:solidFill>
                <a:latin typeface="楷体" panose="02010609060101010101" charset="-122"/>
                <a:ea typeface="楷体" panose="02010609060101010101" charset="-122"/>
              </a:rPr>
              <a:t>日</a:t>
            </a:r>
            <a:r>
              <a:rPr lang="en-US" altLang="zh-CN" b="1" dirty="0">
                <a:solidFill>
                  <a:schemeClr val="tx1">
                    <a:lumMod val="85000"/>
                    <a:lumOff val="15000"/>
                  </a:schemeClr>
                </a:solidFill>
                <a:latin typeface="楷体" panose="02010609060101010101" charset="-122"/>
                <a:ea typeface="楷体" panose="02010609060101010101" charset="-122"/>
              </a:rPr>
              <a:t>)</a:t>
            </a:r>
            <a:endParaRPr lang="en-US" altLang="zh-CN" sz="2200" b="1" dirty="0">
              <a:solidFill>
                <a:schemeClr val="tx1">
                  <a:lumMod val="85000"/>
                  <a:lumOff val="15000"/>
                </a:schemeClr>
              </a:solidFill>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975429" y="1130299"/>
            <a:ext cx="10241143" cy="2118305"/>
          </a:xfrm>
          <a:prstGeom prst="rect">
            <a:avLst/>
          </a:prstGeom>
          <a:solidFill>
            <a:schemeClr val="bg1"/>
          </a:solidFill>
          <a:ln w="1905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900430" y="3447901"/>
            <a:ext cx="10478770" cy="2962275"/>
          </a:xfrm>
          <a:prstGeom prst="rect">
            <a:avLst/>
          </a:prstGeom>
          <a:solidFill>
            <a:srgbClr val="FFFFFF"/>
          </a:solidFill>
          <a:ln w="0" cap="flat" cmpd="sng" algn="ctr">
            <a:noFill/>
            <a:prstDash val="solid"/>
            <a:miter lim="800000"/>
          </a:ln>
          <a:effectLst>
            <a:outerShdw blurRad="127000" sx="102000" sy="102000" algn="c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rPr>
              <a:t>有效</a:t>
            </a: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cxnSp>
        <p:nvCxnSpPr>
          <p:cNvPr id="10" name="直接连接符 9"/>
          <p:cNvCxnSpPr/>
          <p:nvPr/>
        </p:nvCxnSpPr>
        <p:spPr>
          <a:xfrm>
            <a:off x="6096000" y="3663228"/>
            <a:ext cx="0" cy="2422108"/>
          </a:xfrm>
          <a:prstGeom prst="line">
            <a:avLst/>
          </a:prstGeom>
          <a:ln w="12700" cmpd="sng">
            <a:solidFill>
              <a:schemeClr val="tx1">
                <a:lumMod val="50000"/>
                <a:lumOff val="50000"/>
              </a:schemeClr>
            </a:solidFill>
            <a:prstDash val="sysDot"/>
            <a:headEnd type="diamond"/>
            <a:tailEnd type="diamond"/>
          </a:ln>
        </p:spPr>
        <p:style>
          <a:lnRef idx="1">
            <a:schemeClr val="accent1"/>
          </a:lnRef>
          <a:fillRef idx="0">
            <a:schemeClr val="accent1"/>
          </a:fillRef>
          <a:effectRef idx="0">
            <a:schemeClr val="accent1"/>
          </a:effectRef>
          <a:fontRef idx="minor">
            <a:schemeClr val="tx1"/>
          </a:fontRef>
        </p:style>
      </p:cxnSp>
      <p:sp>
        <p:nvSpPr>
          <p:cNvPr id="11" name="矩形 1"/>
          <p:cNvSpPr>
            <a:spLocks noChangeArrowheads="1"/>
          </p:cNvSpPr>
          <p:nvPr/>
        </p:nvSpPr>
        <p:spPr bwMode="auto">
          <a:xfrm>
            <a:off x="6014517" y="5343219"/>
            <a:ext cx="2873122" cy="435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8994" tIns="64497" rIns="128994" bIns="64497">
            <a:spAutoFit/>
          </a:bodyPr>
          <a:lstStyle/>
          <a:p>
            <a:pPr marL="342900" indent="-342900" algn="ctr" defTabSz="1289685">
              <a:buFont typeface="Wingdings" panose="05000000000000000000" pitchFamily="2" charset="2"/>
              <a:buChar char="l"/>
            </a:pPr>
            <a:r>
              <a:rPr lang="zh-CN" altLang="en-US" sz="2000" b="1" dirty="0">
                <a:solidFill>
                  <a:srgbClr val="C00000"/>
                </a:solidFill>
                <a:latin typeface="微软雅黑" panose="020B0503020204020204" pitchFamily="34" charset="-122"/>
                <a:ea typeface="微软雅黑" panose="020B0503020204020204" pitchFamily="34" charset="-122"/>
              </a:rPr>
              <a:t>脱离群众</a:t>
            </a:r>
            <a:r>
              <a:rPr lang="zh-CN" altLang="en-US" sz="2000" dirty="0">
                <a:ea typeface="微软雅黑" panose="020B0503020204020204" pitchFamily="34" charset="-122"/>
              </a:rPr>
              <a:t>危险</a:t>
            </a:r>
            <a:endParaRPr lang="zh-CN" altLang="en-US" sz="2000" dirty="0">
              <a:ea typeface="微软雅黑" panose="020B0503020204020204" pitchFamily="34" charset="-122"/>
            </a:endParaRPr>
          </a:p>
        </p:txBody>
      </p:sp>
      <p:sp>
        <p:nvSpPr>
          <p:cNvPr id="12" name="矩形 1"/>
          <p:cNvSpPr>
            <a:spLocks noChangeArrowheads="1"/>
          </p:cNvSpPr>
          <p:nvPr/>
        </p:nvSpPr>
        <p:spPr bwMode="auto">
          <a:xfrm>
            <a:off x="6041956" y="4532633"/>
            <a:ext cx="2873122" cy="435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8994" tIns="64497" rIns="128994" bIns="64497">
            <a:spAutoFit/>
          </a:bodyPr>
          <a:lstStyle/>
          <a:p>
            <a:pPr marL="342900" indent="-342900" algn="ctr" defTabSz="1289685">
              <a:buFont typeface="Wingdings" panose="05000000000000000000" pitchFamily="2" charset="2"/>
              <a:buChar char="l"/>
            </a:pPr>
            <a:r>
              <a:rPr lang="zh-CN" altLang="en-US" sz="2000" b="1" dirty="0">
                <a:solidFill>
                  <a:srgbClr val="C00000"/>
                </a:solidFill>
                <a:latin typeface="微软雅黑" panose="020B0503020204020204" pitchFamily="34" charset="-122"/>
                <a:ea typeface="微软雅黑" panose="020B0503020204020204" pitchFamily="34" charset="-122"/>
              </a:rPr>
              <a:t>精神懈怠</a:t>
            </a:r>
            <a:r>
              <a:rPr lang="zh-CN" altLang="en-US" sz="2000" dirty="0">
                <a:ea typeface="微软雅黑" panose="020B0503020204020204" pitchFamily="34" charset="-122"/>
              </a:rPr>
              <a:t>危险</a:t>
            </a:r>
            <a:endParaRPr lang="zh-CN" altLang="en-US" sz="2000" dirty="0">
              <a:ea typeface="微软雅黑" panose="020B0503020204020204" pitchFamily="34" charset="-122"/>
            </a:endParaRPr>
          </a:p>
        </p:txBody>
      </p:sp>
      <p:sp>
        <p:nvSpPr>
          <p:cNvPr id="13" name="矩形 1"/>
          <p:cNvSpPr>
            <a:spLocks noChangeArrowheads="1"/>
          </p:cNvSpPr>
          <p:nvPr/>
        </p:nvSpPr>
        <p:spPr bwMode="auto">
          <a:xfrm>
            <a:off x="8252792" y="4524710"/>
            <a:ext cx="2873122" cy="435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8994" tIns="64497" rIns="128994" bIns="64497">
            <a:spAutoFit/>
          </a:bodyPr>
          <a:lstStyle/>
          <a:p>
            <a:pPr marL="342900" indent="-342900" algn="ctr" defTabSz="1289685">
              <a:buFont typeface="Wingdings" panose="05000000000000000000" pitchFamily="2" charset="2"/>
              <a:buChar char="l"/>
            </a:pPr>
            <a:r>
              <a:rPr lang="zh-CN" altLang="en-US" sz="2000" b="1" dirty="0">
                <a:solidFill>
                  <a:srgbClr val="C00000"/>
                </a:solidFill>
                <a:latin typeface="微软雅黑" panose="020B0503020204020204" pitchFamily="34" charset="-122"/>
                <a:ea typeface="微软雅黑" panose="020B0503020204020204" pitchFamily="34" charset="-122"/>
              </a:rPr>
              <a:t>能力不足</a:t>
            </a:r>
            <a:r>
              <a:rPr lang="zh-CN" altLang="en-US" sz="2000" dirty="0">
                <a:ea typeface="微软雅黑" panose="020B0503020204020204" pitchFamily="34" charset="-122"/>
              </a:rPr>
              <a:t>危险</a:t>
            </a:r>
            <a:endParaRPr lang="zh-CN" altLang="en-US" sz="2000" dirty="0">
              <a:ea typeface="微软雅黑" panose="020B0503020204020204" pitchFamily="34" charset="-122"/>
            </a:endParaRPr>
          </a:p>
        </p:txBody>
      </p:sp>
      <p:sp>
        <p:nvSpPr>
          <p:cNvPr id="14" name="矩形 1"/>
          <p:cNvSpPr>
            <a:spLocks noChangeArrowheads="1"/>
          </p:cNvSpPr>
          <p:nvPr/>
        </p:nvSpPr>
        <p:spPr bwMode="auto">
          <a:xfrm>
            <a:off x="8252792" y="5377539"/>
            <a:ext cx="2873122" cy="435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8994" tIns="64497" rIns="128994" bIns="64497">
            <a:spAutoFit/>
          </a:bodyPr>
          <a:lstStyle/>
          <a:p>
            <a:pPr marL="342900" indent="-342900" algn="ctr" defTabSz="1289685">
              <a:buFont typeface="Wingdings" panose="05000000000000000000" pitchFamily="2" charset="2"/>
              <a:buChar char="l"/>
            </a:pPr>
            <a:r>
              <a:rPr lang="zh-CN" altLang="en-US" sz="2000" b="1" dirty="0">
                <a:solidFill>
                  <a:srgbClr val="C00000"/>
                </a:solidFill>
                <a:latin typeface="微软雅黑" panose="020B0503020204020204" pitchFamily="34" charset="-122"/>
                <a:ea typeface="微软雅黑" panose="020B0503020204020204" pitchFamily="34" charset="-122"/>
              </a:rPr>
              <a:t>消极腐败</a:t>
            </a:r>
            <a:r>
              <a:rPr lang="zh-CN" altLang="en-US" sz="2000" dirty="0">
                <a:ea typeface="微软雅黑" panose="020B0503020204020204" pitchFamily="34" charset="-122"/>
              </a:rPr>
              <a:t>危险</a:t>
            </a:r>
            <a:endParaRPr lang="zh-CN" altLang="en-US" sz="2000" dirty="0">
              <a:ea typeface="微软雅黑" panose="020B0503020204020204" pitchFamily="34" charset="-122"/>
            </a:endParaRPr>
          </a:p>
        </p:txBody>
      </p:sp>
      <p:sp>
        <p:nvSpPr>
          <p:cNvPr id="15" name="îślíḑe"/>
          <p:cNvSpPr/>
          <p:nvPr/>
        </p:nvSpPr>
        <p:spPr bwMode="auto">
          <a:xfrm>
            <a:off x="4041977" y="5456802"/>
            <a:ext cx="338007" cy="325562"/>
          </a:xfrm>
          <a:custGeom>
            <a:avLst/>
            <a:gdLst>
              <a:gd name="T0" fmla="*/ 4096 w 6827"/>
              <a:gd name="T1" fmla="*/ 4551 h 6827"/>
              <a:gd name="T2" fmla="*/ 6258 w 6827"/>
              <a:gd name="T3" fmla="*/ 4096 h 6827"/>
              <a:gd name="T4" fmla="*/ 2348 w 6827"/>
              <a:gd name="T5" fmla="*/ 4911 h 6827"/>
              <a:gd name="T6" fmla="*/ 569 w 6827"/>
              <a:gd name="T7" fmla="*/ 4551 h 6827"/>
              <a:gd name="T8" fmla="*/ 569 w 6827"/>
              <a:gd name="T9" fmla="*/ 3982 h 6827"/>
              <a:gd name="T10" fmla="*/ 1707 w 6827"/>
              <a:gd name="T11" fmla="*/ 2503 h 6827"/>
              <a:gd name="T12" fmla="*/ 3868 w 6827"/>
              <a:gd name="T13" fmla="*/ 2731 h 6827"/>
              <a:gd name="T14" fmla="*/ 5827 w 6827"/>
              <a:gd name="T15" fmla="*/ 2004 h 6827"/>
              <a:gd name="T16" fmla="*/ 6258 w 6827"/>
              <a:gd name="T17" fmla="*/ 1820 h 6827"/>
              <a:gd name="T18" fmla="*/ 4779 w 6827"/>
              <a:gd name="T19" fmla="*/ 0 h 6827"/>
              <a:gd name="T20" fmla="*/ 2854 w 6827"/>
              <a:gd name="T21" fmla="*/ 2381 h 6827"/>
              <a:gd name="T22" fmla="*/ 1239 w 6827"/>
              <a:gd name="T23" fmla="*/ 2257 h 6827"/>
              <a:gd name="T24" fmla="*/ 569 w 6827"/>
              <a:gd name="T25" fmla="*/ 2844 h 6827"/>
              <a:gd name="T26" fmla="*/ 569 w 6827"/>
              <a:gd name="T27" fmla="*/ 2276 h 6827"/>
              <a:gd name="T28" fmla="*/ 569 w 6827"/>
              <a:gd name="T29" fmla="*/ 1707 h 6827"/>
              <a:gd name="T30" fmla="*/ 569 w 6827"/>
              <a:gd name="T31" fmla="*/ 1138 h 6827"/>
              <a:gd name="T32" fmla="*/ 569 w 6827"/>
              <a:gd name="T33" fmla="*/ 569 h 6827"/>
              <a:gd name="T34" fmla="*/ 341 w 6827"/>
              <a:gd name="T35" fmla="*/ 0 h 6827"/>
              <a:gd name="T36" fmla="*/ 114 w 6827"/>
              <a:gd name="T37" fmla="*/ 569 h 6827"/>
              <a:gd name="T38" fmla="*/ 114 w 6827"/>
              <a:gd name="T39" fmla="*/ 1138 h 6827"/>
              <a:gd name="T40" fmla="*/ 114 w 6827"/>
              <a:gd name="T41" fmla="*/ 1707 h 6827"/>
              <a:gd name="T42" fmla="*/ 114 w 6827"/>
              <a:gd name="T43" fmla="*/ 2276 h 6827"/>
              <a:gd name="T44" fmla="*/ 114 w 6827"/>
              <a:gd name="T45" fmla="*/ 2844 h 6827"/>
              <a:gd name="T46" fmla="*/ 114 w 6827"/>
              <a:gd name="T47" fmla="*/ 3413 h 6827"/>
              <a:gd name="T48" fmla="*/ 114 w 6827"/>
              <a:gd name="T49" fmla="*/ 3982 h 6827"/>
              <a:gd name="T50" fmla="*/ 114 w 6827"/>
              <a:gd name="T51" fmla="*/ 4551 h 6827"/>
              <a:gd name="T52" fmla="*/ 114 w 6827"/>
              <a:gd name="T53" fmla="*/ 5120 h 6827"/>
              <a:gd name="T54" fmla="*/ 114 w 6827"/>
              <a:gd name="T55" fmla="*/ 5689 h 6827"/>
              <a:gd name="T56" fmla="*/ 114 w 6827"/>
              <a:gd name="T57" fmla="*/ 6258 h 6827"/>
              <a:gd name="T58" fmla="*/ 683 w 6827"/>
              <a:gd name="T59" fmla="*/ 6713 h 6827"/>
              <a:gd name="T60" fmla="*/ 1252 w 6827"/>
              <a:gd name="T61" fmla="*/ 6713 h 6827"/>
              <a:gd name="T62" fmla="*/ 1820 w 6827"/>
              <a:gd name="T63" fmla="*/ 6713 h 6827"/>
              <a:gd name="T64" fmla="*/ 2389 w 6827"/>
              <a:gd name="T65" fmla="*/ 6713 h 6827"/>
              <a:gd name="T66" fmla="*/ 2958 w 6827"/>
              <a:gd name="T67" fmla="*/ 6713 h 6827"/>
              <a:gd name="T68" fmla="*/ 3527 w 6827"/>
              <a:gd name="T69" fmla="*/ 6713 h 6827"/>
              <a:gd name="T70" fmla="*/ 4096 w 6827"/>
              <a:gd name="T71" fmla="*/ 6713 h 6827"/>
              <a:gd name="T72" fmla="*/ 4665 w 6827"/>
              <a:gd name="T73" fmla="*/ 6713 h 6827"/>
              <a:gd name="T74" fmla="*/ 5234 w 6827"/>
              <a:gd name="T75" fmla="*/ 6713 h 6827"/>
              <a:gd name="T76" fmla="*/ 5803 w 6827"/>
              <a:gd name="T77" fmla="*/ 6713 h 6827"/>
              <a:gd name="T78" fmla="*/ 6371 w 6827"/>
              <a:gd name="T79" fmla="*/ 6713 h 6827"/>
              <a:gd name="T80" fmla="*/ 6827 w 6827"/>
              <a:gd name="T81" fmla="*/ 6485 h 6827"/>
              <a:gd name="T82" fmla="*/ 6371 w 6827"/>
              <a:gd name="T83" fmla="*/ 6258 h 6827"/>
              <a:gd name="T84" fmla="*/ 5803 w 6827"/>
              <a:gd name="T85" fmla="*/ 6258 h 6827"/>
              <a:gd name="T86" fmla="*/ 5234 w 6827"/>
              <a:gd name="T87" fmla="*/ 6258 h 6827"/>
              <a:gd name="T88" fmla="*/ 4665 w 6827"/>
              <a:gd name="T89" fmla="*/ 6258 h 6827"/>
              <a:gd name="T90" fmla="*/ 4096 w 6827"/>
              <a:gd name="T91" fmla="*/ 6258 h 6827"/>
              <a:gd name="T92" fmla="*/ 3527 w 6827"/>
              <a:gd name="T93" fmla="*/ 6258 h 6827"/>
              <a:gd name="T94" fmla="*/ 2958 w 6827"/>
              <a:gd name="T95" fmla="*/ 6258 h 6827"/>
              <a:gd name="T96" fmla="*/ 2389 w 6827"/>
              <a:gd name="T97" fmla="*/ 6258 h 6827"/>
              <a:gd name="T98" fmla="*/ 1820 w 6827"/>
              <a:gd name="T99" fmla="*/ 6258 h 6827"/>
              <a:gd name="T100" fmla="*/ 1252 w 6827"/>
              <a:gd name="T101" fmla="*/ 6258 h 6827"/>
              <a:gd name="T102" fmla="*/ 683 w 6827"/>
              <a:gd name="T103" fmla="*/ 625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27" h="6827">
                <a:moveTo>
                  <a:pt x="1263" y="5234"/>
                </a:moveTo>
                <a:cubicBezTo>
                  <a:pt x="1316" y="5493"/>
                  <a:pt x="1546" y="5689"/>
                  <a:pt x="1820" y="5689"/>
                </a:cubicBezTo>
                <a:cubicBezTo>
                  <a:pt x="2114" y="5689"/>
                  <a:pt x="2354" y="5464"/>
                  <a:pt x="2383" y="5178"/>
                </a:cubicBezTo>
                <a:lnTo>
                  <a:pt x="3568" y="4191"/>
                </a:lnTo>
                <a:cubicBezTo>
                  <a:pt x="3652" y="4401"/>
                  <a:pt x="3856" y="4551"/>
                  <a:pt x="4096" y="4551"/>
                </a:cubicBezTo>
                <a:cubicBezTo>
                  <a:pt x="4348" y="4551"/>
                  <a:pt x="4560" y="4385"/>
                  <a:pt x="4635" y="4157"/>
                </a:cubicBezTo>
                <a:lnTo>
                  <a:pt x="5696" y="4736"/>
                </a:lnTo>
                <a:cubicBezTo>
                  <a:pt x="5732" y="5016"/>
                  <a:pt x="5969" y="5234"/>
                  <a:pt x="6258" y="5234"/>
                </a:cubicBezTo>
                <a:cubicBezTo>
                  <a:pt x="6571" y="5234"/>
                  <a:pt x="6827" y="4979"/>
                  <a:pt x="6827" y="4665"/>
                </a:cubicBezTo>
                <a:cubicBezTo>
                  <a:pt x="6827" y="4351"/>
                  <a:pt x="6571" y="4096"/>
                  <a:pt x="6258" y="4096"/>
                </a:cubicBezTo>
                <a:cubicBezTo>
                  <a:pt x="6006" y="4096"/>
                  <a:pt x="5794" y="4262"/>
                  <a:pt x="5719" y="4490"/>
                </a:cubicBezTo>
                <a:lnTo>
                  <a:pt x="4658" y="3911"/>
                </a:lnTo>
                <a:cubicBezTo>
                  <a:pt x="4622" y="3631"/>
                  <a:pt x="4385" y="3413"/>
                  <a:pt x="4096" y="3413"/>
                </a:cubicBezTo>
                <a:cubicBezTo>
                  <a:pt x="3802" y="3413"/>
                  <a:pt x="3563" y="3638"/>
                  <a:pt x="3533" y="3924"/>
                </a:cubicBezTo>
                <a:lnTo>
                  <a:pt x="2348" y="4911"/>
                </a:lnTo>
                <a:cubicBezTo>
                  <a:pt x="2265" y="4701"/>
                  <a:pt x="2060" y="4551"/>
                  <a:pt x="1820" y="4551"/>
                </a:cubicBezTo>
                <a:cubicBezTo>
                  <a:pt x="1546" y="4551"/>
                  <a:pt x="1316" y="4747"/>
                  <a:pt x="1263" y="5006"/>
                </a:cubicBezTo>
                <a:lnTo>
                  <a:pt x="455" y="5006"/>
                </a:lnTo>
                <a:lnTo>
                  <a:pt x="455" y="4551"/>
                </a:lnTo>
                <a:lnTo>
                  <a:pt x="569" y="4551"/>
                </a:lnTo>
                <a:cubicBezTo>
                  <a:pt x="632" y="4551"/>
                  <a:pt x="683" y="4500"/>
                  <a:pt x="683" y="4437"/>
                </a:cubicBezTo>
                <a:cubicBezTo>
                  <a:pt x="683" y="4374"/>
                  <a:pt x="632" y="4324"/>
                  <a:pt x="569" y="4324"/>
                </a:cubicBezTo>
                <a:lnTo>
                  <a:pt x="455" y="4324"/>
                </a:lnTo>
                <a:lnTo>
                  <a:pt x="455" y="3982"/>
                </a:lnTo>
                <a:lnTo>
                  <a:pt x="569" y="3982"/>
                </a:lnTo>
                <a:cubicBezTo>
                  <a:pt x="632" y="3982"/>
                  <a:pt x="683" y="3931"/>
                  <a:pt x="683" y="3868"/>
                </a:cubicBezTo>
                <a:cubicBezTo>
                  <a:pt x="683" y="3806"/>
                  <a:pt x="632" y="3755"/>
                  <a:pt x="569" y="3755"/>
                </a:cubicBezTo>
                <a:lnTo>
                  <a:pt x="480" y="3755"/>
                </a:lnTo>
                <a:lnTo>
                  <a:pt x="1407" y="2416"/>
                </a:lnTo>
                <a:cubicBezTo>
                  <a:pt x="1494" y="2470"/>
                  <a:pt x="1596" y="2503"/>
                  <a:pt x="1707" y="2503"/>
                </a:cubicBezTo>
                <a:cubicBezTo>
                  <a:pt x="1888" y="2503"/>
                  <a:pt x="2048" y="2416"/>
                  <a:pt x="2152" y="2284"/>
                </a:cubicBezTo>
                <a:lnTo>
                  <a:pt x="2752" y="2584"/>
                </a:lnTo>
                <a:cubicBezTo>
                  <a:pt x="2740" y="2631"/>
                  <a:pt x="2731" y="2680"/>
                  <a:pt x="2731" y="2731"/>
                </a:cubicBezTo>
                <a:cubicBezTo>
                  <a:pt x="2731" y="3044"/>
                  <a:pt x="2986" y="3300"/>
                  <a:pt x="3300" y="3300"/>
                </a:cubicBezTo>
                <a:cubicBezTo>
                  <a:pt x="3613" y="3300"/>
                  <a:pt x="3868" y="3044"/>
                  <a:pt x="3868" y="2731"/>
                </a:cubicBezTo>
                <a:cubicBezTo>
                  <a:pt x="3868" y="2608"/>
                  <a:pt x="3829" y="2496"/>
                  <a:pt x="3763" y="2403"/>
                </a:cubicBezTo>
                <a:lnTo>
                  <a:pt x="4488" y="1055"/>
                </a:lnTo>
                <a:cubicBezTo>
                  <a:pt x="4574" y="1107"/>
                  <a:pt x="4672" y="1138"/>
                  <a:pt x="4779" y="1138"/>
                </a:cubicBezTo>
                <a:cubicBezTo>
                  <a:pt x="4891" y="1138"/>
                  <a:pt x="4995" y="1104"/>
                  <a:pt x="5083" y="1048"/>
                </a:cubicBezTo>
                <a:lnTo>
                  <a:pt x="5827" y="2004"/>
                </a:lnTo>
                <a:cubicBezTo>
                  <a:pt x="5829" y="2007"/>
                  <a:pt x="5833" y="2009"/>
                  <a:pt x="5836" y="2011"/>
                </a:cubicBezTo>
                <a:cubicBezTo>
                  <a:pt x="5745" y="2112"/>
                  <a:pt x="5689" y="2244"/>
                  <a:pt x="5689" y="2389"/>
                </a:cubicBezTo>
                <a:cubicBezTo>
                  <a:pt x="5689" y="2703"/>
                  <a:pt x="5944" y="2958"/>
                  <a:pt x="6258" y="2958"/>
                </a:cubicBezTo>
                <a:cubicBezTo>
                  <a:pt x="6571" y="2958"/>
                  <a:pt x="6827" y="2703"/>
                  <a:pt x="6827" y="2389"/>
                </a:cubicBezTo>
                <a:cubicBezTo>
                  <a:pt x="6827" y="2076"/>
                  <a:pt x="6571" y="1820"/>
                  <a:pt x="6258" y="1820"/>
                </a:cubicBezTo>
                <a:cubicBezTo>
                  <a:pt x="6170" y="1820"/>
                  <a:pt x="6087" y="1842"/>
                  <a:pt x="6013" y="1878"/>
                </a:cubicBezTo>
                <a:cubicBezTo>
                  <a:pt x="6010" y="1874"/>
                  <a:pt x="6010" y="1869"/>
                  <a:pt x="6006" y="1864"/>
                </a:cubicBezTo>
                <a:lnTo>
                  <a:pt x="5248" y="890"/>
                </a:lnTo>
                <a:cubicBezTo>
                  <a:pt x="5311" y="798"/>
                  <a:pt x="5348" y="688"/>
                  <a:pt x="5348" y="569"/>
                </a:cubicBezTo>
                <a:cubicBezTo>
                  <a:pt x="5348" y="255"/>
                  <a:pt x="5092" y="0"/>
                  <a:pt x="4779" y="0"/>
                </a:cubicBezTo>
                <a:cubicBezTo>
                  <a:pt x="4465" y="0"/>
                  <a:pt x="4210" y="255"/>
                  <a:pt x="4210" y="569"/>
                </a:cubicBezTo>
                <a:cubicBezTo>
                  <a:pt x="4210" y="691"/>
                  <a:pt x="4249" y="804"/>
                  <a:pt x="4315" y="897"/>
                </a:cubicBezTo>
                <a:lnTo>
                  <a:pt x="3590" y="2244"/>
                </a:lnTo>
                <a:cubicBezTo>
                  <a:pt x="3505" y="2193"/>
                  <a:pt x="3406" y="2162"/>
                  <a:pt x="3300" y="2162"/>
                </a:cubicBezTo>
                <a:cubicBezTo>
                  <a:pt x="3118" y="2162"/>
                  <a:pt x="2959" y="2248"/>
                  <a:pt x="2854" y="2381"/>
                </a:cubicBezTo>
                <a:lnTo>
                  <a:pt x="2254" y="2081"/>
                </a:lnTo>
                <a:cubicBezTo>
                  <a:pt x="2267" y="2034"/>
                  <a:pt x="2276" y="1985"/>
                  <a:pt x="2276" y="1934"/>
                </a:cubicBezTo>
                <a:cubicBezTo>
                  <a:pt x="2276" y="1621"/>
                  <a:pt x="2020" y="1365"/>
                  <a:pt x="1707" y="1365"/>
                </a:cubicBezTo>
                <a:cubicBezTo>
                  <a:pt x="1393" y="1365"/>
                  <a:pt x="1138" y="1621"/>
                  <a:pt x="1138" y="1934"/>
                </a:cubicBezTo>
                <a:cubicBezTo>
                  <a:pt x="1138" y="2054"/>
                  <a:pt x="1176" y="2166"/>
                  <a:pt x="1239" y="2257"/>
                </a:cubicBezTo>
                <a:lnTo>
                  <a:pt x="593" y="3191"/>
                </a:lnTo>
                <a:cubicBezTo>
                  <a:pt x="585" y="3189"/>
                  <a:pt x="578" y="3186"/>
                  <a:pt x="569" y="3186"/>
                </a:cubicBezTo>
                <a:lnTo>
                  <a:pt x="455" y="3186"/>
                </a:lnTo>
                <a:lnTo>
                  <a:pt x="455" y="2844"/>
                </a:lnTo>
                <a:lnTo>
                  <a:pt x="569" y="2844"/>
                </a:lnTo>
                <a:cubicBezTo>
                  <a:pt x="632" y="2844"/>
                  <a:pt x="683" y="2794"/>
                  <a:pt x="683" y="2731"/>
                </a:cubicBezTo>
                <a:cubicBezTo>
                  <a:pt x="683" y="2668"/>
                  <a:pt x="632" y="2617"/>
                  <a:pt x="569" y="2617"/>
                </a:cubicBezTo>
                <a:lnTo>
                  <a:pt x="455" y="2617"/>
                </a:lnTo>
                <a:lnTo>
                  <a:pt x="455" y="2276"/>
                </a:lnTo>
                <a:lnTo>
                  <a:pt x="569" y="2276"/>
                </a:lnTo>
                <a:cubicBezTo>
                  <a:pt x="632" y="2276"/>
                  <a:pt x="683" y="2225"/>
                  <a:pt x="683" y="2162"/>
                </a:cubicBezTo>
                <a:cubicBezTo>
                  <a:pt x="683" y="2099"/>
                  <a:pt x="632" y="2048"/>
                  <a:pt x="569" y="2048"/>
                </a:cubicBezTo>
                <a:lnTo>
                  <a:pt x="455" y="2048"/>
                </a:lnTo>
                <a:lnTo>
                  <a:pt x="455" y="1707"/>
                </a:lnTo>
                <a:lnTo>
                  <a:pt x="569" y="1707"/>
                </a:lnTo>
                <a:cubicBezTo>
                  <a:pt x="632" y="1707"/>
                  <a:pt x="683" y="1656"/>
                  <a:pt x="683" y="1593"/>
                </a:cubicBezTo>
                <a:cubicBezTo>
                  <a:pt x="683" y="1530"/>
                  <a:pt x="632" y="1479"/>
                  <a:pt x="569" y="1479"/>
                </a:cubicBezTo>
                <a:lnTo>
                  <a:pt x="455" y="1479"/>
                </a:lnTo>
                <a:lnTo>
                  <a:pt x="455" y="1138"/>
                </a:lnTo>
                <a:lnTo>
                  <a:pt x="569" y="1138"/>
                </a:lnTo>
                <a:cubicBezTo>
                  <a:pt x="632" y="1138"/>
                  <a:pt x="683" y="1087"/>
                  <a:pt x="683" y="1024"/>
                </a:cubicBezTo>
                <a:cubicBezTo>
                  <a:pt x="683" y="961"/>
                  <a:pt x="632" y="910"/>
                  <a:pt x="569" y="910"/>
                </a:cubicBezTo>
                <a:lnTo>
                  <a:pt x="455" y="910"/>
                </a:lnTo>
                <a:lnTo>
                  <a:pt x="455" y="569"/>
                </a:lnTo>
                <a:lnTo>
                  <a:pt x="569" y="569"/>
                </a:lnTo>
                <a:cubicBezTo>
                  <a:pt x="632" y="569"/>
                  <a:pt x="683" y="518"/>
                  <a:pt x="683" y="455"/>
                </a:cubicBezTo>
                <a:cubicBezTo>
                  <a:pt x="683" y="392"/>
                  <a:pt x="632" y="341"/>
                  <a:pt x="569" y="341"/>
                </a:cubicBezTo>
                <a:lnTo>
                  <a:pt x="455" y="341"/>
                </a:lnTo>
                <a:lnTo>
                  <a:pt x="455" y="114"/>
                </a:lnTo>
                <a:cubicBezTo>
                  <a:pt x="455" y="51"/>
                  <a:pt x="404" y="0"/>
                  <a:pt x="341" y="0"/>
                </a:cubicBezTo>
                <a:cubicBezTo>
                  <a:pt x="278" y="0"/>
                  <a:pt x="228" y="51"/>
                  <a:pt x="228" y="114"/>
                </a:cubicBezTo>
                <a:lnTo>
                  <a:pt x="228" y="341"/>
                </a:lnTo>
                <a:lnTo>
                  <a:pt x="114" y="341"/>
                </a:lnTo>
                <a:cubicBezTo>
                  <a:pt x="51" y="341"/>
                  <a:pt x="0" y="392"/>
                  <a:pt x="0" y="455"/>
                </a:cubicBezTo>
                <a:cubicBezTo>
                  <a:pt x="0" y="518"/>
                  <a:pt x="51" y="569"/>
                  <a:pt x="114" y="569"/>
                </a:cubicBezTo>
                <a:lnTo>
                  <a:pt x="228" y="569"/>
                </a:lnTo>
                <a:lnTo>
                  <a:pt x="228" y="910"/>
                </a:lnTo>
                <a:lnTo>
                  <a:pt x="114" y="910"/>
                </a:lnTo>
                <a:cubicBezTo>
                  <a:pt x="51" y="910"/>
                  <a:pt x="0" y="961"/>
                  <a:pt x="0" y="1024"/>
                </a:cubicBezTo>
                <a:cubicBezTo>
                  <a:pt x="0" y="1087"/>
                  <a:pt x="51" y="1138"/>
                  <a:pt x="114" y="1138"/>
                </a:cubicBezTo>
                <a:lnTo>
                  <a:pt x="228" y="1138"/>
                </a:lnTo>
                <a:lnTo>
                  <a:pt x="228" y="1479"/>
                </a:lnTo>
                <a:lnTo>
                  <a:pt x="114" y="1479"/>
                </a:lnTo>
                <a:cubicBezTo>
                  <a:pt x="51" y="1479"/>
                  <a:pt x="0" y="1530"/>
                  <a:pt x="0" y="1593"/>
                </a:cubicBezTo>
                <a:cubicBezTo>
                  <a:pt x="0" y="1656"/>
                  <a:pt x="51" y="1707"/>
                  <a:pt x="114" y="1707"/>
                </a:cubicBezTo>
                <a:lnTo>
                  <a:pt x="228" y="1707"/>
                </a:lnTo>
                <a:lnTo>
                  <a:pt x="228" y="2048"/>
                </a:lnTo>
                <a:lnTo>
                  <a:pt x="114" y="2048"/>
                </a:lnTo>
                <a:cubicBezTo>
                  <a:pt x="51" y="2048"/>
                  <a:pt x="0" y="2099"/>
                  <a:pt x="0" y="2162"/>
                </a:cubicBezTo>
                <a:cubicBezTo>
                  <a:pt x="0" y="2225"/>
                  <a:pt x="51" y="2276"/>
                  <a:pt x="114" y="2276"/>
                </a:cubicBezTo>
                <a:lnTo>
                  <a:pt x="228" y="2276"/>
                </a:lnTo>
                <a:lnTo>
                  <a:pt x="228" y="2617"/>
                </a:lnTo>
                <a:lnTo>
                  <a:pt x="114" y="2617"/>
                </a:lnTo>
                <a:cubicBezTo>
                  <a:pt x="51" y="2617"/>
                  <a:pt x="0" y="2668"/>
                  <a:pt x="0" y="2731"/>
                </a:cubicBezTo>
                <a:cubicBezTo>
                  <a:pt x="0" y="2794"/>
                  <a:pt x="51" y="2844"/>
                  <a:pt x="114" y="2844"/>
                </a:cubicBezTo>
                <a:lnTo>
                  <a:pt x="228" y="2844"/>
                </a:lnTo>
                <a:lnTo>
                  <a:pt x="228" y="3186"/>
                </a:lnTo>
                <a:lnTo>
                  <a:pt x="114" y="3186"/>
                </a:lnTo>
                <a:cubicBezTo>
                  <a:pt x="51" y="3186"/>
                  <a:pt x="0" y="3237"/>
                  <a:pt x="0" y="3300"/>
                </a:cubicBezTo>
                <a:cubicBezTo>
                  <a:pt x="0" y="3362"/>
                  <a:pt x="51" y="3413"/>
                  <a:pt x="114" y="3413"/>
                </a:cubicBezTo>
                <a:lnTo>
                  <a:pt x="228" y="3413"/>
                </a:lnTo>
                <a:lnTo>
                  <a:pt x="228" y="3755"/>
                </a:lnTo>
                <a:lnTo>
                  <a:pt x="114" y="3755"/>
                </a:lnTo>
                <a:cubicBezTo>
                  <a:pt x="51" y="3755"/>
                  <a:pt x="0" y="3806"/>
                  <a:pt x="0" y="3868"/>
                </a:cubicBezTo>
                <a:cubicBezTo>
                  <a:pt x="0" y="3931"/>
                  <a:pt x="51" y="3982"/>
                  <a:pt x="114" y="3982"/>
                </a:cubicBezTo>
                <a:lnTo>
                  <a:pt x="228" y="3982"/>
                </a:lnTo>
                <a:lnTo>
                  <a:pt x="228" y="4324"/>
                </a:lnTo>
                <a:lnTo>
                  <a:pt x="114" y="4324"/>
                </a:lnTo>
                <a:cubicBezTo>
                  <a:pt x="51" y="4324"/>
                  <a:pt x="0" y="4374"/>
                  <a:pt x="0" y="4437"/>
                </a:cubicBezTo>
                <a:cubicBezTo>
                  <a:pt x="0" y="4500"/>
                  <a:pt x="51" y="4551"/>
                  <a:pt x="114" y="4551"/>
                </a:cubicBezTo>
                <a:lnTo>
                  <a:pt x="228" y="4551"/>
                </a:lnTo>
                <a:lnTo>
                  <a:pt x="228" y="4892"/>
                </a:lnTo>
                <a:lnTo>
                  <a:pt x="114" y="4892"/>
                </a:lnTo>
                <a:cubicBezTo>
                  <a:pt x="51" y="4892"/>
                  <a:pt x="0" y="4943"/>
                  <a:pt x="0" y="5006"/>
                </a:cubicBezTo>
                <a:cubicBezTo>
                  <a:pt x="0" y="5069"/>
                  <a:pt x="51" y="5120"/>
                  <a:pt x="114" y="5120"/>
                </a:cubicBezTo>
                <a:lnTo>
                  <a:pt x="228" y="5120"/>
                </a:lnTo>
                <a:lnTo>
                  <a:pt x="228" y="5461"/>
                </a:lnTo>
                <a:lnTo>
                  <a:pt x="114" y="5461"/>
                </a:lnTo>
                <a:cubicBezTo>
                  <a:pt x="51" y="5461"/>
                  <a:pt x="0" y="5512"/>
                  <a:pt x="0" y="5575"/>
                </a:cubicBezTo>
                <a:cubicBezTo>
                  <a:pt x="0" y="5638"/>
                  <a:pt x="51" y="5689"/>
                  <a:pt x="114" y="5689"/>
                </a:cubicBezTo>
                <a:lnTo>
                  <a:pt x="228" y="5689"/>
                </a:lnTo>
                <a:lnTo>
                  <a:pt x="228" y="6030"/>
                </a:lnTo>
                <a:lnTo>
                  <a:pt x="114" y="6030"/>
                </a:lnTo>
                <a:cubicBezTo>
                  <a:pt x="51" y="6030"/>
                  <a:pt x="0" y="6081"/>
                  <a:pt x="0" y="6144"/>
                </a:cubicBezTo>
                <a:cubicBezTo>
                  <a:pt x="0" y="6207"/>
                  <a:pt x="51" y="6258"/>
                  <a:pt x="114" y="6258"/>
                </a:cubicBezTo>
                <a:lnTo>
                  <a:pt x="228" y="6258"/>
                </a:lnTo>
                <a:lnTo>
                  <a:pt x="228" y="6485"/>
                </a:lnTo>
                <a:cubicBezTo>
                  <a:pt x="228" y="6548"/>
                  <a:pt x="278" y="6599"/>
                  <a:pt x="341" y="6599"/>
                </a:cubicBezTo>
                <a:lnTo>
                  <a:pt x="683" y="6599"/>
                </a:lnTo>
                <a:lnTo>
                  <a:pt x="683" y="6713"/>
                </a:lnTo>
                <a:cubicBezTo>
                  <a:pt x="683" y="6776"/>
                  <a:pt x="734" y="6827"/>
                  <a:pt x="796" y="6827"/>
                </a:cubicBezTo>
                <a:cubicBezTo>
                  <a:pt x="859" y="6827"/>
                  <a:pt x="910" y="6776"/>
                  <a:pt x="910" y="6713"/>
                </a:cubicBezTo>
                <a:lnTo>
                  <a:pt x="910" y="6599"/>
                </a:lnTo>
                <a:lnTo>
                  <a:pt x="1252" y="6599"/>
                </a:lnTo>
                <a:lnTo>
                  <a:pt x="1252" y="6713"/>
                </a:lnTo>
                <a:cubicBezTo>
                  <a:pt x="1252" y="6776"/>
                  <a:pt x="1302" y="6827"/>
                  <a:pt x="1365" y="6827"/>
                </a:cubicBezTo>
                <a:cubicBezTo>
                  <a:pt x="1428" y="6827"/>
                  <a:pt x="1479" y="6776"/>
                  <a:pt x="1479" y="6713"/>
                </a:cubicBezTo>
                <a:lnTo>
                  <a:pt x="1479" y="6599"/>
                </a:lnTo>
                <a:lnTo>
                  <a:pt x="1820" y="6599"/>
                </a:lnTo>
                <a:lnTo>
                  <a:pt x="1820" y="6713"/>
                </a:lnTo>
                <a:cubicBezTo>
                  <a:pt x="1820" y="6776"/>
                  <a:pt x="1871" y="6827"/>
                  <a:pt x="1934" y="6827"/>
                </a:cubicBezTo>
                <a:cubicBezTo>
                  <a:pt x="1997" y="6827"/>
                  <a:pt x="2048" y="6776"/>
                  <a:pt x="2048" y="6713"/>
                </a:cubicBezTo>
                <a:lnTo>
                  <a:pt x="2048" y="6599"/>
                </a:lnTo>
                <a:lnTo>
                  <a:pt x="2389" y="6599"/>
                </a:lnTo>
                <a:lnTo>
                  <a:pt x="2389" y="6713"/>
                </a:lnTo>
                <a:cubicBezTo>
                  <a:pt x="2389" y="6776"/>
                  <a:pt x="2440" y="6827"/>
                  <a:pt x="2503" y="6827"/>
                </a:cubicBezTo>
                <a:cubicBezTo>
                  <a:pt x="2566" y="6827"/>
                  <a:pt x="2617" y="6776"/>
                  <a:pt x="2617" y="6713"/>
                </a:cubicBezTo>
                <a:lnTo>
                  <a:pt x="2617" y="6599"/>
                </a:lnTo>
                <a:lnTo>
                  <a:pt x="2958" y="6599"/>
                </a:lnTo>
                <a:lnTo>
                  <a:pt x="2958" y="6713"/>
                </a:lnTo>
                <a:cubicBezTo>
                  <a:pt x="2958" y="6776"/>
                  <a:pt x="3009" y="6827"/>
                  <a:pt x="3072" y="6827"/>
                </a:cubicBezTo>
                <a:cubicBezTo>
                  <a:pt x="3135" y="6827"/>
                  <a:pt x="3186" y="6776"/>
                  <a:pt x="3186" y="6713"/>
                </a:cubicBezTo>
                <a:lnTo>
                  <a:pt x="3186" y="6599"/>
                </a:lnTo>
                <a:lnTo>
                  <a:pt x="3527" y="6599"/>
                </a:lnTo>
                <a:lnTo>
                  <a:pt x="3527" y="6713"/>
                </a:lnTo>
                <a:cubicBezTo>
                  <a:pt x="3527" y="6776"/>
                  <a:pt x="3578" y="6827"/>
                  <a:pt x="3641" y="6827"/>
                </a:cubicBezTo>
                <a:cubicBezTo>
                  <a:pt x="3704" y="6827"/>
                  <a:pt x="3755" y="6776"/>
                  <a:pt x="3755" y="6713"/>
                </a:cubicBezTo>
                <a:lnTo>
                  <a:pt x="3755" y="6599"/>
                </a:lnTo>
                <a:lnTo>
                  <a:pt x="4096" y="6599"/>
                </a:lnTo>
                <a:lnTo>
                  <a:pt x="4096" y="6713"/>
                </a:lnTo>
                <a:cubicBezTo>
                  <a:pt x="4096" y="6776"/>
                  <a:pt x="4147" y="6827"/>
                  <a:pt x="4210" y="6827"/>
                </a:cubicBezTo>
                <a:cubicBezTo>
                  <a:pt x="4273" y="6827"/>
                  <a:pt x="4323" y="6776"/>
                  <a:pt x="4323" y="6713"/>
                </a:cubicBezTo>
                <a:lnTo>
                  <a:pt x="4323" y="6599"/>
                </a:lnTo>
                <a:lnTo>
                  <a:pt x="4665" y="6599"/>
                </a:lnTo>
                <a:lnTo>
                  <a:pt x="4665" y="6713"/>
                </a:lnTo>
                <a:cubicBezTo>
                  <a:pt x="4665" y="6776"/>
                  <a:pt x="4716" y="6827"/>
                  <a:pt x="4779" y="6827"/>
                </a:cubicBezTo>
                <a:cubicBezTo>
                  <a:pt x="4842" y="6827"/>
                  <a:pt x="4892" y="6776"/>
                  <a:pt x="4892" y="6713"/>
                </a:cubicBezTo>
                <a:lnTo>
                  <a:pt x="4892" y="6599"/>
                </a:lnTo>
                <a:lnTo>
                  <a:pt x="5234" y="6599"/>
                </a:lnTo>
                <a:lnTo>
                  <a:pt x="5234" y="6713"/>
                </a:lnTo>
                <a:cubicBezTo>
                  <a:pt x="5234" y="6776"/>
                  <a:pt x="5285" y="6827"/>
                  <a:pt x="5347" y="6827"/>
                </a:cubicBezTo>
                <a:cubicBezTo>
                  <a:pt x="5410" y="6827"/>
                  <a:pt x="5461" y="6776"/>
                  <a:pt x="5461" y="6713"/>
                </a:cubicBezTo>
                <a:lnTo>
                  <a:pt x="5461" y="6599"/>
                </a:lnTo>
                <a:lnTo>
                  <a:pt x="5803" y="6599"/>
                </a:lnTo>
                <a:lnTo>
                  <a:pt x="5803" y="6713"/>
                </a:lnTo>
                <a:cubicBezTo>
                  <a:pt x="5803" y="6776"/>
                  <a:pt x="5853" y="6827"/>
                  <a:pt x="5916" y="6827"/>
                </a:cubicBezTo>
                <a:cubicBezTo>
                  <a:pt x="5979" y="6827"/>
                  <a:pt x="6030" y="6776"/>
                  <a:pt x="6030" y="6713"/>
                </a:cubicBezTo>
                <a:lnTo>
                  <a:pt x="6030" y="6599"/>
                </a:lnTo>
                <a:lnTo>
                  <a:pt x="6371" y="6599"/>
                </a:lnTo>
                <a:lnTo>
                  <a:pt x="6371" y="6713"/>
                </a:lnTo>
                <a:cubicBezTo>
                  <a:pt x="6371" y="6776"/>
                  <a:pt x="6422" y="6827"/>
                  <a:pt x="6485" y="6827"/>
                </a:cubicBezTo>
                <a:cubicBezTo>
                  <a:pt x="6548" y="6827"/>
                  <a:pt x="6599" y="6776"/>
                  <a:pt x="6599" y="6713"/>
                </a:cubicBezTo>
                <a:lnTo>
                  <a:pt x="6599" y="6599"/>
                </a:lnTo>
                <a:lnTo>
                  <a:pt x="6713" y="6599"/>
                </a:lnTo>
                <a:cubicBezTo>
                  <a:pt x="6776" y="6599"/>
                  <a:pt x="6827" y="6548"/>
                  <a:pt x="6827" y="6485"/>
                </a:cubicBezTo>
                <a:cubicBezTo>
                  <a:pt x="6827" y="6422"/>
                  <a:pt x="6776" y="6372"/>
                  <a:pt x="6713" y="6372"/>
                </a:cubicBezTo>
                <a:lnTo>
                  <a:pt x="6599" y="6372"/>
                </a:lnTo>
                <a:lnTo>
                  <a:pt x="6599" y="6258"/>
                </a:lnTo>
                <a:cubicBezTo>
                  <a:pt x="6599" y="6195"/>
                  <a:pt x="6548" y="6144"/>
                  <a:pt x="6485" y="6144"/>
                </a:cubicBezTo>
                <a:cubicBezTo>
                  <a:pt x="6422" y="6144"/>
                  <a:pt x="6371" y="6195"/>
                  <a:pt x="6371" y="6258"/>
                </a:cubicBezTo>
                <a:lnTo>
                  <a:pt x="6371" y="6372"/>
                </a:lnTo>
                <a:lnTo>
                  <a:pt x="6030" y="6372"/>
                </a:lnTo>
                <a:lnTo>
                  <a:pt x="6030" y="6258"/>
                </a:lnTo>
                <a:cubicBezTo>
                  <a:pt x="6030" y="6195"/>
                  <a:pt x="5979" y="6144"/>
                  <a:pt x="5916" y="6144"/>
                </a:cubicBezTo>
                <a:cubicBezTo>
                  <a:pt x="5853" y="6144"/>
                  <a:pt x="5803" y="6195"/>
                  <a:pt x="5803" y="6258"/>
                </a:cubicBezTo>
                <a:lnTo>
                  <a:pt x="5803" y="6372"/>
                </a:lnTo>
                <a:lnTo>
                  <a:pt x="5461" y="6372"/>
                </a:lnTo>
                <a:lnTo>
                  <a:pt x="5461" y="6258"/>
                </a:lnTo>
                <a:cubicBezTo>
                  <a:pt x="5461" y="6195"/>
                  <a:pt x="5410" y="6144"/>
                  <a:pt x="5347" y="6144"/>
                </a:cubicBezTo>
                <a:cubicBezTo>
                  <a:pt x="5285" y="6144"/>
                  <a:pt x="5234" y="6195"/>
                  <a:pt x="5234" y="6258"/>
                </a:cubicBezTo>
                <a:lnTo>
                  <a:pt x="5234" y="6372"/>
                </a:lnTo>
                <a:lnTo>
                  <a:pt x="4892" y="6372"/>
                </a:lnTo>
                <a:lnTo>
                  <a:pt x="4892" y="6258"/>
                </a:lnTo>
                <a:cubicBezTo>
                  <a:pt x="4892" y="6195"/>
                  <a:pt x="4842" y="6144"/>
                  <a:pt x="4779" y="6144"/>
                </a:cubicBezTo>
                <a:cubicBezTo>
                  <a:pt x="4716" y="6144"/>
                  <a:pt x="4665" y="6195"/>
                  <a:pt x="4665" y="6258"/>
                </a:cubicBezTo>
                <a:lnTo>
                  <a:pt x="4665" y="6372"/>
                </a:lnTo>
                <a:lnTo>
                  <a:pt x="4323" y="6372"/>
                </a:lnTo>
                <a:lnTo>
                  <a:pt x="4323" y="6258"/>
                </a:lnTo>
                <a:cubicBezTo>
                  <a:pt x="4323" y="6195"/>
                  <a:pt x="4273" y="6144"/>
                  <a:pt x="4210" y="6144"/>
                </a:cubicBezTo>
                <a:cubicBezTo>
                  <a:pt x="4147" y="6144"/>
                  <a:pt x="4096" y="6195"/>
                  <a:pt x="4096" y="6258"/>
                </a:cubicBezTo>
                <a:lnTo>
                  <a:pt x="4096" y="6372"/>
                </a:lnTo>
                <a:lnTo>
                  <a:pt x="3755" y="6372"/>
                </a:lnTo>
                <a:lnTo>
                  <a:pt x="3755" y="6258"/>
                </a:lnTo>
                <a:cubicBezTo>
                  <a:pt x="3755" y="6195"/>
                  <a:pt x="3704" y="6144"/>
                  <a:pt x="3641" y="6144"/>
                </a:cubicBezTo>
                <a:cubicBezTo>
                  <a:pt x="3578" y="6144"/>
                  <a:pt x="3527" y="6195"/>
                  <a:pt x="3527" y="6258"/>
                </a:cubicBezTo>
                <a:lnTo>
                  <a:pt x="3527" y="6372"/>
                </a:lnTo>
                <a:lnTo>
                  <a:pt x="3186" y="6372"/>
                </a:lnTo>
                <a:lnTo>
                  <a:pt x="3186" y="6258"/>
                </a:lnTo>
                <a:cubicBezTo>
                  <a:pt x="3186" y="6195"/>
                  <a:pt x="3135" y="6144"/>
                  <a:pt x="3072" y="6144"/>
                </a:cubicBezTo>
                <a:cubicBezTo>
                  <a:pt x="3009" y="6144"/>
                  <a:pt x="2958" y="6195"/>
                  <a:pt x="2958" y="6258"/>
                </a:cubicBezTo>
                <a:lnTo>
                  <a:pt x="2958" y="6372"/>
                </a:lnTo>
                <a:lnTo>
                  <a:pt x="2617" y="6372"/>
                </a:lnTo>
                <a:lnTo>
                  <a:pt x="2617" y="6258"/>
                </a:lnTo>
                <a:cubicBezTo>
                  <a:pt x="2617" y="6195"/>
                  <a:pt x="2566" y="6144"/>
                  <a:pt x="2503" y="6144"/>
                </a:cubicBezTo>
                <a:cubicBezTo>
                  <a:pt x="2440" y="6144"/>
                  <a:pt x="2389" y="6195"/>
                  <a:pt x="2389" y="6258"/>
                </a:cubicBezTo>
                <a:lnTo>
                  <a:pt x="2389" y="6372"/>
                </a:lnTo>
                <a:lnTo>
                  <a:pt x="2048" y="6372"/>
                </a:lnTo>
                <a:lnTo>
                  <a:pt x="2048" y="6258"/>
                </a:lnTo>
                <a:cubicBezTo>
                  <a:pt x="2048" y="6195"/>
                  <a:pt x="1997" y="6144"/>
                  <a:pt x="1934" y="6144"/>
                </a:cubicBezTo>
                <a:cubicBezTo>
                  <a:pt x="1871" y="6144"/>
                  <a:pt x="1820" y="6195"/>
                  <a:pt x="1820" y="6258"/>
                </a:cubicBezTo>
                <a:lnTo>
                  <a:pt x="1820" y="6372"/>
                </a:lnTo>
                <a:lnTo>
                  <a:pt x="1479" y="6372"/>
                </a:lnTo>
                <a:lnTo>
                  <a:pt x="1479" y="6258"/>
                </a:lnTo>
                <a:cubicBezTo>
                  <a:pt x="1479" y="6195"/>
                  <a:pt x="1428" y="6144"/>
                  <a:pt x="1365" y="6144"/>
                </a:cubicBezTo>
                <a:cubicBezTo>
                  <a:pt x="1302" y="6144"/>
                  <a:pt x="1252" y="6195"/>
                  <a:pt x="1252" y="6258"/>
                </a:cubicBezTo>
                <a:lnTo>
                  <a:pt x="1252" y="6372"/>
                </a:lnTo>
                <a:lnTo>
                  <a:pt x="910" y="6372"/>
                </a:lnTo>
                <a:lnTo>
                  <a:pt x="910" y="6258"/>
                </a:lnTo>
                <a:cubicBezTo>
                  <a:pt x="910" y="6195"/>
                  <a:pt x="859" y="6144"/>
                  <a:pt x="796" y="6144"/>
                </a:cubicBezTo>
                <a:cubicBezTo>
                  <a:pt x="734" y="6144"/>
                  <a:pt x="683" y="6195"/>
                  <a:pt x="683" y="6258"/>
                </a:cubicBezTo>
                <a:lnTo>
                  <a:pt x="683" y="6372"/>
                </a:lnTo>
                <a:lnTo>
                  <a:pt x="455" y="6372"/>
                </a:lnTo>
                <a:lnTo>
                  <a:pt x="455" y="5234"/>
                </a:lnTo>
                <a:lnTo>
                  <a:pt x="1263" y="5234"/>
                </a:lnTo>
                <a:close/>
              </a:path>
            </a:pathLst>
          </a:custGeom>
          <a:solidFill>
            <a:schemeClr val="bg1"/>
          </a:solidFill>
          <a:ln>
            <a:noFill/>
          </a:ln>
        </p:spPr>
        <p:txBody>
          <a:bodyPr anchor="ctr"/>
          <a:lstStyle/>
          <a:p>
            <a:pPr algn="ctr"/>
            <a:endParaRPr sz="1600"/>
          </a:p>
        </p:txBody>
      </p:sp>
      <p:grpSp>
        <p:nvGrpSpPr>
          <p:cNvPr id="16" name="组合 15"/>
          <p:cNvGrpSpPr/>
          <p:nvPr/>
        </p:nvGrpSpPr>
        <p:grpSpPr>
          <a:xfrm>
            <a:off x="1618172" y="5296692"/>
            <a:ext cx="1911229" cy="471049"/>
            <a:chOff x="3820194" y="3367403"/>
            <a:chExt cx="1911229" cy="471049"/>
          </a:xfrm>
          <a:effectLst>
            <a:outerShdw blurRad="76200" dir="18900000" sy="23000" kx="-1200000" algn="bl" rotWithShape="0">
              <a:prstClr val="black">
                <a:alpha val="20000"/>
              </a:prstClr>
            </a:outerShdw>
          </a:effectLst>
        </p:grpSpPr>
        <p:sp>
          <p:nvSpPr>
            <p:cNvPr id="17" name="矩形: 圆角 66"/>
            <p:cNvSpPr/>
            <p:nvPr/>
          </p:nvSpPr>
          <p:spPr>
            <a:xfrm>
              <a:off x="3820194" y="3471056"/>
              <a:ext cx="1911229" cy="367396"/>
            </a:xfrm>
            <a:prstGeom prst="roundRect">
              <a:avLst>
                <a:gd name="adj" fmla="val 22725"/>
              </a:avLst>
            </a:prstGeom>
            <a:solidFill>
              <a:srgbClr val="B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8" name="矩形 1"/>
            <p:cNvSpPr>
              <a:spLocks noChangeArrowheads="1"/>
            </p:cNvSpPr>
            <p:nvPr/>
          </p:nvSpPr>
          <p:spPr bwMode="auto">
            <a:xfrm>
              <a:off x="3900681" y="3367403"/>
              <a:ext cx="1784597" cy="45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8994" tIns="64497" rIns="128994" bIns="64497">
              <a:spAutoFit/>
            </a:bodyPr>
            <a:lstStyle/>
            <a:p>
              <a:pPr algn="ctr" defTabSz="1289685">
                <a:lnSpc>
                  <a:spcPct val="150000"/>
                </a:lnSpc>
              </a:pPr>
              <a:r>
                <a:rPr lang="zh-CN" altLang="en-US" sz="1600" b="1" dirty="0">
                  <a:solidFill>
                    <a:schemeClr val="bg1"/>
                  </a:solidFill>
                  <a:latin typeface="微软雅黑" panose="020B0503020204020204" pitchFamily="34" charset="-122"/>
                  <a:ea typeface="微软雅黑" panose="020B0503020204020204" pitchFamily="34" charset="-122"/>
                </a:rPr>
                <a:t>市场经济考验</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1618173" y="4481144"/>
            <a:ext cx="1911229" cy="462943"/>
            <a:chOff x="1654906" y="3296523"/>
            <a:chExt cx="1911229" cy="462943"/>
          </a:xfrm>
          <a:effectLst>
            <a:outerShdw blurRad="76200" dir="18900000" sy="23000" kx="-1200000" algn="bl" rotWithShape="0">
              <a:prstClr val="black">
                <a:alpha val="20000"/>
              </a:prstClr>
            </a:outerShdw>
          </a:effectLst>
        </p:grpSpPr>
        <p:sp>
          <p:nvSpPr>
            <p:cNvPr id="20" name="矩形: 圆角 63"/>
            <p:cNvSpPr/>
            <p:nvPr/>
          </p:nvSpPr>
          <p:spPr>
            <a:xfrm>
              <a:off x="1654906" y="3392069"/>
              <a:ext cx="1911229" cy="367397"/>
            </a:xfrm>
            <a:prstGeom prst="roundRect">
              <a:avLst>
                <a:gd name="adj" fmla="val 22725"/>
              </a:avLst>
            </a:prstGeom>
            <a:solidFill>
              <a:srgbClr val="B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1" name="矩形 1"/>
            <p:cNvSpPr>
              <a:spLocks noChangeArrowheads="1"/>
            </p:cNvSpPr>
            <p:nvPr/>
          </p:nvSpPr>
          <p:spPr bwMode="auto">
            <a:xfrm>
              <a:off x="1848829" y="3296523"/>
              <a:ext cx="1557719" cy="45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994" tIns="64497" rIns="128994" bIns="64497">
              <a:spAutoFit/>
            </a:bodyPr>
            <a:lstStyle/>
            <a:p>
              <a:pPr algn="ctr" defTabSz="1289685">
                <a:lnSpc>
                  <a:spcPct val="150000"/>
                </a:lnSpc>
              </a:pPr>
              <a:r>
                <a:rPr lang="zh-CN" altLang="en-US" sz="1600" b="1" dirty="0">
                  <a:solidFill>
                    <a:schemeClr val="bg1"/>
                  </a:solidFill>
                  <a:latin typeface="微软雅黑" panose="020B0503020204020204" pitchFamily="34" charset="-122"/>
                  <a:ea typeface="微软雅黑" panose="020B0503020204020204" pitchFamily="34" charset="-122"/>
                </a:rPr>
                <a:t>长期执政考验</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3754447" y="4508045"/>
            <a:ext cx="1911228" cy="456112"/>
            <a:chOff x="1663076" y="3933056"/>
            <a:chExt cx="1911228" cy="456112"/>
          </a:xfrm>
          <a:effectLst>
            <a:outerShdw blurRad="76200" dir="18900000" sy="23000" kx="-1200000" algn="bl" rotWithShape="0">
              <a:prstClr val="black">
                <a:alpha val="20000"/>
              </a:prstClr>
            </a:outerShdw>
          </a:effectLst>
        </p:grpSpPr>
        <p:sp>
          <p:nvSpPr>
            <p:cNvPr id="23" name="矩形: 圆角 63"/>
            <p:cNvSpPr/>
            <p:nvPr/>
          </p:nvSpPr>
          <p:spPr>
            <a:xfrm>
              <a:off x="1663076" y="4014352"/>
              <a:ext cx="1911228" cy="367397"/>
            </a:xfrm>
            <a:prstGeom prst="roundRect">
              <a:avLst>
                <a:gd name="adj" fmla="val 22725"/>
              </a:avLst>
            </a:prstGeom>
            <a:solidFill>
              <a:srgbClr val="B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4" name="矩形 1"/>
            <p:cNvSpPr>
              <a:spLocks noChangeArrowheads="1"/>
            </p:cNvSpPr>
            <p:nvPr/>
          </p:nvSpPr>
          <p:spPr bwMode="auto">
            <a:xfrm>
              <a:off x="1734533" y="3933056"/>
              <a:ext cx="1768318" cy="45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8994" tIns="64497" rIns="128994" bIns="64497">
              <a:spAutoFit/>
            </a:bodyPr>
            <a:lstStyle/>
            <a:p>
              <a:pPr algn="ctr" defTabSz="1289685">
                <a:lnSpc>
                  <a:spcPct val="150000"/>
                </a:lnSpc>
              </a:pPr>
              <a:r>
                <a:rPr lang="zh-CN" altLang="en-US" sz="1600" b="1" dirty="0">
                  <a:solidFill>
                    <a:schemeClr val="bg1"/>
                  </a:solidFill>
                  <a:latin typeface="微软雅黑" panose="020B0503020204020204" pitchFamily="34" charset="-122"/>
                  <a:ea typeface="微软雅黑" panose="020B0503020204020204" pitchFamily="34" charset="-122"/>
                </a:rPr>
                <a:t>改革开放考验</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3751780" y="5332556"/>
            <a:ext cx="1911228" cy="456112"/>
            <a:chOff x="3797473" y="3933056"/>
            <a:chExt cx="1911228" cy="456112"/>
          </a:xfrm>
          <a:effectLst>
            <a:outerShdw blurRad="76200" dir="18900000" sy="23000" kx="-1200000" algn="bl" rotWithShape="0">
              <a:prstClr val="black">
                <a:alpha val="20000"/>
              </a:prstClr>
            </a:outerShdw>
          </a:effectLst>
        </p:grpSpPr>
        <p:sp>
          <p:nvSpPr>
            <p:cNvPr id="26" name="矩形: 圆角 73"/>
            <p:cNvSpPr/>
            <p:nvPr/>
          </p:nvSpPr>
          <p:spPr>
            <a:xfrm>
              <a:off x="3797473" y="4014352"/>
              <a:ext cx="1911228" cy="367397"/>
            </a:xfrm>
            <a:prstGeom prst="roundRect">
              <a:avLst>
                <a:gd name="adj" fmla="val 22725"/>
              </a:avLst>
            </a:prstGeom>
            <a:solidFill>
              <a:srgbClr val="B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7" name="矩形 1"/>
            <p:cNvSpPr>
              <a:spLocks noChangeArrowheads="1"/>
            </p:cNvSpPr>
            <p:nvPr/>
          </p:nvSpPr>
          <p:spPr bwMode="auto">
            <a:xfrm>
              <a:off x="3869078" y="3933056"/>
              <a:ext cx="1768013" cy="45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8994" tIns="64497" rIns="128994" bIns="64497">
              <a:spAutoFit/>
            </a:bodyPr>
            <a:lstStyle/>
            <a:p>
              <a:pPr algn="ctr" defTabSz="1289685">
                <a:lnSpc>
                  <a:spcPct val="150000"/>
                </a:lnSpc>
              </a:pPr>
              <a:r>
                <a:rPr lang="zh-CN" altLang="en-US" sz="1600" b="1" kern="0" dirty="0">
                  <a:solidFill>
                    <a:schemeClr val="bg1"/>
                  </a:solidFill>
                  <a:latin typeface="微软雅黑" panose="020B0503020204020204" pitchFamily="34" charset="-122"/>
                  <a:ea typeface="微软雅黑" panose="020B0503020204020204" pitchFamily="34" charset="-122"/>
                </a:rPr>
                <a:t>外部环境考验</a:t>
              </a:r>
              <a:endParaRPr lang="zh-CN" altLang="en-US" sz="1600" b="1" kern="0" dirty="0">
                <a:solidFill>
                  <a:schemeClr val="bg1"/>
                </a:solidFill>
                <a:latin typeface="微软雅黑" panose="020B0503020204020204" pitchFamily="34" charset="-122"/>
                <a:ea typeface="微软雅黑" panose="020B0503020204020204" pitchFamily="34" charset="-122"/>
              </a:endParaRPr>
            </a:p>
          </p:txBody>
        </p:sp>
      </p:grpSp>
      <p:sp>
        <p:nvSpPr>
          <p:cNvPr id="28" name="文本框 27"/>
          <p:cNvSpPr txBox="1"/>
          <p:nvPr/>
        </p:nvSpPr>
        <p:spPr>
          <a:xfrm>
            <a:off x="3230916" y="3774487"/>
            <a:ext cx="1944216" cy="400110"/>
          </a:xfrm>
          <a:prstGeom prst="rect">
            <a:avLst/>
          </a:prstGeom>
          <a:noFill/>
        </p:spPr>
        <p:txBody>
          <a:bodyPr wrap="square" rtlCol="0">
            <a:spAutoFit/>
          </a:bodyPr>
          <a:lstStyle/>
          <a:p>
            <a:r>
              <a:rPr lang="zh-CN" altLang="en-US" sz="2000" b="1" dirty="0">
                <a:solidFill>
                  <a:srgbClr val="C00000"/>
                </a:solidFill>
                <a:latin typeface="微软雅黑" panose="020B0503020204020204" pitchFamily="34" charset="-122"/>
                <a:ea typeface="微软雅黑" panose="020B0503020204020204" pitchFamily="34" charset="-122"/>
              </a:rPr>
              <a:t>四大考验</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nvGrpSpPr>
          <p:cNvPr id="29" name="组合 28"/>
          <p:cNvGrpSpPr/>
          <p:nvPr/>
        </p:nvGrpSpPr>
        <p:grpSpPr>
          <a:xfrm>
            <a:off x="7706491" y="3735051"/>
            <a:ext cx="2437193" cy="469674"/>
            <a:chOff x="2794711" y="3496162"/>
            <a:chExt cx="2437193" cy="469674"/>
          </a:xfrm>
        </p:grpSpPr>
        <p:pic>
          <p:nvPicPr>
            <p:cNvPr id="30" name="Picture 57"/>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794711" y="3496162"/>
              <a:ext cx="469674" cy="469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文本框 30"/>
            <p:cNvSpPr txBox="1"/>
            <p:nvPr/>
          </p:nvSpPr>
          <p:spPr>
            <a:xfrm>
              <a:off x="3287688" y="3531282"/>
              <a:ext cx="1944216" cy="398780"/>
            </a:xfrm>
            <a:prstGeom prst="rect">
              <a:avLst/>
            </a:prstGeom>
            <a:noFill/>
          </p:spPr>
          <p:txBody>
            <a:bodyPr wrap="square" rtlCol="0">
              <a:spAutoFit/>
            </a:bodyPr>
            <a:lstStyle/>
            <a:p>
              <a:r>
                <a:rPr lang="zh-CN" altLang="en-US" sz="2000" b="1" dirty="0">
                  <a:solidFill>
                    <a:srgbClr val="C00000"/>
                  </a:solidFill>
                  <a:latin typeface="微软雅黑" panose="020B0503020204020204" pitchFamily="34" charset="-122"/>
                  <a:ea typeface="微软雅黑" panose="020B0503020204020204" pitchFamily="34" charset="-122"/>
                </a:rPr>
                <a:t>四种危险</a:t>
              </a:r>
              <a:endParaRPr lang="zh-CN" altLang="en-US" sz="2000" b="1" dirty="0">
                <a:solidFill>
                  <a:srgbClr val="C00000"/>
                </a:solidFill>
                <a:latin typeface="微软雅黑" panose="020B0503020204020204" pitchFamily="34" charset="-122"/>
                <a:ea typeface="微软雅黑" panose="020B0503020204020204" pitchFamily="34" charset="-122"/>
              </a:endParaRPr>
            </a:p>
          </p:txBody>
        </p:sp>
      </p:grpSp>
      <p:sp>
        <p:nvSpPr>
          <p:cNvPr id="32" name="exam_161287"/>
          <p:cNvSpPr/>
          <p:nvPr/>
        </p:nvSpPr>
        <p:spPr>
          <a:xfrm>
            <a:off x="2814145" y="3732251"/>
            <a:ext cx="416771" cy="438030"/>
          </a:xfrm>
          <a:custGeom>
            <a:avLst/>
            <a:gdLst>
              <a:gd name="connsiteX0" fmla="*/ 319350 w 537003"/>
              <a:gd name="connsiteY0" fmla="*/ 537002 h 605380"/>
              <a:gd name="connsiteX1" fmla="*/ 370962 w 537003"/>
              <a:gd name="connsiteY1" fmla="*/ 605380 h 605380"/>
              <a:gd name="connsiteX2" fmla="*/ 93781 w 537003"/>
              <a:gd name="connsiteY2" fmla="*/ 605380 h 605380"/>
              <a:gd name="connsiteX3" fmla="*/ 321060 w 537003"/>
              <a:gd name="connsiteY3" fmla="*/ 284519 h 605380"/>
              <a:gd name="connsiteX4" fmla="*/ 384017 w 537003"/>
              <a:gd name="connsiteY4" fmla="*/ 346993 h 605380"/>
              <a:gd name="connsiteX5" fmla="*/ 367210 w 537003"/>
              <a:gd name="connsiteY5" fmla="*/ 389261 h 605380"/>
              <a:gd name="connsiteX6" fmla="*/ 264696 w 537003"/>
              <a:gd name="connsiteY6" fmla="*/ 420498 h 605380"/>
              <a:gd name="connsiteX7" fmla="*/ 320503 w 537003"/>
              <a:gd name="connsiteY7" fmla="*/ 364790 h 605380"/>
              <a:gd name="connsiteX8" fmla="*/ 337867 w 537003"/>
              <a:gd name="connsiteY8" fmla="*/ 359414 h 605380"/>
              <a:gd name="connsiteX9" fmla="*/ 337867 w 537003"/>
              <a:gd name="connsiteY9" fmla="*/ 330679 h 605380"/>
              <a:gd name="connsiteX10" fmla="*/ 308989 w 537003"/>
              <a:gd name="connsiteY10" fmla="*/ 330679 h 605380"/>
              <a:gd name="connsiteX11" fmla="*/ 303232 w 537003"/>
              <a:gd name="connsiteY11" fmla="*/ 347920 h 605380"/>
              <a:gd name="connsiteX12" fmla="*/ 247332 w 537003"/>
              <a:gd name="connsiteY12" fmla="*/ 403721 h 605380"/>
              <a:gd name="connsiteX13" fmla="*/ 278718 w 537003"/>
              <a:gd name="connsiteY13" fmla="*/ 301389 h 605380"/>
              <a:gd name="connsiteX14" fmla="*/ 430679 w 537003"/>
              <a:gd name="connsiteY14" fmla="*/ 131181 h 605380"/>
              <a:gd name="connsiteX15" fmla="*/ 537003 w 537003"/>
              <a:gd name="connsiteY15" fmla="*/ 237769 h 605380"/>
              <a:gd name="connsiteX16" fmla="*/ 412386 w 537003"/>
              <a:gd name="connsiteY16" fmla="*/ 341113 h 605380"/>
              <a:gd name="connsiteX17" fmla="*/ 327141 w 537003"/>
              <a:gd name="connsiteY17" fmla="*/ 256121 h 605380"/>
              <a:gd name="connsiteX18" fmla="*/ 47724 w 537003"/>
              <a:gd name="connsiteY18" fmla="*/ 62383 h 605380"/>
              <a:gd name="connsiteX19" fmla="*/ 35189 w 537003"/>
              <a:gd name="connsiteY19" fmla="*/ 74896 h 605380"/>
              <a:gd name="connsiteX20" fmla="*/ 47724 w 537003"/>
              <a:gd name="connsiteY20" fmla="*/ 87410 h 605380"/>
              <a:gd name="connsiteX21" fmla="*/ 344093 w 537003"/>
              <a:gd name="connsiteY21" fmla="*/ 87410 h 605380"/>
              <a:gd name="connsiteX22" fmla="*/ 356535 w 537003"/>
              <a:gd name="connsiteY22" fmla="*/ 74896 h 605380"/>
              <a:gd name="connsiteX23" fmla="*/ 344093 w 537003"/>
              <a:gd name="connsiteY23" fmla="*/ 62383 h 605380"/>
              <a:gd name="connsiteX24" fmla="*/ 0 w 537003"/>
              <a:gd name="connsiteY24" fmla="*/ 0 h 605380"/>
              <a:gd name="connsiteX25" fmla="*/ 405187 w 537003"/>
              <a:gd name="connsiteY25" fmla="*/ 0 h 605380"/>
              <a:gd name="connsiteX26" fmla="*/ 405187 w 537003"/>
              <a:gd name="connsiteY26" fmla="*/ 121614 h 605380"/>
              <a:gd name="connsiteX27" fmla="*/ 354214 w 537003"/>
              <a:gd name="connsiteY27" fmla="*/ 182698 h 605380"/>
              <a:gd name="connsiteX28" fmla="*/ 344093 w 537003"/>
              <a:gd name="connsiteY28" fmla="*/ 177322 h 605380"/>
              <a:gd name="connsiteX29" fmla="*/ 47724 w 537003"/>
              <a:gd name="connsiteY29" fmla="*/ 177322 h 605380"/>
              <a:gd name="connsiteX30" fmla="*/ 35189 w 537003"/>
              <a:gd name="connsiteY30" fmla="*/ 189836 h 605380"/>
              <a:gd name="connsiteX31" fmla="*/ 47724 w 537003"/>
              <a:gd name="connsiteY31" fmla="*/ 202349 h 605380"/>
              <a:gd name="connsiteX32" fmla="*/ 337965 w 537003"/>
              <a:gd name="connsiteY32" fmla="*/ 202349 h 605380"/>
              <a:gd name="connsiteX33" fmla="*/ 293677 w 537003"/>
              <a:gd name="connsiteY33" fmla="*/ 255741 h 605380"/>
              <a:gd name="connsiteX34" fmla="*/ 301848 w 537003"/>
              <a:gd name="connsiteY34" fmla="*/ 263898 h 605380"/>
              <a:gd name="connsiteX35" fmla="*/ 258488 w 537003"/>
              <a:gd name="connsiteY35" fmla="*/ 281139 h 605380"/>
              <a:gd name="connsiteX36" fmla="*/ 252174 w 537003"/>
              <a:gd name="connsiteY36" fmla="*/ 301346 h 605380"/>
              <a:gd name="connsiteX37" fmla="*/ 241590 w 537003"/>
              <a:gd name="connsiteY37" fmla="*/ 295506 h 605380"/>
              <a:gd name="connsiteX38" fmla="*/ 45681 w 537003"/>
              <a:gd name="connsiteY38" fmla="*/ 295506 h 605380"/>
              <a:gd name="connsiteX39" fmla="*/ 33239 w 537003"/>
              <a:gd name="connsiteY39" fmla="*/ 308020 h 605380"/>
              <a:gd name="connsiteX40" fmla="*/ 45681 w 537003"/>
              <a:gd name="connsiteY40" fmla="*/ 320441 h 605380"/>
              <a:gd name="connsiteX41" fmla="*/ 246882 w 537003"/>
              <a:gd name="connsiteY41" fmla="*/ 319514 h 605380"/>
              <a:gd name="connsiteX42" fmla="*/ 218563 w 537003"/>
              <a:gd name="connsiteY42" fmla="*/ 413134 h 605380"/>
              <a:gd name="connsiteX43" fmla="*/ 45681 w 537003"/>
              <a:gd name="connsiteY43" fmla="*/ 413134 h 605380"/>
              <a:gd name="connsiteX44" fmla="*/ 33239 w 537003"/>
              <a:gd name="connsiteY44" fmla="*/ 425648 h 605380"/>
              <a:gd name="connsiteX45" fmla="*/ 45681 w 537003"/>
              <a:gd name="connsiteY45" fmla="*/ 438161 h 605380"/>
              <a:gd name="connsiteX46" fmla="*/ 211321 w 537003"/>
              <a:gd name="connsiteY46" fmla="*/ 438161 h 605380"/>
              <a:gd name="connsiteX47" fmla="*/ 203151 w 537003"/>
              <a:gd name="connsiteY47" fmla="*/ 465042 h 605380"/>
              <a:gd name="connsiteX48" fmla="*/ 386060 w 537003"/>
              <a:gd name="connsiteY48" fmla="*/ 409797 h 605380"/>
              <a:gd name="connsiteX49" fmla="*/ 403237 w 537003"/>
              <a:gd name="connsiteY49" fmla="*/ 366602 h 605380"/>
              <a:gd name="connsiteX50" fmla="*/ 405187 w 537003"/>
              <a:gd name="connsiteY50" fmla="*/ 368549 h 605380"/>
              <a:gd name="connsiteX51" fmla="*/ 405187 w 537003"/>
              <a:gd name="connsiteY51" fmla="*/ 605380 h 605380"/>
              <a:gd name="connsiteX52" fmla="*/ 329702 w 537003"/>
              <a:gd name="connsiteY52" fmla="*/ 505364 h 605380"/>
              <a:gd name="connsiteX53" fmla="*/ 0 w 537003"/>
              <a:gd name="connsiteY53" fmla="*/ 605380 h 60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37003" h="605380">
                <a:moveTo>
                  <a:pt x="319350" y="537002"/>
                </a:moveTo>
                <a:lnTo>
                  <a:pt x="370962" y="605380"/>
                </a:lnTo>
                <a:lnTo>
                  <a:pt x="93781" y="605380"/>
                </a:lnTo>
                <a:close/>
                <a:moveTo>
                  <a:pt x="321060" y="284519"/>
                </a:moveTo>
                <a:lnTo>
                  <a:pt x="384017" y="346993"/>
                </a:lnTo>
                <a:lnTo>
                  <a:pt x="367210" y="389261"/>
                </a:lnTo>
                <a:lnTo>
                  <a:pt x="264696" y="420498"/>
                </a:lnTo>
                <a:lnTo>
                  <a:pt x="320503" y="364790"/>
                </a:lnTo>
                <a:cubicBezTo>
                  <a:pt x="326632" y="365532"/>
                  <a:pt x="333132" y="363678"/>
                  <a:pt x="337867" y="359414"/>
                </a:cubicBezTo>
                <a:cubicBezTo>
                  <a:pt x="346039" y="351257"/>
                  <a:pt x="346039" y="338836"/>
                  <a:pt x="337867" y="330679"/>
                </a:cubicBezTo>
                <a:cubicBezTo>
                  <a:pt x="329696" y="322523"/>
                  <a:pt x="317160" y="322523"/>
                  <a:pt x="308989" y="330679"/>
                </a:cubicBezTo>
                <a:cubicBezTo>
                  <a:pt x="304346" y="335314"/>
                  <a:pt x="302303" y="341803"/>
                  <a:pt x="303232" y="347920"/>
                </a:cubicBezTo>
                <a:lnTo>
                  <a:pt x="247332" y="403721"/>
                </a:lnTo>
                <a:lnTo>
                  <a:pt x="278718" y="301389"/>
                </a:lnTo>
                <a:close/>
                <a:moveTo>
                  <a:pt x="430679" y="131181"/>
                </a:moveTo>
                <a:lnTo>
                  <a:pt x="537003" y="237769"/>
                </a:lnTo>
                <a:lnTo>
                  <a:pt x="412386" y="341113"/>
                </a:lnTo>
                <a:lnTo>
                  <a:pt x="327141" y="256121"/>
                </a:lnTo>
                <a:close/>
                <a:moveTo>
                  <a:pt x="47724" y="62383"/>
                </a:moveTo>
                <a:cubicBezTo>
                  <a:pt x="40853" y="62383"/>
                  <a:pt x="35189" y="67759"/>
                  <a:pt x="35189" y="74896"/>
                </a:cubicBezTo>
                <a:cubicBezTo>
                  <a:pt x="35189" y="82034"/>
                  <a:pt x="41039" y="87410"/>
                  <a:pt x="47724" y="87410"/>
                </a:cubicBezTo>
                <a:lnTo>
                  <a:pt x="344093" y="87410"/>
                </a:lnTo>
                <a:cubicBezTo>
                  <a:pt x="351243" y="87410"/>
                  <a:pt x="356535" y="82034"/>
                  <a:pt x="356535" y="74896"/>
                </a:cubicBezTo>
                <a:cubicBezTo>
                  <a:pt x="356535" y="67759"/>
                  <a:pt x="350778" y="62383"/>
                  <a:pt x="344093" y="62383"/>
                </a:cubicBezTo>
                <a:close/>
                <a:moveTo>
                  <a:pt x="0" y="0"/>
                </a:moveTo>
                <a:lnTo>
                  <a:pt x="405187" y="0"/>
                </a:lnTo>
                <a:lnTo>
                  <a:pt x="405187" y="121614"/>
                </a:lnTo>
                <a:lnTo>
                  <a:pt x="354214" y="182698"/>
                </a:lnTo>
                <a:cubicBezTo>
                  <a:pt x="352264" y="179361"/>
                  <a:pt x="348364" y="177322"/>
                  <a:pt x="344093" y="177322"/>
                </a:cubicBezTo>
                <a:lnTo>
                  <a:pt x="47724" y="177322"/>
                </a:lnTo>
                <a:cubicBezTo>
                  <a:pt x="40482" y="177322"/>
                  <a:pt x="35189" y="182698"/>
                  <a:pt x="35189" y="189836"/>
                </a:cubicBezTo>
                <a:cubicBezTo>
                  <a:pt x="35189" y="196973"/>
                  <a:pt x="41039" y="202349"/>
                  <a:pt x="47724" y="202349"/>
                </a:cubicBezTo>
                <a:lnTo>
                  <a:pt x="337965" y="202349"/>
                </a:lnTo>
                <a:lnTo>
                  <a:pt x="293677" y="255741"/>
                </a:lnTo>
                <a:lnTo>
                  <a:pt x="301848" y="263898"/>
                </a:lnTo>
                <a:lnTo>
                  <a:pt x="258488" y="281139"/>
                </a:lnTo>
                <a:lnTo>
                  <a:pt x="252174" y="301346"/>
                </a:lnTo>
                <a:cubicBezTo>
                  <a:pt x="249760" y="297824"/>
                  <a:pt x="245860" y="295506"/>
                  <a:pt x="241590" y="295506"/>
                </a:cubicBezTo>
                <a:lnTo>
                  <a:pt x="45681" y="295506"/>
                </a:lnTo>
                <a:cubicBezTo>
                  <a:pt x="38532" y="295506"/>
                  <a:pt x="33239" y="301346"/>
                  <a:pt x="33239" y="308020"/>
                </a:cubicBezTo>
                <a:cubicBezTo>
                  <a:pt x="33239" y="315157"/>
                  <a:pt x="38996" y="320441"/>
                  <a:pt x="45681" y="320441"/>
                </a:cubicBezTo>
                <a:cubicBezTo>
                  <a:pt x="45681" y="320441"/>
                  <a:pt x="245489" y="321182"/>
                  <a:pt x="246882" y="319514"/>
                </a:cubicBezTo>
                <a:lnTo>
                  <a:pt x="218563" y="413134"/>
                </a:lnTo>
                <a:lnTo>
                  <a:pt x="45681" y="413134"/>
                </a:lnTo>
                <a:cubicBezTo>
                  <a:pt x="38532" y="413134"/>
                  <a:pt x="33239" y="418974"/>
                  <a:pt x="33239" y="425648"/>
                </a:cubicBezTo>
                <a:cubicBezTo>
                  <a:pt x="33239" y="432785"/>
                  <a:pt x="38996" y="438161"/>
                  <a:pt x="45681" y="438161"/>
                </a:cubicBezTo>
                <a:lnTo>
                  <a:pt x="211321" y="438161"/>
                </a:lnTo>
                <a:lnTo>
                  <a:pt x="203151" y="465042"/>
                </a:lnTo>
                <a:lnTo>
                  <a:pt x="386060" y="409797"/>
                </a:lnTo>
                <a:lnTo>
                  <a:pt x="403237" y="366602"/>
                </a:lnTo>
                <a:lnTo>
                  <a:pt x="405187" y="368549"/>
                </a:lnTo>
                <a:lnTo>
                  <a:pt x="405187" y="605380"/>
                </a:lnTo>
                <a:lnTo>
                  <a:pt x="329702" y="505364"/>
                </a:lnTo>
                <a:lnTo>
                  <a:pt x="0" y="60538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文本框 33"/>
          <p:cNvSpPr txBox="1"/>
          <p:nvPr/>
        </p:nvSpPr>
        <p:spPr>
          <a:xfrm>
            <a:off x="1269047" y="1587397"/>
            <a:ext cx="9653905" cy="1476375"/>
          </a:xfrm>
          <a:prstGeom prst="rect">
            <a:avLst/>
          </a:prstGeom>
          <a:noFill/>
        </p:spPr>
        <p:txBody>
          <a:bodyPr wrap="square">
            <a:spAutoFit/>
          </a:bodyPr>
          <a:lstStyle/>
          <a:p>
            <a:pPr algn="just">
              <a:lnSpc>
                <a:spcPct val="150000"/>
              </a:lnSpc>
            </a:pPr>
            <a:r>
              <a:rPr lang="zh-CN" altLang="en-US" sz="2000" dirty="0">
                <a:solidFill>
                  <a:srgbClr val="C00000"/>
                </a:solidFill>
                <a:latin typeface="微软雅黑" panose="020B0503020204020204" pitchFamily="34" charset="-122"/>
                <a:ea typeface="微软雅黑" panose="020B0503020204020204" pitchFamily="34" charset="-122"/>
              </a:rPr>
              <a:t>      </a:t>
            </a:r>
            <a:r>
              <a:rPr lang="en-US" altLang="zh-CN" sz="2000" dirty="0">
                <a:solidFill>
                  <a:srgbClr val="C00000"/>
                </a:solidFill>
                <a:latin typeface="微软雅黑" panose="020B0503020204020204" pitchFamily="34" charset="-122"/>
                <a:ea typeface="微软雅黑" panose="020B0503020204020204" pitchFamily="34" charset="-122"/>
              </a:rPr>
              <a:t> </a:t>
            </a:r>
            <a:r>
              <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rPr>
              <a:t>当前，党面临的执政环境是复杂的，影响党的先进性、弱化党的纯洁性的因素也是复杂的。在这种情况下，有没有强烈的自我革命精神，有没有自我净化的过硬特质，能不能坚持不懈同自身存在的问题和错误作斗争，就成为决定党兴衰成败的关键因素。</a:t>
            </a: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5" name="对角圆角矩形 55"/>
          <p:cNvSpPr/>
          <p:nvPr/>
        </p:nvSpPr>
        <p:spPr>
          <a:xfrm flipH="1">
            <a:off x="3304586" y="905088"/>
            <a:ext cx="5610492"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新形势下党面临“四大考验”“四种危险”</a:t>
            </a:r>
            <a:endPar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işlídê"/>
          <p:cNvSpPr/>
          <p:nvPr/>
        </p:nvSpPr>
        <p:spPr>
          <a:xfrm>
            <a:off x="1036948" y="955040"/>
            <a:ext cx="10114961" cy="5397500"/>
          </a:xfrm>
          <a:prstGeom prst="rect">
            <a:avLst/>
          </a:prstGeom>
          <a:gradFill flip="none" rotWithShape="1">
            <a:gsLst>
              <a:gs pos="0">
                <a:schemeClr val="accent3">
                  <a:lumMod val="0"/>
                  <a:lumOff val="100000"/>
                  <a:alpha val="61000"/>
                </a:schemeClr>
              </a:gs>
              <a:gs pos="66000">
                <a:schemeClr val="bg1"/>
              </a:gs>
            </a:gsLst>
            <a:lin ang="10800000" scaled="1"/>
            <a:tileRect/>
          </a:gradFill>
          <a:ln>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8" name="işlídê"/>
          <p:cNvSpPr/>
          <p:nvPr/>
        </p:nvSpPr>
        <p:spPr>
          <a:xfrm>
            <a:off x="5346700" y="1382544"/>
            <a:ext cx="4114799" cy="529390"/>
          </a:xfrm>
          <a:prstGeom prst="parallelogram">
            <a:avLst/>
          </a:prstGeom>
          <a:solidFill>
            <a:schemeClr val="bg1"/>
          </a:solidFill>
          <a:ln>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9" name="işlídê"/>
          <p:cNvSpPr/>
          <p:nvPr/>
        </p:nvSpPr>
        <p:spPr>
          <a:xfrm>
            <a:off x="5346700" y="2092101"/>
            <a:ext cx="4114799" cy="529390"/>
          </a:xfrm>
          <a:prstGeom prst="parallelogram">
            <a:avLst/>
          </a:prstGeom>
          <a:solidFill>
            <a:schemeClr val="bg1"/>
          </a:solidFill>
          <a:ln>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0" name="işlídê"/>
          <p:cNvSpPr/>
          <p:nvPr/>
        </p:nvSpPr>
        <p:spPr>
          <a:xfrm>
            <a:off x="5346700" y="2801658"/>
            <a:ext cx="4114799" cy="529390"/>
          </a:xfrm>
          <a:prstGeom prst="parallelogram">
            <a:avLst/>
          </a:prstGeom>
          <a:solidFill>
            <a:schemeClr val="bg1"/>
          </a:solidFill>
          <a:ln>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1" name="işlídê"/>
          <p:cNvSpPr/>
          <p:nvPr/>
        </p:nvSpPr>
        <p:spPr>
          <a:xfrm>
            <a:off x="5346700" y="3511215"/>
            <a:ext cx="4114799" cy="529390"/>
          </a:xfrm>
          <a:prstGeom prst="parallelogram">
            <a:avLst/>
          </a:prstGeom>
          <a:solidFill>
            <a:schemeClr val="bg1"/>
          </a:solidFill>
          <a:ln>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2" name="işlídê"/>
          <p:cNvSpPr/>
          <p:nvPr/>
        </p:nvSpPr>
        <p:spPr>
          <a:xfrm>
            <a:off x="5346700" y="4220772"/>
            <a:ext cx="4114799" cy="529390"/>
          </a:xfrm>
          <a:prstGeom prst="parallelogram">
            <a:avLst/>
          </a:prstGeom>
          <a:solidFill>
            <a:schemeClr val="bg1"/>
          </a:solidFill>
          <a:ln>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3" name="işlídê"/>
          <p:cNvSpPr/>
          <p:nvPr/>
        </p:nvSpPr>
        <p:spPr>
          <a:xfrm>
            <a:off x="5346700" y="4930329"/>
            <a:ext cx="4114799" cy="529390"/>
          </a:xfrm>
          <a:prstGeom prst="parallelogram">
            <a:avLst/>
          </a:prstGeom>
          <a:solidFill>
            <a:schemeClr val="bg1"/>
          </a:solidFill>
          <a:ln>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4" name="işlídê"/>
          <p:cNvSpPr/>
          <p:nvPr/>
        </p:nvSpPr>
        <p:spPr>
          <a:xfrm>
            <a:off x="5346700" y="5639888"/>
            <a:ext cx="4114799" cy="529390"/>
          </a:xfrm>
          <a:prstGeom prst="parallelogram">
            <a:avLst/>
          </a:prstGeom>
          <a:solidFill>
            <a:schemeClr val="bg1"/>
          </a:solidFill>
          <a:ln>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AutoShape 7"/>
          <p:cNvSpPr>
            <a:spLocks noChangeArrowheads="1"/>
          </p:cNvSpPr>
          <p:nvPr/>
        </p:nvSpPr>
        <p:spPr bwMode="auto">
          <a:xfrm>
            <a:off x="5697046" y="5029808"/>
            <a:ext cx="3456000" cy="396000"/>
          </a:xfrm>
          <a:prstGeom prst="roundRect">
            <a:avLst>
              <a:gd name="adj" fmla="val 7718"/>
            </a:avLst>
          </a:prstGeom>
          <a:noFill/>
          <a:ln w="19050" cap="flat" cmpd="sng" algn="ctr">
            <a:noFill/>
            <a:prstDash val="solid"/>
          </a:ln>
        </p:spPr>
        <p:txBody>
          <a:bodyPr rtlCol="0" anchor="ctr"/>
          <a:lstStyle/>
          <a:p>
            <a:pPr lvl="0" fontAlgn="base">
              <a:spcBef>
                <a:spcPct val="0"/>
              </a:spcBef>
              <a:spcAft>
                <a:spcPct val="0"/>
              </a:spcAft>
              <a:defRPr/>
            </a:pPr>
            <a:r>
              <a:rPr lang="zh-CN" altLang="en-US" b="1" dirty="0">
                <a:solidFill>
                  <a:prstClr val="black">
                    <a:lumMod val="85000"/>
                    <a:lumOff val="15000"/>
                  </a:prstClr>
                </a:solidFill>
                <a:latin typeface="Calibri" panose="020F0502020204030204"/>
                <a:ea typeface="微软雅黑" panose="020B0503020204020204" pitchFamily="34" charset="-122"/>
              </a:rPr>
              <a:t>搞自行其是、阳奉阴违的有之</a:t>
            </a:r>
            <a:endParaRPr kumimoji="0" lang="zh-CN" altLang="en-US" b="1" i="0" u="none" strike="noStrike" kern="1200" cap="none" spc="0" normalizeH="0" baseline="0" noProof="0" dirty="0">
              <a:ln>
                <a:noFill/>
              </a:ln>
              <a:solidFill>
                <a:prstClr val="black">
                  <a:lumMod val="85000"/>
                  <a:lumOff val="15000"/>
                </a:prstClr>
              </a:solidFill>
              <a:effectLst/>
              <a:uLnTx/>
              <a:uFillTx/>
              <a:latin typeface="Calibri" panose="020F0502020204030204"/>
              <a:ea typeface="微软雅黑" panose="020B0503020204020204" pitchFamily="34" charset="-122"/>
              <a:cs typeface="+mn-cs"/>
            </a:endParaRPr>
          </a:p>
        </p:txBody>
      </p:sp>
      <p:sp>
        <p:nvSpPr>
          <p:cNvPr id="30" name="AutoShape 7"/>
          <p:cNvSpPr>
            <a:spLocks noChangeArrowheads="1"/>
          </p:cNvSpPr>
          <p:nvPr/>
        </p:nvSpPr>
        <p:spPr bwMode="auto">
          <a:xfrm>
            <a:off x="5697046" y="4315642"/>
            <a:ext cx="3456000" cy="396000"/>
          </a:xfrm>
          <a:prstGeom prst="roundRect">
            <a:avLst>
              <a:gd name="adj" fmla="val 7718"/>
            </a:avLst>
          </a:prstGeom>
          <a:noFill/>
          <a:ln w="19050" cap="flat" cmpd="sng" algn="ctr">
            <a:noFill/>
            <a:prstDash val="solid"/>
          </a:ln>
        </p:spPr>
        <p:txBody>
          <a:bodyPr rtlCol="0" anchor="ctr"/>
          <a:lstStyle/>
          <a:p>
            <a:pPr lvl="0" fontAlgn="base">
              <a:spcBef>
                <a:spcPct val="0"/>
              </a:spcBef>
              <a:spcAft>
                <a:spcPct val="0"/>
              </a:spcAft>
              <a:defRPr/>
            </a:pPr>
            <a:r>
              <a:rPr lang="zh-CN" altLang="en-US" b="1" dirty="0">
                <a:solidFill>
                  <a:prstClr val="black">
                    <a:lumMod val="85000"/>
                    <a:lumOff val="15000"/>
                  </a:prstClr>
                </a:solidFill>
                <a:latin typeface="Calibri" panose="020F0502020204030204"/>
                <a:ea typeface="微软雅黑" panose="020B0503020204020204" pitchFamily="34" charset="-122"/>
              </a:rPr>
              <a:t>搞封官许愿、</a:t>
            </a:r>
            <a:r>
              <a:rPr lang="zh-CN" altLang="en-US" b="1" dirty="0">
                <a:latin typeface="Calibri" panose="020F0502020204030204"/>
                <a:ea typeface="微软雅黑" panose="020B0503020204020204" pitchFamily="34" charset="-122"/>
              </a:rPr>
              <a:t>弹冠相庆的</a:t>
            </a:r>
            <a:r>
              <a:rPr lang="zh-CN" altLang="en-US" b="1" dirty="0">
                <a:solidFill>
                  <a:prstClr val="black">
                    <a:lumMod val="85000"/>
                    <a:lumOff val="15000"/>
                  </a:prstClr>
                </a:solidFill>
                <a:latin typeface="Calibri" panose="020F0502020204030204"/>
                <a:ea typeface="微软雅黑" panose="020B0503020204020204" pitchFamily="34" charset="-122"/>
              </a:rPr>
              <a:t>有之</a:t>
            </a:r>
            <a:endParaRPr kumimoji="0" lang="zh-CN" altLang="en-US" b="1" i="0" u="none" strike="noStrike" kern="1200" cap="none" spc="0" normalizeH="0" baseline="0" noProof="0" dirty="0">
              <a:ln>
                <a:noFill/>
              </a:ln>
              <a:solidFill>
                <a:prstClr val="black">
                  <a:lumMod val="85000"/>
                  <a:lumOff val="15000"/>
                </a:prstClr>
              </a:solidFill>
              <a:effectLst/>
              <a:uLnTx/>
              <a:uFillTx/>
              <a:latin typeface="Calibri" panose="020F0502020204030204"/>
              <a:ea typeface="微软雅黑" panose="020B0503020204020204" pitchFamily="34" charset="-122"/>
              <a:cs typeface="+mn-cs"/>
            </a:endParaRPr>
          </a:p>
        </p:txBody>
      </p:sp>
      <p:sp>
        <p:nvSpPr>
          <p:cNvPr id="34" name="文本框 33"/>
          <p:cNvSpPr txBox="1"/>
          <p:nvPr/>
        </p:nvSpPr>
        <p:spPr>
          <a:xfrm>
            <a:off x="5697046" y="2887310"/>
            <a:ext cx="3456000" cy="396000"/>
          </a:xfrm>
          <a:prstGeom prst="rect">
            <a:avLst/>
          </a:prstGeom>
          <a:noFill/>
        </p:spPr>
        <p:txBody>
          <a:bodyPr wrap="square" rtlCol="0">
            <a:spAutoFit/>
          </a:bodyPr>
          <a:lstStyle/>
          <a:p>
            <a:pPr lvl="0" fontAlgn="base">
              <a:spcBef>
                <a:spcPct val="0"/>
              </a:spcBef>
              <a:spcAft>
                <a:spcPct val="0"/>
              </a:spcAft>
              <a:defRPr/>
            </a:pPr>
            <a:r>
              <a:rPr lang="zh-CN" altLang="en-US" b="1" dirty="0">
                <a:solidFill>
                  <a:prstClr val="black">
                    <a:lumMod val="85000"/>
                    <a:lumOff val="15000"/>
                  </a:prstClr>
                </a:solidFill>
                <a:latin typeface="Calibri" panose="020F0502020204030204"/>
                <a:ea typeface="微软雅黑" panose="020B0503020204020204" pitchFamily="34" charset="-122"/>
              </a:rPr>
              <a:t>搞匿名诬告、制造谣言的有之</a:t>
            </a:r>
            <a:endParaRPr kumimoji="0" lang="zh-CN" altLang="en-US" b="1" i="0" u="none" strike="noStrike" kern="1200" cap="none" spc="0" normalizeH="0" baseline="0" noProof="0" dirty="0">
              <a:ln>
                <a:noFill/>
              </a:ln>
              <a:solidFill>
                <a:prstClr val="black">
                  <a:lumMod val="85000"/>
                  <a:lumOff val="15000"/>
                </a:prstClr>
              </a:solidFill>
              <a:effectLst/>
              <a:uLnTx/>
              <a:uFillTx/>
              <a:latin typeface="Calibri" panose="020F0502020204030204"/>
              <a:ea typeface="微软雅黑" panose="020B0503020204020204" pitchFamily="34" charset="-122"/>
              <a:cs typeface="+mn-cs"/>
            </a:endParaRPr>
          </a:p>
        </p:txBody>
      </p:sp>
      <p:sp>
        <p:nvSpPr>
          <p:cNvPr id="35" name="文本框 34"/>
          <p:cNvSpPr txBox="1"/>
          <p:nvPr/>
        </p:nvSpPr>
        <p:spPr>
          <a:xfrm>
            <a:off x="5697046" y="3601476"/>
            <a:ext cx="3456000" cy="396000"/>
          </a:xfrm>
          <a:prstGeom prst="rect">
            <a:avLst/>
          </a:prstGeom>
          <a:noFill/>
        </p:spPr>
        <p:txBody>
          <a:bodyPr wrap="square" rtlCol="0">
            <a:spAutoFit/>
          </a:bodyPr>
          <a:lstStyle/>
          <a:p>
            <a:pPr lvl="0" fontAlgn="base">
              <a:spcBef>
                <a:spcPct val="0"/>
              </a:spcBef>
              <a:spcAft>
                <a:spcPct val="0"/>
              </a:spcAft>
              <a:defRPr/>
            </a:pPr>
            <a:r>
              <a:rPr lang="zh-CN" altLang="en-US" b="1" dirty="0">
                <a:solidFill>
                  <a:prstClr val="black">
                    <a:lumMod val="85000"/>
                    <a:lumOff val="15000"/>
                  </a:prstClr>
                </a:solidFill>
                <a:latin typeface="Calibri" panose="020F0502020204030204"/>
                <a:ea typeface="微软雅黑" panose="020B0503020204020204" pitchFamily="34" charset="-122"/>
              </a:rPr>
              <a:t>搞收买人心、拉动选票的有之</a:t>
            </a:r>
            <a:endParaRPr kumimoji="0" lang="zh-CN" altLang="en-US" b="1" i="0" u="none" strike="noStrike" kern="1200" cap="none" spc="0" normalizeH="0" baseline="0" dirty="0">
              <a:solidFill>
                <a:prstClr val="black">
                  <a:lumMod val="85000"/>
                  <a:lumOff val="15000"/>
                </a:prstClr>
              </a:solidFill>
              <a:latin typeface="Calibri" panose="020F0502020204030204"/>
              <a:ea typeface="微软雅黑" panose="020B0503020204020204" pitchFamily="34" charset="-122"/>
              <a:cs typeface="+mn-cs"/>
            </a:endParaRPr>
          </a:p>
        </p:txBody>
      </p:sp>
      <p:sp>
        <p:nvSpPr>
          <p:cNvPr id="36" name="文本框 35"/>
          <p:cNvSpPr txBox="1"/>
          <p:nvPr/>
        </p:nvSpPr>
        <p:spPr>
          <a:xfrm>
            <a:off x="5697046" y="5743975"/>
            <a:ext cx="3456000" cy="368300"/>
          </a:xfrm>
          <a:prstGeom prst="rect">
            <a:avLst/>
          </a:prstGeom>
          <a:noFill/>
        </p:spPr>
        <p:txBody>
          <a:bodyPr wrap="square" rtlCol="0">
            <a:spAutoFit/>
          </a:bodyPr>
          <a:lstStyle/>
          <a:p>
            <a:pPr lvl="0" fontAlgn="base">
              <a:spcBef>
                <a:spcPct val="0"/>
              </a:spcBef>
              <a:spcAft>
                <a:spcPct val="0"/>
              </a:spcAft>
              <a:defRPr/>
            </a:pPr>
            <a:r>
              <a:rPr lang="zh-CN" altLang="en-US" b="1" dirty="0">
                <a:solidFill>
                  <a:prstClr val="black">
                    <a:lumMod val="85000"/>
                    <a:lumOff val="15000"/>
                  </a:prstClr>
                </a:solidFill>
                <a:latin typeface="Calibri" panose="020F0502020204030204"/>
                <a:ea typeface="微软雅黑" panose="020B0503020204020204" pitchFamily="34" charset="-122"/>
              </a:rPr>
              <a:t>搞</a:t>
            </a:r>
            <a:r>
              <a:rPr lang="zh-CN" altLang="en-US" b="1" dirty="0">
                <a:latin typeface="Calibri" panose="020F0502020204030204"/>
                <a:ea typeface="微软雅黑" panose="020B0503020204020204" pitchFamily="34" charset="-122"/>
              </a:rPr>
              <a:t>尾大不掉、</a:t>
            </a:r>
            <a:r>
              <a:rPr lang="zh-CN" altLang="en-US" b="1" dirty="0">
                <a:solidFill>
                  <a:prstClr val="black">
                    <a:lumMod val="85000"/>
                    <a:lumOff val="15000"/>
                  </a:prstClr>
                </a:solidFill>
                <a:latin typeface="Calibri" panose="020F0502020204030204"/>
                <a:ea typeface="微软雅黑" panose="020B0503020204020204" pitchFamily="34" charset="-122"/>
              </a:rPr>
              <a:t>妄议中央的也有之</a:t>
            </a:r>
            <a:endParaRPr kumimoji="0" lang="zh-CN" altLang="en-US" b="1" i="0" u="none" strike="noStrike" kern="1200" cap="none" spc="0" normalizeH="0" baseline="0" noProof="0" dirty="0">
              <a:ln>
                <a:noFill/>
              </a:ln>
              <a:solidFill>
                <a:prstClr val="black">
                  <a:lumMod val="85000"/>
                  <a:lumOff val="15000"/>
                </a:prstClr>
              </a:solidFill>
              <a:effectLst/>
              <a:uLnTx/>
              <a:uFillTx/>
              <a:latin typeface="Calibri" panose="020F0502020204030204"/>
              <a:ea typeface="微软雅黑" panose="020B0503020204020204" pitchFamily="34" charset="-122"/>
              <a:cs typeface="+mn-cs"/>
            </a:endParaRPr>
          </a:p>
        </p:txBody>
      </p:sp>
      <p:sp>
        <p:nvSpPr>
          <p:cNvPr id="15" name="文本框 14"/>
          <p:cNvSpPr txBox="1"/>
          <p:nvPr/>
        </p:nvSpPr>
        <p:spPr>
          <a:xfrm>
            <a:off x="5697046" y="1458978"/>
            <a:ext cx="3456000" cy="396000"/>
          </a:xfrm>
          <a:prstGeom prst="rect">
            <a:avLst/>
          </a:prstGeom>
          <a:noFill/>
        </p:spPr>
        <p:txBody>
          <a:bodyPr wrap="square" rtlCol="0">
            <a:spAutoFit/>
          </a:bodyPr>
          <a:lstStyle/>
          <a:p>
            <a:pPr lvl="0" fontAlgn="base">
              <a:spcBef>
                <a:spcPct val="0"/>
              </a:spcBef>
              <a:spcAft>
                <a:spcPct val="0"/>
              </a:spcAft>
              <a:defRPr/>
            </a:pPr>
            <a:r>
              <a:rPr lang="zh-CN" altLang="en-US" b="1" dirty="0">
                <a:solidFill>
                  <a:prstClr val="black">
                    <a:lumMod val="85000"/>
                    <a:lumOff val="15000"/>
                  </a:prstClr>
                </a:solidFill>
                <a:latin typeface="Calibri" panose="020F0502020204030204"/>
                <a:ea typeface="微软雅黑" panose="020B0503020204020204" pitchFamily="34" charset="-122"/>
              </a:rPr>
              <a:t>搞任人唯亲、排斥异己的有之</a:t>
            </a:r>
            <a:endParaRPr kumimoji="0" lang="zh-CN" altLang="en-US" b="1" i="0" u="none" strike="noStrike" kern="1200" cap="none" spc="0" normalizeH="0" baseline="0" noProof="0" dirty="0">
              <a:ln>
                <a:noFill/>
              </a:ln>
              <a:solidFill>
                <a:prstClr val="black">
                  <a:lumMod val="85000"/>
                  <a:lumOff val="15000"/>
                </a:prstClr>
              </a:solidFill>
              <a:effectLst/>
              <a:uLnTx/>
              <a:uFillTx/>
              <a:latin typeface="Calibri" panose="020F0502020204030204"/>
              <a:ea typeface="微软雅黑" panose="020B0503020204020204" pitchFamily="34" charset="-122"/>
              <a:cs typeface="+mn-cs"/>
            </a:endParaRPr>
          </a:p>
        </p:txBody>
      </p:sp>
      <p:sp>
        <p:nvSpPr>
          <p:cNvPr id="16" name="文本框 15"/>
          <p:cNvSpPr txBox="1"/>
          <p:nvPr/>
        </p:nvSpPr>
        <p:spPr>
          <a:xfrm>
            <a:off x="5697046" y="2173144"/>
            <a:ext cx="3456000" cy="396000"/>
          </a:xfrm>
          <a:prstGeom prst="rect">
            <a:avLst/>
          </a:prstGeom>
          <a:noFill/>
        </p:spPr>
        <p:txBody>
          <a:bodyPr wrap="square" rtlCol="0">
            <a:spAutoFit/>
          </a:bodyPr>
          <a:lstStyle/>
          <a:p>
            <a:pPr lvl="0" fontAlgn="base">
              <a:spcBef>
                <a:spcPct val="0"/>
              </a:spcBef>
              <a:spcAft>
                <a:spcPct val="0"/>
              </a:spcAft>
              <a:defRPr/>
            </a:pPr>
            <a:r>
              <a:rPr lang="zh-CN" altLang="en-US" b="1" dirty="0">
                <a:solidFill>
                  <a:prstClr val="black">
                    <a:lumMod val="85000"/>
                    <a:lumOff val="15000"/>
                  </a:prstClr>
                </a:solidFill>
                <a:latin typeface="Calibri" panose="020F0502020204030204"/>
                <a:ea typeface="微软雅黑" panose="020B0503020204020204" pitchFamily="34" charset="-122"/>
              </a:rPr>
              <a:t>搞团团伙伙、拉帮结派的有之</a:t>
            </a:r>
            <a:endParaRPr kumimoji="0" lang="zh-CN" altLang="en-US" b="1" i="0" u="none" strike="noStrike" kern="1200" cap="none" spc="0" normalizeH="0" baseline="0" noProof="0" dirty="0">
              <a:ln>
                <a:noFill/>
              </a:ln>
              <a:solidFill>
                <a:prstClr val="black">
                  <a:lumMod val="85000"/>
                  <a:lumOff val="15000"/>
                </a:prstClr>
              </a:solidFill>
              <a:effectLst/>
              <a:uLnTx/>
              <a:uFillTx/>
              <a:latin typeface="Calibri" panose="020F0502020204030204"/>
              <a:ea typeface="微软雅黑" panose="020B0503020204020204" pitchFamily="34" charset="-122"/>
              <a:cs typeface="+mn-cs"/>
            </a:endParaRPr>
          </a:p>
        </p:txBody>
      </p:sp>
      <p:grpSp>
        <p:nvGrpSpPr>
          <p:cNvPr id="10" name="组合 9"/>
          <p:cNvGrpSpPr/>
          <p:nvPr/>
        </p:nvGrpSpPr>
        <p:grpSpPr>
          <a:xfrm>
            <a:off x="2089852" y="3478005"/>
            <a:ext cx="2203945" cy="595809"/>
            <a:chOff x="1892653" y="3604872"/>
            <a:chExt cx="2203945" cy="595809"/>
          </a:xfrm>
        </p:grpSpPr>
        <p:sp>
          <p:nvSpPr>
            <p:cNvPr id="47" name="对角圆角矩形 55"/>
            <p:cNvSpPr/>
            <p:nvPr/>
          </p:nvSpPr>
          <p:spPr>
            <a:xfrm flipH="1">
              <a:off x="1892653" y="3604872"/>
              <a:ext cx="2203945" cy="595809"/>
            </a:xfrm>
            <a:prstGeom prst="round2DiagRect">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文本框 45"/>
            <p:cNvSpPr txBox="1"/>
            <p:nvPr/>
          </p:nvSpPr>
          <p:spPr>
            <a:xfrm>
              <a:off x="2001848" y="3671944"/>
              <a:ext cx="1985555" cy="461665"/>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rPr>
                <a:t>七个有之</a:t>
              </a:r>
              <a:endParaRPr kumimoji="0" lang="zh-CN"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endParaRPr>
            </a:p>
          </p:txBody>
        </p:sp>
      </p:grpSp>
      <p:grpSp>
        <p:nvGrpSpPr>
          <p:cNvPr id="60" name="组合 59"/>
          <p:cNvGrpSpPr/>
          <p:nvPr/>
        </p:nvGrpSpPr>
        <p:grpSpPr>
          <a:xfrm>
            <a:off x="4293797" y="1647239"/>
            <a:ext cx="1119077" cy="4257344"/>
            <a:chOff x="4293797" y="1647239"/>
            <a:chExt cx="1119077" cy="4257344"/>
          </a:xfrm>
        </p:grpSpPr>
        <p:cxnSp>
          <p:nvCxnSpPr>
            <p:cNvPr id="12" name="连接符: 肘形 11"/>
            <p:cNvCxnSpPr>
              <a:stCxn id="47" idx="2"/>
              <a:endCxn id="48" idx="5"/>
            </p:cNvCxnSpPr>
            <p:nvPr/>
          </p:nvCxnSpPr>
          <p:spPr>
            <a:xfrm flipV="1">
              <a:off x="4293797" y="1647239"/>
              <a:ext cx="1119077" cy="2128671"/>
            </a:xfrm>
            <a:prstGeom prst="bentConnector3">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连接符: 肘形 13"/>
            <p:cNvCxnSpPr>
              <a:stCxn id="47" idx="2"/>
              <a:endCxn id="54" idx="5"/>
            </p:cNvCxnSpPr>
            <p:nvPr/>
          </p:nvCxnSpPr>
          <p:spPr>
            <a:xfrm>
              <a:off x="4293797" y="3775910"/>
              <a:ext cx="1119077" cy="2128673"/>
            </a:xfrm>
            <a:prstGeom prst="bentConnector3">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连接符: 肘形 23"/>
            <p:cNvCxnSpPr>
              <a:stCxn id="47" idx="2"/>
              <a:endCxn id="49" idx="5"/>
            </p:cNvCxnSpPr>
            <p:nvPr/>
          </p:nvCxnSpPr>
          <p:spPr>
            <a:xfrm flipV="1">
              <a:off x="4293797" y="2356796"/>
              <a:ext cx="1119077" cy="1419114"/>
            </a:xfrm>
            <a:prstGeom prst="bentConnector3">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连接符: 肘形 26"/>
            <p:cNvCxnSpPr>
              <a:stCxn id="47" idx="2"/>
              <a:endCxn id="50" idx="5"/>
            </p:cNvCxnSpPr>
            <p:nvPr/>
          </p:nvCxnSpPr>
          <p:spPr>
            <a:xfrm flipV="1">
              <a:off x="4293797" y="3066353"/>
              <a:ext cx="1119077" cy="709557"/>
            </a:xfrm>
            <a:prstGeom prst="bentConnector3">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连接符: 肘形 54"/>
            <p:cNvCxnSpPr>
              <a:stCxn id="47" idx="2"/>
              <a:endCxn id="52" idx="5"/>
            </p:cNvCxnSpPr>
            <p:nvPr/>
          </p:nvCxnSpPr>
          <p:spPr>
            <a:xfrm>
              <a:off x="4293797" y="3775910"/>
              <a:ext cx="1119077" cy="709557"/>
            </a:xfrm>
            <a:prstGeom prst="bentConnector3">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连接符: 肘形 56"/>
            <p:cNvCxnSpPr>
              <a:stCxn id="47" idx="2"/>
              <a:endCxn id="53" idx="5"/>
            </p:cNvCxnSpPr>
            <p:nvPr/>
          </p:nvCxnSpPr>
          <p:spPr>
            <a:xfrm>
              <a:off x="4293797" y="3775910"/>
              <a:ext cx="1119077" cy="1419114"/>
            </a:xfrm>
            <a:prstGeom prst="bentConnector3">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接箭头连接符 58"/>
            <p:cNvCxnSpPr>
              <a:stCxn id="47" idx="2"/>
              <a:endCxn id="51" idx="5"/>
            </p:cNvCxnSpPr>
            <p:nvPr/>
          </p:nvCxnSpPr>
          <p:spPr>
            <a:xfrm>
              <a:off x="4293797" y="3775910"/>
              <a:ext cx="1119077"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33" name="对角圆角矩形 55"/>
          <p:cNvSpPr/>
          <p:nvPr/>
        </p:nvSpPr>
        <p:spPr>
          <a:xfrm flipH="1">
            <a:off x="3289182" y="721040"/>
            <a:ext cx="5610492"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党内出现管党不力、治党不严的问题</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1" y="0"/>
            <a:ext cx="12192001" cy="6858000"/>
            <a:chOff x="0" y="0"/>
            <a:chExt cx="12192001" cy="6858000"/>
          </a:xfrm>
        </p:grpSpPr>
        <p:pic>
          <p:nvPicPr>
            <p:cNvPr id="6" name="图片 5"/>
            <p:cNvPicPr>
              <a:picLocks noChangeAspect="1"/>
            </p:cNvPicPr>
            <p:nvPr/>
          </p:nvPicPr>
          <p:blipFill>
            <a:blip r:embed="rId1"/>
            <a:stretch>
              <a:fillRect/>
            </a:stretch>
          </p:blipFill>
          <p:spPr>
            <a:xfrm>
              <a:off x="1" y="0"/>
              <a:ext cx="12192000" cy="6858000"/>
            </a:xfrm>
            <a:prstGeom prst="rect">
              <a:avLst/>
            </a:prstGeom>
            <a:noFill/>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6000" y="0"/>
              <a:ext cx="6480000" cy="3240000"/>
            </a:xfrm>
            <a:prstGeom prst="rect">
              <a:avLst/>
            </a:prstGeom>
          </p:spPr>
        </p:pic>
        <p:pic>
          <p:nvPicPr>
            <p:cNvPr id="7" name="图片 6"/>
            <p:cNvPicPr>
              <a:picLocks noChangeAspect="1"/>
            </p:cNvPicPr>
            <p:nvPr/>
          </p:nvPicPr>
          <p:blipFill rotWithShape="1">
            <a:blip r:embed="rId3"/>
            <a:srcRect b="37589"/>
            <a:stretch>
              <a:fillRect/>
            </a:stretch>
          </p:blipFill>
          <p:spPr>
            <a:xfrm>
              <a:off x="0" y="4694174"/>
              <a:ext cx="12192000" cy="2163826"/>
            </a:xfrm>
            <a:prstGeom prst="rect">
              <a:avLst/>
            </a:prstGeom>
          </p:spPr>
        </p:pic>
      </p:grpSp>
      <p:sp>
        <p:nvSpPr>
          <p:cNvPr id="3" name="文本框 2"/>
          <p:cNvSpPr txBox="1"/>
          <p:nvPr/>
        </p:nvSpPr>
        <p:spPr>
          <a:xfrm>
            <a:off x="4157006" y="3249120"/>
            <a:ext cx="3877985" cy="830997"/>
          </a:xfrm>
          <a:prstGeom prst="rect">
            <a:avLst/>
          </a:prstGeom>
          <a:noFill/>
        </p:spPr>
        <p:txBody>
          <a:bodyPr wrap="none" rtlCol="0">
            <a:spAutoFit/>
          </a:bodyPr>
          <a:lstStyle>
            <a:defPPr>
              <a:defRPr lang="zh-CN"/>
            </a:defPPr>
            <a:lvl1pPr algn="ctr">
              <a:defRPr sz="48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defRPr>
            </a:lvl1pPr>
          </a:lstStyle>
          <a:p>
            <a:r>
              <a:rPr lang="zh-CN" altLang="en-US"/>
              <a:t>全面从严治党</a:t>
            </a:r>
            <a:endParaRPr lang="zh-CN" altLang="en-US" dirty="0"/>
          </a:p>
        </p:txBody>
      </p:sp>
      <p:sp>
        <p:nvSpPr>
          <p:cNvPr id="4" name="文本框 3"/>
          <p:cNvSpPr txBox="1"/>
          <p:nvPr/>
        </p:nvSpPr>
        <p:spPr>
          <a:xfrm>
            <a:off x="3962400" y="2103408"/>
            <a:ext cx="4267200" cy="830997"/>
          </a:xfrm>
          <a:prstGeom prst="rect">
            <a:avLst/>
          </a:prstGeom>
          <a:noFill/>
        </p:spPr>
        <p:txBody>
          <a:bodyPr wrap="square" rtlCol="0">
            <a:spAutoFit/>
          </a:bodyPr>
          <a:lstStyle/>
          <a:p>
            <a:pPr algn="ctr"/>
            <a:r>
              <a:rPr lang="zh-CN" altLang="en-US" sz="4800"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rPr>
              <a:t>第十六讲</a:t>
            </a:r>
            <a:endParaRPr lang="zh-CN" altLang="en-US" sz="4800" dirty="0">
              <a:solidFill>
                <a:schemeClr val="bg1"/>
              </a:solidFill>
              <a:effectLst>
                <a:outerShdw blurRad="38100" dist="38100" dir="2700000" algn="tl">
                  <a:srgbClr val="000000">
                    <a:alpha val="43137"/>
                  </a:srgbClr>
                </a:outerShdw>
              </a:effectLst>
              <a:latin typeface="华文新魏" panose="02010800040101010101" pitchFamily="2" charset="-122"/>
              <a:ea typeface="华文新魏" panose="02010800040101010101" pitchFamily="2" charset="-122"/>
            </a:endParaRPr>
          </a:p>
        </p:txBody>
      </p:sp>
      <p:cxnSp>
        <p:nvCxnSpPr>
          <p:cNvPr id="5" name="直接连接符 4"/>
          <p:cNvCxnSpPr/>
          <p:nvPr/>
        </p:nvCxnSpPr>
        <p:spPr>
          <a:xfrm>
            <a:off x="1416000" y="3042388"/>
            <a:ext cx="9360000" cy="0"/>
          </a:xfrm>
          <a:prstGeom prst="line">
            <a:avLst/>
          </a:prstGeom>
          <a:ln w="12700">
            <a:gradFill>
              <a:gsLst>
                <a:gs pos="0">
                  <a:schemeClr val="accent4">
                    <a:lumMod val="20000"/>
                    <a:lumOff val="80000"/>
                    <a:alpha val="0"/>
                  </a:schemeClr>
                </a:gs>
                <a:gs pos="50000">
                  <a:schemeClr val="accent4">
                    <a:lumMod val="20000"/>
                    <a:lumOff val="80000"/>
                  </a:schemeClr>
                </a:gs>
                <a:gs pos="100000">
                  <a:schemeClr val="accent4">
                    <a:lumMod val="20000"/>
                    <a:lumOff val="80000"/>
                    <a:alpha val="0"/>
                  </a:schemeClr>
                </a:gs>
              </a:gsLst>
              <a:lin ang="0" scaled="0"/>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12192001" cy="6857999"/>
          </a:xfrm>
          <a:prstGeom prst="rect">
            <a:avLst/>
          </a:prstGeom>
          <a:gradFill>
            <a:gsLst>
              <a:gs pos="61000">
                <a:srgbClr val="D04D3A"/>
              </a:gs>
              <a:gs pos="0">
                <a:srgbClr val="B00000"/>
              </a:gs>
              <a:gs pos="100000">
                <a:srgbClr val="9E0406"/>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图片包含 游戏机, 食物&#10;&#10;描述已自动生成"/>
          <p:cNvPicPr preferRelativeResize="0"/>
          <p:nvPr/>
        </p:nvPicPr>
        <p:blipFill>
          <a:blip r:embed="rId1">
            <a:duotone>
              <a:schemeClr val="accent2">
                <a:shade val="45000"/>
                <a:satMod val="135000"/>
              </a:schemeClr>
              <a:prstClr val="white"/>
            </a:duotone>
          </a:blip>
          <a:stretch>
            <a:fillRect/>
          </a:stretch>
        </p:blipFill>
        <p:spPr>
          <a:xfrm>
            <a:off x="515999" y="4367530"/>
            <a:ext cx="11160000" cy="1945484"/>
          </a:xfrm>
          <a:prstGeom prst="rect">
            <a:avLst/>
          </a:prstGeom>
        </p:spPr>
      </p:pic>
      <p:sp>
        <p:nvSpPr>
          <p:cNvPr id="5" name="图文框 4"/>
          <p:cNvSpPr/>
          <p:nvPr/>
        </p:nvSpPr>
        <p:spPr>
          <a:xfrm>
            <a:off x="516000" y="552893"/>
            <a:ext cx="11160000" cy="5760000"/>
          </a:xfrm>
          <a:prstGeom prst="frame">
            <a:avLst>
              <a:gd name="adj1" fmla="val 3681"/>
            </a:avLst>
          </a:prstGeom>
          <a:gradFill flip="none" rotWithShape="1">
            <a:gsLst>
              <a:gs pos="35000">
                <a:srgbClr val="FAE7D0"/>
              </a:gs>
              <a:gs pos="0">
                <a:srgbClr val="FFFDEB"/>
              </a:gs>
              <a:gs pos="100000">
                <a:srgbClr val="FFFDFD">
                  <a:alpha val="0"/>
                </a:srgbClr>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805860" y="1803240"/>
            <a:ext cx="8590433" cy="2395998"/>
          </a:xfrm>
          <a:custGeom>
            <a:avLst/>
            <a:gdLst/>
            <a:ahLst/>
            <a:cxnLst/>
            <a:rect l="l" t="t" r="r" b="b"/>
            <a:pathLst>
              <a:path w="8590433" h="2395998">
                <a:moveTo>
                  <a:pt x="3790689" y="2310287"/>
                </a:moveTo>
                <a:cubicBezTo>
                  <a:pt x="3792426" y="2310287"/>
                  <a:pt x="3795898" y="2310722"/>
                  <a:pt x="3801107" y="2311590"/>
                </a:cubicBezTo>
                <a:cubicBezTo>
                  <a:pt x="3821943" y="2314194"/>
                  <a:pt x="3835834" y="2316365"/>
                  <a:pt x="3842779" y="2318101"/>
                </a:cubicBezTo>
                <a:cubicBezTo>
                  <a:pt x="3860143" y="2322442"/>
                  <a:pt x="3867088" y="2334596"/>
                  <a:pt x="3863615" y="2354564"/>
                </a:cubicBezTo>
                <a:cubicBezTo>
                  <a:pt x="3859274" y="2367586"/>
                  <a:pt x="3851461" y="2371059"/>
                  <a:pt x="3840175" y="2364982"/>
                </a:cubicBezTo>
                <a:cubicBezTo>
                  <a:pt x="3830625" y="2358905"/>
                  <a:pt x="3813696" y="2342410"/>
                  <a:pt x="3789387" y="2315496"/>
                </a:cubicBezTo>
                <a:cubicBezTo>
                  <a:pt x="3787651" y="2313760"/>
                  <a:pt x="3786783" y="2312458"/>
                  <a:pt x="3786783" y="2311590"/>
                </a:cubicBezTo>
                <a:cubicBezTo>
                  <a:pt x="3786783" y="2310722"/>
                  <a:pt x="3788085" y="2310287"/>
                  <a:pt x="3790689" y="2310287"/>
                </a:cubicBezTo>
                <a:close/>
                <a:moveTo>
                  <a:pt x="7364127" y="2302474"/>
                </a:moveTo>
                <a:cubicBezTo>
                  <a:pt x="7369336" y="2302474"/>
                  <a:pt x="7375414" y="2304210"/>
                  <a:pt x="7382358" y="2307683"/>
                </a:cubicBezTo>
                <a:cubicBezTo>
                  <a:pt x="7388436" y="2313760"/>
                  <a:pt x="7391040" y="2319403"/>
                  <a:pt x="7390172" y="2324612"/>
                </a:cubicBezTo>
                <a:cubicBezTo>
                  <a:pt x="7390172" y="2328085"/>
                  <a:pt x="7387567" y="2332426"/>
                  <a:pt x="7382358" y="2337635"/>
                </a:cubicBezTo>
                <a:cubicBezTo>
                  <a:pt x="7378018" y="2341976"/>
                  <a:pt x="7373242" y="2344146"/>
                  <a:pt x="7368034" y="2344146"/>
                </a:cubicBezTo>
                <a:cubicBezTo>
                  <a:pt x="7361956" y="2344146"/>
                  <a:pt x="7356314" y="2342410"/>
                  <a:pt x="7351104" y="2338937"/>
                </a:cubicBezTo>
                <a:cubicBezTo>
                  <a:pt x="7339818" y="2338069"/>
                  <a:pt x="7334175" y="2332426"/>
                  <a:pt x="7334175" y="2322008"/>
                </a:cubicBezTo>
                <a:cubicBezTo>
                  <a:pt x="7335044" y="2317667"/>
                  <a:pt x="7338082" y="2313760"/>
                  <a:pt x="7343291" y="2310287"/>
                </a:cubicBezTo>
                <a:cubicBezTo>
                  <a:pt x="7349368" y="2305078"/>
                  <a:pt x="7356314" y="2302474"/>
                  <a:pt x="7364127" y="2302474"/>
                </a:cubicBezTo>
                <a:close/>
                <a:moveTo>
                  <a:pt x="3555392" y="2281638"/>
                </a:moveTo>
                <a:cubicBezTo>
                  <a:pt x="3551919" y="2282506"/>
                  <a:pt x="3543672" y="2283374"/>
                  <a:pt x="3530650" y="2284242"/>
                </a:cubicBezTo>
                <a:cubicBezTo>
                  <a:pt x="3521968" y="2285111"/>
                  <a:pt x="3515891" y="2285545"/>
                  <a:pt x="3512418" y="2285545"/>
                </a:cubicBezTo>
                <a:cubicBezTo>
                  <a:pt x="3512418" y="2289886"/>
                  <a:pt x="3512852" y="2295963"/>
                  <a:pt x="3513720" y="2303776"/>
                </a:cubicBezTo>
                <a:cubicBezTo>
                  <a:pt x="3513720" y="2311590"/>
                  <a:pt x="3513720" y="2317233"/>
                  <a:pt x="3513720" y="2320705"/>
                </a:cubicBezTo>
                <a:cubicBezTo>
                  <a:pt x="3525875" y="2320705"/>
                  <a:pt x="3540634" y="2319837"/>
                  <a:pt x="3557997" y="2318101"/>
                </a:cubicBezTo>
                <a:cubicBezTo>
                  <a:pt x="3557997" y="2314628"/>
                  <a:pt x="3558431" y="2308985"/>
                  <a:pt x="3559299" y="2301172"/>
                </a:cubicBezTo>
                <a:cubicBezTo>
                  <a:pt x="3559299" y="2293358"/>
                  <a:pt x="3559299" y="2287715"/>
                  <a:pt x="3559299" y="2284242"/>
                </a:cubicBezTo>
                <a:cubicBezTo>
                  <a:pt x="3559299" y="2281638"/>
                  <a:pt x="3557997" y="2280770"/>
                  <a:pt x="3555392" y="2281638"/>
                </a:cubicBezTo>
                <a:close/>
                <a:moveTo>
                  <a:pt x="3764645" y="2276429"/>
                </a:moveTo>
                <a:cubicBezTo>
                  <a:pt x="3768117" y="2275561"/>
                  <a:pt x="3769854" y="2275561"/>
                  <a:pt x="3769854" y="2276429"/>
                </a:cubicBezTo>
                <a:cubicBezTo>
                  <a:pt x="3770722" y="2277297"/>
                  <a:pt x="3769854" y="2278599"/>
                  <a:pt x="3767249" y="2280336"/>
                </a:cubicBezTo>
                <a:cubicBezTo>
                  <a:pt x="3759436" y="2287281"/>
                  <a:pt x="3745111" y="2300304"/>
                  <a:pt x="3724275" y="2319403"/>
                </a:cubicBezTo>
                <a:cubicBezTo>
                  <a:pt x="3720802" y="2322876"/>
                  <a:pt x="3716027" y="2327651"/>
                  <a:pt x="3709950" y="2333728"/>
                </a:cubicBezTo>
                <a:cubicBezTo>
                  <a:pt x="3705609" y="2337201"/>
                  <a:pt x="3702571" y="2339805"/>
                  <a:pt x="3700835" y="2341541"/>
                </a:cubicBezTo>
                <a:cubicBezTo>
                  <a:pt x="3697362" y="2346750"/>
                  <a:pt x="3691719" y="2347185"/>
                  <a:pt x="3683905" y="2342844"/>
                </a:cubicBezTo>
                <a:cubicBezTo>
                  <a:pt x="3673487" y="2335030"/>
                  <a:pt x="3667410" y="2325046"/>
                  <a:pt x="3665674" y="2312892"/>
                </a:cubicBezTo>
                <a:cubicBezTo>
                  <a:pt x="3664806" y="2305947"/>
                  <a:pt x="3666976" y="2302474"/>
                  <a:pt x="3672185" y="2302474"/>
                </a:cubicBezTo>
                <a:cubicBezTo>
                  <a:pt x="3676526" y="2304210"/>
                  <a:pt x="3687378" y="2302040"/>
                  <a:pt x="3704741" y="2295963"/>
                </a:cubicBezTo>
                <a:cubicBezTo>
                  <a:pt x="3711686" y="2293358"/>
                  <a:pt x="3723841" y="2289451"/>
                  <a:pt x="3741204" y="2284242"/>
                </a:cubicBezTo>
                <a:cubicBezTo>
                  <a:pt x="3751622" y="2280770"/>
                  <a:pt x="3759436" y="2278166"/>
                  <a:pt x="3764645" y="2276429"/>
                </a:cubicBezTo>
                <a:close/>
                <a:moveTo>
                  <a:pt x="7128420" y="2275127"/>
                </a:moveTo>
                <a:cubicBezTo>
                  <a:pt x="7107584" y="2277731"/>
                  <a:pt x="7091524" y="2279033"/>
                  <a:pt x="7080237" y="2279033"/>
                </a:cubicBezTo>
                <a:cubicBezTo>
                  <a:pt x="7080237" y="2284242"/>
                  <a:pt x="7080237" y="2288583"/>
                  <a:pt x="7080237" y="2292056"/>
                </a:cubicBezTo>
                <a:cubicBezTo>
                  <a:pt x="7083710" y="2292056"/>
                  <a:pt x="7090222" y="2290754"/>
                  <a:pt x="7099771" y="2288149"/>
                </a:cubicBezTo>
                <a:cubicBezTo>
                  <a:pt x="7101508" y="2287281"/>
                  <a:pt x="7102810" y="2286847"/>
                  <a:pt x="7103678" y="2286847"/>
                </a:cubicBezTo>
                <a:cubicBezTo>
                  <a:pt x="7110623" y="2285111"/>
                  <a:pt x="7116700" y="2285545"/>
                  <a:pt x="7121909" y="2288149"/>
                </a:cubicBezTo>
                <a:cubicBezTo>
                  <a:pt x="7125382" y="2288149"/>
                  <a:pt x="7128420" y="2289886"/>
                  <a:pt x="7131024" y="2293358"/>
                </a:cubicBezTo>
                <a:cubicBezTo>
                  <a:pt x="7131024" y="2286413"/>
                  <a:pt x="7131024" y="2280336"/>
                  <a:pt x="7131024" y="2275127"/>
                </a:cubicBezTo>
                <a:cubicBezTo>
                  <a:pt x="7130156" y="2275127"/>
                  <a:pt x="7129289" y="2275127"/>
                  <a:pt x="7128420" y="2275127"/>
                </a:cubicBezTo>
                <a:close/>
                <a:moveTo>
                  <a:pt x="1092194" y="2264383"/>
                </a:moveTo>
                <a:cubicBezTo>
                  <a:pt x="1091760" y="2263732"/>
                  <a:pt x="1091109" y="2263841"/>
                  <a:pt x="1090241" y="2264709"/>
                </a:cubicBezTo>
                <a:cubicBezTo>
                  <a:pt x="1080691" y="2264709"/>
                  <a:pt x="1068971" y="2266445"/>
                  <a:pt x="1055080" y="2269918"/>
                </a:cubicBezTo>
                <a:cubicBezTo>
                  <a:pt x="1055948" y="2273391"/>
                  <a:pt x="1056816" y="2278599"/>
                  <a:pt x="1057684" y="2285545"/>
                </a:cubicBezTo>
                <a:cubicBezTo>
                  <a:pt x="1058553" y="2293358"/>
                  <a:pt x="1058987" y="2299001"/>
                  <a:pt x="1058987" y="2302474"/>
                </a:cubicBezTo>
                <a:cubicBezTo>
                  <a:pt x="1062460" y="2301606"/>
                  <a:pt x="1067669" y="2300738"/>
                  <a:pt x="1074614" y="2299869"/>
                </a:cubicBezTo>
                <a:cubicBezTo>
                  <a:pt x="1081559" y="2298133"/>
                  <a:pt x="1086768" y="2297265"/>
                  <a:pt x="1090241" y="2297265"/>
                </a:cubicBezTo>
                <a:cubicBezTo>
                  <a:pt x="1090241" y="2295529"/>
                  <a:pt x="1090675" y="2293358"/>
                  <a:pt x="1091543" y="2290754"/>
                </a:cubicBezTo>
                <a:cubicBezTo>
                  <a:pt x="1092411" y="2283808"/>
                  <a:pt x="1092845" y="2276429"/>
                  <a:pt x="1092845" y="2268616"/>
                </a:cubicBezTo>
                <a:cubicBezTo>
                  <a:pt x="1092845" y="2266445"/>
                  <a:pt x="1092628" y="2265034"/>
                  <a:pt x="1092194" y="2264383"/>
                </a:cubicBezTo>
                <a:close/>
                <a:moveTo>
                  <a:pt x="426095" y="2263407"/>
                </a:moveTo>
                <a:cubicBezTo>
                  <a:pt x="426095" y="2262538"/>
                  <a:pt x="427398" y="2262538"/>
                  <a:pt x="430002" y="2263407"/>
                </a:cubicBezTo>
                <a:cubicBezTo>
                  <a:pt x="444760" y="2266011"/>
                  <a:pt x="456915" y="2270352"/>
                  <a:pt x="466465" y="2276429"/>
                </a:cubicBezTo>
                <a:cubicBezTo>
                  <a:pt x="479487" y="2292924"/>
                  <a:pt x="479922" y="2306381"/>
                  <a:pt x="467767" y="2316799"/>
                </a:cubicBezTo>
                <a:cubicBezTo>
                  <a:pt x="462558" y="2320271"/>
                  <a:pt x="457349" y="2319403"/>
                  <a:pt x="452140" y="2314194"/>
                </a:cubicBezTo>
                <a:cubicBezTo>
                  <a:pt x="451272" y="2312458"/>
                  <a:pt x="449970" y="2310287"/>
                  <a:pt x="448234" y="2307683"/>
                </a:cubicBezTo>
                <a:cubicBezTo>
                  <a:pt x="443025" y="2299001"/>
                  <a:pt x="435645" y="2285979"/>
                  <a:pt x="426095" y="2268616"/>
                </a:cubicBezTo>
                <a:cubicBezTo>
                  <a:pt x="425227" y="2266011"/>
                  <a:pt x="425227" y="2264275"/>
                  <a:pt x="426095" y="2263407"/>
                </a:cubicBezTo>
                <a:close/>
                <a:moveTo>
                  <a:pt x="4074579" y="2262104"/>
                </a:moveTo>
                <a:cubicBezTo>
                  <a:pt x="4071975" y="2273391"/>
                  <a:pt x="4068936" y="2283808"/>
                  <a:pt x="4065463" y="2293358"/>
                </a:cubicBezTo>
                <a:cubicBezTo>
                  <a:pt x="4068068" y="2294226"/>
                  <a:pt x="4071975" y="2295095"/>
                  <a:pt x="4077184" y="2295963"/>
                </a:cubicBezTo>
                <a:cubicBezTo>
                  <a:pt x="4083261" y="2297699"/>
                  <a:pt x="4087602" y="2299001"/>
                  <a:pt x="4090206" y="2299869"/>
                </a:cubicBezTo>
                <a:cubicBezTo>
                  <a:pt x="4091942" y="2299869"/>
                  <a:pt x="4093679" y="2298567"/>
                  <a:pt x="4095415" y="2295963"/>
                </a:cubicBezTo>
                <a:cubicBezTo>
                  <a:pt x="4098020" y="2285545"/>
                  <a:pt x="4099322" y="2275127"/>
                  <a:pt x="4099322" y="2264709"/>
                </a:cubicBezTo>
                <a:cubicBezTo>
                  <a:pt x="4099322" y="2262104"/>
                  <a:pt x="4098020" y="2261236"/>
                  <a:pt x="4095415" y="2262104"/>
                </a:cubicBezTo>
                <a:lnTo>
                  <a:pt x="4085207" y="2263239"/>
                </a:lnTo>
                <a:lnTo>
                  <a:pt x="4081090" y="2264709"/>
                </a:lnTo>
                <a:cubicBezTo>
                  <a:pt x="4079354" y="2265577"/>
                  <a:pt x="4077184" y="2264709"/>
                  <a:pt x="4074579" y="2262104"/>
                </a:cubicBezTo>
                <a:close/>
                <a:moveTo>
                  <a:pt x="3797201" y="2259500"/>
                </a:moveTo>
                <a:cubicBezTo>
                  <a:pt x="3815432" y="2259500"/>
                  <a:pt x="3827586" y="2259934"/>
                  <a:pt x="3833664" y="2260802"/>
                </a:cubicBezTo>
                <a:cubicBezTo>
                  <a:pt x="3855368" y="2265143"/>
                  <a:pt x="3863615" y="2276429"/>
                  <a:pt x="3858406" y="2294660"/>
                </a:cubicBezTo>
                <a:cubicBezTo>
                  <a:pt x="3854934" y="2305947"/>
                  <a:pt x="3848422" y="2308117"/>
                  <a:pt x="3838873" y="2301172"/>
                </a:cubicBezTo>
                <a:cubicBezTo>
                  <a:pt x="3826718" y="2295095"/>
                  <a:pt x="3812393" y="2282940"/>
                  <a:pt x="3795898" y="2264709"/>
                </a:cubicBezTo>
                <a:cubicBezTo>
                  <a:pt x="3794162" y="2262973"/>
                  <a:pt x="3793294" y="2261670"/>
                  <a:pt x="3793294" y="2260802"/>
                </a:cubicBezTo>
                <a:cubicBezTo>
                  <a:pt x="3793294" y="2259934"/>
                  <a:pt x="3794596" y="2259500"/>
                  <a:pt x="3797201" y="2259500"/>
                </a:cubicBezTo>
                <a:close/>
                <a:moveTo>
                  <a:pt x="6072708" y="2256895"/>
                </a:moveTo>
                <a:cubicBezTo>
                  <a:pt x="6064027" y="2259500"/>
                  <a:pt x="6053174" y="2261236"/>
                  <a:pt x="6040152" y="2262104"/>
                </a:cubicBezTo>
                <a:cubicBezTo>
                  <a:pt x="6039284" y="2262104"/>
                  <a:pt x="6037982" y="2262104"/>
                  <a:pt x="6036245" y="2262104"/>
                </a:cubicBezTo>
                <a:cubicBezTo>
                  <a:pt x="6036245" y="2264709"/>
                  <a:pt x="6036245" y="2268616"/>
                  <a:pt x="6036245" y="2273824"/>
                </a:cubicBezTo>
                <a:cubicBezTo>
                  <a:pt x="6037113" y="2281638"/>
                  <a:pt x="6037548" y="2287715"/>
                  <a:pt x="6037548" y="2292056"/>
                </a:cubicBezTo>
                <a:cubicBezTo>
                  <a:pt x="6042757" y="2291188"/>
                  <a:pt x="6047098" y="2289451"/>
                  <a:pt x="6050570" y="2286847"/>
                </a:cubicBezTo>
                <a:cubicBezTo>
                  <a:pt x="6057515" y="2284242"/>
                  <a:pt x="6064895" y="2284242"/>
                  <a:pt x="6072708" y="2286847"/>
                </a:cubicBezTo>
                <a:cubicBezTo>
                  <a:pt x="6072708" y="2278166"/>
                  <a:pt x="6072708" y="2268182"/>
                  <a:pt x="6072708" y="2256895"/>
                </a:cubicBezTo>
                <a:close/>
                <a:moveTo>
                  <a:pt x="1434034" y="2256895"/>
                </a:moveTo>
                <a:cubicBezTo>
                  <a:pt x="1425352" y="2259500"/>
                  <a:pt x="1414500" y="2261236"/>
                  <a:pt x="1401478" y="2262104"/>
                </a:cubicBezTo>
                <a:cubicBezTo>
                  <a:pt x="1400609" y="2262104"/>
                  <a:pt x="1399308" y="2262104"/>
                  <a:pt x="1397571" y="2262104"/>
                </a:cubicBezTo>
                <a:cubicBezTo>
                  <a:pt x="1397571" y="2264709"/>
                  <a:pt x="1397571" y="2268616"/>
                  <a:pt x="1397571" y="2273824"/>
                </a:cubicBezTo>
                <a:cubicBezTo>
                  <a:pt x="1398439" y="2281638"/>
                  <a:pt x="1398873" y="2287715"/>
                  <a:pt x="1398873" y="2292056"/>
                </a:cubicBezTo>
                <a:cubicBezTo>
                  <a:pt x="1404082" y="2291188"/>
                  <a:pt x="1408423" y="2289451"/>
                  <a:pt x="1411895" y="2286847"/>
                </a:cubicBezTo>
                <a:cubicBezTo>
                  <a:pt x="1418841" y="2284242"/>
                  <a:pt x="1426221" y="2284242"/>
                  <a:pt x="1434034" y="2286847"/>
                </a:cubicBezTo>
                <a:cubicBezTo>
                  <a:pt x="1434034" y="2278166"/>
                  <a:pt x="1434034" y="2268182"/>
                  <a:pt x="1434034" y="2256895"/>
                </a:cubicBezTo>
                <a:close/>
                <a:moveTo>
                  <a:pt x="3565810" y="2254291"/>
                </a:moveTo>
                <a:cubicBezTo>
                  <a:pt x="3574492" y="2253423"/>
                  <a:pt x="3581003" y="2254725"/>
                  <a:pt x="3585344" y="2258198"/>
                </a:cubicBezTo>
                <a:cubicBezTo>
                  <a:pt x="3594894" y="2262538"/>
                  <a:pt x="3601405" y="2269918"/>
                  <a:pt x="3604878" y="2280336"/>
                </a:cubicBezTo>
                <a:cubicBezTo>
                  <a:pt x="3606614" y="2284677"/>
                  <a:pt x="3606614" y="2288149"/>
                  <a:pt x="3604878" y="2290754"/>
                </a:cubicBezTo>
                <a:cubicBezTo>
                  <a:pt x="3598801" y="2297699"/>
                  <a:pt x="3593591" y="2307683"/>
                  <a:pt x="3589251" y="2320705"/>
                </a:cubicBezTo>
                <a:cubicBezTo>
                  <a:pt x="3590119" y="2321574"/>
                  <a:pt x="3591421" y="2323744"/>
                  <a:pt x="3593157" y="2327217"/>
                </a:cubicBezTo>
                <a:cubicBezTo>
                  <a:pt x="3594026" y="2329821"/>
                  <a:pt x="3594894" y="2331558"/>
                  <a:pt x="3595762" y="2332426"/>
                </a:cubicBezTo>
                <a:cubicBezTo>
                  <a:pt x="3595762" y="2336767"/>
                  <a:pt x="3594894" y="2339371"/>
                  <a:pt x="3593157" y="2340239"/>
                </a:cubicBezTo>
                <a:cubicBezTo>
                  <a:pt x="3589685" y="2341976"/>
                  <a:pt x="3579267" y="2342844"/>
                  <a:pt x="3561904" y="2342844"/>
                </a:cubicBezTo>
                <a:cubicBezTo>
                  <a:pt x="3548881" y="2342844"/>
                  <a:pt x="3533254" y="2343278"/>
                  <a:pt x="3515023" y="2344146"/>
                </a:cubicBezTo>
                <a:cubicBezTo>
                  <a:pt x="3515023" y="2345882"/>
                  <a:pt x="3514589" y="2347619"/>
                  <a:pt x="3513720" y="2349355"/>
                </a:cubicBezTo>
                <a:cubicBezTo>
                  <a:pt x="3513720" y="2352828"/>
                  <a:pt x="3513286" y="2354998"/>
                  <a:pt x="3512418" y="2355866"/>
                </a:cubicBezTo>
                <a:cubicBezTo>
                  <a:pt x="3510682" y="2360207"/>
                  <a:pt x="3507209" y="2361509"/>
                  <a:pt x="3502000" y="2359773"/>
                </a:cubicBezTo>
                <a:cubicBezTo>
                  <a:pt x="3496791" y="2358037"/>
                  <a:pt x="3492450" y="2354998"/>
                  <a:pt x="3488978" y="2350657"/>
                </a:cubicBezTo>
                <a:cubicBezTo>
                  <a:pt x="3487241" y="2348053"/>
                  <a:pt x="3486373" y="2345448"/>
                  <a:pt x="3486373" y="2342844"/>
                </a:cubicBezTo>
                <a:cubicBezTo>
                  <a:pt x="3487241" y="2332426"/>
                  <a:pt x="3485939" y="2314628"/>
                  <a:pt x="3482466" y="2289451"/>
                </a:cubicBezTo>
                <a:cubicBezTo>
                  <a:pt x="3480730" y="2280770"/>
                  <a:pt x="3478560" y="2273391"/>
                  <a:pt x="3475955" y="2267313"/>
                </a:cubicBezTo>
                <a:cubicBezTo>
                  <a:pt x="3474219" y="2262973"/>
                  <a:pt x="3476389" y="2260368"/>
                  <a:pt x="3482466" y="2259500"/>
                </a:cubicBezTo>
                <a:cubicBezTo>
                  <a:pt x="3485939" y="2260368"/>
                  <a:pt x="3491148" y="2261670"/>
                  <a:pt x="3498093" y="2263407"/>
                </a:cubicBezTo>
                <a:cubicBezTo>
                  <a:pt x="3499830" y="2264275"/>
                  <a:pt x="3501566" y="2265143"/>
                  <a:pt x="3503302" y="2266011"/>
                </a:cubicBezTo>
                <a:cubicBezTo>
                  <a:pt x="3534557" y="2260802"/>
                  <a:pt x="3555392" y="2256895"/>
                  <a:pt x="3565810" y="2254291"/>
                </a:cubicBezTo>
                <a:close/>
                <a:moveTo>
                  <a:pt x="469070" y="2251686"/>
                </a:moveTo>
                <a:cubicBezTo>
                  <a:pt x="482960" y="2254291"/>
                  <a:pt x="493812" y="2258632"/>
                  <a:pt x="501626" y="2264709"/>
                </a:cubicBezTo>
                <a:cubicBezTo>
                  <a:pt x="512912" y="2275995"/>
                  <a:pt x="513780" y="2288583"/>
                  <a:pt x="504230" y="2302474"/>
                </a:cubicBezTo>
                <a:cubicBezTo>
                  <a:pt x="499021" y="2305947"/>
                  <a:pt x="494246" y="2305078"/>
                  <a:pt x="489905" y="2299869"/>
                </a:cubicBezTo>
                <a:cubicBezTo>
                  <a:pt x="485565" y="2293792"/>
                  <a:pt x="479487" y="2283374"/>
                  <a:pt x="471674" y="2268616"/>
                </a:cubicBezTo>
                <a:cubicBezTo>
                  <a:pt x="469070" y="2263407"/>
                  <a:pt x="466899" y="2259500"/>
                  <a:pt x="465163" y="2256895"/>
                </a:cubicBezTo>
                <a:cubicBezTo>
                  <a:pt x="463426" y="2253423"/>
                  <a:pt x="464728" y="2251686"/>
                  <a:pt x="469070" y="2251686"/>
                </a:cubicBezTo>
                <a:close/>
                <a:moveTo>
                  <a:pt x="2117713" y="2243873"/>
                </a:moveTo>
                <a:cubicBezTo>
                  <a:pt x="2112504" y="2244741"/>
                  <a:pt x="2107295" y="2245175"/>
                  <a:pt x="2102086" y="2245175"/>
                </a:cubicBezTo>
                <a:cubicBezTo>
                  <a:pt x="2101218" y="2247780"/>
                  <a:pt x="2098179" y="2250818"/>
                  <a:pt x="2092971" y="2254291"/>
                </a:cubicBezTo>
                <a:cubicBezTo>
                  <a:pt x="2093839" y="2255159"/>
                  <a:pt x="2095141" y="2256027"/>
                  <a:pt x="2096877" y="2256895"/>
                </a:cubicBezTo>
                <a:cubicBezTo>
                  <a:pt x="2100350" y="2258632"/>
                  <a:pt x="2102520" y="2259934"/>
                  <a:pt x="2103388" y="2260802"/>
                </a:cubicBezTo>
                <a:lnTo>
                  <a:pt x="2113806" y="2269918"/>
                </a:lnTo>
                <a:cubicBezTo>
                  <a:pt x="2116411" y="2262104"/>
                  <a:pt x="2117713" y="2254725"/>
                  <a:pt x="2117713" y="2247780"/>
                </a:cubicBezTo>
                <a:close/>
                <a:moveTo>
                  <a:pt x="535484" y="2239966"/>
                </a:moveTo>
                <a:cubicBezTo>
                  <a:pt x="542429" y="2242571"/>
                  <a:pt x="551979" y="2247780"/>
                  <a:pt x="564134" y="2255593"/>
                </a:cubicBezTo>
                <a:cubicBezTo>
                  <a:pt x="568474" y="2259066"/>
                  <a:pt x="568908" y="2262973"/>
                  <a:pt x="565435" y="2267313"/>
                </a:cubicBezTo>
                <a:cubicBezTo>
                  <a:pt x="560227" y="2272522"/>
                  <a:pt x="555886" y="2278166"/>
                  <a:pt x="552413" y="2284242"/>
                </a:cubicBezTo>
                <a:cubicBezTo>
                  <a:pt x="551545" y="2285979"/>
                  <a:pt x="549808" y="2288583"/>
                  <a:pt x="547204" y="2292056"/>
                </a:cubicBezTo>
                <a:cubicBezTo>
                  <a:pt x="536786" y="2307683"/>
                  <a:pt x="529407" y="2318101"/>
                  <a:pt x="525066" y="2323310"/>
                </a:cubicBezTo>
                <a:cubicBezTo>
                  <a:pt x="526802" y="2323310"/>
                  <a:pt x="528973" y="2322876"/>
                  <a:pt x="531578" y="2322008"/>
                </a:cubicBezTo>
                <a:cubicBezTo>
                  <a:pt x="546336" y="2321140"/>
                  <a:pt x="555886" y="2320271"/>
                  <a:pt x="560227" y="2319403"/>
                </a:cubicBezTo>
                <a:cubicBezTo>
                  <a:pt x="565435" y="2319403"/>
                  <a:pt x="569343" y="2319837"/>
                  <a:pt x="571947" y="2320705"/>
                </a:cubicBezTo>
                <a:cubicBezTo>
                  <a:pt x="577156" y="2324178"/>
                  <a:pt x="582364" y="2328953"/>
                  <a:pt x="587574" y="2335030"/>
                </a:cubicBezTo>
                <a:cubicBezTo>
                  <a:pt x="590178" y="2337635"/>
                  <a:pt x="591047" y="2340239"/>
                  <a:pt x="590178" y="2342844"/>
                </a:cubicBezTo>
                <a:cubicBezTo>
                  <a:pt x="589310" y="2346316"/>
                  <a:pt x="587140" y="2347619"/>
                  <a:pt x="583667" y="2346750"/>
                </a:cubicBezTo>
                <a:cubicBezTo>
                  <a:pt x="568908" y="2345882"/>
                  <a:pt x="542863" y="2346316"/>
                  <a:pt x="505532" y="2348053"/>
                </a:cubicBezTo>
                <a:cubicBezTo>
                  <a:pt x="482092" y="2349789"/>
                  <a:pt x="462558" y="2351959"/>
                  <a:pt x="446931" y="2354564"/>
                </a:cubicBezTo>
                <a:cubicBezTo>
                  <a:pt x="439986" y="2356300"/>
                  <a:pt x="435645" y="2356300"/>
                  <a:pt x="433909" y="2354564"/>
                </a:cubicBezTo>
                <a:cubicBezTo>
                  <a:pt x="429568" y="2349355"/>
                  <a:pt x="424793" y="2343712"/>
                  <a:pt x="419584" y="2337635"/>
                </a:cubicBezTo>
                <a:cubicBezTo>
                  <a:pt x="418716" y="2335898"/>
                  <a:pt x="418282" y="2334162"/>
                  <a:pt x="418282" y="2332426"/>
                </a:cubicBezTo>
                <a:cubicBezTo>
                  <a:pt x="419150" y="2331558"/>
                  <a:pt x="420452" y="2331123"/>
                  <a:pt x="422189" y="2331123"/>
                </a:cubicBezTo>
                <a:cubicBezTo>
                  <a:pt x="433475" y="2331123"/>
                  <a:pt x="458651" y="2329387"/>
                  <a:pt x="497719" y="2325914"/>
                </a:cubicBezTo>
                <a:cubicBezTo>
                  <a:pt x="499455" y="2325914"/>
                  <a:pt x="502494" y="2325480"/>
                  <a:pt x="506834" y="2324612"/>
                </a:cubicBezTo>
                <a:cubicBezTo>
                  <a:pt x="513780" y="2308117"/>
                  <a:pt x="519423" y="2290320"/>
                  <a:pt x="523764" y="2271220"/>
                </a:cubicBezTo>
                <a:cubicBezTo>
                  <a:pt x="523764" y="2270352"/>
                  <a:pt x="524198" y="2268616"/>
                  <a:pt x="525066" y="2266011"/>
                </a:cubicBezTo>
                <a:cubicBezTo>
                  <a:pt x="526802" y="2256461"/>
                  <a:pt x="527237" y="2249950"/>
                  <a:pt x="526368" y="2246477"/>
                </a:cubicBezTo>
                <a:cubicBezTo>
                  <a:pt x="526368" y="2240400"/>
                  <a:pt x="529407" y="2238230"/>
                  <a:pt x="535484" y="2239966"/>
                </a:cubicBezTo>
                <a:close/>
                <a:moveTo>
                  <a:pt x="7123211" y="2233455"/>
                </a:moveTo>
                <a:cubicBezTo>
                  <a:pt x="7120606" y="2234323"/>
                  <a:pt x="7115832" y="2235191"/>
                  <a:pt x="7108886" y="2236059"/>
                </a:cubicBezTo>
                <a:cubicBezTo>
                  <a:pt x="7096732" y="2239532"/>
                  <a:pt x="7088050" y="2241702"/>
                  <a:pt x="7082842" y="2242571"/>
                </a:cubicBezTo>
                <a:cubicBezTo>
                  <a:pt x="7081974" y="2246911"/>
                  <a:pt x="7081540" y="2251686"/>
                  <a:pt x="7081540" y="2256895"/>
                </a:cubicBezTo>
                <a:cubicBezTo>
                  <a:pt x="7090222" y="2255159"/>
                  <a:pt x="7098903" y="2252989"/>
                  <a:pt x="7107584" y="2250384"/>
                </a:cubicBezTo>
                <a:cubicBezTo>
                  <a:pt x="7117134" y="2248648"/>
                  <a:pt x="7123646" y="2249082"/>
                  <a:pt x="7127118" y="2251686"/>
                </a:cubicBezTo>
                <a:cubicBezTo>
                  <a:pt x="7128854" y="2252555"/>
                  <a:pt x="7129722" y="2253857"/>
                  <a:pt x="7129722" y="2255593"/>
                </a:cubicBezTo>
                <a:cubicBezTo>
                  <a:pt x="7129722" y="2250384"/>
                  <a:pt x="7129722" y="2245609"/>
                  <a:pt x="7129722" y="2241268"/>
                </a:cubicBezTo>
                <a:cubicBezTo>
                  <a:pt x="7129722" y="2235191"/>
                  <a:pt x="7127552" y="2232587"/>
                  <a:pt x="7123211" y="2233455"/>
                </a:cubicBezTo>
                <a:close/>
                <a:moveTo>
                  <a:pt x="2417229" y="2232153"/>
                </a:moveTo>
                <a:cubicBezTo>
                  <a:pt x="2411152" y="2238230"/>
                  <a:pt x="2407679" y="2242137"/>
                  <a:pt x="2406811" y="2243873"/>
                </a:cubicBezTo>
                <a:cubicBezTo>
                  <a:pt x="2401602" y="2249082"/>
                  <a:pt x="2402904" y="2255593"/>
                  <a:pt x="2410718" y="2263407"/>
                </a:cubicBezTo>
                <a:cubicBezTo>
                  <a:pt x="2415927" y="2270352"/>
                  <a:pt x="2415059" y="2279033"/>
                  <a:pt x="2408113" y="2289451"/>
                </a:cubicBezTo>
                <a:cubicBezTo>
                  <a:pt x="2405509" y="2292056"/>
                  <a:pt x="2402470" y="2295095"/>
                  <a:pt x="2398998" y="2298567"/>
                </a:cubicBezTo>
                <a:cubicBezTo>
                  <a:pt x="2401602" y="2298567"/>
                  <a:pt x="2407245" y="2299869"/>
                  <a:pt x="2415927" y="2302474"/>
                </a:cubicBezTo>
                <a:cubicBezTo>
                  <a:pt x="2422004" y="2304210"/>
                  <a:pt x="2425911" y="2305078"/>
                  <a:pt x="2427647" y="2305078"/>
                </a:cubicBezTo>
                <a:cubicBezTo>
                  <a:pt x="2444142" y="2289451"/>
                  <a:pt x="2454560" y="2268182"/>
                  <a:pt x="2458901" y="2241268"/>
                </a:cubicBezTo>
                <a:cubicBezTo>
                  <a:pt x="2451956" y="2242137"/>
                  <a:pt x="2445879" y="2243439"/>
                  <a:pt x="2440670" y="2245175"/>
                </a:cubicBezTo>
                <a:cubicBezTo>
                  <a:pt x="2436329" y="2246043"/>
                  <a:pt x="2432422" y="2245609"/>
                  <a:pt x="2428950" y="2243873"/>
                </a:cubicBezTo>
                <a:cubicBezTo>
                  <a:pt x="2428081" y="2243005"/>
                  <a:pt x="2426779" y="2241702"/>
                  <a:pt x="2425043" y="2239966"/>
                </a:cubicBezTo>
                <a:cubicBezTo>
                  <a:pt x="2420702" y="2236493"/>
                  <a:pt x="2418097" y="2233889"/>
                  <a:pt x="2417229" y="2232153"/>
                </a:cubicBezTo>
                <a:close/>
                <a:moveTo>
                  <a:pt x="3434283" y="2229548"/>
                </a:moveTo>
                <a:cubicBezTo>
                  <a:pt x="3432547" y="2230416"/>
                  <a:pt x="3429508" y="2231284"/>
                  <a:pt x="3425168" y="2232153"/>
                </a:cubicBezTo>
                <a:cubicBezTo>
                  <a:pt x="3419090" y="2233889"/>
                  <a:pt x="3414316" y="2235625"/>
                  <a:pt x="3410843" y="2237362"/>
                </a:cubicBezTo>
                <a:cubicBezTo>
                  <a:pt x="3405634" y="2249516"/>
                  <a:pt x="3402161" y="2257329"/>
                  <a:pt x="3400425" y="2260802"/>
                </a:cubicBezTo>
                <a:cubicBezTo>
                  <a:pt x="3399557" y="2263407"/>
                  <a:pt x="3400425" y="2265143"/>
                  <a:pt x="3403029" y="2266011"/>
                </a:cubicBezTo>
                <a:cubicBezTo>
                  <a:pt x="3405634" y="2268616"/>
                  <a:pt x="3410409" y="2271220"/>
                  <a:pt x="3417354" y="2273824"/>
                </a:cubicBezTo>
                <a:cubicBezTo>
                  <a:pt x="3426036" y="2259934"/>
                  <a:pt x="3431679" y="2245175"/>
                  <a:pt x="3434283" y="2229548"/>
                </a:cubicBezTo>
                <a:close/>
                <a:moveTo>
                  <a:pt x="6064895" y="2204806"/>
                </a:moveTo>
                <a:cubicBezTo>
                  <a:pt x="6054477" y="2205674"/>
                  <a:pt x="6044059" y="2206976"/>
                  <a:pt x="6033641" y="2208712"/>
                </a:cubicBezTo>
                <a:cubicBezTo>
                  <a:pt x="6033641" y="2210449"/>
                  <a:pt x="6034075" y="2213053"/>
                  <a:pt x="6034943" y="2216526"/>
                </a:cubicBezTo>
                <a:cubicBezTo>
                  <a:pt x="6034943" y="2219998"/>
                  <a:pt x="6034943" y="2222603"/>
                  <a:pt x="6034943" y="2224339"/>
                </a:cubicBezTo>
                <a:cubicBezTo>
                  <a:pt x="6034943" y="2229548"/>
                  <a:pt x="6034943" y="2234323"/>
                  <a:pt x="6034943" y="2238664"/>
                </a:cubicBezTo>
                <a:cubicBezTo>
                  <a:pt x="6040152" y="2237796"/>
                  <a:pt x="6044059" y="2236059"/>
                  <a:pt x="6046663" y="2233455"/>
                </a:cubicBezTo>
                <a:cubicBezTo>
                  <a:pt x="6051004" y="2230851"/>
                  <a:pt x="6057515" y="2231284"/>
                  <a:pt x="6066197" y="2234757"/>
                </a:cubicBezTo>
                <a:cubicBezTo>
                  <a:pt x="6067933" y="2234757"/>
                  <a:pt x="6069669" y="2235625"/>
                  <a:pt x="6071406" y="2237362"/>
                </a:cubicBezTo>
                <a:cubicBezTo>
                  <a:pt x="6071406" y="2226944"/>
                  <a:pt x="6070972" y="2218262"/>
                  <a:pt x="6070104" y="2211317"/>
                </a:cubicBezTo>
                <a:cubicBezTo>
                  <a:pt x="6070104" y="2206976"/>
                  <a:pt x="6068367" y="2204806"/>
                  <a:pt x="6064895" y="2204806"/>
                </a:cubicBezTo>
                <a:close/>
                <a:moveTo>
                  <a:pt x="1426221" y="2204806"/>
                </a:moveTo>
                <a:cubicBezTo>
                  <a:pt x="1415803" y="2205674"/>
                  <a:pt x="1405385" y="2206976"/>
                  <a:pt x="1394966" y="2208712"/>
                </a:cubicBezTo>
                <a:cubicBezTo>
                  <a:pt x="1394966" y="2210449"/>
                  <a:pt x="1395400" y="2213053"/>
                  <a:pt x="1396269" y="2216526"/>
                </a:cubicBezTo>
                <a:cubicBezTo>
                  <a:pt x="1396269" y="2219998"/>
                  <a:pt x="1396269" y="2222603"/>
                  <a:pt x="1396269" y="2224339"/>
                </a:cubicBezTo>
                <a:cubicBezTo>
                  <a:pt x="1396269" y="2229548"/>
                  <a:pt x="1396269" y="2234323"/>
                  <a:pt x="1396269" y="2238664"/>
                </a:cubicBezTo>
                <a:cubicBezTo>
                  <a:pt x="1401478" y="2237796"/>
                  <a:pt x="1405385" y="2236059"/>
                  <a:pt x="1407989" y="2233455"/>
                </a:cubicBezTo>
                <a:cubicBezTo>
                  <a:pt x="1412330" y="2230851"/>
                  <a:pt x="1418841" y="2231284"/>
                  <a:pt x="1427523" y="2234757"/>
                </a:cubicBezTo>
                <a:cubicBezTo>
                  <a:pt x="1429259" y="2234757"/>
                  <a:pt x="1430995" y="2235625"/>
                  <a:pt x="1432732" y="2237362"/>
                </a:cubicBezTo>
                <a:cubicBezTo>
                  <a:pt x="1432732" y="2226944"/>
                  <a:pt x="1432297" y="2218262"/>
                  <a:pt x="1431429" y="2211317"/>
                </a:cubicBezTo>
                <a:cubicBezTo>
                  <a:pt x="1431429" y="2206976"/>
                  <a:pt x="1429693" y="2204806"/>
                  <a:pt x="1426221" y="2204806"/>
                </a:cubicBezTo>
                <a:close/>
                <a:moveTo>
                  <a:pt x="2911432" y="2202201"/>
                </a:moveTo>
                <a:cubicBezTo>
                  <a:pt x="2914470" y="2202201"/>
                  <a:pt x="2916858" y="2202635"/>
                  <a:pt x="2918594" y="2203503"/>
                </a:cubicBezTo>
                <a:cubicBezTo>
                  <a:pt x="2924671" y="2206108"/>
                  <a:pt x="2929446" y="2209580"/>
                  <a:pt x="2932919" y="2213921"/>
                </a:cubicBezTo>
                <a:cubicBezTo>
                  <a:pt x="2933787" y="2214789"/>
                  <a:pt x="2934221" y="2215224"/>
                  <a:pt x="2934221" y="2215224"/>
                </a:cubicBezTo>
                <a:cubicBezTo>
                  <a:pt x="2937694" y="2221301"/>
                  <a:pt x="2935957" y="2225642"/>
                  <a:pt x="2929012" y="2228246"/>
                </a:cubicBezTo>
                <a:cubicBezTo>
                  <a:pt x="2923803" y="2229114"/>
                  <a:pt x="2915989" y="2230416"/>
                  <a:pt x="2905571" y="2232153"/>
                </a:cubicBezTo>
                <a:cubicBezTo>
                  <a:pt x="2896022" y="2233021"/>
                  <a:pt x="2888642" y="2233889"/>
                  <a:pt x="2883433" y="2234757"/>
                </a:cubicBezTo>
                <a:cubicBezTo>
                  <a:pt x="2884301" y="2235625"/>
                  <a:pt x="2885169" y="2236059"/>
                  <a:pt x="2886038" y="2236059"/>
                </a:cubicBezTo>
                <a:cubicBezTo>
                  <a:pt x="2887774" y="2236928"/>
                  <a:pt x="2889944" y="2238664"/>
                  <a:pt x="2892549" y="2241268"/>
                </a:cubicBezTo>
                <a:cubicBezTo>
                  <a:pt x="2894285" y="2243873"/>
                  <a:pt x="2894285" y="2246043"/>
                  <a:pt x="2892549" y="2247780"/>
                </a:cubicBezTo>
                <a:cubicBezTo>
                  <a:pt x="2892549" y="2248648"/>
                  <a:pt x="2892549" y="2249950"/>
                  <a:pt x="2892549" y="2251686"/>
                </a:cubicBezTo>
                <a:cubicBezTo>
                  <a:pt x="2891681" y="2253423"/>
                  <a:pt x="2891247" y="2254725"/>
                  <a:pt x="2891247" y="2255593"/>
                </a:cubicBezTo>
                <a:cubicBezTo>
                  <a:pt x="2897324" y="2255593"/>
                  <a:pt x="2902099" y="2254725"/>
                  <a:pt x="2905571" y="2252989"/>
                </a:cubicBezTo>
                <a:cubicBezTo>
                  <a:pt x="2909044" y="2252120"/>
                  <a:pt x="2913385" y="2252555"/>
                  <a:pt x="2918594" y="2254291"/>
                </a:cubicBezTo>
                <a:cubicBezTo>
                  <a:pt x="2922067" y="2256027"/>
                  <a:pt x="2924671" y="2258632"/>
                  <a:pt x="2926408" y="2262104"/>
                </a:cubicBezTo>
                <a:cubicBezTo>
                  <a:pt x="2926408" y="2262973"/>
                  <a:pt x="2926841" y="2263841"/>
                  <a:pt x="2927710" y="2264709"/>
                </a:cubicBezTo>
                <a:cubicBezTo>
                  <a:pt x="2930314" y="2270786"/>
                  <a:pt x="2927710" y="2275127"/>
                  <a:pt x="2919896" y="2277731"/>
                </a:cubicBezTo>
                <a:cubicBezTo>
                  <a:pt x="2909478" y="2278599"/>
                  <a:pt x="2899060" y="2279902"/>
                  <a:pt x="2888642" y="2281638"/>
                </a:cubicBezTo>
                <a:cubicBezTo>
                  <a:pt x="2888642" y="2289451"/>
                  <a:pt x="2888642" y="2297699"/>
                  <a:pt x="2888642" y="2306381"/>
                </a:cubicBezTo>
                <a:cubicBezTo>
                  <a:pt x="2890378" y="2306381"/>
                  <a:pt x="2891681" y="2306381"/>
                  <a:pt x="2892549" y="2306381"/>
                </a:cubicBezTo>
                <a:cubicBezTo>
                  <a:pt x="2910781" y="2305513"/>
                  <a:pt x="2922935" y="2304210"/>
                  <a:pt x="2929012" y="2302474"/>
                </a:cubicBezTo>
                <a:cubicBezTo>
                  <a:pt x="2935957" y="2300738"/>
                  <a:pt x="2941166" y="2301172"/>
                  <a:pt x="2944639" y="2303776"/>
                </a:cubicBezTo>
                <a:cubicBezTo>
                  <a:pt x="2945507" y="2304644"/>
                  <a:pt x="2947243" y="2305947"/>
                  <a:pt x="2949848" y="2307683"/>
                </a:cubicBezTo>
                <a:cubicBezTo>
                  <a:pt x="2958530" y="2312892"/>
                  <a:pt x="2963739" y="2318101"/>
                  <a:pt x="2965475" y="2323310"/>
                </a:cubicBezTo>
                <a:cubicBezTo>
                  <a:pt x="2967211" y="2331123"/>
                  <a:pt x="2964606" y="2335464"/>
                  <a:pt x="2957661" y="2336332"/>
                </a:cubicBezTo>
                <a:cubicBezTo>
                  <a:pt x="2955057" y="2335464"/>
                  <a:pt x="2951150" y="2335030"/>
                  <a:pt x="2945941" y="2335030"/>
                </a:cubicBezTo>
                <a:cubicBezTo>
                  <a:pt x="2942468" y="2334162"/>
                  <a:pt x="2939430" y="2333728"/>
                  <a:pt x="2936825" y="2333728"/>
                </a:cubicBezTo>
                <a:cubicBezTo>
                  <a:pt x="2929012" y="2332860"/>
                  <a:pt x="2909478" y="2332426"/>
                  <a:pt x="2878224" y="2332426"/>
                </a:cubicBezTo>
                <a:cubicBezTo>
                  <a:pt x="2852179" y="2332426"/>
                  <a:pt x="2830910" y="2334596"/>
                  <a:pt x="2814414" y="2338937"/>
                </a:cubicBezTo>
                <a:cubicBezTo>
                  <a:pt x="2808337" y="2339805"/>
                  <a:pt x="2803997" y="2338937"/>
                  <a:pt x="2801392" y="2336332"/>
                </a:cubicBezTo>
                <a:cubicBezTo>
                  <a:pt x="2791842" y="2329387"/>
                  <a:pt x="2785765" y="2323744"/>
                  <a:pt x="2783160" y="2319403"/>
                </a:cubicBezTo>
                <a:cubicBezTo>
                  <a:pt x="2781424" y="2315062"/>
                  <a:pt x="2782726" y="2312458"/>
                  <a:pt x="2787067" y="2311590"/>
                </a:cubicBezTo>
                <a:cubicBezTo>
                  <a:pt x="2789672" y="2311590"/>
                  <a:pt x="2796183" y="2311590"/>
                  <a:pt x="2806601" y="2311590"/>
                </a:cubicBezTo>
                <a:cubicBezTo>
                  <a:pt x="2821359" y="2310722"/>
                  <a:pt x="2830910" y="2310287"/>
                  <a:pt x="2835250" y="2310287"/>
                </a:cubicBezTo>
                <a:cubicBezTo>
                  <a:pt x="2837855" y="2309419"/>
                  <a:pt x="2841327" y="2308985"/>
                  <a:pt x="2845668" y="2308985"/>
                </a:cubicBezTo>
                <a:cubicBezTo>
                  <a:pt x="2850877" y="2308117"/>
                  <a:pt x="2854350" y="2307683"/>
                  <a:pt x="2856086" y="2307683"/>
                </a:cubicBezTo>
                <a:lnTo>
                  <a:pt x="2856086" y="2284242"/>
                </a:lnTo>
                <a:cubicBezTo>
                  <a:pt x="2850877" y="2285111"/>
                  <a:pt x="2845668" y="2285545"/>
                  <a:pt x="2840459" y="2285545"/>
                </a:cubicBezTo>
                <a:cubicBezTo>
                  <a:pt x="2837855" y="2286413"/>
                  <a:pt x="2834816" y="2285545"/>
                  <a:pt x="2831343" y="2282940"/>
                </a:cubicBezTo>
                <a:cubicBezTo>
                  <a:pt x="2830475" y="2282940"/>
                  <a:pt x="2830041" y="2282940"/>
                  <a:pt x="2830041" y="2282940"/>
                </a:cubicBezTo>
                <a:cubicBezTo>
                  <a:pt x="2824832" y="2280336"/>
                  <a:pt x="2820491" y="2275561"/>
                  <a:pt x="2817019" y="2268616"/>
                </a:cubicBezTo>
                <a:cubicBezTo>
                  <a:pt x="2815283" y="2266011"/>
                  <a:pt x="2814414" y="2264275"/>
                  <a:pt x="2814414" y="2263407"/>
                </a:cubicBezTo>
                <a:cubicBezTo>
                  <a:pt x="2815283" y="2262538"/>
                  <a:pt x="2817019" y="2262104"/>
                  <a:pt x="2819623" y="2262104"/>
                </a:cubicBezTo>
                <a:cubicBezTo>
                  <a:pt x="2835250" y="2262104"/>
                  <a:pt x="2847404" y="2261670"/>
                  <a:pt x="2856086" y="2260802"/>
                </a:cubicBezTo>
                <a:cubicBezTo>
                  <a:pt x="2856086" y="2253857"/>
                  <a:pt x="2855218" y="2246477"/>
                  <a:pt x="2853482" y="2238664"/>
                </a:cubicBezTo>
                <a:lnTo>
                  <a:pt x="2853482" y="2237362"/>
                </a:lnTo>
                <a:cubicBezTo>
                  <a:pt x="2847404" y="2238230"/>
                  <a:pt x="2841761" y="2238664"/>
                  <a:pt x="2836552" y="2238664"/>
                </a:cubicBezTo>
                <a:cubicBezTo>
                  <a:pt x="2831343" y="2239532"/>
                  <a:pt x="2827003" y="2239098"/>
                  <a:pt x="2823530" y="2237362"/>
                </a:cubicBezTo>
                <a:cubicBezTo>
                  <a:pt x="2819189" y="2234757"/>
                  <a:pt x="2815717" y="2230416"/>
                  <a:pt x="2813112" y="2224339"/>
                </a:cubicBezTo>
                <a:cubicBezTo>
                  <a:pt x="2809639" y="2219998"/>
                  <a:pt x="2810941" y="2217394"/>
                  <a:pt x="2817019" y="2216526"/>
                </a:cubicBezTo>
                <a:cubicBezTo>
                  <a:pt x="2817887" y="2216526"/>
                  <a:pt x="2819623" y="2216526"/>
                  <a:pt x="2822228" y="2216526"/>
                </a:cubicBezTo>
                <a:cubicBezTo>
                  <a:pt x="2835250" y="2215658"/>
                  <a:pt x="2848707" y="2213921"/>
                  <a:pt x="2862597" y="2211317"/>
                </a:cubicBezTo>
                <a:cubicBezTo>
                  <a:pt x="2865202" y="2211317"/>
                  <a:pt x="2871279" y="2210015"/>
                  <a:pt x="2880829" y="2207410"/>
                </a:cubicBezTo>
                <a:cubicBezTo>
                  <a:pt x="2891247" y="2204806"/>
                  <a:pt x="2897324" y="2203503"/>
                  <a:pt x="2899060" y="2203503"/>
                </a:cubicBezTo>
                <a:cubicBezTo>
                  <a:pt x="2899060" y="2203503"/>
                  <a:pt x="2899494" y="2203503"/>
                  <a:pt x="2900362" y="2203503"/>
                </a:cubicBezTo>
                <a:cubicBezTo>
                  <a:pt x="2904703" y="2202635"/>
                  <a:pt x="2908393" y="2202201"/>
                  <a:pt x="2911432" y="2202201"/>
                </a:cubicBezTo>
                <a:close/>
                <a:moveTo>
                  <a:pt x="6715608" y="2200899"/>
                </a:moveTo>
                <a:cubicBezTo>
                  <a:pt x="6716477" y="2200899"/>
                  <a:pt x="6717779" y="2202201"/>
                  <a:pt x="6719515" y="2204806"/>
                </a:cubicBezTo>
                <a:cubicBezTo>
                  <a:pt x="6733406" y="2244741"/>
                  <a:pt x="6753374" y="2269484"/>
                  <a:pt x="6779418" y="2279033"/>
                </a:cubicBezTo>
                <a:cubicBezTo>
                  <a:pt x="6796782" y="2285979"/>
                  <a:pt x="6816316" y="2288149"/>
                  <a:pt x="6838020" y="2285545"/>
                </a:cubicBezTo>
                <a:cubicBezTo>
                  <a:pt x="6839756" y="2285545"/>
                  <a:pt x="6841058" y="2285111"/>
                  <a:pt x="6841926" y="2284242"/>
                </a:cubicBezTo>
                <a:cubicBezTo>
                  <a:pt x="6841926" y="2283374"/>
                  <a:pt x="6841492" y="2282072"/>
                  <a:pt x="6840624" y="2280336"/>
                </a:cubicBezTo>
                <a:cubicBezTo>
                  <a:pt x="6839756" y="2278599"/>
                  <a:pt x="6838888" y="2275995"/>
                  <a:pt x="6838020" y="2272522"/>
                </a:cubicBezTo>
                <a:cubicBezTo>
                  <a:pt x="6832810" y="2256027"/>
                  <a:pt x="6829338" y="2244741"/>
                  <a:pt x="6827602" y="2238664"/>
                </a:cubicBezTo>
                <a:cubicBezTo>
                  <a:pt x="6826734" y="2236928"/>
                  <a:pt x="6826734" y="2235625"/>
                  <a:pt x="6827602" y="2234757"/>
                </a:cubicBezTo>
                <a:cubicBezTo>
                  <a:pt x="6828470" y="2233889"/>
                  <a:pt x="6829772" y="2234323"/>
                  <a:pt x="6831508" y="2236059"/>
                </a:cubicBezTo>
                <a:cubicBezTo>
                  <a:pt x="6844530" y="2248214"/>
                  <a:pt x="6861460" y="2259934"/>
                  <a:pt x="6882296" y="2271220"/>
                </a:cubicBezTo>
                <a:cubicBezTo>
                  <a:pt x="6890109" y="2274693"/>
                  <a:pt x="6895318" y="2278599"/>
                  <a:pt x="6897922" y="2282940"/>
                </a:cubicBezTo>
                <a:cubicBezTo>
                  <a:pt x="6901396" y="2288149"/>
                  <a:pt x="6900962" y="2293358"/>
                  <a:pt x="6896620" y="2298567"/>
                </a:cubicBezTo>
                <a:cubicBezTo>
                  <a:pt x="6886202" y="2312458"/>
                  <a:pt x="6864933" y="2319837"/>
                  <a:pt x="6832810" y="2320705"/>
                </a:cubicBezTo>
                <a:cubicBezTo>
                  <a:pt x="6790270" y="2322442"/>
                  <a:pt x="6759884" y="2314628"/>
                  <a:pt x="6741653" y="2297265"/>
                </a:cubicBezTo>
                <a:cubicBezTo>
                  <a:pt x="6721686" y="2279902"/>
                  <a:pt x="6712136" y="2249950"/>
                  <a:pt x="6713004" y="2207410"/>
                </a:cubicBezTo>
                <a:cubicBezTo>
                  <a:pt x="6713004" y="2203937"/>
                  <a:pt x="6713872" y="2201767"/>
                  <a:pt x="6715608" y="2200899"/>
                </a:cubicBezTo>
                <a:close/>
                <a:moveTo>
                  <a:pt x="768586" y="2200899"/>
                </a:moveTo>
                <a:cubicBezTo>
                  <a:pt x="766850" y="2201767"/>
                  <a:pt x="765113" y="2202201"/>
                  <a:pt x="763377" y="2202201"/>
                </a:cubicBezTo>
                <a:cubicBezTo>
                  <a:pt x="763377" y="2204806"/>
                  <a:pt x="763377" y="2213053"/>
                  <a:pt x="763377" y="2226944"/>
                </a:cubicBezTo>
                <a:cubicBezTo>
                  <a:pt x="770322" y="2224339"/>
                  <a:pt x="776400" y="2221735"/>
                  <a:pt x="781609" y="2219130"/>
                </a:cubicBezTo>
                <a:cubicBezTo>
                  <a:pt x="780741" y="2217394"/>
                  <a:pt x="779438" y="2214355"/>
                  <a:pt x="777702" y="2210015"/>
                </a:cubicBezTo>
                <a:cubicBezTo>
                  <a:pt x="775965" y="2206542"/>
                  <a:pt x="774663" y="2203937"/>
                  <a:pt x="773795" y="2202201"/>
                </a:cubicBezTo>
                <a:cubicBezTo>
                  <a:pt x="772927" y="2201333"/>
                  <a:pt x="772493" y="2200899"/>
                  <a:pt x="772493" y="2200899"/>
                </a:cubicBezTo>
                <a:cubicBezTo>
                  <a:pt x="771624" y="2200899"/>
                  <a:pt x="770322" y="2200899"/>
                  <a:pt x="768586" y="2200899"/>
                </a:cubicBezTo>
                <a:close/>
                <a:moveTo>
                  <a:pt x="6676541" y="2195690"/>
                </a:moveTo>
                <a:cubicBezTo>
                  <a:pt x="6677410" y="2195690"/>
                  <a:pt x="6678278" y="2196558"/>
                  <a:pt x="6679146" y="2198294"/>
                </a:cubicBezTo>
                <a:cubicBezTo>
                  <a:pt x="6694772" y="2234757"/>
                  <a:pt x="6693904" y="2264275"/>
                  <a:pt x="6676541" y="2286847"/>
                </a:cubicBezTo>
                <a:cubicBezTo>
                  <a:pt x="6673068" y="2291188"/>
                  <a:pt x="6667860" y="2292056"/>
                  <a:pt x="6660914" y="2289451"/>
                </a:cubicBezTo>
                <a:cubicBezTo>
                  <a:pt x="6641814" y="2273824"/>
                  <a:pt x="6640078" y="2254291"/>
                  <a:pt x="6655705" y="2230851"/>
                </a:cubicBezTo>
                <a:cubicBezTo>
                  <a:pt x="6665255" y="2218696"/>
                  <a:pt x="6671332" y="2207844"/>
                  <a:pt x="6673936" y="2198294"/>
                </a:cubicBezTo>
                <a:cubicBezTo>
                  <a:pt x="6674805" y="2196558"/>
                  <a:pt x="6675673" y="2195690"/>
                  <a:pt x="6676541" y="2195690"/>
                </a:cubicBezTo>
                <a:close/>
                <a:moveTo>
                  <a:pt x="5751053" y="2195690"/>
                </a:moveTo>
                <a:cubicBezTo>
                  <a:pt x="5746712" y="2196558"/>
                  <a:pt x="5740201" y="2197426"/>
                  <a:pt x="5731520" y="2198294"/>
                </a:cubicBezTo>
                <a:cubicBezTo>
                  <a:pt x="5723706" y="2200031"/>
                  <a:pt x="5718063" y="2200899"/>
                  <a:pt x="5714590" y="2200899"/>
                </a:cubicBezTo>
                <a:lnTo>
                  <a:pt x="5714590" y="2212619"/>
                </a:lnTo>
                <a:cubicBezTo>
                  <a:pt x="5714590" y="2218696"/>
                  <a:pt x="5714590" y="2225207"/>
                  <a:pt x="5714590" y="2232153"/>
                </a:cubicBezTo>
                <a:cubicBezTo>
                  <a:pt x="5726745" y="2230416"/>
                  <a:pt x="5742806" y="2226944"/>
                  <a:pt x="5762774" y="2221735"/>
                </a:cubicBezTo>
                <a:cubicBezTo>
                  <a:pt x="5759301" y="2212185"/>
                  <a:pt x="5755394" y="2203503"/>
                  <a:pt x="5751053" y="2195690"/>
                </a:cubicBezTo>
                <a:close/>
                <a:moveTo>
                  <a:pt x="2509689" y="2191783"/>
                </a:moveTo>
                <a:cubicBezTo>
                  <a:pt x="2507952" y="2191783"/>
                  <a:pt x="2505348" y="2192217"/>
                  <a:pt x="2501875" y="2193085"/>
                </a:cubicBezTo>
                <a:cubicBezTo>
                  <a:pt x="2498403" y="2193085"/>
                  <a:pt x="2495798" y="2193520"/>
                  <a:pt x="2494062" y="2194388"/>
                </a:cubicBezTo>
                <a:cubicBezTo>
                  <a:pt x="2494062" y="2200465"/>
                  <a:pt x="2493627" y="2206542"/>
                  <a:pt x="2492759" y="2212619"/>
                </a:cubicBezTo>
                <a:cubicBezTo>
                  <a:pt x="2500573" y="2212619"/>
                  <a:pt x="2507518" y="2212185"/>
                  <a:pt x="2513595" y="2211317"/>
                </a:cubicBezTo>
                <a:lnTo>
                  <a:pt x="2513595" y="2191783"/>
                </a:lnTo>
                <a:cubicBezTo>
                  <a:pt x="2512727" y="2191783"/>
                  <a:pt x="2511425" y="2191783"/>
                  <a:pt x="2509689" y="2191783"/>
                </a:cubicBezTo>
                <a:close/>
                <a:moveTo>
                  <a:pt x="2120318" y="2190481"/>
                </a:moveTo>
                <a:cubicBezTo>
                  <a:pt x="2118581" y="2190481"/>
                  <a:pt x="2115977" y="2190915"/>
                  <a:pt x="2112504" y="2191783"/>
                </a:cubicBezTo>
                <a:cubicBezTo>
                  <a:pt x="2104690" y="2192651"/>
                  <a:pt x="2099482" y="2193520"/>
                  <a:pt x="2096877" y="2194388"/>
                </a:cubicBezTo>
                <a:cubicBezTo>
                  <a:pt x="2098614" y="2203069"/>
                  <a:pt x="2099916" y="2212185"/>
                  <a:pt x="2100784" y="2221735"/>
                </a:cubicBezTo>
                <a:cubicBezTo>
                  <a:pt x="2102520" y="2220867"/>
                  <a:pt x="2105559" y="2220433"/>
                  <a:pt x="2109900" y="2220433"/>
                </a:cubicBezTo>
                <a:cubicBezTo>
                  <a:pt x="2114241" y="2219564"/>
                  <a:pt x="2117279" y="2219130"/>
                  <a:pt x="2119015" y="2219130"/>
                </a:cubicBezTo>
                <a:cubicBezTo>
                  <a:pt x="2119015" y="2215658"/>
                  <a:pt x="2119449" y="2210883"/>
                  <a:pt x="2120318" y="2204806"/>
                </a:cubicBezTo>
                <a:cubicBezTo>
                  <a:pt x="2120318" y="2197860"/>
                  <a:pt x="2120318" y="2193085"/>
                  <a:pt x="2120318" y="2190481"/>
                </a:cubicBezTo>
                <a:close/>
                <a:moveTo>
                  <a:pt x="3125651" y="2189179"/>
                </a:moveTo>
                <a:cubicBezTo>
                  <a:pt x="3118706" y="2190047"/>
                  <a:pt x="3108288" y="2191349"/>
                  <a:pt x="3094397" y="2193085"/>
                </a:cubicBezTo>
                <a:cubicBezTo>
                  <a:pt x="3089188" y="2193953"/>
                  <a:pt x="3085281" y="2194388"/>
                  <a:pt x="3082677" y="2194388"/>
                </a:cubicBezTo>
                <a:cubicBezTo>
                  <a:pt x="3082677" y="2207410"/>
                  <a:pt x="3083545" y="2219998"/>
                  <a:pt x="3085281" y="2232153"/>
                </a:cubicBezTo>
                <a:lnTo>
                  <a:pt x="3085281" y="2233455"/>
                </a:lnTo>
                <a:cubicBezTo>
                  <a:pt x="3089622" y="2232587"/>
                  <a:pt x="3096568" y="2231719"/>
                  <a:pt x="3106117" y="2230851"/>
                </a:cubicBezTo>
                <a:cubicBezTo>
                  <a:pt x="3114799" y="2229114"/>
                  <a:pt x="3121310" y="2228246"/>
                  <a:pt x="3125651" y="2228246"/>
                </a:cubicBezTo>
                <a:close/>
                <a:moveTo>
                  <a:pt x="2173710" y="2183970"/>
                </a:moveTo>
                <a:cubicBezTo>
                  <a:pt x="2171973" y="2184838"/>
                  <a:pt x="2168935" y="2185272"/>
                  <a:pt x="2164594" y="2185272"/>
                </a:cubicBezTo>
                <a:cubicBezTo>
                  <a:pt x="2159385" y="2186140"/>
                  <a:pt x="2155912" y="2186574"/>
                  <a:pt x="2154176" y="2186574"/>
                </a:cubicBezTo>
                <a:cubicBezTo>
                  <a:pt x="2154176" y="2196992"/>
                  <a:pt x="2153742" y="2206976"/>
                  <a:pt x="2152874" y="2216526"/>
                </a:cubicBezTo>
                <a:cubicBezTo>
                  <a:pt x="2154610" y="2216526"/>
                  <a:pt x="2157648" y="2216092"/>
                  <a:pt x="2161990" y="2215224"/>
                </a:cubicBezTo>
                <a:cubicBezTo>
                  <a:pt x="2166330" y="2215224"/>
                  <a:pt x="2169369" y="2214789"/>
                  <a:pt x="2171105" y="2213921"/>
                </a:cubicBezTo>
                <a:cubicBezTo>
                  <a:pt x="2171973" y="2211317"/>
                  <a:pt x="2172841" y="2207844"/>
                  <a:pt x="2173710" y="2203503"/>
                </a:cubicBezTo>
                <a:cubicBezTo>
                  <a:pt x="2175446" y="2195690"/>
                  <a:pt x="2176748" y="2190915"/>
                  <a:pt x="2177616" y="2189179"/>
                </a:cubicBezTo>
                <a:cubicBezTo>
                  <a:pt x="2177616" y="2185706"/>
                  <a:pt x="2176314" y="2183970"/>
                  <a:pt x="2173710" y="2183970"/>
                </a:cubicBezTo>
                <a:close/>
                <a:moveTo>
                  <a:pt x="3207693" y="2181365"/>
                </a:moveTo>
                <a:cubicBezTo>
                  <a:pt x="3195538" y="2181365"/>
                  <a:pt x="3181648" y="2182667"/>
                  <a:pt x="3166021" y="2185272"/>
                </a:cubicBezTo>
                <a:cubicBezTo>
                  <a:pt x="3166021" y="2196558"/>
                  <a:pt x="3165587" y="2209580"/>
                  <a:pt x="3164718" y="2224339"/>
                </a:cubicBezTo>
                <a:lnTo>
                  <a:pt x="3179043" y="2224339"/>
                </a:lnTo>
                <a:cubicBezTo>
                  <a:pt x="3188593" y="2222603"/>
                  <a:pt x="3197709" y="2221735"/>
                  <a:pt x="3206390" y="2221735"/>
                </a:cubicBezTo>
                <a:cubicBezTo>
                  <a:pt x="3207259" y="2217394"/>
                  <a:pt x="3208561" y="2210883"/>
                  <a:pt x="3210297" y="2202201"/>
                </a:cubicBezTo>
                <a:cubicBezTo>
                  <a:pt x="3211165" y="2193520"/>
                  <a:pt x="3212033" y="2188311"/>
                  <a:pt x="3212901" y="2186574"/>
                </a:cubicBezTo>
                <a:cubicBezTo>
                  <a:pt x="3213770" y="2182233"/>
                  <a:pt x="3212033" y="2180497"/>
                  <a:pt x="3207693" y="2181365"/>
                </a:cubicBezTo>
                <a:close/>
                <a:moveTo>
                  <a:pt x="4777383" y="2168343"/>
                </a:moveTo>
                <a:cubicBezTo>
                  <a:pt x="4762407" y="2191132"/>
                  <a:pt x="4747187" y="2209770"/>
                  <a:pt x="4731723" y="2224258"/>
                </a:cubicBezTo>
                <a:lnTo>
                  <a:pt x="4717792" y="2236001"/>
                </a:lnTo>
                <a:lnTo>
                  <a:pt x="4800823" y="2220433"/>
                </a:lnTo>
                <a:cubicBezTo>
                  <a:pt x="4806901" y="2218696"/>
                  <a:pt x="4811675" y="2219130"/>
                  <a:pt x="4815148" y="2221735"/>
                </a:cubicBezTo>
                <a:cubicBezTo>
                  <a:pt x="4802125" y="2206976"/>
                  <a:pt x="4791707" y="2192217"/>
                  <a:pt x="4783894" y="2177458"/>
                </a:cubicBezTo>
                <a:cubicBezTo>
                  <a:pt x="4783026" y="2176590"/>
                  <a:pt x="4782158" y="2175288"/>
                  <a:pt x="4781289" y="2173552"/>
                </a:cubicBezTo>
                <a:cubicBezTo>
                  <a:pt x="4781289" y="2171815"/>
                  <a:pt x="4779987" y="2170079"/>
                  <a:pt x="4777383" y="2168343"/>
                </a:cubicBezTo>
                <a:close/>
                <a:moveTo>
                  <a:pt x="6519053" y="2167692"/>
                </a:moveTo>
                <a:cubicBezTo>
                  <a:pt x="6521006" y="2167692"/>
                  <a:pt x="6522852" y="2168343"/>
                  <a:pt x="6524588" y="2169645"/>
                </a:cubicBezTo>
                <a:cubicBezTo>
                  <a:pt x="6534138" y="2174854"/>
                  <a:pt x="6541517" y="2181799"/>
                  <a:pt x="6546726" y="2190481"/>
                </a:cubicBezTo>
                <a:cubicBezTo>
                  <a:pt x="6550198" y="2195690"/>
                  <a:pt x="6549330" y="2199162"/>
                  <a:pt x="6544121" y="2200899"/>
                </a:cubicBezTo>
                <a:cubicBezTo>
                  <a:pt x="6543253" y="2200899"/>
                  <a:pt x="6541517" y="2201333"/>
                  <a:pt x="6538912" y="2202201"/>
                </a:cubicBezTo>
                <a:cubicBezTo>
                  <a:pt x="6531099" y="2203069"/>
                  <a:pt x="6524588" y="2203503"/>
                  <a:pt x="6519379" y="2203503"/>
                </a:cubicBezTo>
                <a:cubicBezTo>
                  <a:pt x="6502884" y="2204371"/>
                  <a:pt x="6485520" y="2206108"/>
                  <a:pt x="6467289" y="2208712"/>
                </a:cubicBezTo>
                <a:cubicBezTo>
                  <a:pt x="6471630" y="2211317"/>
                  <a:pt x="6475536" y="2214355"/>
                  <a:pt x="6479009" y="2217828"/>
                </a:cubicBezTo>
                <a:cubicBezTo>
                  <a:pt x="6480745" y="2223037"/>
                  <a:pt x="6480745" y="2226944"/>
                  <a:pt x="6479009" y="2229548"/>
                </a:cubicBezTo>
                <a:cubicBezTo>
                  <a:pt x="6476404" y="2234757"/>
                  <a:pt x="6475102" y="2239966"/>
                  <a:pt x="6475102" y="2245175"/>
                </a:cubicBezTo>
                <a:cubicBezTo>
                  <a:pt x="6475102" y="2245175"/>
                  <a:pt x="6474668" y="2245609"/>
                  <a:pt x="6473800" y="2246477"/>
                </a:cubicBezTo>
                <a:cubicBezTo>
                  <a:pt x="6486822" y="2243873"/>
                  <a:pt x="6497675" y="2241268"/>
                  <a:pt x="6506356" y="2238664"/>
                </a:cubicBezTo>
                <a:cubicBezTo>
                  <a:pt x="6512433" y="2236059"/>
                  <a:pt x="6518076" y="2236493"/>
                  <a:pt x="6523285" y="2239966"/>
                </a:cubicBezTo>
                <a:cubicBezTo>
                  <a:pt x="6532835" y="2247780"/>
                  <a:pt x="6538478" y="2253857"/>
                  <a:pt x="6540215" y="2258198"/>
                </a:cubicBezTo>
                <a:cubicBezTo>
                  <a:pt x="6542819" y="2264275"/>
                  <a:pt x="6541082" y="2268182"/>
                  <a:pt x="6535006" y="2269918"/>
                </a:cubicBezTo>
                <a:cubicBezTo>
                  <a:pt x="6534138" y="2269918"/>
                  <a:pt x="6531967" y="2270352"/>
                  <a:pt x="6528494" y="2271220"/>
                </a:cubicBezTo>
                <a:cubicBezTo>
                  <a:pt x="6506790" y="2274693"/>
                  <a:pt x="6488559" y="2277297"/>
                  <a:pt x="6473800" y="2279033"/>
                </a:cubicBezTo>
                <a:cubicBezTo>
                  <a:pt x="6473800" y="2292924"/>
                  <a:pt x="6473800" y="2305947"/>
                  <a:pt x="6473800" y="2318101"/>
                </a:cubicBezTo>
                <a:cubicBezTo>
                  <a:pt x="6485954" y="2318101"/>
                  <a:pt x="6497675" y="2317233"/>
                  <a:pt x="6508961" y="2315496"/>
                </a:cubicBezTo>
                <a:cubicBezTo>
                  <a:pt x="6511565" y="2315496"/>
                  <a:pt x="6515472" y="2315062"/>
                  <a:pt x="6520681" y="2314194"/>
                </a:cubicBezTo>
                <a:cubicBezTo>
                  <a:pt x="6532835" y="2314194"/>
                  <a:pt x="6541951" y="2313326"/>
                  <a:pt x="6548028" y="2311590"/>
                </a:cubicBezTo>
                <a:cubicBezTo>
                  <a:pt x="6555841" y="2309853"/>
                  <a:pt x="6562787" y="2311590"/>
                  <a:pt x="6568864" y="2316799"/>
                </a:cubicBezTo>
                <a:cubicBezTo>
                  <a:pt x="6579282" y="2323744"/>
                  <a:pt x="6585793" y="2331558"/>
                  <a:pt x="6588398" y="2340239"/>
                </a:cubicBezTo>
                <a:cubicBezTo>
                  <a:pt x="6591002" y="2347185"/>
                  <a:pt x="6589266" y="2351091"/>
                  <a:pt x="6583188" y="2351959"/>
                </a:cubicBezTo>
                <a:cubicBezTo>
                  <a:pt x="6577980" y="2351959"/>
                  <a:pt x="6566259" y="2350657"/>
                  <a:pt x="6548028" y="2348053"/>
                </a:cubicBezTo>
                <a:cubicBezTo>
                  <a:pt x="6521115" y="2343712"/>
                  <a:pt x="6489861" y="2342844"/>
                  <a:pt x="6454266" y="2345448"/>
                </a:cubicBezTo>
                <a:cubicBezTo>
                  <a:pt x="6412594" y="2348053"/>
                  <a:pt x="6380906" y="2351959"/>
                  <a:pt x="6359202" y="2357168"/>
                </a:cubicBezTo>
                <a:cubicBezTo>
                  <a:pt x="6352257" y="2359773"/>
                  <a:pt x="6346614" y="2359339"/>
                  <a:pt x="6342273" y="2355866"/>
                </a:cubicBezTo>
                <a:cubicBezTo>
                  <a:pt x="6341405" y="2354998"/>
                  <a:pt x="6339669" y="2353262"/>
                  <a:pt x="6337064" y="2350657"/>
                </a:cubicBezTo>
                <a:cubicBezTo>
                  <a:pt x="6330987" y="2344580"/>
                  <a:pt x="6326212" y="2339805"/>
                  <a:pt x="6322739" y="2336332"/>
                </a:cubicBezTo>
                <a:cubicBezTo>
                  <a:pt x="6321003" y="2332860"/>
                  <a:pt x="6322305" y="2330689"/>
                  <a:pt x="6326646" y="2329821"/>
                </a:cubicBezTo>
                <a:cubicBezTo>
                  <a:pt x="6344010" y="2329821"/>
                  <a:pt x="6356598" y="2329387"/>
                  <a:pt x="6364411" y="2328519"/>
                </a:cubicBezTo>
                <a:cubicBezTo>
                  <a:pt x="6373093" y="2327651"/>
                  <a:pt x="6385247" y="2326349"/>
                  <a:pt x="6400874" y="2324612"/>
                </a:cubicBezTo>
                <a:cubicBezTo>
                  <a:pt x="6417369" y="2323744"/>
                  <a:pt x="6429524" y="2322876"/>
                  <a:pt x="6437337" y="2322008"/>
                </a:cubicBezTo>
                <a:cubicBezTo>
                  <a:pt x="6437337" y="2318535"/>
                  <a:pt x="6437337" y="2312892"/>
                  <a:pt x="6437337" y="2305078"/>
                </a:cubicBezTo>
                <a:cubicBezTo>
                  <a:pt x="6436469" y="2295529"/>
                  <a:pt x="6436035" y="2288583"/>
                  <a:pt x="6436035" y="2284242"/>
                </a:cubicBezTo>
                <a:cubicBezTo>
                  <a:pt x="6425617" y="2285979"/>
                  <a:pt x="6415199" y="2286847"/>
                  <a:pt x="6404781" y="2286847"/>
                </a:cubicBezTo>
                <a:cubicBezTo>
                  <a:pt x="6396099" y="2288583"/>
                  <a:pt x="6386115" y="2282506"/>
                  <a:pt x="6374829" y="2268616"/>
                </a:cubicBezTo>
                <a:cubicBezTo>
                  <a:pt x="6373093" y="2266011"/>
                  <a:pt x="6372659" y="2264275"/>
                  <a:pt x="6373527" y="2263407"/>
                </a:cubicBezTo>
                <a:cubicBezTo>
                  <a:pt x="6374395" y="2261670"/>
                  <a:pt x="6376132" y="2260802"/>
                  <a:pt x="6378736" y="2260802"/>
                </a:cubicBezTo>
                <a:cubicBezTo>
                  <a:pt x="6391758" y="2259934"/>
                  <a:pt x="6410858" y="2257764"/>
                  <a:pt x="6436035" y="2254291"/>
                </a:cubicBezTo>
                <a:lnTo>
                  <a:pt x="6436035" y="2241268"/>
                </a:lnTo>
                <a:cubicBezTo>
                  <a:pt x="6436035" y="2229114"/>
                  <a:pt x="6434298" y="2219998"/>
                  <a:pt x="6430826" y="2213921"/>
                </a:cubicBezTo>
                <a:cubicBezTo>
                  <a:pt x="6428221" y="2213921"/>
                  <a:pt x="6425183" y="2214355"/>
                  <a:pt x="6421710" y="2215224"/>
                </a:cubicBezTo>
                <a:cubicBezTo>
                  <a:pt x="6413897" y="2216092"/>
                  <a:pt x="6406517" y="2217828"/>
                  <a:pt x="6399572" y="2220433"/>
                </a:cubicBezTo>
                <a:cubicBezTo>
                  <a:pt x="6396099" y="2220433"/>
                  <a:pt x="6392193" y="2219564"/>
                  <a:pt x="6387852" y="2217828"/>
                </a:cubicBezTo>
                <a:cubicBezTo>
                  <a:pt x="6379170" y="2212619"/>
                  <a:pt x="6371357" y="2205674"/>
                  <a:pt x="6364411" y="2196992"/>
                </a:cubicBezTo>
                <a:cubicBezTo>
                  <a:pt x="6362675" y="2195256"/>
                  <a:pt x="6362241" y="2193520"/>
                  <a:pt x="6363109" y="2191783"/>
                </a:cubicBezTo>
                <a:cubicBezTo>
                  <a:pt x="6363977" y="2190915"/>
                  <a:pt x="6365714" y="2190481"/>
                  <a:pt x="6368318" y="2190481"/>
                </a:cubicBezTo>
                <a:cubicBezTo>
                  <a:pt x="6381340" y="2190481"/>
                  <a:pt x="6391324" y="2189613"/>
                  <a:pt x="6398270" y="2187876"/>
                </a:cubicBezTo>
                <a:cubicBezTo>
                  <a:pt x="6407820" y="2187008"/>
                  <a:pt x="6422144" y="2185272"/>
                  <a:pt x="6441244" y="2182667"/>
                </a:cubicBezTo>
                <a:cubicBezTo>
                  <a:pt x="6462948" y="2179195"/>
                  <a:pt x="6478141" y="2177024"/>
                  <a:pt x="6486822" y="2176156"/>
                </a:cubicBezTo>
                <a:cubicBezTo>
                  <a:pt x="6489427" y="2175288"/>
                  <a:pt x="6492899" y="2174420"/>
                  <a:pt x="6497240" y="2173552"/>
                </a:cubicBezTo>
                <a:cubicBezTo>
                  <a:pt x="6500713" y="2172683"/>
                  <a:pt x="6505922" y="2171381"/>
                  <a:pt x="6512867" y="2169645"/>
                </a:cubicBezTo>
                <a:cubicBezTo>
                  <a:pt x="6515038" y="2168343"/>
                  <a:pt x="6517100" y="2167692"/>
                  <a:pt x="6519053" y="2167692"/>
                </a:cubicBezTo>
                <a:close/>
                <a:moveTo>
                  <a:pt x="7092283" y="2165413"/>
                </a:moveTo>
                <a:cubicBezTo>
                  <a:pt x="7091632" y="2165196"/>
                  <a:pt x="7090655" y="2165304"/>
                  <a:pt x="7089353" y="2165738"/>
                </a:cubicBezTo>
                <a:cubicBezTo>
                  <a:pt x="7087617" y="2165738"/>
                  <a:pt x="7084578" y="2166606"/>
                  <a:pt x="7080237" y="2168343"/>
                </a:cubicBezTo>
                <a:cubicBezTo>
                  <a:pt x="7080237" y="2170079"/>
                  <a:pt x="7080237" y="2172683"/>
                  <a:pt x="7080237" y="2176156"/>
                </a:cubicBezTo>
                <a:cubicBezTo>
                  <a:pt x="7081106" y="2180497"/>
                  <a:pt x="7081540" y="2183970"/>
                  <a:pt x="7081540" y="2186574"/>
                </a:cubicBezTo>
                <a:cubicBezTo>
                  <a:pt x="7085880" y="2185706"/>
                  <a:pt x="7089353" y="2185272"/>
                  <a:pt x="7091958" y="2185272"/>
                </a:cubicBezTo>
                <a:cubicBezTo>
                  <a:pt x="7092826" y="2180063"/>
                  <a:pt x="7093260" y="2173986"/>
                  <a:pt x="7093260" y="2167040"/>
                </a:cubicBezTo>
                <a:cubicBezTo>
                  <a:pt x="7093260" y="2166172"/>
                  <a:pt x="7092934" y="2165630"/>
                  <a:pt x="7092283" y="2165413"/>
                </a:cubicBezTo>
                <a:close/>
                <a:moveTo>
                  <a:pt x="3838873" y="2163134"/>
                </a:moveTo>
                <a:cubicBezTo>
                  <a:pt x="3831927" y="2165738"/>
                  <a:pt x="3825416" y="2167474"/>
                  <a:pt x="3819339" y="2168343"/>
                </a:cubicBezTo>
                <a:cubicBezTo>
                  <a:pt x="3818471" y="2169211"/>
                  <a:pt x="3815866" y="2169211"/>
                  <a:pt x="3811525" y="2168343"/>
                </a:cubicBezTo>
                <a:cubicBezTo>
                  <a:pt x="3810657" y="2170947"/>
                  <a:pt x="3808921" y="2173118"/>
                  <a:pt x="3806316" y="2174854"/>
                </a:cubicBezTo>
                <a:cubicBezTo>
                  <a:pt x="3813262" y="2178327"/>
                  <a:pt x="3819339" y="2182667"/>
                  <a:pt x="3824548" y="2187876"/>
                </a:cubicBezTo>
                <a:cubicBezTo>
                  <a:pt x="3830625" y="2179195"/>
                  <a:pt x="3835400" y="2170947"/>
                  <a:pt x="3838873" y="2163134"/>
                </a:cubicBezTo>
                <a:close/>
                <a:moveTo>
                  <a:pt x="6835415" y="2159227"/>
                </a:moveTo>
                <a:cubicBezTo>
                  <a:pt x="6835415" y="2159227"/>
                  <a:pt x="6837152" y="2159227"/>
                  <a:pt x="6840624" y="2159227"/>
                </a:cubicBezTo>
                <a:cubicBezTo>
                  <a:pt x="6867538" y="2160095"/>
                  <a:pt x="6889241" y="2165738"/>
                  <a:pt x="6905736" y="2176156"/>
                </a:cubicBezTo>
                <a:cubicBezTo>
                  <a:pt x="6914418" y="2183101"/>
                  <a:pt x="6917022" y="2195690"/>
                  <a:pt x="6913550" y="2213921"/>
                </a:cubicBezTo>
                <a:cubicBezTo>
                  <a:pt x="6911814" y="2222603"/>
                  <a:pt x="6906170" y="2225207"/>
                  <a:pt x="6896620" y="2221735"/>
                </a:cubicBezTo>
                <a:cubicBezTo>
                  <a:pt x="6876653" y="2211317"/>
                  <a:pt x="6856685" y="2192217"/>
                  <a:pt x="6836717" y="2164436"/>
                </a:cubicBezTo>
                <a:cubicBezTo>
                  <a:pt x="6834981" y="2161831"/>
                  <a:pt x="6834547" y="2160095"/>
                  <a:pt x="6835415" y="2159227"/>
                </a:cubicBezTo>
                <a:close/>
                <a:moveTo>
                  <a:pt x="401353" y="2157925"/>
                </a:moveTo>
                <a:cubicBezTo>
                  <a:pt x="397880" y="2157925"/>
                  <a:pt x="390934" y="2159661"/>
                  <a:pt x="380517" y="2163134"/>
                </a:cubicBezTo>
                <a:cubicBezTo>
                  <a:pt x="380517" y="2167474"/>
                  <a:pt x="380517" y="2178761"/>
                  <a:pt x="380517" y="2196992"/>
                </a:cubicBezTo>
                <a:cubicBezTo>
                  <a:pt x="380517" y="2203069"/>
                  <a:pt x="380517" y="2209580"/>
                  <a:pt x="380517" y="2216526"/>
                </a:cubicBezTo>
                <a:cubicBezTo>
                  <a:pt x="382253" y="2216526"/>
                  <a:pt x="384424" y="2216526"/>
                  <a:pt x="387028" y="2216526"/>
                </a:cubicBezTo>
                <a:cubicBezTo>
                  <a:pt x="389633" y="2217394"/>
                  <a:pt x="391369" y="2217828"/>
                  <a:pt x="392237" y="2217828"/>
                </a:cubicBezTo>
                <a:cubicBezTo>
                  <a:pt x="393973" y="2217828"/>
                  <a:pt x="395275" y="2216960"/>
                  <a:pt x="396144" y="2215224"/>
                </a:cubicBezTo>
                <a:cubicBezTo>
                  <a:pt x="397012" y="2205674"/>
                  <a:pt x="394842" y="2196992"/>
                  <a:pt x="389633" y="2189179"/>
                </a:cubicBezTo>
                <a:cubicBezTo>
                  <a:pt x="387896" y="2186574"/>
                  <a:pt x="387896" y="2183536"/>
                  <a:pt x="389633" y="2180063"/>
                </a:cubicBezTo>
                <a:cubicBezTo>
                  <a:pt x="391369" y="2177458"/>
                  <a:pt x="393973" y="2172249"/>
                  <a:pt x="397446" y="2164436"/>
                </a:cubicBezTo>
                <a:cubicBezTo>
                  <a:pt x="399182" y="2160963"/>
                  <a:pt x="400484" y="2158793"/>
                  <a:pt x="401353" y="2157925"/>
                </a:cubicBezTo>
                <a:close/>
                <a:moveTo>
                  <a:pt x="5161545" y="2156622"/>
                </a:moveTo>
                <a:cubicBezTo>
                  <a:pt x="5166754" y="2156622"/>
                  <a:pt x="5170661" y="2157491"/>
                  <a:pt x="5173265" y="2159227"/>
                </a:cubicBezTo>
                <a:cubicBezTo>
                  <a:pt x="5177606" y="2160095"/>
                  <a:pt x="5181513" y="2164436"/>
                  <a:pt x="5184986" y="2172249"/>
                </a:cubicBezTo>
                <a:cubicBezTo>
                  <a:pt x="5186722" y="2176590"/>
                  <a:pt x="5186288" y="2179195"/>
                  <a:pt x="5183683" y="2180063"/>
                </a:cubicBezTo>
                <a:cubicBezTo>
                  <a:pt x="5171529" y="2182667"/>
                  <a:pt x="5160677" y="2183970"/>
                  <a:pt x="5151127" y="2183970"/>
                </a:cubicBezTo>
                <a:cubicBezTo>
                  <a:pt x="5145918" y="2184838"/>
                  <a:pt x="5141144" y="2185272"/>
                  <a:pt x="5136803" y="2185272"/>
                </a:cubicBezTo>
                <a:cubicBezTo>
                  <a:pt x="5138539" y="2186140"/>
                  <a:pt x="5139841" y="2187442"/>
                  <a:pt x="5140709" y="2189179"/>
                </a:cubicBezTo>
                <a:cubicBezTo>
                  <a:pt x="5143314" y="2191783"/>
                  <a:pt x="5144182" y="2196124"/>
                  <a:pt x="5143314" y="2202201"/>
                </a:cubicBezTo>
                <a:cubicBezTo>
                  <a:pt x="5143314" y="2203069"/>
                  <a:pt x="5143314" y="2203937"/>
                  <a:pt x="5143314" y="2204806"/>
                </a:cubicBezTo>
                <a:cubicBezTo>
                  <a:pt x="5150259" y="2203069"/>
                  <a:pt x="5155468" y="2201767"/>
                  <a:pt x="5158941" y="2200899"/>
                </a:cubicBezTo>
                <a:cubicBezTo>
                  <a:pt x="5164150" y="2200031"/>
                  <a:pt x="5168056" y="2200899"/>
                  <a:pt x="5170661" y="2203503"/>
                </a:cubicBezTo>
                <a:cubicBezTo>
                  <a:pt x="5174133" y="2206976"/>
                  <a:pt x="5177606" y="2212185"/>
                  <a:pt x="5181079" y="2219130"/>
                </a:cubicBezTo>
                <a:cubicBezTo>
                  <a:pt x="5181947" y="2221735"/>
                  <a:pt x="5181079" y="2223471"/>
                  <a:pt x="5178474" y="2224339"/>
                </a:cubicBezTo>
                <a:cubicBezTo>
                  <a:pt x="5173265" y="2225207"/>
                  <a:pt x="5163715" y="2226076"/>
                  <a:pt x="5149825" y="2226944"/>
                </a:cubicBezTo>
                <a:cubicBezTo>
                  <a:pt x="5152429" y="2226944"/>
                  <a:pt x="5149825" y="2227378"/>
                  <a:pt x="5142011" y="2228246"/>
                </a:cubicBezTo>
                <a:cubicBezTo>
                  <a:pt x="5142011" y="2229114"/>
                  <a:pt x="5142011" y="2230416"/>
                  <a:pt x="5142011" y="2232153"/>
                </a:cubicBezTo>
                <a:cubicBezTo>
                  <a:pt x="5140275" y="2242571"/>
                  <a:pt x="5139407" y="2252555"/>
                  <a:pt x="5139407" y="2262104"/>
                </a:cubicBezTo>
                <a:cubicBezTo>
                  <a:pt x="5146353" y="2260368"/>
                  <a:pt x="5152429" y="2259500"/>
                  <a:pt x="5157638" y="2259500"/>
                </a:cubicBezTo>
                <a:cubicBezTo>
                  <a:pt x="5156770" y="2256895"/>
                  <a:pt x="5154166" y="2252120"/>
                  <a:pt x="5149825" y="2245175"/>
                </a:cubicBezTo>
                <a:cubicBezTo>
                  <a:pt x="5146353" y="2240834"/>
                  <a:pt x="5144182" y="2237362"/>
                  <a:pt x="5143314" y="2234757"/>
                </a:cubicBezTo>
                <a:cubicBezTo>
                  <a:pt x="5142446" y="2232153"/>
                  <a:pt x="5143314" y="2231284"/>
                  <a:pt x="5145918" y="2232153"/>
                </a:cubicBezTo>
                <a:cubicBezTo>
                  <a:pt x="5155468" y="2233021"/>
                  <a:pt x="5162847" y="2234323"/>
                  <a:pt x="5168056" y="2236059"/>
                </a:cubicBezTo>
                <a:cubicBezTo>
                  <a:pt x="5172397" y="2237796"/>
                  <a:pt x="5175002" y="2242137"/>
                  <a:pt x="5175870" y="2249082"/>
                </a:cubicBezTo>
                <a:cubicBezTo>
                  <a:pt x="5175870" y="2251686"/>
                  <a:pt x="5175436" y="2254291"/>
                  <a:pt x="5174568" y="2256895"/>
                </a:cubicBezTo>
                <a:cubicBezTo>
                  <a:pt x="5178909" y="2256027"/>
                  <a:pt x="5182381" y="2256461"/>
                  <a:pt x="5184986" y="2258198"/>
                </a:cubicBezTo>
                <a:cubicBezTo>
                  <a:pt x="5191063" y="2261670"/>
                  <a:pt x="5194969" y="2267313"/>
                  <a:pt x="5196706" y="2275127"/>
                </a:cubicBezTo>
                <a:cubicBezTo>
                  <a:pt x="5198442" y="2279468"/>
                  <a:pt x="5197140" y="2281638"/>
                  <a:pt x="5192799" y="2281638"/>
                </a:cubicBezTo>
                <a:cubicBezTo>
                  <a:pt x="5175436" y="2279902"/>
                  <a:pt x="5158073" y="2280336"/>
                  <a:pt x="5140709" y="2282940"/>
                </a:cubicBezTo>
                <a:cubicBezTo>
                  <a:pt x="5114664" y="2285545"/>
                  <a:pt x="5096867" y="2287715"/>
                  <a:pt x="5087317" y="2289451"/>
                </a:cubicBezTo>
                <a:cubicBezTo>
                  <a:pt x="5083845" y="2289451"/>
                  <a:pt x="5081240" y="2288583"/>
                  <a:pt x="5079504" y="2286847"/>
                </a:cubicBezTo>
                <a:cubicBezTo>
                  <a:pt x="5074295" y="2282506"/>
                  <a:pt x="5069086" y="2277731"/>
                  <a:pt x="5063877" y="2272522"/>
                </a:cubicBezTo>
                <a:cubicBezTo>
                  <a:pt x="5063009" y="2269050"/>
                  <a:pt x="5063442" y="2267313"/>
                  <a:pt x="5065179" y="2267313"/>
                </a:cubicBezTo>
                <a:cubicBezTo>
                  <a:pt x="5078201" y="2265577"/>
                  <a:pt x="5090790" y="2264275"/>
                  <a:pt x="5102944" y="2263407"/>
                </a:cubicBezTo>
                <a:cubicBezTo>
                  <a:pt x="5105549" y="2263407"/>
                  <a:pt x="5108153" y="2263407"/>
                  <a:pt x="5110758" y="2263407"/>
                </a:cubicBezTo>
                <a:cubicBezTo>
                  <a:pt x="5110758" y="2259934"/>
                  <a:pt x="5111192" y="2254725"/>
                  <a:pt x="5112060" y="2247780"/>
                </a:cubicBezTo>
                <a:cubicBezTo>
                  <a:pt x="5112060" y="2240834"/>
                  <a:pt x="5112060" y="2236059"/>
                  <a:pt x="5112060" y="2233455"/>
                </a:cubicBezTo>
                <a:cubicBezTo>
                  <a:pt x="5110323" y="2233455"/>
                  <a:pt x="5108153" y="2233889"/>
                  <a:pt x="5105549" y="2234757"/>
                </a:cubicBezTo>
                <a:cubicBezTo>
                  <a:pt x="5102944" y="2234757"/>
                  <a:pt x="5101208" y="2234757"/>
                  <a:pt x="5100340" y="2234757"/>
                </a:cubicBezTo>
                <a:cubicBezTo>
                  <a:pt x="5095131" y="2235625"/>
                  <a:pt x="5090790" y="2234757"/>
                  <a:pt x="5087317" y="2232153"/>
                </a:cubicBezTo>
                <a:cubicBezTo>
                  <a:pt x="5083845" y="2228680"/>
                  <a:pt x="5079938" y="2224339"/>
                  <a:pt x="5075597" y="2219130"/>
                </a:cubicBezTo>
                <a:cubicBezTo>
                  <a:pt x="5072992" y="2215658"/>
                  <a:pt x="5073427" y="2213487"/>
                  <a:pt x="5076899" y="2212619"/>
                </a:cubicBezTo>
                <a:cubicBezTo>
                  <a:pt x="5081240" y="2212619"/>
                  <a:pt x="5088619" y="2212185"/>
                  <a:pt x="5099037" y="2211317"/>
                </a:cubicBezTo>
                <a:cubicBezTo>
                  <a:pt x="5099905" y="2211317"/>
                  <a:pt x="5101642" y="2211317"/>
                  <a:pt x="5104246" y="2211317"/>
                </a:cubicBezTo>
                <a:cubicBezTo>
                  <a:pt x="5106851" y="2210449"/>
                  <a:pt x="5109021" y="2210015"/>
                  <a:pt x="5110758" y="2210015"/>
                </a:cubicBezTo>
                <a:cubicBezTo>
                  <a:pt x="5110758" y="2203069"/>
                  <a:pt x="5109890" y="2196124"/>
                  <a:pt x="5108153" y="2189179"/>
                </a:cubicBezTo>
                <a:cubicBezTo>
                  <a:pt x="5106417" y="2189179"/>
                  <a:pt x="5104681" y="2189613"/>
                  <a:pt x="5102944" y="2190481"/>
                </a:cubicBezTo>
                <a:cubicBezTo>
                  <a:pt x="5094263" y="2190481"/>
                  <a:pt x="5088619" y="2189613"/>
                  <a:pt x="5086015" y="2187876"/>
                </a:cubicBezTo>
                <a:cubicBezTo>
                  <a:pt x="5082542" y="2186140"/>
                  <a:pt x="5078636" y="2182667"/>
                  <a:pt x="5074295" y="2177458"/>
                </a:cubicBezTo>
                <a:cubicBezTo>
                  <a:pt x="5071690" y="2174854"/>
                  <a:pt x="5071690" y="2172683"/>
                  <a:pt x="5074295" y="2170947"/>
                </a:cubicBezTo>
                <a:cubicBezTo>
                  <a:pt x="5075163" y="2170947"/>
                  <a:pt x="5076465" y="2170513"/>
                  <a:pt x="5078201" y="2169645"/>
                </a:cubicBezTo>
                <a:cubicBezTo>
                  <a:pt x="5087751" y="2167909"/>
                  <a:pt x="5094263" y="2167040"/>
                  <a:pt x="5097735" y="2167040"/>
                </a:cubicBezTo>
                <a:cubicBezTo>
                  <a:pt x="5117703" y="2166172"/>
                  <a:pt x="5138973" y="2162700"/>
                  <a:pt x="5161545" y="2156622"/>
                </a:cubicBezTo>
                <a:close/>
                <a:moveTo>
                  <a:pt x="1828614" y="2154018"/>
                </a:moveTo>
                <a:cubicBezTo>
                  <a:pt x="1818196" y="2154886"/>
                  <a:pt x="1806911" y="2156188"/>
                  <a:pt x="1794756" y="2157925"/>
                </a:cubicBezTo>
                <a:cubicBezTo>
                  <a:pt x="1793888" y="2177024"/>
                  <a:pt x="1792586" y="2194388"/>
                  <a:pt x="1790849" y="2210015"/>
                </a:cubicBezTo>
                <a:cubicBezTo>
                  <a:pt x="1796058" y="2210015"/>
                  <a:pt x="1805174" y="2209146"/>
                  <a:pt x="1818196" y="2207410"/>
                </a:cubicBezTo>
                <a:cubicBezTo>
                  <a:pt x="1809515" y="2209146"/>
                  <a:pt x="1810817" y="2209146"/>
                  <a:pt x="1822103" y="2207410"/>
                </a:cubicBezTo>
                <a:cubicBezTo>
                  <a:pt x="1822971" y="2206542"/>
                  <a:pt x="1824707" y="2206108"/>
                  <a:pt x="1827312" y="2206108"/>
                </a:cubicBezTo>
                <a:cubicBezTo>
                  <a:pt x="1829917" y="2205240"/>
                  <a:pt x="1831653" y="2204806"/>
                  <a:pt x="1832521" y="2204806"/>
                </a:cubicBezTo>
                <a:cubicBezTo>
                  <a:pt x="1835126" y="2187442"/>
                  <a:pt x="1834258" y="2170947"/>
                  <a:pt x="1829917" y="2155320"/>
                </a:cubicBezTo>
                <a:cubicBezTo>
                  <a:pt x="1829049" y="2154452"/>
                  <a:pt x="1828614" y="2154018"/>
                  <a:pt x="1828614" y="2154018"/>
                </a:cubicBezTo>
                <a:close/>
                <a:moveTo>
                  <a:pt x="7369336" y="2150111"/>
                </a:moveTo>
                <a:cubicBezTo>
                  <a:pt x="7381490" y="2150111"/>
                  <a:pt x="7387567" y="2160963"/>
                  <a:pt x="7387567" y="2182667"/>
                </a:cubicBezTo>
                <a:cubicBezTo>
                  <a:pt x="7387567" y="2194822"/>
                  <a:pt x="7384962" y="2213921"/>
                  <a:pt x="7379754" y="2239966"/>
                </a:cubicBezTo>
                <a:cubicBezTo>
                  <a:pt x="7378886" y="2243439"/>
                  <a:pt x="7378452" y="2246043"/>
                  <a:pt x="7378452" y="2247780"/>
                </a:cubicBezTo>
                <a:cubicBezTo>
                  <a:pt x="7377584" y="2251252"/>
                  <a:pt x="7376282" y="2257329"/>
                  <a:pt x="7374544" y="2266011"/>
                </a:cubicBezTo>
                <a:cubicBezTo>
                  <a:pt x="7373677" y="2272088"/>
                  <a:pt x="7372809" y="2276863"/>
                  <a:pt x="7371940" y="2280336"/>
                </a:cubicBezTo>
                <a:cubicBezTo>
                  <a:pt x="7367600" y="2287281"/>
                  <a:pt x="7362824" y="2287715"/>
                  <a:pt x="7357616" y="2281638"/>
                </a:cubicBezTo>
                <a:cubicBezTo>
                  <a:pt x="7347198" y="2263407"/>
                  <a:pt x="7342423" y="2242571"/>
                  <a:pt x="7343291" y="2219130"/>
                </a:cubicBezTo>
                <a:cubicBezTo>
                  <a:pt x="7343291" y="2214789"/>
                  <a:pt x="7343291" y="2211317"/>
                  <a:pt x="7343291" y="2208712"/>
                </a:cubicBezTo>
                <a:cubicBezTo>
                  <a:pt x="7344160" y="2204371"/>
                  <a:pt x="7344593" y="2200465"/>
                  <a:pt x="7344593" y="2196992"/>
                </a:cubicBezTo>
                <a:cubicBezTo>
                  <a:pt x="7344593" y="2196124"/>
                  <a:pt x="7343725" y="2195256"/>
                  <a:pt x="7341988" y="2194388"/>
                </a:cubicBezTo>
                <a:cubicBezTo>
                  <a:pt x="7341120" y="2193520"/>
                  <a:pt x="7340686" y="2193085"/>
                  <a:pt x="7340686" y="2193085"/>
                </a:cubicBezTo>
                <a:cubicBezTo>
                  <a:pt x="7340686" y="2193085"/>
                  <a:pt x="7340252" y="2192651"/>
                  <a:pt x="7339384" y="2191783"/>
                </a:cubicBezTo>
                <a:cubicBezTo>
                  <a:pt x="7335912" y="2189179"/>
                  <a:pt x="7334175" y="2186140"/>
                  <a:pt x="7334175" y="2182667"/>
                </a:cubicBezTo>
                <a:cubicBezTo>
                  <a:pt x="7335044" y="2175722"/>
                  <a:pt x="7338950" y="2169211"/>
                  <a:pt x="7345896" y="2163134"/>
                </a:cubicBezTo>
                <a:cubicBezTo>
                  <a:pt x="7353709" y="2154452"/>
                  <a:pt x="7361522" y="2150111"/>
                  <a:pt x="7369336" y="2150111"/>
                </a:cubicBezTo>
                <a:close/>
                <a:moveTo>
                  <a:pt x="6733840" y="2146205"/>
                </a:moveTo>
                <a:cubicBezTo>
                  <a:pt x="6733840" y="2145336"/>
                  <a:pt x="6735576" y="2145336"/>
                  <a:pt x="6739048" y="2146205"/>
                </a:cubicBezTo>
                <a:cubicBezTo>
                  <a:pt x="6767698" y="2151414"/>
                  <a:pt x="6786364" y="2157925"/>
                  <a:pt x="6795045" y="2165738"/>
                </a:cubicBezTo>
                <a:cubicBezTo>
                  <a:pt x="6808068" y="2186574"/>
                  <a:pt x="6805463" y="2202201"/>
                  <a:pt x="6787232" y="2212619"/>
                </a:cubicBezTo>
                <a:cubicBezTo>
                  <a:pt x="6780287" y="2213487"/>
                  <a:pt x="6773776" y="2210015"/>
                  <a:pt x="6767698" y="2202201"/>
                </a:cubicBezTo>
                <a:cubicBezTo>
                  <a:pt x="6753808" y="2183101"/>
                  <a:pt x="6742956" y="2166172"/>
                  <a:pt x="6735142" y="2151414"/>
                </a:cubicBezTo>
                <a:cubicBezTo>
                  <a:pt x="6733406" y="2149677"/>
                  <a:pt x="6732972" y="2147941"/>
                  <a:pt x="6733840" y="2146205"/>
                </a:cubicBezTo>
                <a:close/>
                <a:moveTo>
                  <a:pt x="5188892" y="2142298"/>
                </a:moveTo>
                <a:cubicBezTo>
                  <a:pt x="5175002" y="2141430"/>
                  <a:pt x="5142011" y="2143600"/>
                  <a:pt x="5089922" y="2148809"/>
                </a:cubicBezTo>
                <a:cubicBezTo>
                  <a:pt x="5082108" y="2149677"/>
                  <a:pt x="5076899" y="2150111"/>
                  <a:pt x="5074295" y="2150111"/>
                </a:cubicBezTo>
                <a:cubicBezTo>
                  <a:pt x="5070822" y="2150979"/>
                  <a:pt x="5067349" y="2151414"/>
                  <a:pt x="5063877" y="2151414"/>
                </a:cubicBezTo>
                <a:cubicBezTo>
                  <a:pt x="5063877" y="2216526"/>
                  <a:pt x="5062574" y="2268616"/>
                  <a:pt x="5059970" y="2307683"/>
                </a:cubicBezTo>
                <a:cubicBezTo>
                  <a:pt x="5095565" y="2303342"/>
                  <a:pt x="5134632" y="2299869"/>
                  <a:pt x="5177172" y="2297265"/>
                </a:cubicBezTo>
                <a:cubicBezTo>
                  <a:pt x="5178040" y="2297265"/>
                  <a:pt x="5179342" y="2297265"/>
                  <a:pt x="5181079" y="2297265"/>
                </a:cubicBezTo>
                <a:cubicBezTo>
                  <a:pt x="5185420" y="2296397"/>
                  <a:pt x="5188892" y="2297265"/>
                  <a:pt x="5191497" y="2299869"/>
                </a:cubicBezTo>
                <a:cubicBezTo>
                  <a:pt x="5194101" y="2300738"/>
                  <a:pt x="5195838" y="2302474"/>
                  <a:pt x="5196706" y="2305078"/>
                </a:cubicBezTo>
                <a:cubicBezTo>
                  <a:pt x="5200178" y="2268616"/>
                  <a:pt x="5200178" y="2216960"/>
                  <a:pt x="5196706" y="2150111"/>
                </a:cubicBezTo>
                <a:cubicBezTo>
                  <a:pt x="5196706" y="2144902"/>
                  <a:pt x="5194101" y="2142298"/>
                  <a:pt x="5188892" y="2142298"/>
                </a:cubicBezTo>
                <a:close/>
                <a:moveTo>
                  <a:pt x="2889944" y="2139693"/>
                </a:moveTo>
                <a:cubicBezTo>
                  <a:pt x="2886472" y="2140561"/>
                  <a:pt x="2879093" y="2142298"/>
                  <a:pt x="2867806" y="2144902"/>
                </a:cubicBezTo>
                <a:cubicBezTo>
                  <a:pt x="2860861" y="2145770"/>
                  <a:pt x="2856086" y="2146639"/>
                  <a:pt x="2853482" y="2147507"/>
                </a:cubicBezTo>
                <a:cubicBezTo>
                  <a:pt x="2855218" y="2159661"/>
                  <a:pt x="2856086" y="2168343"/>
                  <a:pt x="2856086" y="2173552"/>
                </a:cubicBezTo>
                <a:cubicBezTo>
                  <a:pt x="2856954" y="2173552"/>
                  <a:pt x="2857822" y="2173552"/>
                  <a:pt x="2858691" y="2173552"/>
                </a:cubicBezTo>
                <a:cubicBezTo>
                  <a:pt x="2871713" y="2171815"/>
                  <a:pt x="2881263" y="2170079"/>
                  <a:pt x="2887340" y="2168343"/>
                </a:cubicBezTo>
                <a:cubicBezTo>
                  <a:pt x="2889076" y="2162265"/>
                  <a:pt x="2891247" y="2154018"/>
                  <a:pt x="2893851" y="2143600"/>
                </a:cubicBezTo>
                <a:cubicBezTo>
                  <a:pt x="2892983" y="2141864"/>
                  <a:pt x="2891681" y="2140561"/>
                  <a:pt x="2889944" y="2139693"/>
                </a:cubicBezTo>
                <a:close/>
                <a:moveTo>
                  <a:pt x="5773192" y="2138391"/>
                </a:moveTo>
                <a:cubicBezTo>
                  <a:pt x="5768851" y="2139259"/>
                  <a:pt x="5760603" y="2140996"/>
                  <a:pt x="5748449" y="2143600"/>
                </a:cubicBezTo>
                <a:cubicBezTo>
                  <a:pt x="5733690" y="2146205"/>
                  <a:pt x="5722838" y="2148375"/>
                  <a:pt x="5715893" y="2150111"/>
                </a:cubicBezTo>
                <a:cubicBezTo>
                  <a:pt x="5715893" y="2157925"/>
                  <a:pt x="5715893" y="2166606"/>
                  <a:pt x="5715893" y="2176156"/>
                </a:cubicBezTo>
                <a:cubicBezTo>
                  <a:pt x="5733256" y="2172683"/>
                  <a:pt x="5753224" y="2167474"/>
                  <a:pt x="5775796" y="2160529"/>
                </a:cubicBezTo>
                <a:cubicBezTo>
                  <a:pt x="5777533" y="2151847"/>
                  <a:pt x="5778835" y="2146639"/>
                  <a:pt x="5779703" y="2144902"/>
                </a:cubicBezTo>
                <a:cubicBezTo>
                  <a:pt x="5781439" y="2140561"/>
                  <a:pt x="5779269" y="2138391"/>
                  <a:pt x="5773192" y="2138391"/>
                </a:cubicBezTo>
                <a:close/>
                <a:moveTo>
                  <a:pt x="4400141" y="2129275"/>
                </a:moveTo>
                <a:cubicBezTo>
                  <a:pt x="4410559" y="2130143"/>
                  <a:pt x="4421845" y="2132748"/>
                  <a:pt x="4433999" y="2137089"/>
                </a:cubicBezTo>
                <a:cubicBezTo>
                  <a:pt x="4450494" y="2144034"/>
                  <a:pt x="4458308" y="2154886"/>
                  <a:pt x="4457440" y="2169645"/>
                </a:cubicBezTo>
                <a:cubicBezTo>
                  <a:pt x="4457440" y="2178327"/>
                  <a:pt x="4453533" y="2183536"/>
                  <a:pt x="4445719" y="2185272"/>
                </a:cubicBezTo>
                <a:cubicBezTo>
                  <a:pt x="4439642" y="2186140"/>
                  <a:pt x="4434433" y="2184838"/>
                  <a:pt x="4430092" y="2181365"/>
                </a:cubicBezTo>
                <a:cubicBezTo>
                  <a:pt x="4416202" y="2164002"/>
                  <a:pt x="4405350" y="2147941"/>
                  <a:pt x="4397536" y="2133182"/>
                </a:cubicBezTo>
                <a:cubicBezTo>
                  <a:pt x="4396668" y="2130578"/>
                  <a:pt x="4397536" y="2129275"/>
                  <a:pt x="4400141" y="2129275"/>
                </a:cubicBezTo>
                <a:close/>
                <a:moveTo>
                  <a:pt x="415026" y="2126671"/>
                </a:moveTo>
                <a:cubicBezTo>
                  <a:pt x="417630" y="2126671"/>
                  <a:pt x="420018" y="2127539"/>
                  <a:pt x="422189" y="2129275"/>
                </a:cubicBezTo>
                <a:cubicBezTo>
                  <a:pt x="430870" y="2134484"/>
                  <a:pt x="437381" y="2139693"/>
                  <a:pt x="441722" y="2144902"/>
                </a:cubicBezTo>
                <a:cubicBezTo>
                  <a:pt x="446063" y="2150979"/>
                  <a:pt x="445629" y="2155754"/>
                  <a:pt x="440420" y="2159227"/>
                </a:cubicBezTo>
                <a:cubicBezTo>
                  <a:pt x="425661" y="2167040"/>
                  <a:pt x="414810" y="2175288"/>
                  <a:pt x="407863" y="2183970"/>
                </a:cubicBezTo>
                <a:cubicBezTo>
                  <a:pt x="416546" y="2190047"/>
                  <a:pt x="421754" y="2199597"/>
                  <a:pt x="423491" y="2212619"/>
                </a:cubicBezTo>
                <a:cubicBezTo>
                  <a:pt x="424359" y="2226510"/>
                  <a:pt x="420886" y="2238230"/>
                  <a:pt x="413073" y="2247780"/>
                </a:cubicBezTo>
                <a:cubicBezTo>
                  <a:pt x="407863" y="2252989"/>
                  <a:pt x="403957" y="2255159"/>
                  <a:pt x="401353" y="2254291"/>
                </a:cubicBezTo>
                <a:cubicBezTo>
                  <a:pt x="397880" y="2253423"/>
                  <a:pt x="395275" y="2250384"/>
                  <a:pt x="393539" y="2245175"/>
                </a:cubicBezTo>
                <a:cubicBezTo>
                  <a:pt x="391803" y="2237362"/>
                  <a:pt x="387462" y="2230851"/>
                  <a:pt x="380517" y="2225642"/>
                </a:cubicBezTo>
                <a:cubicBezTo>
                  <a:pt x="379649" y="2291622"/>
                  <a:pt x="377913" y="2333728"/>
                  <a:pt x="375307" y="2351959"/>
                </a:cubicBezTo>
                <a:cubicBezTo>
                  <a:pt x="372704" y="2359773"/>
                  <a:pt x="367494" y="2361075"/>
                  <a:pt x="359681" y="2355866"/>
                </a:cubicBezTo>
                <a:cubicBezTo>
                  <a:pt x="354472" y="2349789"/>
                  <a:pt x="350131" y="2343278"/>
                  <a:pt x="346658" y="2336332"/>
                </a:cubicBezTo>
                <a:cubicBezTo>
                  <a:pt x="344054" y="2333728"/>
                  <a:pt x="344054" y="2328519"/>
                  <a:pt x="346658" y="2320705"/>
                </a:cubicBezTo>
                <a:cubicBezTo>
                  <a:pt x="350131" y="2306815"/>
                  <a:pt x="352301" y="2285111"/>
                  <a:pt x="353169" y="2255593"/>
                </a:cubicBezTo>
                <a:cubicBezTo>
                  <a:pt x="354906" y="2228680"/>
                  <a:pt x="354906" y="2206976"/>
                  <a:pt x="353169" y="2190481"/>
                </a:cubicBezTo>
                <a:cubicBezTo>
                  <a:pt x="351433" y="2171381"/>
                  <a:pt x="348395" y="2157925"/>
                  <a:pt x="344054" y="2150111"/>
                </a:cubicBezTo>
                <a:cubicBezTo>
                  <a:pt x="341449" y="2144902"/>
                  <a:pt x="343186" y="2141864"/>
                  <a:pt x="349263" y="2140996"/>
                </a:cubicBezTo>
                <a:cubicBezTo>
                  <a:pt x="352736" y="2140996"/>
                  <a:pt x="357077" y="2141864"/>
                  <a:pt x="362286" y="2143600"/>
                </a:cubicBezTo>
                <a:cubicBezTo>
                  <a:pt x="363154" y="2143600"/>
                  <a:pt x="365758" y="2143166"/>
                  <a:pt x="370098" y="2142298"/>
                </a:cubicBezTo>
                <a:cubicBezTo>
                  <a:pt x="378780" y="2140561"/>
                  <a:pt x="385725" y="2138825"/>
                  <a:pt x="390934" y="2137089"/>
                </a:cubicBezTo>
                <a:cubicBezTo>
                  <a:pt x="391803" y="2136221"/>
                  <a:pt x="393105" y="2135787"/>
                  <a:pt x="394842" y="2135787"/>
                </a:cubicBezTo>
                <a:cubicBezTo>
                  <a:pt x="401787" y="2133182"/>
                  <a:pt x="405693" y="2131012"/>
                  <a:pt x="406561" y="2129275"/>
                </a:cubicBezTo>
                <a:cubicBezTo>
                  <a:pt x="409600" y="2127539"/>
                  <a:pt x="412422" y="2126671"/>
                  <a:pt x="415026" y="2126671"/>
                </a:cubicBezTo>
                <a:close/>
                <a:moveTo>
                  <a:pt x="7132327" y="2122764"/>
                </a:moveTo>
                <a:cubicBezTo>
                  <a:pt x="7127986" y="2123632"/>
                  <a:pt x="7120606" y="2124934"/>
                  <a:pt x="7110189" y="2126671"/>
                </a:cubicBezTo>
                <a:cubicBezTo>
                  <a:pt x="7093694" y="2129275"/>
                  <a:pt x="7081974" y="2131012"/>
                  <a:pt x="7075028" y="2131880"/>
                </a:cubicBezTo>
                <a:cubicBezTo>
                  <a:pt x="7075896" y="2133616"/>
                  <a:pt x="7076330" y="2136221"/>
                  <a:pt x="7076330" y="2139693"/>
                </a:cubicBezTo>
                <a:cubicBezTo>
                  <a:pt x="7077199" y="2143166"/>
                  <a:pt x="7077632" y="2145770"/>
                  <a:pt x="7077632" y="2147507"/>
                </a:cubicBezTo>
                <a:cubicBezTo>
                  <a:pt x="7089787" y="2142298"/>
                  <a:pt x="7097600" y="2138825"/>
                  <a:pt x="7101073" y="2137089"/>
                </a:cubicBezTo>
                <a:cubicBezTo>
                  <a:pt x="7103678" y="2135352"/>
                  <a:pt x="7106716" y="2135352"/>
                  <a:pt x="7110189" y="2137089"/>
                </a:cubicBezTo>
                <a:cubicBezTo>
                  <a:pt x="7112794" y="2137957"/>
                  <a:pt x="7116700" y="2140127"/>
                  <a:pt x="7121909" y="2143600"/>
                </a:cubicBezTo>
                <a:cubicBezTo>
                  <a:pt x="7124514" y="2146205"/>
                  <a:pt x="7126684" y="2147941"/>
                  <a:pt x="7128420" y="2148809"/>
                </a:cubicBezTo>
                <a:cubicBezTo>
                  <a:pt x="7131024" y="2150545"/>
                  <a:pt x="7131459" y="2154018"/>
                  <a:pt x="7129722" y="2159227"/>
                </a:cubicBezTo>
                <a:cubicBezTo>
                  <a:pt x="7126250" y="2166172"/>
                  <a:pt x="7124514" y="2173118"/>
                  <a:pt x="7124514" y="2180063"/>
                </a:cubicBezTo>
                <a:cubicBezTo>
                  <a:pt x="7128854" y="2180063"/>
                  <a:pt x="7132761" y="2179629"/>
                  <a:pt x="7136234" y="2178761"/>
                </a:cubicBezTo>
                <a:cubicBezTo>
                  <a:pt x="7136234" y="2160529"/>
                  <a:pt x="7136668" y="2144034"/>
                  <a:pt x="7137536" y="2129275"/>
                </a:cubicBezTo>
                <a:cubicBezTo>
                  <a:pt x="7137536" y="2124066"/>
                  <a:pt x="7135800" y="2121896"/>
                  <a:pt x="7132327" y="2122764"/>
                </a:cubicBezTo>
                <a:close/>
                <a:moveTo>
                  <a:pt x="1195723" y="2120160"/>
                </a:moveTo>
                <a:cubicBezTo>
                  <a:pt x="1212218" y="2121896"/>
                  <a:pt x="1223938" y="2124066"/>
                  <a:pt x="1230884" y="2126671"/>
                </a:cubicBezTo>
                <a:cubicBezTo>
                  <a:pt x="1241302" y="2131012"/>
                  <a:pt x="1246511" y="2137957"/>
                  <a:pt x="1246511" y="2147507"/>
                </a:cubicBezTo>
                <a:cubicBezTo>
                  <a:pt x="1245642" y="2159661"/>
                  <a:pt x="1241302" y="2167040"/>
                  <a:pt x="1233488" y="2169645"/>
                </a:cubicBezTo>
                <a:cubicBezTo>
                  <a:pt x="1228279" y="2169645"/>
                  <a:pt x="1223070" y="2167040"/>
                  <a:pt x="1217861" y="2161831"/>
                </a:cubicBezTo>
                <a:cubicBezTo>
                  <a:pt x="1205707" y="2150545"/>
                  <a:pt x="1196591" y="2139259"/>
                  <a:pt x="1190514" y="2127973"/>
                </a:cubicBezTo>
                <a:cubicBezTo>
                  <a:pt x="1188778" y="2123632"/>
                  <a:pt x="1190514" y="2121028"/>
                  <a:pt x="1195723" y="2120160"/>
                </a:cubicBezTo>
                <a:close/>
                <a:moveTo>
                  <a:pt x="5435017" y="2117555"/>
                </a:moveTo>
                <a:cubicBezTo>
                  <a:pt x="5450644" y="2123632"/>
                  <a:pt x="5463666" y="2134484"/>
                  <a:pt x="5474084" y="2150111"/>
                </a:cubicBezTo>
                <a:cubicBezTo>
                  <a:pt x="5478425" y="2154452"/>
                  <a:pt x="5478425" y="2159227"/>
                  <a:pt x="5474084" y="2164436"/>
                </a:cubicBezTo>
                <a:cubicBezTo>
                  <a:pt x="5473216" y="2166172"/>
                  <a:pt x="5471480" y="2168777"/>
                  <a:pt x="5468875" y="2172249"/>
                </a:cubicBezTo>
                <a:cubicBezTo>
                  <a:pt x="5467139" y="2176590"/>
                  <a:pt x="5463232" y="2183970"/>
                  <a:pt x="5457155" y="2194388"/>
                </a:cubicBezTo>
                <a:cubicBezTo>
                  <a:pt x="5456286" y="2196992"/>
                  <a:pt x="5454984" y="2199162"/>
                  <a:pt x="5453248" y="2200899"/>
                </a:cubicBezTo>
                <a:cubicBezTo>
                  <a:pt x="5488843" y="2258198"/>
                  <a:pt x="5541801" y="2302474"/>
                  <a:pt x="5612122" y="2333728"/>
                </a:cubicBezTo>
                <a:cubicBezTo>
                  <a:pt x="5617331" y="2336332"/>
                  <a:pt x="5619936" y="2338503"/>
                  <a:pt x="5619936" y="2340239"/>
                </a:cubicBezTo>
                <a:cubicBezTo>
                  <a:pt x="5619936" y="2341976"/>
                  <a:pt x="5617331" y="2343278"/>
                  <a:pt x="5612122" y="2344146"/>
                </a:cubicBezTo>
                <a:cubicBezTo>
                  <a:pt x="5593891" y="2347619"/>
                  <a:pt x="5571753" y="2350223"/>
                  <a:pt x="5545708" y="2351959"/>
                </a:cubicBezTo>
                <a:cubicBezTo>
                  <a:pt x="5534421" y="2353696"/>
                  <a:pt x="5525306" y="2351091"/>
                  <a:pt x="5518361" y="2344146"/>
                </a:cubicBezTo>
                <a:cubicBezTo>
                  <a:pt x="5487107" y="2316365"/>
                  <a:pt x="5463232" y="2283808"/>
                  <a:pt x="5446737" y="2246477"/>
                </a:cubicBezTo>
                <a:cubicBezTo>
                  <a:pt x="5445869" y="2243005"/>
                  <a:pt x="5443264" y="2236928"/>
                  <a:pt x="5438924" y="2228246"/>
                </a:cubicBezTo>
                <a:cubicBezTo>
                  <a:pt x="5423297" y="2256027"/>
                  <a:pt x="5405065" y="2281204"/>
                  <a:pt x="5384229" y="2303776"/>
                </a:cubicBezTo>
                <a:cubicBezTo>
                  <a:pt x="5365998" y="2322008"/>
                  <a:pt x="5341255" y="2335898"/>
                  <a:pt x="5310001" y="2345448"/>
                </a:cubicBezTo>
                <a:cubicBezTo>
                  <a:pt x="5307397" y="2346316"/>
                  <a:pt x="5305660" y="2346316"/>
                  <a:pt x="5304792" y="2345448"/>
                </a:cubicBezTo>
                <a:cubicBezTo>
                  <a:pt x="5304792" y="2344580"/>
                  <a:pt x="5306094" y="2343278"/>
                  <a:pt x="5308699" y="2341541"/>
                </a:cubicBezTo>
                <a:cubicBezTo>
                  <a:pt x="5355580" y="2305078"/>
                  <a:pt x="5392476" y="2249950"/>
                  <a:pt x="5419390" y="2176156"/>
                </a:cubicBezTo>
                <a:cubicBezTo>
                  <a:pt x="5426335" y="2159661"/>
                  <a:pt x="5428506" y="2142298"/>
                  <a:pt x="5425901" y="2124066"/>
                </a:cubicBezTo>
                <a:cubicBezTo>
                  <a:pt x="5425901" y="2118857"/>
                  <a:pt x="5428939" y="2116687"/>
                  <a:pt x="5435017" y="2117555"/>
                </a:cubicBezTo>
                <a:close/>
                <a:moveTo>
                  <a:pt x="2366442" y="2117555"/>
                </a:moveTo>
                <a:cubicBezTo>
                  <a:pt x="2386410" y="2121028"/>
                  <a:pt x="2400734" y="2124934"/>
                  <a:pt x="2409416" y="2129275"/>
                </a:cubicBezTo>
                <a:cubicBezTo>
                  <a:pt x="2422438" y="2133616"/>
                  <a:pt x="2423740" y="2144902"/>
                  <a:pt x="2413322" y="2163134"/>
                </a:cubicBezTo>
                <a:cubicBezTo>
                  <a:pt x="2407245" y="2170947"/>
                  <a:pt x="2399866" y="2171381"/>
                  <a:pt x="2391184" y="2164436"/>
                </a:cubicBezTo>
                <a:cubicBezTo>
                  <a:pt x="2377294" y="2144468"/>
                  <a:pt x="2368178" y="2130143"/>
                  <a:pt x="2363838" y="2121462"/>
                </a:cubicBezTo>
                <a:cubicBezTo>
                  <a:pt x="2362970" y="2118857"/>
                  <a:pt x="2363838" y="2117555"/>
                  <a:pt x="2366442" y="2117555"/>
                </a:cubicBezTo>
                <a:close/>
                <a:moveTo>
                  <a:pt x="4170945" y="2116253"/>
                </a:moveTo>
                <a:cubicBezTo>
                  <a:pt x="4183968" y="2116253"/>
                  <a:pt x="4198727" y="2118857"/>
                  <a:pt x="4215222" y="2124066"/>
                </a:cubicBezTo>
                <a:cubicBezTo>
                  <a:pt x="4223903" y="2127539"/>
                  <a:pt x="4228244" y="2134484"/>
                  <a:pt x="4228244" y="2144902"/>
                </a:cubicBezTo>
                <a:cubicBezTo>
                  <a:pt x="4226508" y="2157056"/>
                  <a:pt x="4220865" y="2164002"/>
                  <a:pt x="4211315" y="2165738"/>
                </a:cubicBezTo>
                <a:cubicBezTo>
                  <a:pt x="4206974" y="2165738"/>
                  <a:pt x="4201765" y="2162700"/>
                  <a:pt x="4195688" y="2156622"/>
                </a:cubicBezTo>
                <a:cubicBezTo>
                  <a:pt x="4185270" y="2146205"/>
                  <a:pt x="4175720" y="2134050"/>
                  <a:pt x="4167039" y="2120160"/>
                </a:cubicBezTo>
                <a:cubicBezTo>
                  <a:pt x="4166170" y="2117555"/>
                  <a:pt x="4167473" y="2116253"/>
                  <a:pt x="4170945" y="2116253"/>
                </a:cubicBezTo>
                <a:close/>
                <a:moveTo>
                  <a:pt x="859743" y="2116253"/>
                </a:moveTo>
                <a:cubicBezTo>
                  <a:pt x="873634" y="2120594"/>
                  <a:pt x="883618" y="2127105"/>
                  <a:pt x="889695" y="2135787"/>
                </a:cubicBezTo>
                <a:cubicBezTo>
                  <a:pt x="893168" y="2141864"/>
                  <a:pt x="894036" y="2147507"/>
                  <a:pt x="892299" y="2152716"/>
                </a:cubicBezTo>
                <a:cubicBezTo>
                  <a:pt x="890563" y="2158793"/>
                  <a:pt x="887959" y="2175288"/>
                  <a:pt x="884486" y="2202201"/>
                </a:cubicBezTo>
                <a:cubicBezTo>
                  <a:pt x="884486" y="2204806"/>
                  <a:pt x="884486" y="2207410"/>
                  <a:pt x="884486" y="2210015"/>
                </a:cubicBezTo>
                <a:cubicBezTo>
                  <a:pt x="887959" y="2205674"/>
                  <a:pt x="891866" y="2199162"/>
                  <a:pt x="896206" y="2190481"/>
                </a:cubicBezTo>
                <a:cubicBezTo>
                  <a:pt x="899679" y="2186140"/>
                  <a:pt x="902283" y="2179195"/>
                  <a:pt x="904019" y="2169645"/>
                </a:cubicBezTo>
                <a:cubicBezTo>
                  <a:pt x="904888" y="2165304"/>
                  <a:pt x="907492" y="2164436"/>
                  <a:pt x="911833" y="2167040"/>
                </a:cubicBezTo>
                <a:cubicBezTo>
                  <a:pt x="922251" y="2173118"/>
                  <a:pt x="930065" y="2180063"/>
                  <a:pt x="935274" y="2187876"/>
                </a:cubicBezTo>
                <a:cubicBezTo>
                  <a:pt x="937878" y="2191349"/>
                  <a:pt x="936576" y="2195256"/>
                  <a:pt x="931367" y="2199597"/>
                </a:cubicBezTo>
                <a:cubicBezTo>
                  <a:pt x="919212" y="2209146"/>
                  <a:pt x="902718" y="2220433"/>
                  <a:pt x="881881" y="2233455"/>
                </a:cubicBezTo>
                <a:cubicBezTo>
                  <a:pt x="881881" y="2233455"/>
                  <a:pt x="881881" y="2234323"/>
                  <a:pt x="881881" y="2236059"/>
                </a:cubicBezTo>
                <a:cubicBezTo>
                  <a:pt x="892299" y="2237796"/>
                  <a:pt x="901849" y="2239966"/>
                  <a:pt x="910531" y="2242571"/>
                </a:cubicBezTo>
                <a:cubicBezTo>
                  <a:pt x="926158" y="2248648"/>
                  <a:pt x="931367" y="2259500"/>
                  <a:pt x="926158" y="2275127"/>
                </a:cubicBezTo>
                <a:cubicBezTo>
                  <a:pt x="920949" y="2285545"/>
                  <a:pt x="914004" y="2287281"/>
                  <a:pt x="905322" y="2280336"/>
                </a:cubicBezTo>
                <a:cubicBezTo>
                  <a:pt x="898377" y="2274259"/>
                  <a:pt x="890129" y="2265577"/>
                  <a:pt x="880579" y="2254291"/>
                </a:cubicBezTo>
                <a:cubicBezTo>
                  <a:pt x="880579" y="2269050"/>
                  <a:pt x="880579" y="2284242"/>
                  <a:pt x="880579" y="2299869"/>
                </a:cubicBezTo>
                <a:cubicBezTo>
                  <a:pt x="883183" y="2313760"/>
                  <a:pt x="888392" y="2320705"/>
                  <a:pt x="896206" y="2320705"/>
                </a:cubicBezTo>
                <a:lnTo>
                  <a:pt x="913136" y="2320705"/>
                </a:lnTo>
                <a:cubicBezTo>
                  <a:pt x="922685" y="2321574"/>
                  <a:pt x="929196" y="2317233"/>
                  <a:pt x="932669" y="2307683"/>
                </a:cubicBezTo>
                <a:cubicBezTo>
                  <a:pt x="937010" y="2294660"/>
                  <a:pt x="939614" y="2285111"/>
                  <a:pt x="940483" y="2279033"/>
                </a:cubicBezTo>
                <a:cubicBezTo>
                  <a:pt x="942219" y="2274693"/>
                  <a:pt x="943521" y="2272522"/>
                  <a:pt x="944389" y="2272522"/>
                </a:cubicBezTo>
                <a:cubicBezTo>
                  <a:pt x="946126" y="2272522"/>
                  <a:pt x="947428" y="2274693"/>
                  <a:pt x="948296" y="2279033"/>
                </a:cubicBezTo>
                <a:cubicBezTo>
                  <a:pt x="950032" y="2288583"/>
                  <a:pt x="954373" y="2299869"/>
                  <a:pt x="961319" y="2312892"/>
                </a:cubicBezTo>
                <a:cubicBezTo>
                  <a:pt x="965659" y="2318101"/>
                  <a:pt x="966528" y="2323744"/>
                  <a:pt x="963923" y="2329821"/>
                </a:cubicBezTo>
                <a:cubicBezTo>
                  <a:pt x="956977" y="2348053"/>
                  <a:pt x="940048" y="2356734"/>
                  <a:pt x="913136" y="2355866"/>
                </a:cubicBezTo>
                <a:cubicBezTo>
                  <a:pt x="890563" y="2355866"/>
                  <a:pt x="875371" y="2351959"/>
                  <a:pt x="867556" y="2344146"/>
                </a:cubicBezTo>
                <a:cubicBezTo>
                  <a:pt x="855403" y="2335464"/>
                  <a:pt x="849759" y="2319837"/>
                  <a:pt x="850627" y="2297265"/>
                </a:cubicBezTo>
                <a:cubicBezTo>
                  <a:pt x="851495" y="2283374"/>
                  <a:pt x="851930" y="2263841"/>
                  <a:pt x="851930" y="2238664"/>
                </a:cubicBezTo>
                <a:cubicBezTo>
                  <a:pt x="852798" y="2214355"/>
                  <a:pt x="853232" y="2195256"/>
                  <a:pt x="853232" y="2181365"/>
                </a:cubicBezTo>
                <a:cubicBezTo>
                  <a:pt x="854968" y="2154452"/>
                  <a:pt x="854100" y="2136221"/>
                  <a:pt x="850627" y="2126671"/>
                </a:cubicBezTo>
                <a:cubicBezTo>
                  <a:pt x="848891" y="2118857"/>
                  <a:pt x="851930" y="2115385"/>
                  <a:pt x="859743" y="2116253"/>
                </a:cubicBezTo>
                <a:close/>
                <a:moveTo>
                  <a:pt x="2911106" y="2112672"/>
                </a:moveTo>
                <a:cubicBezTo>
                  <a:pt x="2913928" y="2112889"/>
                  <a:pt x="2916424" y="2113648"/>
                  <a:pt x="2918594" y="2114951"/>
                </a:cubicBezTo>
                <a:cubicBezTo>
                  <a:pt x="2927276" y="2122764"/>
                  <a:pt x="2933787" y="2130143"/>
                  <a:pt x="2938128" y="2137089"/>
                </a:cubicBezTo>
                <a:cubicBezTo>
                  <a:pt x="2939864" y="2144902"/>
                  <a:pt x="2939430" y="2149677"/>
                  <a:pt x="2936825" y="2151414"/>
                </a:cubicBezTo>
                <a:cubicBezTo>
                  <a:pt x="2931616" y="2156622"/>
                  <a:pt x="2925973" y="2164002"/>
                  <a:pt x="2919896" y="2173552"/>
                </a:cubicBezTo>
                <a:cubicBezTo>
                  <a:pt x="2921632" y="2173552"/>
                  <a:pt x="2922935" y="2174420"/>
                  <a:pt x="2923803" y="2176156"/>
                </a:cubicBezTo>
                <a:cubicBezTo>
                  <a:pt x="2926408" y="2183101"/>
                  <a:pt x="2925105" y="2187876"/>
                  <a:pt x="2919896" y="2190481"/>
                </a:cubicBezTo>
                <a:cubicBezTo>
                  <a:pt x="2911214" y="2191349"/>
                  <a:pt x="2898192" y="2192217"/>
                  <a:pt x="2880829" y="2193085"/>
                </a:cubicBezTo>
                <a:cubicBezTo>
                  <a:pt x="2870411" y="2194822"/>
                  <a:pt x="2863031" y="2195690"/>
                  <a:pt x="2858691" y="2195690"/>
                </a:cubicBezTo>
                <a:cubicBezTo>
                  <a:pt x="2858691" y="2197426"/>
                  <a:pt x="2857822" y="2200465"/>
                  <a:pt x="2856086" y="2204806"/>
                </a:cubicBezTo>
                <a:cubicBezTo>
                  <a:pt x="2855218" y="2205674"/>
                  <a:pt x="2854784" y="2206108"/>
                  <a:pt x="2854784" y="2206108"/>
                </a:cubicBezTo>
                <a:cubicBezTo>
                  <a:pt x="2850443" y="2209580"/>
                  <a:pt x="2845668" y="2209580"/>
                  <a:pt x="2840459" y="2206108"/>
                </a:cubicBezTo>
                <a:cubicBezTo>
                  <a:pt x="2834382" y="2201767"/>
                  <a:pt x="2830910" y="2195256"/>
                  <a:pt x="2830041" y="2186574"/>
                </a:cubicBezTo>
                <a:cubicBezTo>
                  <a:pt x="2826568" y="2164002"/>
                  <a:pt x="2822228" y="2146205"/>
                  <a:pt x="2817019" y="2133182"/>
                </a:cubicBezTo>
                <a:cubicBezTo>
                  <a:pt x="2815283" y="2129709"/>
                  <a:pt x="2814848" y="2127105"/>
                  <a:pt x="2815717" y="2125369"/>
                </a:cubicBezTo>
                <a:cubicBezTo>
                  <a:pt x="2815717" y="2123632"/>
                  <a:pt x="2817453" y="2123198"/>
                  <a:pt x="2820925" y="2124066"/>
                </a:cubicBezTo>
                <a:cubicBezTo>
                  <a:pt x="2831343" y="2124066"/>
                  <a:pt x="2839157" y="2125369"/>
                  <a:pt x="2844366" y="2127973"/>
                </a:cubicBezTo>
                <a:cubicBezTo>
                  <a:pt x="2850443" y="2127105"/>
                  <a:pt x="2858691" y="2125803"/>
                  <a:pt x="2869109" y="2124066"/>
                </a:cubicBezTo>
                <a:cubicBezTo>
                  <a:pt x="2870845" y="2123198"/>
                  <a:pt x="2872147" y="2122764"/>
                  <a:pt x="2873015" y="2122764"/>
                </a:cubicBezTo>
                <a:cubicBezTo>
                  <a:pt x="2873884" y="2122764"/>
                  <a:pt x="2875620" y="2122330"/>
                  <a:pt x="2878224" y="2121462"/>
                </a:cubicBezTo>
                <a:cubicBezTo>
                  <a:pt x="2889510" y="2118857"/>
                  <a:pt x="2897324" y="2116253"/>
                  <a:pt x="2901665" y="2113648"/>
                </a:cubicBezTo>
                <a:cubicBezTo>
                  <a:pt x="2905137" y="2112780"/>
                  <a:pt x="2908285" y="2112455"/>
                  <a:pt x="2911106" y="2112672"/>
                </a:cubicBezTo>
                <a:close/>
                <a:moveTo>
                  <a:pt x="483394" y="2111044"/>
                </a:moveTo>
                <a:cubicBezTo>
                  <a:pt x="496416" y="2117121"/>
                  <a:pt x="507269" y="2123632"/>
                  <a:pt x="515950" y="2130578"/>
                </a:cubicBezTo>
                <a:cubicBezTo>
                  <a:pt x="519423" y="2134918"/>
                  <a:pt x="519423" y="2138825"/>
                  <a:pt x="515950" y="2142298"/>
                </a:cubicBezTo>
                <a:cubicBezTo>
                  <a:pt x="515950" y="2144034"/>
                  <a:pt x="514648" y="2146205"/>
                  <a:pt x="512043" y="2148809"/>
                </a:cubicBezTo>
                <a:cubicBezTo>
                  <a:pt x="545902" y="2188745"/>
                  <a:pt x="587140" y="2218262"/>
                  <a:pt x="635757" y="2237362"/>
                </a:cubicBezTo>
                <a:cubicBezTo>
                  <a:pt x="639229" y="2239098"/>
                  <a:pt x="640966" y="2240834"/>
                  <a:pt x="640966" y="2242571"/>
                </a:cubicBezTo>
                <a:cubicBezTo>
                  <a:pt x="640966" y="2244307"/>
                  <a:pt x="638796" y="2245175"/>
                  <a:pt x="634455" y="2245175"/>
                </a:cubicBezTo>
                <a:cubicBezTo>
                  <a:pt x="619696" y="2247780"/>
                  <a:pt x="600162" y="2249516"/>
                  <a:pt x="575854" y="2250384"/>
                </a:cubicBezTo>
                <a:cubicBezTo>
                  <a:pt x="569776" y="2251252"/>
                  <a:pt x="563265" y="2249516"/>
                  <a:pt x="556320" y="2245175"/>
                </a:cubicBezTo>
                <a:cubicBezTo>
                  <a:pt x="534616" y="2226076"/>
                  <a:pt x="516819" y="2200031"/>
                  <a:pt x="502928" y="2167040"/>
                </a:cubicBezTo>
                <a:cubicBezTo>
                  <a:pt x="502060" y="2169645"/>
                  <a:pt x="500323" y="2173552"/>
                  <a:pt x="497719" y="2178761"/>
                </a:cubicBezTo>
                <a:cubicBezTo>
                  <a:pt x="495982" y="2182233"/>
                  <a:pt x="494680" y="2184838"/>
                  <a:pt x="493812" y="2186574"/>
                </a:cubicBezTo>
                <a:cubicBezTo>
                  <a:pt x="485999" y="2199597"/>
                  <a:pt x="478185" y="2211317"/>
                  <a:pt x="470372" y="2221735"/>
                </a:cubicBezTo>
                <a:cubicBezTo>
                  <a:pt x="486867" y="2219998"/>
                  <a:pt x="499890" y="2217394"/>
                  <a:pt x="509439" y="2213921"/>
                </a:cubicBezTo>
                <a:cubicBezTo>
                  <a:pt x="515516" y="2212185"/>
                  <a:pt x="519857" y="2212185"/>
                  <a:pt x="522461" y="2213921"/>
                </a:cubicBezTo>
                <a:cubicBezTo>
                  <a:pt x="526802" y="2216526"/>
                  <a:pt x="530709" y="2219564"/>
                  <a:pt x="534181" y="2223037"/>
                </a:cubicBezTo>
                <a:cubicBezTo>
                  <a:pt x="538523" y="2228246"/>
                  <a:pt x="538089" y="2232153"/>
                  <a:pt x="532879" y="2234757"/>
                </a:cubicBezTo>
                <a:cubicBezTo>
                  <a:pt x="531143" y="2234757"/>
                  <a:pt x="528104" y="2235191"/>
                  <a:pt x="523764" y="2236059"/>
                </a:cubicBezTo>
                <a:cubicBezTo>
                  <a:pt x="504664" y="2239532"/>
                  <a:pt x="489471" y="2241702"/>
                  <a:pt x="478185" y="2242571"/>
                </a:cubicBezTo>
                <a:cubicBezTo>
                  <a:pt x="474713" y="2244307"/>
                  <a:pt x="470806" y="2243873"/>
                  <a:pt x="466465" y="2241268"/>
                </a:cubicBezTo>
                <a:cubicBezTo>
                  <a:pt x="463861" y="2239532"/>
                  <a:pt x="461256" y="2237362"/>
                  <a:pt x="458651" y="2234757"/>
                </a:cubicBezTo>
                <a:cubicBezTo>
                  <a:pt x="443025" y="2250384"/>
                  <a:pt x="426963" y="2260802"/>
                  <a:pt x="410469" y="2266011"/>
                </a:cubicBezTo>
                <a:cubicBezTo>
                  <a:pt x="403523" y="2269484"/>
                  <a:pt x="402655" y="2268616"/>
                  <a:pt x="407863" y="2263407"/>
                </a:cubicBezTo>
                <a:cubicBezTo>
                  <a:pt x="440854" y="2226944"/>
                  <a:pt x="462993" y="2189179"/>
                  <a:pt x="474278" y="2150111"/>
                </a:cubicBezTo>
                <a:cubicBezTo>
                  <a:pt x="478619" y="2135352"/>
                  <a:pt x="479054" y="2125803"/>
                  <a:pt x="475581" y="2121462"/>
                </a:cubicBezTo>
                <a:cubicBezTo>
                  <a:pt x="473844" y="2113648"/>
                  <a:pt x="476449" y="2110176"/>
                  <a:pt x="483394" y="2111044"/>
                </a:cubicBezTo>
                <a:close/>
                <a:moveTo>
                  <a:pt x="5204845" y="2109416"/>
                </a:moveTo>
                <a:cubicBezTo>
                  <a:pt x="5206798" y="2109633"/>
                  <a:pt x="5209294" y="2110176"/>
                  <a:pt x="5212333" y="2111044"/>
                </a:cubicBezTo>
                <a:cubicBezTo>
                  <a:pt x="5226223" y="2118857"/>
                  <a:pt x="5235339" y="2125803"/>
                  <a:pt x="5239680" y="2131880"/>
                </a:cubicBezTo>
                <a:cubicBezTo>
                  <a:pt x="5244021" y="2137089"/>
                  <a:pt x="5244455" y="2142298"/>
                  <a:pt x="5240982" y="2147507"/>
                </a:cubicBezTo>
                <a:cubicBezTo>
                  <a:pt x="5237510" y="2158793"/>
                  <a:pt x="5235339" y="2178327"/>
                  <a:pt x="5234471" y="2206108"/>
                </a:cubicBezTo>
                <a:cubicBezTo>
                  <a:pt x="5234471" y="2271220"/>
                  <a:pt x="5234905" y="2308985"/>
                  <a:pt x="5235773" y="2319403"/>
                </a:cubicBezTo>
                <a:cubicBezTo>
                  <a:pt x="5234905" y="2331558"/>
                  <a:pt x="5230564" y="2343712"/>
                  <a:pt x="5222751" y="2355866"/>
                </a:cubicBezTo>
                <a:cubicBezTo>
                  <a:pt x="5218410" y="2360207"/>
                  <a:pt x="5213201" y="2360641"/>
                  <a:pt x="5207124" y="2357168"/>
                </a:cubicBezTo>
                <a:cubicBezTo>
                  <a:pt x="5201915" y="2351091"/>
                  <a:pt x="5198008" y="2344146"/>
                  <a:pt x="5195404" y="2336332"/>
                </a:cubicBezTo>
                <a:cubicBezTo>
                  <a:pt x="5195404" y="2335464"/>
                  <a:pt x="5195404" y="2334162"/>
                  <a:pt x="5195404" y="2332426"/>
                </a:cubicBezTo>
                <a:cubicBezTo>
                  <a:pt x="5194536" y="2329821"/>
                  <a:pt x="5194101" y="2327651"/>
                  <a:pt x="5194101" y="2325914"/>
                </a:cubicBezTo>
                <a:cubicBezTo>
                  <a:pt x="5158506" y="2323310"/>
                  <a:pt x="5120308" y="2325046"/>
                  <a:pt x="5079504" y="2331123"/>
                </a:cubicBezTo>
                <a:cubicBezTo>
                  <a:pt x="5074295" y="2331123"/>
                  <a:pt x="5070388" y="2330255"/>
                  <a:pt x="5067783" y="2328519"/>
                </a:cubicBezTo>
                <a:cubicBezTo>
                  <a:pt x="5067783" y="2328519"/>
                  <a:pt x="5066915" y="2328085"/>
                  <a:pt x="5065179" y="2327217"/>
                </a:cubicBezTo>
                <a:cubicBezTo>
                  <a:pt x="5062574" y="2325480"/>
                  <a:pt x="5060838" y="2324178"/>
                  <a:pt x="5059970" y="2323310"/>
                </a:cubicBezTo>
                <a:cubicBezTo>
                  <a:pt x="5059102" y="2336332"/>
                  <a:pt x="5056498" y="2344146"/>
                  <a:pt x="5052157" y="2346750"/>
                </a:cubicBezTo>
                <a:cubicBezTo>
                  <a:pt x="5048684" y="2350223"/>
                  <a:pt x="5044343" y="2350657"/>
                  <a:pt x="5039134" y="2348053"/>
                </a:cubicBezTo>
                <a:cubicBezTo>
                  <a:pt x="5039134" y="2348053"/>
                  <a:pt x="5038700" y="2347619"/>
                  <a:pt x="5037832" y="2346750"/>
                </a:cubicBezTo>
                <a:cubicBezTo>
                  <a:pt x="5031755" y="2344146"/>
                  <a:pt x="5027848" y="2340239"/>
                  <a:pt x="5026112" y="2335030"/>
                </a:cubicBezTo>
                <a:cubicBezTo>
                  <a:pt x="5022639" y="2323744"/>
                  <a:pt x="5021771" y="2314194"/>
                  <a:pt x="5023507" y="2306381"/>
                </a:cubicBezTo>
                <a:cubicBezTo>
                  <a:pt x="5027848" y="2288149"/>
                  <a:pt x="5030453" y="2243873"/>
                  <a:pt x="5031321" y="2173552"/>
                </a:cubicBezTo>
                <a:cubicBezTo>
                  <a:pt x="5031321" y="2154452"/>
                  <a:pt x="5027848" y="2139693"/>
                  <a:pt x="5020903" y="2129275"/>
                </a:cubicBezTo>
                <a:cubicBezTo>
                  <a:pt x="5019166" y="2124066"/>
                  <a:pt x="5021771" y="2121028"/>
                  <a:pt x="5028716" y="2120160"/>
                </a:cubicBezTo>
                <a:cubicBezTo>
                  <a:pt x="5036530" y="2121896"/>
                  <a:pt x="5044343" y="2124066"/>
                  <a:pt x="5052157" y="2126671"/>
                </a:cubicBezTo>
                <a:cubicBezTo>
                  <a:pt x="5069520" y="2124934"/>
                  <a:pt x="5096867" y="2122330"/>
                  <a:pt x="5134198" y="2118857"/>
                </a:cubicBezTo>
                <a:cubicBezTo>
                  <a:pt x="5143748" y="2117121"/>
                  <a:pt x="5150693" y="2116253"/>
                  <a:pt x="5155034" y="2116253"/>
                </a:cubicBezTo>
                <a:cubicBezTo>
                  <a:pt x="5168056" y="2115385"/>
                  <a:pt x="5183249" y="2113214"/>
                  <a:pt x="5200613" y="2109742"/>
                </a:cubicBezTo>
                <a:cubicBezTo>
                  <a:pt x="5201481" y="2109307"/>
                  <a:pt x="5202891" y="2109199"/>
                  <a:pt x="5204845" y="2109416"/>
                </a:cubicBezTo>
                <a:close/>
                <a:moveTo>
                  <a:pt x="6412594" y="2108439"/>
                </a:moveTo>
                <a:cubicBezTo>
                  <a:pt x="6437771" y="2110176"/>
                  <a:pt x="6456003" y="2114516"/>
                  <a:pt x="6467289" y="2121462"/>
                </a:cubicBezTo>
                <a:cubicBezTo>
                  <a:pt x="6480311" y="2131012"/>
                  <a:pt x="6482916" y="2144468"/>
                  <a:pt x="6475102" y="2161831"/>
                </a:cubicBezTo>
                <a:cubicBezTo>
                  <a:pt x="6469025" y="2167909"/>
                  <a:pt x="6461212" y="2168343"/>
                  <a:pt x="6451662" y="2163134"/>
                </a:cubicBezTo>
                <a:cubicBezTo>
                  <a:pt x="6430826" y="2142298"/>
                  <a:pt x="6416935" y="2125803"/>
                  <a:pt x="6409990" y="2113648"/>
                </a:cubicBezTo>
                <a:cubicBezTo>
                  <a:pt x="6409122" y="2112780"/>
                  <a:pt x="6408688" y="2111478"/>
                  <a:pt x="6408688" y="2109742"/>
                </a:cubicBezTo>
                <a:cubicBezTo>
                  <a:pt x="6409556" y="2108873"/>
                  <a:pt x="6410858" y="2108439"/>
                  <a:pt x="6412594" y="2108439"/>
                </a:cubicBezTo>
                <a:close/>
                <a:moveTo>
                  <a:pt x="3516976" y="2108439"/>
                </a:moveTo>
                <a:cubicBezTo>
                  <a:pt x="3517844" y="2108005"/>
                  <a:pt x="3518929" y="2108005"/>
                  <a:pt x="3520232" y="2108439"/>
                </a:cubicBezTo>
                <a:cubicBezTo>
                  <a:pt x="3531518" y="2111044"/>
                  <a:pt x="3542804" y="2121896"/>
                  <a:pt x="3554090" y="2140996"/>
                </a:cubicBezTo>
                <a:cubicBezTo>
                  <a:pt x="3554958" y="2143600"/>
                  <a:pt x="3554524" y="2146205"/>
                  <a:pt x="3552788" y="2148809"/>
                </a:cubicBezTo>
                <a:cubicBezTo>
                  <a:pt x="3551919" y="2149677"/>
                  <a:pt x="3551485" y="2150545"/>
                  <a:pt x="3551485" y="2151414"/>
                </a:cubicBezTo>
                <a:cubicBezTo>
                  <a:pt x="3535859" y="2173986"/>
                  <a:pt x="3520666" y="2193953"/>
                  <a:pt x="3505907" y="2211317"/>
                </a:cubicBezTo>
                <a:cubicBezTo>
                  <a:pt x="3504171" y="2213053"/>
                  <a:pt x="3503737" y="2213921"/>
                  <a:pt x="3504605" y="2213921"/>
                </a:cubicBezTo>
                <a:cubicBezTo>
                  <a:pt x="3504605" y="2214789"/>
                  <a:pt x="3505473" y="2215224"/>
                  <a:pt x="3507209" y="2215224"/>
                </a:cubicBezTo>
                <a:cubicBezTo>
                  <a:pt x="3511550" y="2215224"/>
                  <a:pt x="3518495" y="2215224"/>
                  <a:pt x="3528045" y="2215224"/>
                </a:cubicBezTo>
                <a:cubicBezTo>
                  <a:pt x="3546277" y="2214355"/>
                  <a:pt x="3559733" y="2214355"/>
                  <a:pt x="3568415" y="2215224"/>
                </a:cubicBezTo>
                <a:cubicBezTo>
                  <a:pt x="3566678" y="2212619"/>
                  <a:pt x="3564074" y="2208278"/>
                  <a:pt x="3560601" y="2202201"/>
                </a:cubicBezTo>
                <a:cubicBezTo>
                  <a:pt x="3556260" y="2196124"/>
                  <a:pt x="3553222" y="2191783"/>
                  <a:pt x="3551485" y="2189179"/>
                </a:cubicBezTo>
                <a:cubicBezTo>
                  <a:pt x="3549749" y="2187442"/>
                  <a:pt x="3549315" y="2186140"/>
                  <a:pt x="3550184" y="2185272"/>
                </a:cubicBezTo>
                <a:cubicBezTo>
                  <a:pt x="3550184" y="2184404"/>
                  <a:pt x="3551485" y="2184404"/>
                  <a:pt x="3554090" y="2185272"/>
                </a:cubicBezTo>
                <a:cubicBezTo>
                  <a:pt x="3570585" y="2188745"/>
                  <a:pt x="3587514" y="2193953"/>
                  <a:pt x="3604878" y="2200899"/>
                </a:cubicBezTo>
                <a:cubicBezTo>
                  <a:pt x="3609218" y="2202635"/>
                  <a:pt x="3611823" y="2206542"/>
                  <a:pt x="3612691" y="2212619"/>
                </a:cubicBezTo>
                <a:cubicBezTo>
                  <a:pt x="3613559" y="2223037"/>
                  <a:pt x="3611823" y="2231719"/>
                  <a:pt x="3607482" y="2238664"/>
                </a:cubicBezTo>
                <a:cubicBezTo>
                  <a:pt x="3604878" y="2243873"/>
                  <a:pt x="3600103" y="2245175"/>
                  <a:pt x="3593157" y="2242571"/>
                </a:cubicBezTo>
                <a:cubicBezTo>
                  <a:pt x="3587948" y="2239098"/>
                  <a:pt x="3582739" y="2234757"/>
                  <a:pt x="3577530" y="2229548"/>
                </a:cubicBezTo>
                <a:lnTo>
                  <a:pt x="3578833" y="2232153"/>
                </a:lnTo>
                <a:cubicBezTo>
                  <a:pt x="3553656" y="2233889"/>
                  <a:pt x="3525441" y="2240400"/>
                  <a:pt x="3494187" y="2251686"/>
                </a:cubicBezTo>
                <a:cubicBezTo>
                  <a:pt x="3490714" y="2252555"/>
                  <a:pt x="3488110" y="2252555"/>
                  <a:pt x="3486373" y="2251686"/>
                </a:cubicBezTo>
                <a:cubicBezTo>
                  <a:pt x="3478560" y="2248214"/>
                  <a:pt x="3472917" y="2238230"/>
                  <a:pt x="3469444" y="2221735"/>
                </a:cubicBezTo>
                <a:cubicBezTo>
                  <a:pt x="3468576" y="2221735"/>
                  <a:pt x="3468142" y="2221735"/>
                  <a:pt x="3468142" y="2221735"/>
                </a:cubicBezTo>
                <a:cubicBezTo>
                  <a:pt x="3465537" y="2233889"/>
                  <a:pt x="3462064" y="2245609"/>
                  <a:pt x="3457724" y="2256895"/>
                </a:cubicBezTo>
                <a:cubicBezTo>
                  <a:pt x="3453383" y="2268182"/>
                  <a:pt x="3447306" y="2278599"/>
                  <a:pt x="3439493" y="2288149"/>
                </a:cubicBezTo>
                <a:cubicBezTo>
                  <a:pt x="3448174" y="2293358"/>
                  <a:pt x="3454686" y="2297699"/>
                  <a:pt x="3459026" y="2301172"/>
                </a:cubicBezTo>
                <a:cubicBezTo>
                  <a:pt x="3463367" y="2302908"/>
                  <a:pt x="3465103" y="2308551"/>
                  <a:pt x="3464235" y="2318101"/>
                </a:cubicBezTo>
                <a:cubicBezTo>
                  <a:pt x="3464235" y="2328519"/>
                  <a:pt x="3462933" y="2335898"/>
                  <a:pt x="3460328" y="2340239"/>
                </a:cubicBezTo>
                <a:cubicBezTo>
                  <a:pt x="3455988" y="2344580"/>
                  <a:pt x="3452081" y="2345448"/>
                  <a:pt x="3448608" y="2342844"/>
                </a:cubicBezTo>
                <a:cubicBezTo>
                  <a:pt x="3437322" y="2329821"/>
                  <a:pt x="3427338" y="2319403"/>
                  <a:pt x="3418656" y="2311590"/>
                </a:cubicBezTo>
                <a:cubicBezTo>
                  <a:pt x="3396084" y="2330689"/>
                  <a:pt x="3370473" y="2343278"/>
                  <a:pt x="3341824" y="2349355"/>
                </a:cubicBezTo>
                <a:cubicBezTo>
                  <a:pt x="3336615" y="2350223"/>
                  <a:pt x="3335747" y="2349355"/>
                  <a:pt x="3339219" y="2346750"/>
                </a:cubicBezTo>
                <a:cubicBezTo>
                  <a:pt x="3365264" y="2331123"/>
                  <a:pt x="3386100" y="2313760"/>
                  <a:pt x="3401727" y="2294660"/>
                </a:cubicBezTo>
                <a:cubicBezTo>
                  <a:pt x="3399991" y="2292056"/>
                  <a:pt x="3396518" y="2288583"/>
                  <a:pt x="3391309" y="2284242"/>
                </a:cubicBezTo>
                <a:cubicBezTo>
                  <a:pt x="3386968" y="2279902"/>
                  <a:pt x="3383496" y="2276863"/>
                  <a:pt x="3380891" y="2275127"/>
                </a:cubicBezTo>
                <a:cubicBezTo>
                  <a:pt x="3378287" y="2272522"/>
                  <a:pt x="3377419" y="2270352"/>
                  <a:pt x="3378287" y="2268616"/>
                </a:cubicBezTo>
                <a:cubicBezTo>
                  <a:pt x="3379155" y="2266011"/>
                  <a:pt x="3380457" y="2261236"/>
                  <a:pt x="3382193" y="2254291"/>
                </a:cubicBezTo>
                <a:cubicBezTo>
                  <a:pt x="3383062" y="2250818"/>
                  <a:pt x="3383930" y="2247780"/>
                  <a:pt x="3384798" y="2245175"/>
                </a:cubicBezTo>
                <a:cubicBezTo>
                  <a:pt x="3383062" y="2246043"/>
                  <a:pt x="3380457" y="2247346"/>
                  <a:pt x="3376985" y="2249082"/>
                </a:cubicBezTo>
                <a:cubicBezTo>
                  <a:pt x="3376116" y="2249950"/>
                  <a:pt x="3375248" y="2250384"/>
                  <a:pt x="3374380" y="2250384"/>
                </a:cubicBezTo>
                <a:cubicBezTo>
                  <a:pt x="3374380" y="2250384"/>
                  <a:pt x="3373946" y="2250384"/>
                  <a:pt x="3373078" y="2250384"/>
                </a:cubicBezTo>
                <a:cubicBezTo>
                  <a:pt x="3367869" y="2252120"/>
                  <a:pt x="3363962" y="2252120"/>
                  <a:pt x="3361358" y="2250384"/>
                </a:cubicBezTo>
                <a:cubicBezTo>
                  <a:pt x="3352676" y="2245175"/>
                  <a:pt x="3345297" y="2237362"/>
                  <a:pt x="3339219" y="2226944"/>
                </a:cubicBezTo>
                <a:cubicBezTo>
                  <a:pt x="3338351" y="2221735"/>
                  <a:pt x="3339653" y="2219564"/>
                  <a:pt x="3343126" y="2220433"/>
                </a:cubicBezTo>
                <a:cubicBezTo>
                  <a:pt x="3347467" y="2220433"/>
                  <a:pt x="3356583" y="2219564"/>
                  <a:pt x="3370473" y="2217828"/>
                </a:cubicBezTo>
                <a:cubicBezTo>
                  <a:pt x="3374814" y="2216960"/>
                  <a:pt x="3378287" y="2216526"/>
                  <a:pt x="3380891" y="2216526"/>
                </a:cubicBezTo>
                <a:cubicBezTo>
                  <a:pt x="3382627" y="2215658"/>
                  <a:pt x="3384798" y="2215224"/>
                  <a:pt x="3387402" y="2215224"/>
                </a:cubicBezTo>
                <a:cubicBezTo>
                  <a:pt x="3390007" y="2214355"/>
                  <a:pt x="3392177" y="2213921"/>
                  <a:pt x="3393914" y="2213921"/>
                </a:cubicBezTo>
                <a:cubicBezTo>
                  <a:pt x="3394782" y="2206976"/>
                  <a:pt x="3397386" y="2195256"/>
                  <a:pt x="3401727" y="2178761"/>
                </a:cubicBezTo>
                <a:cubicBezTo>
                  <a:pt x="3402595" y="2172683"/>
                  <a:pt x="3403463" y="2167909"/>
                  <a:pt x="3404332" y="2164436"/>
                </a:cubicBezTo>
                <a:cubicBezTo>
                  <a:pt x="3406068" y="2149677"/>
                  <a:pt x="3405200" y="2133616"/>
                  <a:pt x="3401727" y="2116253"/>
                </a:cubicBezTo>
                <a:cubicBezTo>
                  <a:pt x="3400859" y="2111044"/>
                  <a:pt x="3403463" y="2109307"/>
                  <a:pt x="3409541" y="2111044"/>
                </a:cubicBezTo>
                <a:cubicBezTo>
                  <a:pt x="3426904" y="2117989"/>
                  <a:pt x="3437322" y="2124500"/>
                  <a:pt x="3440795" y="2130578"/>
                </a:cubicBezTo>
                <a:cubicBezTo>
                  <a:pt x="3445135" y="2135787"/>
                  <a:pt x="3446004" y="2141430"/>
                  <a:pt x="3443399" y="2147507"/>
                </a:cubicBezTo>
                <a:cubicBezTo>
                  <a:pt x="3439059" y="2159661"/>
                  <a:pt x="3431679" y="2180497"/>
                  <a:pt x="3421261" y="2210015"/>
                </a:cubicBezTo>
                <a:cubicBezTo>
                  <a:pt x="3427338" y="2208278"/>
                  <a:pt x="3432981" y="2206976"/>
                  <a:pt x="3438190" y="2206108"/>
                </a:cubicBezTo>
                <a:cubicBezTo>
                  <a:pt x="3439926" y="2199162"/>
                  <a:pt x="3439926" y="2193085"/>
                  <a:pt x="3438190" y="2187876"/>
                </a:cubicBezTo>
                <a:cubicBezTo>
                  <a:pt x="3438190" y="2182667"/>
                  <a:pt x="3440361" y="2180931"/>
                  <a:pt x="3444701" y="2182667"/>
                </a:cubicBezTo>
                <a:cubicBezTo>
                  <a:pt x="3449910" y="2183536"/>
                  <a:pt x="3457290" y="2187876"/>
                  <a:pt x="3466839" y="2195690"/>
                </a:cubicBezTo>
                <a:cubicBezTo>
                  <a:pt x="3471180" y="2199162"/>
                  <a:pt x="3472483" y="2204806"/>
                  <a:pt x="3470746" y="2212619"/>
                </a:cubicBezTo>
                <a:cubicBezTo>
                  <a:pt x="3470746" y="2212619"/>
                  <a:pt x="3470313" y="2213487"/>
                  <a:pt x="3469444" y="2215224"/>
                </a:cubicBezTo>
                <a:cubicBezTo>
                  <a:pt x="3471180" y="2214355"/>
                  <a:pt x="3472483" y="2213921"/>
                  <a:pt x="3473351" y="2213921"/>
                </a:cubicBezTo>
                <a:cubicBezTo>
                  <a:pt x="3477691" y="2213053"/>
                  <a:pt x="3481164" y="2210883"/>
                  <a:pt x="3483769" y="2207410"/>
                </a:cubicBezTo>
                <a:cubicBezTo>
                  <a:pt x="3493318" y="2191783"/>
                  <a:pt x="3502868" y="2169645"/>
                  <a:pt x="3512418" y="2140996"/>
                </a:cubicBezTo>
                <a:cubicBezTo>
                  <a:pt x="3515023" y="2125369"/>
                  <a:pt x="3515891" y="2115385"/>
                  <a:pt x="3515023" y="2111044"/>
                </a:cubicBezTo>
                <a:cubicBezTo>
                  <a:pt x="3515457" y="2109742"/>
                  <a:pt x="3516108" y="2108874"/>
                  <a:pt x="3516976" y="2108439"/>
                </a:cubicBezTo>
                <a:close/>
                <a:moveTo>
                  <a:pt x="1906423" y="2107137"/>
                </a:moveTo>
                <a:cubicBezTo>
                  <a:pt x="1909679" y="2107137"/>
                  <a:pt x="1912392" y="2107571"/>
                  <a:pt x="1914562" y="2108439"/>
                </a:cubicBezTo>
                <a:cubicBezTo>
                  <a:pt x="1924980" y="2111044"/>
                  <a:pt x="1932794" y="2115819"/>
                  <a:pt x="1938003" y="2122764"/>
                </a:cubicBezTo>
                <a:cubicBezTo>
                  <a:pt x="1942344" y="2130578"/>
                  <a:pt x="1940174" y="2135787"/>
                  <a:pt x="1931492" y="2138391"/>
                </a:cubicBezTo>
                <a:cubicBezTo>
                  <a:pt x="1908051" y="2142732"/>
                  <a:pt x="1879402" y="2147073"/>
                  <a:pt x="1845544" y="2151414"/>
                </a:cubicBezTo>
                <a:cubicBezTo>
                  <a:pt x="1857698" y="2157491"/>
                  <a:pt x="1866814" y="2163568"/>
                  <a:pt x="1872891" y="2169645"/>
                </a:cubicBezTo>
                <a:cubicBezTo>
                  <a:pt x="1877231" y="2173986"/>
                  <a:pt x="1877665" y="2180497"/>
                  <a:pt x="1874193" y="2189179"/>
                </a:cubicBezTo>
                <a:cubicBezTo>
                  <a:pt x="1873325" y="2191783"/>
                  <a:pt x="1872022" y="2195256"/>
                  <a:pt x="1870286" y="2199597"/>
                </a:cubicBezTo>
                <a:cubicBezTo>
                  <a:pt x="1884177" y="2196124"/>
                  <a:pt x="1893726" y="2193085"/>
                  <a:pt x="1898936" y="2190481"/>
                </a:cubicBezTo>
                <a:cubicBezTo>
                  <a:pt x="1904145" y="2187008"/>
                  <a:pt x="1909353" y="2186574"/>
                  <a:pt x="1914562" y="2189179"/>
                </a:cubicBezTo>
                <a:cubicBezTo>
                  <a:pt x="1925849" y="2195256"/>
                  <a:pt x="1934531" y="2203069"/>
                  <a:pt x="1940608" y="2212619"/>
                </a:cubicBezTo>
                <a:cubicBezTo>
                  <a:pt x="1944080" y="2216092"/>
                  <a:pt x="1944080" y="2221735"/>
                  <a:pt x="1940608" y="2229548"/>
                </a:cubicBezTo>
                <a:cubicBezTo>
                  <a:pt x="1938003" y="2234757"/>
                  <a:pt x="1935833" y="2243005"/>
                  <a:pt x="1934097" y="2254291"/>
                </a:cubicBezTo>
                <a:cubicBezTo>
                  <a:pt x="1928887" y="2287281"/>
                  <a:pt x="1923244" y="2311590"/>
                  <a:pt x="1917167" y="2327217"/>
                </a:cubicBezTo>
                <a:cubicBezTo>
                  <a:pt x="1905013" y="2347185"/>
                  <a:pt x="1890688" y="2358470"/>
                  <a:pt x="1874193" y="2361075"/>
                </a:cubicBezTo>
                <a:cubicBezTo>
                  <a:pt x="1869852" y="2361943"/>
                  <a:pt x="1866379" y="2358470"/>
                  <a:pt x="1863775" y="2350657"/>
                </a:cubicBezTo>
                <a:cubicBezTo>
                  <a:pt x="1860303" y="2333294"/>
                  <a:pt x="1852489" y="2318101"/>
                  <a:pt x="1840334" y="2305078"/>
                </a:cubicBezTo>
                <a:cubicBezTo>
                  <a:pt x="1838598" y="2302474"/>
                  <a:pt x="1837730" y="2300738"/>
                  <a:pt x="1837730" y="2299869"/>
                </a:cubicBezTo>
                <a:cubicBezTo>
                  <a:pt x="1838598" y="2299001"/>
                  <a:pt x="1840769" y="2299001"/>
                  <a:pt x="1844241" y="2299869"/>
                </a:cubicBezTo>
                <a:cubicBezTo>
                  <a:pt x="1850319" y="2301606"/>
                  <a:pt x="1859868" y="2304644"/>
                  <a:pt x="1872891" y="2308985"/>
                </a:cubicBezTo>
                <a:cubicBezTo>
                  <a:pt x="1878100" y="2311590"/>
                  <a:pt x="1881573" y="2309419"/>
                  <a:pt x="1883309" y="2302474"/>
                </a:cubicBezTo>
                <a:cubicBezTo>
                  <a:pt x="1890254" y="2282506"/>
                  <a:pt x="1895029" y="2257329"/>
                  <a:pt x="1897634" y="2226944"/>
                </a:cubicBezTo>
                <a:cubicBezTo>
                  <a:pt x="1897634" y="2222603"/>
                  <a:pt x="1895897" y="2220867"/>
                  <a:pt x="1892424" y="2221735"/>
                </a:cubicBezTo>
                <a:cubicBezTo>
                  <a:pt x="1887216" y="2222603"/>
                  <a:pt x="1879836" y="2224339"/>
                  <a:pt x="1870286" y="2226944"/>
                </a:cubicBezTo>
                <a:cubicBezTo>
                  <a:pt x="1867682" y="2227812"/>
                  <a:pt x="1865512" y="2228246"/>
                  <a:pt x="1863775" y="2228246"/>
                </a:cubicBezTo>
                <a:cubicBezTo>
                  <a:pt x="1855961" y="2257764"/>
                  <a:pt x="1844241" y="2283374"/>
                  <a:pt x="1828614" y="2305078"/>
                </a:cubicBezTo>
                <a:cubicBezTo>
                  <a:pt x="1812119" y="2329387"/>
                  <a:pt x="1784772" y="2345448"/>
                  <a:pt x="1746573" y="2353262"/>
                </a:cubicBezTo>
                <a:cubicBezTo>
                  <a:pt x="1743969" y="2354130"/>
                  <a:pt x="1742232" y="2354130"/>
                  <a:pt x="1741364" y="2353262"/>
                </a:cubicBezTo>
                <a:cubicBezTo>
                  <a:pt x="1741364" y="2352394"/>
                  <a:pt x="1742666" y="2350657"/>
                  <a:pt x="1745271" y="2348053"/>
                </a:cubicBezTo>
                <a:cubicBezTo>
                  <a:pt x="1787810" y="2319403"/>
                  <a:pt x="1814724" y="2282072"/>
                  <a:pt x="1826010" y="2236059"/>
                </a:cubicBezTo>
                <a:cubicBezTo>
                  <a:pt x="1825142" y="2236059"/>
                  <a:pt x="1824273" y="2236493"/>
                  <a:pt x="1823405" y="2237362"/>
                </a:cubicBezTo>
                <a:cubicBezTo>
                  <a:pt x="1821669" y="2238230"/>
                  <a:pt x="1819499" y="2238664"/>
                  <a:pt x="1816894" y="2238664"/>
                </a:cubicBezTo>
                <a:cubicBezTo>
                  <a:pt x="1809081" y="2243005"/>
                  <a:pt x="1799097" y="2239098"/>
                  <a:pt x="1786943" y="2226944"/>
                </a:cubicBezTo>
                <a:cubicBezTo>
                  <a:pt x="1781734" y="2255593"/>
                  <a:pt x="1774355" y="2278166"/>
                  <a:pt x="1764804" y="2294660"/>
                </a:cubicBezTo>
                <a:cubicBezTo>
                  <a:pt x="1744837" y="2325046"/>
                  <a:pt x="1721830" y="2345882"/>
                  <a:pt x="1695785" y="2357168"/>
                </a:cubicBezTo>
                <a:cubicBezTo>
                  <a:pt x="1692313" y="2358037"/>
                  <a:pt x="1690576" y="2358037"/>
                  <a:pt x="1690576" y="2357168"/>
                </a:cubicBezTo>
                <a:cubicBezTo>
                  <a:pt x="1689708" y="2356300"/>
                  <a:pt x="1690576" y="2354564"/>
                  <a:pt x="1693181" y="2351959"/>
                </a:cubicBezTo>
                <a:cubicBezTo>
                  <a:pt x="1737457" y="2304210"/>
                  <a:pt x="1758727" y="2246477"/>
                  <a:pt x="1756991" y="2178761"/>
                </a:cubicBezTo>
                <a:cubicBezTo>
                  <a:pt x="1756991" y="2153584"/>
                  <a:pt x="1755255" y="2137957"/>
                  <a:pt x="1751782" y="2131880"/>
                </a:cubicBezTo>
                <a:cubicBezTo>
                  <a:pt x="1750045" y="2125803"/>
                  <a:pt x="1751782" y="2122764"/>
                  <a:pt x="1756991" y="2122764"/>
                </a:cubicBezTo>
                <a:cubicBezTo>
                  <a:pt x="1767409" y="2124500"/>
                  <a:pt x="1776525" y="2127539"/>
                  <a:pt x="1784338" y="2131880"/>
                </a:cubicBezTo>
                <a:cubicBezTo>
                  <a:pt x="1816460" y="2127539"/>
                  <a:pt x="1843808" y="2122764"/>
                  <a:pt x="1866379" y="2117555"/>
                </a:cubicBezTo>
                <a:cubicBezTo>
                  <a:pt x="1877665" y="2114951"/>
                  <a:pt x="1887216" y="2111912"/>
                  <a:pt x="1895029" y="2108439"/>
                </a:cubicBezTo>
                <a:cubicBezTo>
                  <a:pt x="1899370" y="2107571"/>
                  <a:pt x="1903168" y="2107137"/>
                  <a:pt x="1906423" y="2107137"/>
                </a:cubicBezTo>
                <a:close/>
                <a:moveTo>
                  <a:pt x="200807" y="2106812"/>
                </a:moveTo>
                <a:cubicBezTo>
                  <a:pt x="204279" y="2106595"/>
                  <a:pt x="207752" y="2107137"/>
                  <a:pt x="211225" y="2108439"/>
                </a:cubicBezTo>
                <a:cubicBezTo>
                  <a:pt x="218170" y="2111912"/>
                  <a:pt x="227286" y="2120160"/>
                  <a:pt x="238572" y="2133182"/>
                </a:cubicBezTo>
                <a:cubicBezTo>
                  <a:pt x="242913" y="2140127"/>
                  <a:pt x="242479" y="2145770"/>
                  <a:pt x="237269" y="2150111"/>
                </a:cubicBezTo>
                <a:cubicBezTo>
                  <a:pt x="222511" y="2162265"/>
                  <a:pt x="215565" y="2185706"/>
                  <a:pt x="216434" y="2220433"/>
                </a:cubicBezTo>
                <a:cubicBezTo>
                  <a:pt x="214697" y="2265577"/>
                  <a:pt x="227286" y="2296831"/>
                  <a:pt x="254199" y="2314194"/>
                </a:cubicBezTo>
                <a:cubicBezTo>
                  <a:pt x="255067" y="2314194"/>
                  <a:pt x="257237" y="2307683"/>
                  <a:pt x="260710" y="2294660"/>
                </a:cubicBezTo>
                <a:cubicBezTo>
                  <a:pt x="264183" y="2283374"/>
                  <a:pt x="266353" y="2275995"/>
                  <a:pt x="267221" y="2272522"/>
                </a:cubicBezTo>
                <a:cubicBezTo>
                  <a:pt x="268089" y="2269050"/>
                  <a:pt x="268958" y="2267313"/>
                  <a:pt x="269826" y="2267313"/>
                </a:cubicBezTo>
                <a:cubicBezTo>
                  <a:pt x="270694" y="2267313"/>
                  <a:pt x="271562" y="2269050"/>
                  <a:pt x="272430" y="2272522"/>
                </a:cubicBezTo>
                <a:cubicBezTo>
                  <a:pt x="279376" y="2299435"/>
                  <a:pt x="287189" y="2321140"/>
                  <a:pt x="295871" y="2337635"/>
                </a:cubicBezTo>
                <a:cubicBezTo>
                  <a:pt x="300212" y="2345448"/>
                  <a:pt x="299343" y="2353696"/>
                  <a:pt x="293266" y="2362377"/>
                </a:cubicBezTo>
                <a:cubicBezTo>
                  <a:pt x="288057" y="2367586"/>
                  <a:pt x="280244" y="2368888"/>
                  <a:pt x="269826" y="2366284"/>
                </a:cubicBezTo>
                <a:cubicBezTo>
                  <a:pt x="212527" y="2347185"/>
                  <a:pt x="183443" y="2301172"/>
                  <a:pt x="182575" y="2228246"/>
                </a:cubicBezTo>
                <a:cubicBezTo>
                  <a:pt x="181707" y="2214355"/>
                  <a:pt x="183443" y="2187876"/>
                  <a:pt x="187784" y="2148809"/>
                </a:cubicBezTo>
                <a:cubicBezTo>
                  <a:pt x="188652" y="2146205"/>
                  <a:pt x="188652" y="2144034"/>
                  <a:pt x="187784" y="2142298"/>
                </a:cubicBezTo>
                <a:cubicBezTo>
                  <a:pt x="186916" y="2141430"/>
                  <a:pt x="185180" y="2141430"/>
                  <a:pt x="182575" y="2142298"/>
                </a:cubicBezTo>
                <a:cubicBezTo>
                  <a:pt x="159135" y="2145770"/>
                  <a:pt x="130051" y="2151414"/>
                  <a:pt x="95325" y="2159227"/>
                </a:cubicBezTo>
                <a:cubicBezTo>
                  <a:pt x="95325" y="2159227"/>
                  <a:pt x="95325" y="2159661"/>
                  <a:pt x="95325" y="2160529"/>
                </a:cubicBezTo>
                <a:cubicBezTo>
                  <a:pt x="94457" y="2163134"/>
                  <a:pt x="94022" y="2170947"/>
                  <a:pt x="94022" y="2183970"/>
                </a:cubicBezTo>
                <a:cubicBezTo>
                  <a:pt x="103572" y="2187442"/>
                  <a:pt x="117897" y="2196558"/>
                  <a:pt x="136997" y="2211317"/>
                </a:cubicBezTo>
                <a:cubicBezTo>
                  <a:pt x="136997" y="2207844"/>
                  <a:pt x="137865" y="2204806"/>
                  <a:pt x="139601" y="2202201"/>
                </a:cubicBezTo>
                <a:cubicBezTo>
                  <a:pt x="143074" y="2182233"/>
                  <a:pt x="143508" y="2169645"/>
                  <a:pt x="140903" y="2164436"/>
                </a:cubicBezTo>
                <a:cubicBezTo>
                  <a:pt x="140035" y="2156622"/>
                  <a:pt x="143074" y="2153584"/>
                  <a:pt x="150019" y="2155320"/>
                </a:cubicBezTo>
                <a:cubicBezTo>
                  <a:pt x="158701" y="2159661"/>
                  <a:pt x="168250" y="2167474"/>
                  <a:pt x="178668" y="2178761"/>
                </a:cubicBezTo>
                <a:cubicBezTo>
                  <a:pt x="183877" y="2183101"/>
                  <a:pt x="184312" y="2188311"/>
                  <a:pt x="179971" y="2194388"/>
                </a:cubicBezTo>
                <a:cubicBezTo>
                  <a:pt x="175630" y="2199597"/>
                  <a:pt x="170855" y="2210449"/>
                  <a:pt x="165646" y="2226944"/>
                </a:cubicBezTo>
                <a:cubicBezTo>
                  <a:pt x="165646" y="2227812"/>
                  <a:pt x="165212" y="2229548"/>
                  <a:pt x="164344" y="2232153"/>
                </a:cubicBezTo>
                <a:cubicBezTo>
                  <a:pt x="163476" y="2233889"/>
                  <a:pt x="162607" y="2235625"/>
                  <a:pt x="161739" y="2237362"/>
                </a:cubicBezTo>
                <a:cubicBezTo>
                  <a:pt x="167816" y="2243439"/>
                  <a:pt x="173459" y="2250384"/>
                  <a:pt x="178668" y="2258198"/>
                </a:cubicBezTo>
                <a:cubicBezTo>
                  <a:pt x="188218" y="2273824"/>
                  <a:pt x="189955" y="2289451"/>
                  <a:pt x="183877" y="2305078"/>
                </a:cubicBezTo>
                <a:cubicBezTo>
                  <a:pt x="176064" y="2316365"/>
                  <a:pt x="167382" y="2316799"/>
                  <a:pt x="157832" y="2306381"/>
                </a:cubicBezTo>
                <a:cubicBezTo>
                  <a:pt x="152624" y="2296831"/>
                  <a:pt x="146546" y="2286847"/>
                  <a:pt x="139601" y="2276429"/>
                </a:cubicBezTo>
                <a:cubicBezTo>
                  <a:pt x="137865" y="2277297"/>
                  <a:pt x="136997" y="2278599"/>
                  <a:pt x="136997" y="2280336"/>
                </a:cubicBezTo>
                <a:cubicBezTo>
                  <a:pt x="119633" y="2299435"/>
                  <a:pt x="95759" y="2313760"/>
                  <a:pt x="65373" y="2323310"/>
                </a:cubicBezTo>
                <a:cubicBezTo>
                  <a:pt x="62769" y="2324178"/>
                  <a:pt x="61032" y="2324178"/>
                  <a:pt x="60164" y="2323310"/>
                </a:cubicBezTo>
                <a:cubicBezTo>
                  <a:pt x="60164" y="2322442"/>
                  <a:pt x="61466" y="2321140"/>
                  <a:pt x="64071" y="2319403"/>
                </a:cubicBezTo>
                <a:cubicBezTo>
                  <a:pt x="91852" y="2295963"/>
                  <a:pt x="111386" y="2271654"/>
                  <a:pt x="122672" y="2246477"/>
                </a:cubicBezTo>
                <a:cubicBezTo>
                  <a:pt x="116595" y="2236059"/>
                  <a:pt x="108347" y="2221301"/>
                  <a:pt x="97929" y="2202201"/>
                </a:cubicBezTo>
                <a:cubicBezTo>
                  <a:pt x="96193" y="2200465"/>
                  <a:pt x="95325" y="2199162"/>
                  <a:pt x="95325" y="2198294"/>
                </a:cubicBezTo>
                <a:cubicBezTo>
                  <a:pt x="94457" y="2234757"/>
                  <a:pt x="89682" y="2264275"/>
                  <a:pt x="81000" y="2286847"/>
                </a:cubicBezTo>
                <a:cubicBezTo>
                  <a:pt x="67977" y="2313760"/>
                  <a:pt x="42801" y="2335030"/>
                  <a:pt x="5470" y="2350657"/>
                </a:cubicBezTo>
                <a:cubicBezTo>
                  <a:pt x="1997" y="2351525"/>
                  <a:pt x="261" y="2351959"/>
                  <a:pt x="261" y="2351959"/>
                </a:cubicBezTo>
                <a:cubicBezTo>
                  <a:pt x="-607" y="2351959"/>
                  <a:pt x="695" y="2350223"/>
                  <a:pt x="4167" y="2346750"/>
                </a:cubicBezTo>
                <a:cubicBezTo>
                  <a:pt x="28476" y="2321574"/>
                  <a:pt x="44103" y="2300304"/>
                  <a:pt x="51048" y="2282940"/>
                </a:cubicBezTo>
                <a:cubicBezTo>
                  <a:pt x="58862" y="2262973"/>
                  <a:pt x="62335" y="2236059"/>
                  <a:pt x="61466" y="2202201"/>
                </a:cubicBezTo>
                <a:cubicBezTo>
                  <a:pt x="60598" y="2174420"/>
                  <a:pt x="56257" y="2154018"/>
                  <a:pt x="48444" y="2140996"/>
                </a:cubicBezTo>
                <a:cubicBezTo>
                  <a:pt x="46708" y="2134050"/>
                  <a:pt x="49312" y="2130578"/>
                  <a:pt x="56257" y="2130578"/>
                </a:cubicBezTo>
                <a:cubicBezTo>
                  <a:pt x="62335" y="2132314"/>
                  <a:pt x="68846" y="2134484"/>
                  <a:pt x="75791" y="2137089"/>
                </a:cubicBezTo>
                <a:cubicBezTo>
                  <a:pt x="93154" y="2134484"/>
                  <a:pt x="115292" y="2130143"/>
                  <a:pt x="142206" y="2124066"/>
                </a:cubicBezTo>
                <a:cubicBezTo>
                  <a:pt x="171723" y="2118857"/>
                  <a:pt x="187784" y="2114082"/>
                  <a:pt x="190389" y="2109742"/>
                </a:cubicBezTo>
                <a:cubicBezTo>
                  <a:pt x="193861" y="2108005"/>
                  <a:pt x="197334" y="2107029"/>
                  <a:pt x="200807" y="2106812"/>
                </a:cubicBezTo>
                <a:close/>
                <a:moveTo>
                  <a:pt x="2778277" y="2104533"/>
                </a:moveTo>
                <a:cubicBezTo>
                  <a:pt x="2780665" y="2104099"/>
                  <a:pt x="2783160" y="2104533"/>
                  <a:pt x="2785765" y="2105835"/>
                </a:cubicBezTo>
                <a:cubicBezTo>
                  <a:pt x="2796183" y="2110176"/>
                  <a:pt x="2804430" y="2114516"/>
                  <a:pt x="2810507" y="2118857"/>
                </a:cubicBezTo>
                <a:cubicBezTo>
                  <a:pt x="2815717" y="2124934"/>
                  <a:pt x="2815283" y="2129709"/>
                  <a:pt x="2809205" y="2133182"/>
                </a:cubicBezTo>
                <a:cubicBezTo>
                  <a:pt x="2807469" y="2134050"/>
                  <a:pt x="2803997" y="2135352"/>
                  <a:pt x="2798787" y="2137089"/>
                </a:cubicBezTo>
                <a:cubicBezTo>
                  <a:pt x="2789238" y="2140561"/>
                  <a:pt x="2782726" y="2142732"/>
                  <a:pt x="2779254" y="2143600"/>
                </a:cubicBezTo>
                <a:cubicBezTo>
                  <a:pt x="2777517" y="2143600"/>
                  <a:pt x="2776649" y="2144034"/>
                  <a:pt x="2776649" y="2144902"/>
                </a:cubicBezTo>
                <a:cubicBezTo>
                  <a:pt x="2778385" y="2145770"/>
                  <a:pt x="2779688" y="2147073"/>
                  <a:pt x="2780556" y="2148809"/>
                </a:cubicBezTo>
                <a:cubicBezTo>
                  <a:pt x="2784029" y="2152282"/>
                  <a:pt x="2784897" y="2156622"/>
                  <a:pt x="2783160" y="2161831"/>
                </a:cubicBezTo>
                <a:cubicBezTo>
                  <a:pt x="2781424" y="2165304"/>
                  <a:pt x="2780556" y="2170513"/>
                  <a:pt x="2780556" y="2177458"/>
                </a:cubicBezTo>
                <a:cubicBezTo>
                  <a:pt x="2784897" y="2175722"/>
                  <a:pt x="2788370" y="2174420"/>
                  <a:pt x="2790974" y="2173552"/>
                </a:cubicBezTo>
                <a:cubicBezTo>
                  <a:pt x="2797051" y="2171815"/>
                  <a:pt x="2802260" y="2172249"/>
                  <a:pt x="2806601" y="2174854"/>
                </a:cubicBezTo>
                <a:cubicBezTo>
                  <a:pt x="2807469" y="2175722"/>
                  <a:pt x="2808771" y="2176156"/>
                  <a:pt x="2810507" y="2176156"/>
                </a:cubicBezTo>
                <a:cubicBezTo>
                  <a:pt x="2813980" y="2177892"/>
                  <a:pt x="2816150" y="2180063"/>
                  <a:pt x="2817019" y="2182667"/>
                </a:cubicBezTo>
                <a:cubicBezTo>
                  <a:pt x="2819623" y="2187876"/>
                  <a:pt x="2817019" y="2192217"/>
                  <a:pt x="2809205" y="2195690"/>
                </a:cubicBezTo>
                <a:cubicBezTo>
                  <a:pt x="2803997" y="2196558"/>
                  <a:pt x="2797051" y="2198294"/>
                  <a:pt x="2788370" y="2200899"/>
                </a:cubicBezTo>
                <a:cubicBezTo>
                  <a:pt x="2784029" y="2201767"/>
                  <a:pt x="2780556" y="2202635"/>
                  <a:pt x="2777951" y="2203503"/>
                </a:cubicBezTo>
                <a:cubicBezTo>
                  <a:pt x="2777951" y="2208712"/>
                  <a:pt x="2777951" y="2213487"/>
                  <a:pt x="2777951" y="2217828"/>
                </a:cubicBezTo>
                <a:cubicBezTo>
                  <a:pt x="2781424" y="2218696"/>
                  <a:pt x="2786199" y="2219998"/>
                  <a:pt x="2792276" y="2221735"/>
                </a:cubicBezTo>
                <a:cubicBezTo>
                  <a:pt x="2793144" y="2222603"/>
                  <a:pt x="2794012" y="2223037"/>
                  <a:pt x="2794880" y="2223037"/>
                </a:cubicBezTo>
                <a:cubicBezTo>
                  <a:pt x="2808771" y="2226510"/>
                  <a:pt x="2814414" y="2236059"/>
                  <a:pt x="2811810" y="2251686"/>
                </a:cubicBezTo>
                <a:cubicBezTo>
                  <a:pt x="2808337" y="2264709"/>
                  <a:pt x="2801392" y="2267748"/>
                  <a:pt x="2790974" y="2260802"/>
                </a:cubicBezTo>
                <a:cubicBezTo>
                  <a:pt x="2786633" y="2257329"/>
                  <a:pt x="2781858" y="2252989"/>
                  <a:pt x="2776649" y="2247780"/>
                </a:cubicBezTo>
                <a:cubicBezTo>
                  <a:pt x="2777517" y="2261670"/>
                  <a:pt x="2777951" y="2283374"/>
                  <a:pt x="2777951" y="2312892"/>
                </a:cubicBezTo>
                <a:cubicBezTo>
                  <a:pt x="2778820" y="2336332"/>
                  <a:pt x="2775781" y="2351525"/>
                  <a:pt x="2768836" y="2358470"/>
                </a:cubicBezTo>
                <a:cubicBezTo>
                  <a:pt x="2765363" y="2363679"/>
                  <a:pt x="2760154" y="2364114"/>
                  <a:pt x="2753209" y="2359773"/>
                </a:cubicBezTo>
                <a:cubicBezTo>
                  <a:pt x="2753209" y="2359773"/>
                  <a:pt x="2752775" y="2359339"/>
                  <a:pt x="2751906" y="2358470"/>
                </a:cubicBezTo>
                <a:cubicBezTo>
                  <a:pt x="2747566" y="2354130"/>
                  <a:pt x="2744093" y="2348921"/>
                  <a:pt x="2741488" y="2342844"/>
                </a:cubicBezTo>
                <a:cubicBezTo>
                  <a:pt x="2740620" y="2341107"/>
                  <a:pt x="2740186" y="2336767"/>
                  <a:pt x="2740186" y="2329821"/>
                </a:cubicBezTo>
                <a:cubicBezTo>
                  <a:pt x="2743659" y="2317667"/>
                  <a:pt x="2745829" y="2299001"/>
                  <a:pt x="2746697" y="2273824"/>
                </a:cubicBezTo>
                <a:lnTo>
                  <a:pt x="2746697" y="2256895"/>
                </a:lnTo>
                <a:cubicBezTo>
                  <a:pt x="2723257" y="2277731"/>
                  <a:pt x="2698514" y="2293358"/>
                  <a:pt x="2672469" y="2303776"/>
                </a:cubicBezTo>
                <a:cubicBezTo>
                  <a:pt x="2669865" y="2304644"/>
                  <a:pt x="2668129" y="2304644"/>
                  <a:pt x="2667260" y="2303776"/>
                </a:cubicBezTo>
                <a:cubicBezTo>
                  <a:pt x="2666392" y="2302908"/>
                  <a:pt x="2666826" y="2301172"/>
                  <a:pt x="2668563" y="2298567"/>
                </a:cubicBezTo>
                <a:cubicBezTo>
                  <a:pt x="2700685" y="2267313"/>
                  <a:pt x="2721955" y="2239532"/>
                  <a:pt x="2732373" y="2215224"/>
                </a:cubicBezTo>
                <a:cubicBezTo>
                  <a:pt x="2726296" y="2216960"/>
                  <a:pt x="2718048" y="2219130"/>
                  <a:pt x="2707630" y="2221735"/>
                </a:cubicBezTo>
                <a:cubicBezTo>
                  <a:pt x="2702421" y="2222603"/>
                  <a:pt x="2697646" y="2221735"/>
                  <a:pt x="2693305" y="2219130"/>
                </a:cubicBezTo>
                <a:cubicBezTo>
                  <a:pt x="2685492" y="2214789"/>
                  <a:pt x="2679415" y="2210015"/>
                  <a:pt x="2675074" y="2204806"/>
                </a:cubicBezTo>
                <a:cubicBezTo>
                  <a:pt x="2672469" y="2200465"/>
                  <a:pt x="2673338" y="2197860"/>
                  <a:pt x="2677679" y="2196992"/>
                </a:cubicBezTo>
                <a:cubicBezTo>
                  <a:pt x="2678547" y="2196992"/>
                  <a:pt x="2682887" y="2196124"/>
                  <a:pt x="2690701" y="2194388"/>
                </a:cubicBezTo>
                <a:cubicBezTo>
                  <a:pt x="2700251" y="2193520"/>
                  <a:pt x="2707196" y="2192651"/>
                  <a:pt x="2711537" y="2191783"/>
                </a:cubicBezTo>
                <a:cubicBezTo>
                  <a:pt x="2715010" y="2191783"/>
                  <a:pt x="2722823" y="2190481"/>
                  <a:pt x="2734977" y="2187876"/>
                </a:cubicBezTo>
                <a:cubicBezTo>
                  <a:pt x="2740186" y="2187008"/>
                  <a:pt x="2744093" y="2186140"/>
                  <a:pt x="2746697" y="2185272"/>
                </a:cubicBezTo>
                <a:cubicBezTo>
                  <a:pt x="2746697" y="2180931"/>
                  <a:pt x="2746263" y="2175722"/>
                  <a:pt x="2745395" y="2169645"/>
                </a:cubicBezTo>
                <a:cubicBezTo>
                  <a:pt x="2745395" y="2161831"/>
                  <a:pt x="2744961" y="2156622"/>
                  <a:pt x="2744093" y="2154018"/>
                </a:cubicBezTo>
                <a:cubicBezTo>
                  <a:pt x="2721521" y="2159227"/>
                  <a:pt x="2705894" y="2162265"/>
                  <a:pt x="2697212" y="2163134"/>
                </a:cubicBezTo>
                <a:cubicBezTo>
                  <a:pt x="2694608" y="2163134"/>
                  <a:pt x="2692872" y="2162265"/>
                  <a:pt x="2692003" y="2160529"/>
                </a:cubicBezTo>
                <a:cubicBezTo>
                  <a:pt x="2692003" y="2159661"/>
                  <a:pt x="2693305" y="2158793"/>
                  <a:pt x="2695910" y="2157925"/>
                </a:cubicBezTo>
                <a:cubicBezTo>
                  <a:pt x="2697646" y="2157056"/>
                  <a:pt x="2706328" y="2152282"/>
                  <a:pt x="2721955" y="2143600"/>
                </a:cubicBezTo>
                <a:cubicBezTo>
                  <a:pt x="2733241" y="2137523"/>
                  <a:pt x="2741054" y="2133182"/>
                  <a:pt x="2745395" y="2130578"/>
                </a:cubicBezTo>
                <a:cubicBezTo>
                  <a:pt x="2753209" y="2125369"/>
                  <a:pt x="2761890" y="2117989"/>
                  <a:pt x="2771440" y="2108439"/>
                </a:cubicBezTo>
                <a:cubicBezTo>
                  <a:pt x="2773611" y="2106269"/>
                  <a:pt x="2775890" y="2104967"/>
                  <a:pt x="2778277" y="2104533"/>
                </a:cubicBezTo>
                <a:close/>
                <a:moveTo>
                  <a:pt x="4756547" y="2103882"/>
                </a:moveTo>
                <a:cubicBezTo>
                  <a:pt x="4758283" y="2103013"/>
                  <a:pt x="4760888" y="2103230"/>
                  <a:pt x="4764360" y="2104533"/>
                </a:cubicBezTo>
                <a:cubicBezTo>
                  <a:pt x="4776515" y="2109742"/>
                  <a:pt x="4786498" y="2116687"/>
                  <a:pt x="4794312" y="2125369"/>
                </a:cubicBezTo>
                <a:cubicBezTo>
                  <a:pt x="4796916" y="2127973"/>
                  <a:pt x="4796916" y="2131880"/>
                  <a:pt x="4794312" y="2137089"/>
                </a:cubicBezTo>
                <a:cubicBezTo>
                  <a:pt x="4794312" y="2137957"/>
                  <a:pt x="4794312" y="2138391"/>
                  <a:pt x="4794312" y="2138391"/>
                </a:cubicBezTo>
                <a:cubicBezTo>
                  <a:pt x="4791707" y="2141864"/>
                  <a:pt x="4789971" y="2145336"/>
                  <a:pt x="4789103" y="2148809"/>
                </a:cubicBezTo>
                <a:cubicBezTo>
                  <a:pt x="4834248" y="2193085"/>
                  <a:pt x="4884601" y="2223037"/>
                  <a:pt x="4940163" y="2238664"/>
                </a:cubicBezTo>
                <a:cubicBezTo>
                  <a:pt x="4944504" y="2240400"/>
                  <a:pt x="4946675" y="2241702"/>
                  <a:pt x="4946675" y="2242571"/>
                </a:cubicBezTo>
                <a:cubicBezTo>
                  <a:pt x="4947543" y="2244307"/>
                  <a:pt x="4945807" y="2245609"/>
                  <a:pt x="4941466" y="2246477"/>
                </a:cubicBezTo>
                <a:cubicBezTo>
                  <a:pt x="4939729" y="2246477"/>
                  <a:pt x="4937559" y="2246911"/>
                  <a:pt x="4934954" y="2247780"/>
                </a:cubicBezTo>
                <a:cubicBezTo>
                  <a:pt x="4914986" y="2252120"/>
                  <a:pt x="4893282" y="2256027"/>
                  <a:pt x="4869842" y="2259500"/>
                </a:cubicBezTo>
                <a:cubicBezTo>
                  <a:pt x="4862897" y="2260368"/>
                  <a:pt x="4856820" y="2258632"/>
                  <a:pt x="4851611" y="2254291"/>
                </a:cubicBezTo>
                <a:cubicBezTo>
                  <a:pt x="4842929" y="2248214"/>
                  <a:pt x="4834681" y="2241268"/>
                  <a:pt x="4826868" y="2233455"/>
                </a:cubicBezTo>
                <a:lnTo>
                  <a:pt x="4830775" y="2238664"/>
                </a:lnTo>
                <a:cubicBezTo>
                  <a:pt x="4834248" y="2243005"/>
                  <a:pt x="4832945" y="2246477"/>
                  <a:pt x="4826868" y="2249082"/>
                </a:cubicBezTo>
                <a:cubicBezTo>
                  <a:pt x="4825132" y="2249082"/>
                  <a:pt x="4822093" y="2249516"/>
                  <a:pt x="4817752" y="2250384"/>
                </a:cubicBezTo>
                <a:cubicBezTo>
                  <a:pt x="4815148" y="2251252"/>
                  <a:pt x="4806466" y="2252555"/>
                  <a:pt x="4791707" y="2254291"/>
                </a:cubicBezTo>
                <a:cubicBezTo>
                  <a:pt x="4795180" y="2258632"/>
                  <a:pt x="4796916" y="2263407"/>
                  <a:pt x="4796916" y="2268616"/>
                </a:cubicBezTo>
                <a:cubicBezTo>
                  <a:pt x="4796048" y="2269484"/>
                  <a:pt x="4795614" y="2271220"/>
                  <a:pt x="4795614" y="2273824"/>
                </a:cubicBezTo>
                <a:cubicBezTo>
                  <a:pt x="4801692" y="2272088"/>
                  <a:pt x="4807334" y="2271220"/>
                  <a:pt x="4812543" y="2271220"/>
                </a:cubicBezTo>
                <a:cubicBezTo>
                  <a:pt x="4822961" y="2268616"/>
                  <a:pt x="4831209" y="2273824"/>
                  <a:pt x="4837286" y="2286847"/>
                </a:cubicBezTo>
                <a:cubicBezTo>
                  <a:pt x="4839890" y="2292056"/>
                  <a:pt x="4839022" y="2295095"/>
                  <a:pt x="4834681" y="2295963"/>
                </a:cubicBezTo>
                <a:cubicBezTo>
                  <a:pt x="4830341" y="2296831"/>
                  <a:pt x="4823395" y="2297699"/>
                  <a:pt x="4813845" y="2298567"/>
                </a:cubicBezTo>
                <a:cubicBezTo>
                  <a:pt x="4804296" y="2300304"/>
                  <a:pt x="4796916" y="2301606"/>
                  <a:pt x="4791707" y="2302474"/>
                </a:cubicBezTo>
                <a:cubicBezTo>
                  <a:pt x="4791707" y="2312024"/>
                  <a:pt x="4790839" y="2321574"/>
                  <a:pt x="4789103" y="2331123"/>
                </a:cubicBezTo>
                <a:cubicBezTo>
                  <a:pt x="4794312" y="2331123"/>
                  <a:pt x="4798653" y="2331123"/>
                  <a:pt x="4802125" y="2331123"/>
                </a:cubicBezTo>
                <a:cubicBezTo>
                  <a:pt x="4802994" y="2331123"/>
                  <a:pt x="4804296" y="2331123"/>
                  <a:pt x="4806032" y="2331123"/>
                </a:cubicBezTo>
                <a:cubicBezTo>
                  <a:pt x="4817319" y="2330255"/>
                  <a:pt x="4829472" y="2328519"/>
                  <a:pt x="4842495" y="2325914"/>
                </a:cubicBezTo>
                <a:cubicBezTo>
                  <a:pt x="4850308" y="2325046"/>
                  <a:pt x="4858122" y="2326783"/>
                  <a:pt x="4865935" y="2331123"/>
                </a:cubicBezTo>
                <a:cubicBezTo>
                  <a:pt x="4872881" y="2337201"/>
                  <a:pt x="4878523" y="2344146"/>
                  <a:pt x="4882865" y="2351959"/>
                </a:cubicBezTo>
                <a:cubicBezTo>
                  <a:pt x="4884601" y="2359773"/>
                  <a:pt x="4881562" y="2363245"/>
                  <a:pt x="4873749" y="2362377"/>
                </a:cubicBezTo>
                <a:cubicBezTo>
                  <a:pt x="4845099" y="2357168"/>
                  <a:pt x="4813845" y="2355432"/>
                  <a:pt x="4779987" y="2357168"/>
                </a:cubicBezTo>
                <a:cubicBezTo>
                  <a:pt x="4751338" y="2357168"/>
                  <a:pt x="4726595" y="2359339"/>
                  <a:pt x="4705759" y="2363679"/>
                </a:cubicBezTo>
                <a:cubicBezTo>
                  <a:pt x="4697946" y="2365416"/>
                  <a:pt x="4692737" y="2364548"/>
                  <a:pt x="4690132" y="2361075"/>
                </a:cubicBezTo>
                <a:cubicBezTo>
                  <a:pt x="4684923" y="2357603"/>
                  <a:pt x="4680149" y="2352394"/>
                  <a:pt x="4675808" y="2345448"/>
                </a:cubicBezTo>
                <a:cubicBezTo>
                  <a:pt x="4674071" y="2343712"/>
                  <a:pt x="4673203" y="2341976"/>
                  <a:pt x="4673203" y="2340239"/>
                </a:cubicBezTo>
                <a:cubicBezTo>
                  <a:pt x="4674071" y="2339371"/>
                  <a:pt x="4675808" y="2338937"/>
                  <a:pt x="4678412" y="2338937"/>
                </a:cubicBezTo>
                <a:cubicBezTo>
                  <a:pt x="4683621" y="2338069"/>
                  <a:pt x="4691001" y="2337635"/>
                  <a:pt x="4700550" y="2337635"/>
                </a:cubicBezTo>
                <a:cubicBezTo>
                  <a:pt x="4710100" y="2336767"/>
                  <a:pt x="4717046" y="2336332"/>
                  <a:pt x="4721386" y="2336332"/>
                </a:cubicBezTo>
                <a:cubicBezTo>
                  <a:pt x="4722255" y="2336332"/>
                  <a:pt x="4723123" y="2336332"/>
                  <a:pt x="4723991" y="2336332"/>
                </a:cubicBezTo>
                <a:cubicBezTo>
                  <a:pt x="4733541" y="2334596"/>
                  <a:pt x="4743959" y="2333728"/>
                  <a:pt x="4755245" y="2333728"/>
                </a:cubicBezTo>
                <a:cubicBezTo>
                  <a:pt x="4755245" y="2325046"/>
                  <a:pt x="4755679" y="2315496"/>
                  <a:pt x="4756547" y="2305078"/>
                </a:cubicBezTo>
                <a:cubicBezTo>
                  <a:pt x="4750470" y="2305947"/>
                  <a:pt x="4743959" y="2306381"/>
                  <a:pt x="4737013" y="2306381"/>
                </a:cubicBezTo>
                <a:cubicBezTo>
                  <a:pt x="4727464" y="2307249"/>
                  <a:pt x="4718782" y="2302908"/>
                  <a:pt x="4710968" y="2293358"/>
                </a:cubicBezTo>
                <a:cubicBezTo>
                  <a:pt x="4708364" y="2288149"/>
                  <a:pt x="4709232" y="2285545"/>
                  <a:pt x="4713573" y="2285545"/>
                </a:cubicBezTo>
                <a:cubicBezTo>
                  <a:pt x="4718782" y="2284677"/>
                  <a:pt x="4726161" y="2283374"/>
                  <a:pt x="4735711" y="2281638"/>
                </a:cubicBezTo>
                <a:cubicBezTo>
                  <a:pt x="4745261" y="2280770"/>
                  <a:pt x="4752206" y="2279902"/>
                  <a:pt x="4756547" y="2279033"/>
                </a:cubicBezTo>
                <a:cubicBezTo>
                  <a:pt x="4756547" y="2278166"/>
                  <a:pt x="4756547" y="2276863"/>
                  <a:pt x="4756547" y="2275127"/>
                </a:cubicBezTo>
                <a:cubicBezTo>
                  <a:pt x="4755679" y="2274259"/>
                  <a:pt x="4755245" y="2273391"/>
                  <a:pt x="4755245" y="2272522"/>
                </a:cubicBezTo>
                <a:cubicBezTo>
                  <a:pt x="4755245" y="2267313"/>
                  <a:pt x="4754811" y="2262973"/>
                  <a:pt x="4753942" y="2259500"/>
                </a:cubicBezTo>
                <a:cubicBezTo>
                  <a:pt x="4753074" y="2259500"/>
                  <a:pt x="4751338" y="2259500"/>
                  <a:pt x="4748733" y="2259500"/>
                </a:cubicBezTo>
                <a:cubicBezTo>
                  <a:pt x="4745261" y="2260368"/>
                  <a:pt x="4742657" y="2260802"/>
                  <a:pt x="4740920" y="2260802"/>
                </a:cubicBezTo>
                <a:cubicBezTo>
                  <a:pt x="4731370" y="2259934"/>
                  <a:pt x="4723123" y="2254291"/>
                  <a:pt x="4716177" y="2243873"/>
                </a:cubicBezTo>
                <a:cubicBezTo>
                  <a:pt x="4715309" y="2243005"/>
                  <a:pt x="4714441" y="2242137"/>
                  <a:pt x="4713573" y="2241268"/>
                </a:cubicBezTo>
                <a:cubicBezTo>
                  <a:pt x="4712705" y="2240400"/>
                  <a:pt x="4712271" y="2239966"/>
                  <a:pt x="4712271" y="2239966"/>
                </a:cubicBezTo>
                <a:cubicBezTo>
                  <a:pt x="4696644" y="2252989"/>
                  <a:pt x="4678412" y="2262973"/>
                  <a:pt x="4657576" y="2269918"/>
                </a:cubicBezTo>
                <a:cubicBezTo>
                  <a:pt x="4652367" y="2271654"/>
                  <a:pt x="4649763" y="2271654"/>
                  <a:pt x="4649763" y="2269918"/>
                </a:cubicBezTo>
                <a:cubicBezTo>
                  <a:pt x="4648895" y="2269050"/>
                  <a:pt x="4650631" y="2266879"/>
                  <a:pt x="4654972" y="2263407"/>
                </a:cubicBezTo>
                <a:cubicBezTo>
                  <a:pt x="4690567" y="2236493"/>
                  <a:pt x="4720952" y="2197860"/>
                  <a:pt x="4746129" y="2147507"/>
                </a:cubicBezTo>
                <a:cubicBezTo>
                  <a:pt x="4753074" y="2135352"/>
                  <a:pt x="4755679" y="2122764"/>
                  <a:pt x="4753942" y="2109742"/>
                </a:cubicBezTo>
                <a:cubicBezTo>
                  <a:pt x="4753942" y="2106703"/>
                  <a:pt x="4754811" y="2104750"/>
                  <a:pt x="4756547" y="2103882"/>
                </a:cubicBezTo>
                <a:close/>
                <a:moveTo>
                  <a:pt x="5793702" y="2102905"/>
                </a:moveTo>
                <a:cubicBezTo>
                  <a:pt x="5796523" y="2102688"/>
                  <a:pt x="5799236" y="2103230"/>
                  <a:pt x="5801841" y="2104533"/>
                </a:cubicBezTo>
                <a:cubicBezTo>
                  <a:pt x="5811391" y="2108873"/>
                  <a:pt x="5820072" y="2114082"/>
                  <a:pt x="5827886" y="2120160"/>
                </a:cubicBezTo>
                <a:cubicBezTo>
                  <a:pt x="5833095" y="2124500"/>
                  <a:pt x="5833529" y="2129709"/>
                  <a:pt x="5829188" y="2135787"/>
                </a:cubicBezTo>
                <a:cubicBezTo>
                  <a:pt x="5823979" y="2142732"/>
                  <a:pt x="5817902" y="2151414"/>
                  <a:pt x="5810957" y="2161831"/>
                </a:cubicBezTo>
                <a:cubicBezTo>
                  <a:pt x="5813561" y="2161831"/>
                  <a:pt x="5815731" y="2162700"/>
                  <a:pt x="5817468" y="2164436"/>
                </a:cubicBezTo>
                <a:cubicBezTo>
                  <a:pt x="5824413" y="2173118"/>
                  <a:pt x="5823111" y="2179195"/>
                  <a:pt x="5813561" y="2182667"/>
                </a:cubicBezTo>
                <a:cubicBezTo>
                  <a:pt x="5810957" y="2183536"/>
                  <a:pt x="5805748" y="2184838"/>
                  <a:pt x="5797934" y="2186574"/>
                </a:cubicBezTo>
                <a:cubicBezTo>
                  <a:pt x="5792725" y="2187442"/>
                  <a:pt x="5788819" y="2188311"/>
                  <a:pt x="5786214" y="2189179"/>
                </a:cubicBezTo>
                <a:cubicBezTo>
                  <a:pt x="5794895" y="2195256"/>
                  <a:pt x="5798369" y="2200899"/>
                  <a:pt x="5796632" y="2206108"/>
                </a:cubicBezTo>
                <a:cubicBezTo>
                  <a:pt x="5795764" y="2206976"/>
                  <a:pt x="5795764" y="2207844"/>
                  <a:pt x="5796632" y="2208712"/>
                </a:cubicBezTo>
                <a:cubicBezTo>
                  <a:pt x="5796632" y="2209580"/>
                  <a:pt x="5796632" y="2210449"/>
                  <a:pt x="5796632" y="2211317"/>
                </a:cubicBezTo>
                <a:cubicBezTo>
                  <a:pt x="5800104" y="2210449"/>
                  <a:pt x="5804011" y="2209146"/>
                  <a:pt x="5808352" y="2207410"/>
                </a:cubicBezTo>
                <a:cubicBezTo>
                  <a:pt x="5811825" y="2205674"/>
                  <a:pt x="5813995" y="2204806"/>
                  <a:pt x="5814863" y="2204806"/>
                </a:cubicBezTo>
                <a:cubicBezTo>
                  <a:pt x="5825281" y="2201333"/>
                  <a:pt x="5833095" y="2200899"/>
                  <a:pt x="5838304" y="2203503"/>
                </a:cubicBezTo>
                <a:cubicBezTo>
                  <a:pt x="5843513" y="2205240"/>
                  <a:pt x="5846985" y="2207410"/>
                  <a:pt x="5848722" y="2210015"/>
                </a:cubicBezTo>
                <a:cubicBezTo>
                  <a:pt x="5849590" y="2211751"/>
                  <a:pt x="5850458" y="2213053"/>
                  <a:pt x="5851326" y="2213921"/>
                </a:cubicBezTo>
                <a:cubicBezTo>
                  <a:pt x="5856535" y="2220867"/>
                  <a:pt x="5855667" y="2226076"/>
                  <a:pt x="5848722" y="2229548"/>
                </a:cubicBezTo>
                <a:cubicBezTo>
                  <a:pt x="5844381" y="2230416"/>
                  <a:pt x="5837870" y="2232153"/>
                  <a:pt x="5829188" y="2234757"/>
                </a:cubicBezTo>
                <a:cubicBezTo>
                  <a:pt x="5817902" y="2236493"/>
                  <a:pt x="5809654" y="2238230"/>
                  <a:pt x="5804445" y="2239966"/>
                </a:cubicBezTo>
                <a:cubicBezTo>
                  <a:pt x="5804445" y="2239966"/>
                  <a:pt x="5804880" y="2240400"/>
                  <a:pt x="5805748" y="2241268"/>
                </a:cubicBezTo>
                <a:cubicBezTo>
                  <a:pt x="5818770" y="2277731"/>
                  <a:pt x="5838738" y="2303342"/>
                  <a:pt x="5865651" y="2318101"/>
                </a:cubicBezTo>
                <a:cubicBezTo>
                  <a:pt x="5871728" y="2319837"/>
                  <a:pt x="5875635" y="2318969"/>
                  <a:pt x="5877371" y="2315496"/>
                </a:cubicBezTo>
                <a:cubicBezTo>
                  <a:pt x="5884317" y="2300738"/>
                  <a:pt x="5889959" y="2286847"/>
                  <a:pt x="5894300" y="2273824"/>
                </a:cubicBezTo>
                <a:cubicBezTo>
                  <a:pt x="5895168" y="2272088"/>
                  <a:pt x="5896037" y="2271220"/>
                  <a:pt x="5896905" y="2271220"/>
                </a:cubicBezTo>
                <a:cubicBezTo>
                  <a:pt x="5898641" y="2271220"/>
                  <a:pt x="5899509" y="2272088"/>
                  <a:pt x="5899509" y="2273824"/>
                </a:cubicBezTo>
                <a:cubicBezTo>
                  <a:pt x="5902114" y="2288583"/>
                  <a:pt x="5903850" y="2300738"/>
                  <a:pt x="5904718" y="2310287"/>
                </a:cubicBezTo>
                <a:cubicBezTo>
                  <a:pt x="5906455" y="2323310"/>
                  <a:pt x="5909493" y="2337201"/>
                  <a:pt x="5913834" y="2351959"/>
                </a:cubicBezTo>
                <a:cubicBezTo>
                  <a:pt x="5915571" y="2361509"/>
                  <a:pt x="5910795" y="2366284"/>
                  <a:pt x="5899509" y="2366284"/>
                </a:cubicBezTo>
                <a:cubicBezTo>
                  <a:pt x="5862179" y="2361075"/>
                  <a:pt x="5830925" y="2343712"/>
                  <a:pt x="5805748" y="2314194"/>
                </a:cubicBezTo>
                <a:cubicBezTo>
                  <a:pt x="5790121" y="2294226"/>
                  <a:pt x="5778401" y="2272088"/>
                  <a:pt x="5770587" y="2247780"/>
                </a:cubicBezTo>
                <a:cubicBezTo>
                  <a:pt x="5768851" y="2247780"/>
                  <a:pt x="5765378" y="2248648"/>
                  <a:pt x="5760169" y="2250384"/>
                </a:cubicBezTo>
                <a:cubicBezTo>
                  <a:pt x="5755828" y="2251252"/>
                  <a:pt x="5752356" y="2252120"/>
                  <a:pt x="5749751" y="2252989"/>
                </a:cubicBezTo>
                <a:cubicBezTo>
                  <a:pt x="5741070" y="2256461"/>
                  <a:pt x="5734124" y="2256461"/>
                  <a:pt x="5728915" y="2252989"/>
                </a:cubicBezTo>
                <a:cubicBezTo>
                  <a:pt x="5726311" y="2251252"/>
                  <a:pt x="5723272" y="2249082"/>
                  <a:pt x="5719799" y="2246477"/>
                </a:cubicBezTo>
                <a:cubicBezTo>
                  <a:pt x="5717195" y="2245609"/>
                  <a:pt x="5715458" y="2244741"/>
                  <a:pt x="5714590" y="2243873"/>
                </a:cubicBezTo>
                <a:cubicBezTo>
                  <a:pt x="5713723" y="2256895"/>
                  <a:pt x="5711986" y="2272088"/>
                  <a:pt x="5709382" y="2289451"/>
                </a:cubicBezTo>
                <a:cubicBezTo>
                  <a:pt x="5709382" y="2292056"/>
                  <a:pt x="5709382" y="2293792"/>
                  <a:pt x="5709382" y="2294660"/>
                </a:cubicBezTo>
                <a:cubicBezTo>
                  <a:pt x="5713723" y="2293792"/>
                  <a:pt x="5726745" y="2290320"/>
                  <a:pt x="5748449" y="2284242"/>
                </a:cubicBezTo>
                <a:cubicBezTo>
                  <a:pt x="5753658" y="2283374"/>
                  <a:pt x="5757130" y="2282506"/>
                  <a:pt x="5758867" y="2281638"/>
                </a:cubicBezTo>
                <a:cubicBezTo>
                  <a:pt x="5763208" y="2279902"/>
                  <a:pt x="5765812" y="2279468"/>
                  <a:pt x="5766680" y="2280336"/>
                </a:cubicBezTo>
                <a:cubicBezTo>
                  <a:pt x="5767548" y="2282072"/>
                  <a:pt x="5766680" y="2284242"/>
                  <a:pt x="5764076" y="2286847"/>
                </a:cubicBezTo>
                <a:cubicBezTo>
                  <a:pt x="5761471" y="2289451"/>
                  <a:pt x="5757565" y="2293358"/>
                  <a:pt x="5752356" y="2298567"/>
                </a:cubicBezTo>
                <a:cubicBezTo>
                  <a:pt x="5741938" y="2308985"/>
                  <a:pt x="5733256" y="2316365"/>
                  <a:pt x="5726311" y="2320705"/>
                </a:cubicBezTo>
                <a:cubicBezTo>
                  <a:pt x="5725443" y="2321574"/>
                  <a:pt x="5724574" y="2322442"/>
                  <a:pt x="5723706" y="2323310"/>
                </a:cubicBezTo>
                <a:cubicBezTo>
                  <a:pt x="5712420" y="2331992"/>
                  <a:pt x="5702436" y="2340673"/>
                  <a:pt x="5693755" y="2349355"/>
                </a:cubicBezTo>
                <a:cubicBezTo>
                  <a:pt x="5688546" y="2353696"/>
                  <a:pt x="5684205" y="2353696"/>
                  <a:pt x="5680732" y="2349355"/>
                </a:cubicBezTo>
                <a:cubicBezTo>
                  <a:pt x="5675523" y="2345882"/>
                  <a:pt x="5670314" y="2337201"/>
                  <a:pt x="5665105" y="2323310"/>
                </a:cubicBezTo>
                <a:cubicBezTo>
                  <a:pt x="5664237" y="2322442"/>
                  <a:pt x="5663803" y="2322008"/>
                  <a:pt x="5663803" y="2322008"/>
                </a:cubicBezTo>
                <a:cubicBezTo>
                  <a:pt x="5662066" y="2316799"/>
                  <a:pt x="5662935" y="2313326"/>
                  <a:pt x="5666407" y="2311590"/>
                </a:cubicBezTo>
                <a:cubicBezTo>
                  <a:pt x="5672484" y="2309853"/>
                  <a:pt x="5676391" y="2299435"/>
                  <a:pt x="5678128" y="2280336"/>
                </a:cubicBezTo>
                <a:cubicBezTo>
                  <a:pt x="5681600" y="2250818"/>
                  <a:pt x="5682902" y="2220433"/>
                  <a:pt x="5682034" y="2189179"/>
                </a:cubicBezTo>
                <a:cubicBezTo>
                  <a:pt x="5681166" y="2158793"/>
                  <a:pt x="5677260" y="2139259"/>
                  <a:pt x="5670314" y="2130578"/>
                </a:cubicBezTo>
                <a:cubicBezTo>
                  <a:pt x="5667710" y="2125369"/>
                  <a:pt x="5669446" y="2122330"/>
                  <a:pt x="5675523" y="2121462"/>
                </a:cubicBezTo>
                <a:cubicBezTo>
                  <a:pt x="5684205" y="2123198"/>
                  <a:pt x="5693320" y="2125369"/>
                  <a:pt x="5702870" y="2127973"/>
                </a:cubicBezTo>
                <a:cubicBezTo>
                  <a:pt x="5707211" y="2127105"/>
                  <a:pt x="5714590" y="2125369"/>
                  <a:pt x="5725008" y="2122764"/>
                </a:cubicBezTo>
                <a:cubicBezTo>
                  <a:pt x="5735426" y="2119291"/>
                  <a:pt x="5743240" y="2117121"/>
                  <a:pt x="5748449" y="2116253"/>
                </a:cubicBezTo>
                <a:cubicBezTo>
                  <a:pt x="5750185" y="2115385"/>
                  <a:pt x="5754092" y="2114516"/>
                  <a:pt x="5760169" y="2113648"/>
                </a:cubicBezTo>
                <a:cubicBezTo>
                  <a:pt x="5775796" y="2109307"/>
                  <a:pt x="5784044" y="2106703"/>
                  <a:pt x="5784912" y="2105835"/>
                </a:cubicBezTo>
                <a:cubicBezTo>
                  <a:pt x="5787951" y="2104099"/>
                  <a:pt x="5790881" y="2103122"/>
                  <a:pt x="5793702" y="2102905"/>
                </a:cubicBezTo>
                <a:close/>
                <a:moveTo>
                  <a:pt x="730821" y="2101928"/>
                </a:moveTo>
                <a:cubicBezTo>
                  <a:pt x="732557" y="2101928"/>
                  <a:pt x="734728" y="2102362"/>
                  <a:pt x="737332" y="2103230"/>
                </a:cubicBezTo>
                <a:cubicBezTo>
                  <a:pt x="737332" y="2103230"/>
                  <a:pt x="738200" y="2103230"/>
                  <a:pt x="739936" y="2103230"/>
                </a:cubicBezTo>
                <a:cubicBezTo>
                  <a:pt x="752091" y="2106703"/>
                  <a:pt x="761641" y="2112346"/>
                  <a:pt x="768586" y="2120160"/>
                </a:cubicBezTo>
                <a:cubicBezTo>
                  <a:pt x="772927" y="2125369"/>
                  <a:pt x="773795" y="2130578"/>
                  <a:pt x="771191" y="2135787"/>
                </a:cubicBezTo>
                <a:cubicBezTo>
                  <a:pt x="767718" y="2142732"/>
                  <a:pt x="765548" y="2155754"/>
                  <a:pt x="764679" y="2174854"/>
                </a:cubicBezTo>
                <a:cubicBezTo>
                  <a:pt x="766415" y="2173986"/>
                  <a:pt x="767718" y="2173552"/>
                  <a:pt x="768586" y="2173552"/>
                </a:cubicBezTo>
                <a:cubicBezTo>
                  <a:pt x="772059" y="2171815"/>
                  <a:pt x="776833" y="2171815"/>
                  <a:pt x="782911" y="2173552"/>
                </a:cubicBezTo>
                <a:cubicBezTo>
                  <a:pt x="787252" y="2174420"/>
                  <a:pt x="791158" y="2178327"/>
                  <a:pt x="794631" y="2185272"/>
                </a:cubicBezTo>
                <a:cubicBezTo>
                  <a:pt x="798103" y="2192217"/>
                  <a:pt x="796801" y="2196124"/>
                  <a:pt x="790724" y="2196992"/>
                </a:cubicBezTo>
                <a:cubicBezTo>
                  <a:pt x="789856" y="2196992"/>
                  <a:pt x="788988" y="2196992"/>
                  <a:pt x="788120" y="2196992"/>
                </a:cubicBezTo>
                <a:cubicBezTo>
                  <a:pt x="786384" y="2197860"/>
                  <a:pt x="784647" y="2198294"/>
                  <a:pt x="782911" y="2198294"/>
                </a:cubicBezTo>
                <a:cubicBezTo>
                  <a:pt x="784647" y="2198294"/>
                  <a:pt x="787686" y="2198728"/>
                  <a:pt x="792026" y="2199597"/>
                </a:cubicBezTo>
                <a:cubicBezTo>
                  <a:pt x="795499" y="2200465"/>
                  <a:pt x="798103" y="2201333"/>
                  <a:pt x="799840" y="2202201"/>
                </a:cubicBezTo>
                <a:cubicBezTo>
                  <a:pt x="813730" y="2207410"/>
                  <a:pt x="816769" y="2219130"/>
                  <a:pt x="808956" y="2237362"/>
                </a:cubicBezTo>
                <a:cubicBezTo>
                  <a:pt x="804615" y="2241702"/>
                  <a:pt x="798972" y="2241268"/>
                  <a:pt x="792026" y="2236059"/>
                </a:cubicBezTo>
                <a:cubicBezTo>
                  <a:pt x="791158" y="2235191"/>
                  <a:pt x="790290" y="2233455"/>
                  <a:pt x="789422" y="2230851"/>
                </a:cubicBezTo>
                <a:cubicBezTo>
                  <a:pt x="787686" y="2229114"/>
                  <a:pt x="786384" y="2227812"/>
                  <a:pt x="785515" y="2226944"/>
                </a:cubicBezTo>
                <a:cubicBezTo>
                  <a:pt x="778570" y="2232153"/>
                  <a:pt x="771191" y="2238230"/>
                  <a:pt x="763377" y="2245175"/>
                </a:cubicBezTo>
                <a:cubicBezTo>
                  <a:pt x="762509" y="2252989"/>
                  <a:pt x="762075" y="2260802"/>
                  <a:pt x="762075" y="2268616"/>
                </a:cubicBezTo>
                <a:cubicBezTo>
                  <a:pt x="762943" y="2267748"/>
                  <a:pt x="763811" y="2267313"/>
                  <a:pt x="764679" y="2267313"/>
                </a:cubicBezTo>
                <a:cubicBezTo>
                  <a:pt x="769020" y="2264709"/>
                  <a:pt x="778570" y="2259500"/>
                  <a:pt x="793329" y="2251686"/>
                </a:cubicBezTo>
                <a:cubicBezTo>
                  <a:pt x="802011" y="2247346"/>
                  <a:pt x="808521" y="2243873"/>
                  <a:pt x="812862" y="2241268"/>
                </a:cubicBezTo>
                <a:cubicBezTo>
                  <a:pt x="814598" y="2224773"/>
                  <a:pt x="815467" y="2207410"/>
                  <a:pt x="815467" y="2189179"/>
                </a:cubicBezTo>
                <a:cubicBezTo>
                  <a:pt x="815467" y="2173552"/>
                  <a:pt x="812862" y="2160963"/>
                  <a:pt x="807654" y="2151414"/>
                </a:cubicBezTo>
                <a:cubicBezTo>
                  <a:pt x="805917" y="2143600"/>
                  <a:pt x="809390" y="2140127"/>
                  <a:pt x="818071" y="2140996"/>
                </a:cubicBezTo>
                <a:cubicBezTo>
                  <a:pt x="829357" y="2143600"/>
                  <a:pt x="839341" y="2149243"/>
                  <a:pt x="848023" y="2157925"/>
                </a:cubicBezTo>
                <a:cubicBezTo>
                  <a:pt x="850627" y="2162265"/>
                  <a:pt x="851062" y="2166606"/>
                  <a:pt x="849325" y="2170947"/>
                </a:cubicBezTo>
                <a:cubicBezTo>
                  <a:pt x="844985" y="2177892"/>
                  <a:pt x="842380" y="2194822"/>
                  <a:pt x="841512" y="2221735"/>
                </a:cubicBezTo>
                <a:cubicBezTo>
                  <a:pt x="840644" y="2249516"/>
                  <a:pt x="836737" y="2272088"/>
                  <a:pt x="829791" y="2289451"/>
                </a:cubicBezTo>
                <a:cubicBezTo>
                  <a:pt x="815033" y="2317233"/>
                  <a:pt x="792460" y="2335464"/>
                  <a:pt x="762075" y="2344146"/>
                </a:cubicBezTo>
                <a:cubicBezTo>
                  <a:pt x="759470" y="2345014"/>
                  <a:pt x="758168" y="2345014"/>
                  <a:pt x="758168" y="2344146"/>
                </a:cubicBezTo>
                <a:cubicBezTo>
                  <a:pt x="758168" y="2343278"/>
                  <a:pt x="759036" y="2341976"/>
                  <a:pt x="760773" y="2340239"/>
                </a:cubicBezTo>
                <a:cubicBezTo>
                  <a:pt x="782477" y="2322008"/>
                  <a:pt x="797669" y="2298567"/>
                  <a:pt x="806351" y="2269918"/>
                </a:cubicBezTo>
                <a:cubicBezTo>
                  <a:pt x="803747" y="2272522"/>
                  <a:pt x="800274" y="2276429"/>
                  <a:pt x="795933" y="2281638"/>
                </a:cubicBezTo>
                <a:cubicBezTo>
                  <a:pt x="792460" y="2286847"/>
                  <a:pt x="789856" y="2290320"/>
                  <a:pt x="788120" y="2292056"/>
                </a:cubicBezTo>
                <a:cubicBezTo>
                  <a:pt x="784647" y="2295529"/>
                  <a:pt x="780741" y="2295529"/>
                  <a:pt x="776400" y="2292056"/>
                </a:cubicBezTo>
                <a:cubicBezTo>
                  <a:pt x="771191" y="2287715"/>
                  <a:pt x="766415" y="2282072"/>
                  <a:pt x="762075" y="2275127"/>
                </a:cubicBezTo>
                <a:cubicBezTo>
                  <a:pt x="762075" y="2293358"/>
                  <a:pt x="762075" y="2306815"/>
                  <a:pt x="762075" y="2315496"/>
                </a:cubicBezTo>
                <a:cubicBezTo>
                  <a:pt x="759470" y="2345882"/>
                  <a:pt x="749487" y="2362811"/>
                  <a:pt x="732123" y="2366284"/>
                </a:cubicBezTo>
                <a:cubicBezTo>
                  <a:pt x="726914" y="2367152"/>
                  <a:pt x="723007" y="2364114"/>
                  <a:pt x="720403" y="2357168"/>
                </a:cubicBezTo>
                <a:cubicBezTo>
                  <a:pt x="713458" y="2340673"/>
                  <a:pt x="704776" y="2327217"/>
                  <a:pt x="694358" y="2316799"/>
                </a:cubicBezTo>
                <a:cubicBezTo>
                  <a:pt x="691753" y="2315062"/>
                  <a:pt x="690885" y="2313760"/>
                  <a:pt x="691753" y="2312892"/>
                </a:cubicBezTo>
                <a:cubicBezTo>
                  <a:pt x="691753" y="2312024"/>
                  <a:pt x="693490" y="2311590"/>
                  <a:pt x="696963" y="2311590"/>
                </a:cubicBezTo>
                <a:cubicBezTo>
                  <a:pt x="704776" y="2313326"/>
                  <a:pt x="713891" y="2314194"/>
                  <a:pt x="724310" y="2314194"/>
                </a:cubicBezTo>
                <a:cubicBezTo>
                  <a:pt x="726914" y="2315062"/>
                  <a:pt x="728650" y="2313760"/>
                  <a:pt x="729519" y="2310287"/>
                </a:cubicBezTo>
                <a:cubicBezTo>
                  <a:pt x="729519" y="2306815"/>
                  <a:pt x="729519" y="2300738"/>
                  <a:pt x="729519" y="2292056"/>
                </a:cubicBezTo>
                <a:cubicBezTo>
                  <a:pt x="730387" y="2282506"/>
                  <a:pt x="730821" y="2275127"/>
                  <a:pt x="730821" y="2269918"/>
                </a:cubicBezTo>
                <a:cubicBezTo>
                  <a:pt x="728217" y="2271654"/>
                  <a:pt x="724743" y="2274259"/>
                  <a:pt x="720403" y="2277731"/>
                </a:cubicBezTo>
                <a:cubicBezTo>
                  <a:pt x="715194" y="2281204"/>
                  <a:pt x="708682" y="2286413"/>
                  <a:pt x="700869" y="2293358"/>
                </a:cubicBezTo>
                <a:cubicBezTo>
                  <a:pt x="697397" y="2297699"/>
                  <a:pt x="693490" y="2298133"/>
                  <a:pt x="689149" y="2294660"/>
                </a:cubicBezTo>
                <a:cubicBezTo>
                  <a:pt x="680467" y="2287715"/>
                  <a:pt x="674824" y="2277297"/>
                  <a:pt x="672220" y="2263407"/>
                </a:cubicBezTo>
                <a:cubicBezTo>
                  <a:pt x="671352" y="2259066"/>
                  <a:pt x="673522" y="2256461"/>
                  <a:pt x="678731" y="2255593"/>
                </a:cubicBezTo>
                <a:cubicBezTo>
                  <a:pt x="685676" y="2256461"/>
                  <a:pt x="693924" y="2255159"/>
                  <a:pt x="703474" y="2251686"/>
                </a:cubicBezTo>
                <a:cubicBezTo>
                  <a:pt x="706946" y="2249950"/>
                  <a:pt x="713024" y="2247346"/>
                  <a:pt x="721705" y="2243873"/>
                </a:cubicBezTo>
                <a:cubicBezTo>
                  <a:pt x="726046" y="2242137"/>
                  <a:pt x="729085" y="2240834"/>
                  <a:pt x="730821" y="2239966"/>
                </a:cubicBezTo>
                <a:cubicBezTo>
                  <a:pt x="731689" y="2229548"/>
                  <a:pt x="732123" y="2219130"/>
                  <a:pt x="732123" y="2208712"/>
                </a:cubicBezTo>
                <a:cubicBezTo>
                  <a:pt x="724310" y="2209580"/>
                  <a:pt x="717365" y="2210883"/>
                  <a:pt x="711287" y="2212619"/>
                </a:cubicBezTo>
                <a:cubicBezTo>
                  <a:pt x="706078" y="2214355"/>
                  <a:pt x="701738" y="2213921"/>
                  <a:pt x="698265" y="2211317"/>
                </a:cubicBezTo>
                <a:cubicBezTo>
                  <a:pt x="692187" y="2206976"/>
                  <a:pt x="686979" y="2201767"/>
                  <a:pt x="682638" y="2195690"/>
                </a:cubicBezTo>
                <a:cubicBezTo>
                  <a:pt x="680902" y="2192217"/>
                  <a:pt x="680033" y="2190047"/>
                  <a:pt x="680033" y="2189179"/>
                </a:cubicBezTo>
                <a:cubicBezTo>
                  <a:pt x="680902" y="2187442"/>
                  <a:pt x="683072" y="2186574"/>
                  <a:pt x="686544" y="2186574"/>
                </a:cubicBezTo>
                <a:cubicBezTo>
                  <a:pt x="702171" y="2185706"/>
                  <a:pt x="717365" y="2183536"/>
                  <a:pt x="732123" y="2180063"/>
                </a:cubicBezTo>
                <a:lnTo>
                  <a:pt x="732123" y="2168343"/>
                </a:lnTo>
                <a:cubicBezTo>
                  <a:pt x="732123" y="2148375"/>
                  <a:pt x="730821" y="2131012"/>
                  <a:pt x="728217" y="2116253"/>
                </a:cubicBezTo>
                <a:cubicBezTo>
                  <a:pt x="727348" y="2114516"/>
                  <a:pt x="726914" y="2113214"/>
                  <a:pt x="726914" y="2112346"/>
                </a:cubicBezTo>
                <a:cubicBezTo>
                  <a:pt x="725178" y="2107137"/>
                  <a:pt x="725178" y="2104099"/>
                  <a:pt x="726914" y="2103230"/>
                </a:cubicBezTo>
                <a:cubicBezTo>
                  <a:pt x="727782" y="2102362"/>
                  <a:pt x="729085" y="2101928"/>
                  <a:pt x="730821" y="2101928"/>
                </a:cubicBezTo>
                <a:close/>
                <a:moveTo>
                  <a:pt x="3811525" y="2100626"/>
                </a:moveTo>
                <a:cubicBezTo>
                  <a:pt x="3827152" y="2106703"/>
                  <a:pt x="3837570" y="2112346"/>
                  <a:pt x="3842779" y="2117555"/>
                </a:cubicBezTo>
                <a:cubicBezTo>
                  <a:pt x="3847120" y="2121896"/>
                  <a:pt x="3847120" y="2126237"/>
                  <a:pt x="3842779" y="2130578"/>
                </a:cubicBezTo>
                <a:cubicBezTo>
                  <a:pt x="3838438" y="2133182"/>
                  <a:pt x="3834532" y="2137957"/>
                  <a:pt x="3831059" y="2144902"/>
                </a:cubicBezTo>
                <a:cubicBezTo>
                  <a:pt x="3834532" y="2144034"/>
                  <a:pt x="3839307" y="2142298"/>
                  <a:pt x="3845384" y="2139693"/>
                </a:cubicBezTo>
                <a:cubicBezTo>
                  <a:pt x="3847120" y="2138825"/>
                  <a:pt x="3848422" y="2138391"/>
                  <a:pt x="3849291" y="2138391"/>
                </a:cubicBezTo>
                <a:cubicBezTo>
                  <a:pt x="3854500" y="2135787"/>
                  <a:pt x="3860143" y="2135787"/>
                  <a:pt x="3866220" y="2138391"/>
                </a:cubicBezTo>
                <a:cubicBezTo>
                  <a:pt x="3874901" y="2142732"/>
                  <a:pt x="3881412" y="2148375"/>
                  <a:pt x="3885753" y="2155320"/>
                </a:cubicBezTo>
                <a:cubicBezTo>
                  <a:pt x="3889226" y="2162265"/>
                  <a:pt x="3888792" y="2167040"/>
                  <a:pt x="3884451" y="2169645"/>
                </a:cubicBezTo>
                <a:cubicBezTo>
                  <a:pt x="3878374" y="2173986"/>
                  <a:pt x="3869692" y="2182667"/>
                  <a:pt x="3858406" y="2195690"/>
                </a:cubicBezTo>
                <a:cubicBezTo>
                  <a:pt x="3855802" y="2199162"/>
                  <a:pt x="3852763" y="2203069"/>
                  <a:pt x="3849291" y="2207410"/>
                </a:cubicBezTo>
                <a:cubicBezTo>
                  <a:pt x="3876203" y="2225642"/>
                  <a:pt x="3910930" y="2241268"/>
                  <a:pt x="3953470" y="2254291"/>
                </a:cubicBezTo>
                <a:cubicBezTo>
                  <a:pt x="3955206" y="2255159"/>
                  <a:pt x="3956075" y="2256027"/>
                  <a:pt x="3956075" y="2256895"/>
                </a:cubicBezTo>
                <a:cubicBezTo>
                  <a:pt x="3955206" y="2258632"/>
                  <a:pt x="3953904" y="2259934"/>
                  <a:pt x="3952168" y="2260802"/>
                </a:cubicBezTo>
                <a:cubicBezTo>
                  <a:pt x="3948695" y="2260802"/>
                  <a:pt x="3940014" y="2262104"/>
                  <a:pt x="3926123" y="2264709"/>
                </a:cubicBezTo>
                <a:cubicBezTo>
                  <a:pt x="3906155" y="2268182"/>
                  <a:pt x="3893567" y="2270352"/>
                  <a:pt x="3888358" y="2271220"/>
                </a:cubicBezTo>
                <a:cubicBezTo>
                  <a:pt x="3883149" y="2272957"/>
                  <a:pt x="3877940" y="2271654"/>
                  <a:pt x="3872731" y="2267313"/>
                </a:cubicBezTo>
                <a:cubicBezTo>
                  <a:pt x="3856236" y="2256895"/>
                  <a:pt x="3841477" y="2244307"/>
                  <a:pt x="3828455" y="2229548"/>
                </a:cubicBezTo>
                <a:cubicBezTo>
                  <a:pt x="3826718" y="2230416"/>
                  <a:pt x="3824114" y="2232153"/>
                  <a:pt x="3820641" y="2234757"/>
                </a:cubicBezTo>
                <a:cubicBezTo>
                  <a:pt x="3816300" y="2238230"/>
                  <a:pt x="3812393" y="2240834"/>
                  <a:pt x="3808921" y="2242571"/>
                </a:cubicBezTo>
                <a:cubicBezTo>
                  <a:pt x="3789821" y="2255593"/>
                  <a:pt x="3767249" y="2265577"/>
                  <a:pt x="3741204" y="2272522"/>
                </a:cubicBezTo>
                <a:cubicBezTo>
                  <a:pt x="3738600" y="2273391"/>
                  <a:pt x="3736863" y="2272957"/>
                  <a:pt x="3735995" y="2271220"/>
                </a:cubicBezTo>
                <a:cubicBezTo>
                  <a:pt x="3735995" y="2270352"/>
                  <a:pt x="3736863" y="2269050"/>
                  <a:pt x="3738600" y="2267313"/>
                </a:cubicBezTo>
                <a:cubicBezTo>
                  <a:pt x="3765513" y="2252555"/>
                  <a:pt x="3789387" y="2232587"/>
                  <a:pt x="3810223" y="2207410"/>
                </a:cubicBezTo>
                <a:cubicBezTo>
                  <a:pt x="3808487" y="2204806"/>
                  <a:pt x="3806316" y="2200899"/>
                  <a:pt x="3803712" y="2195690"/>
                </a:cubicBezTo>
                <a:cubicBezTo>
                  <a:pt x="3800239" y="2191349"/>
                  <a:pt x="3797635" y="2187876"/>
                  <a:pt x="3795898" y="2185272"/>
                </a:cubicBezTo>
                <a:cubicBezTo>
                  <a:pt x="3785480" y="2195690"/>
                  <a:pt x="3774628" y="2204806"/>
                  <a:pt x="3763342" y="2212619"/>
                </a:cubicBezTo>
                <a:cubicBezTo>
                  <a:pt x="3761606" y="2213487"/>
                  <a:pt x="3760304" y="2213053"/>
                  <a:pt x="3759436" y="2211317"/>
                </a:cubicBezTo>
                <a:cubicBezTo>
                  <a:pt x="3758567" y="2210449"/>
                  <a:pt x="3759001" y="2209146"/>
                  <a:pt x="3760738" y="2207410"/>
                </a:cubicBezTo>
                <a:cubicBezTo>
                  <a:pt x="3760738" y="2206542"/>
                  <a:pt x="3761172" y="2206108"/>
                  <a:pt x="3762040" y="2206108"/>
                </a:cubicBezTo>
                <a:cubicBezTo>
                  <a:pt x="3762040" y="2206108"/>
                  <a:pt x="3761606" y="2206108"/>
                  <a:pt x="3760738" y="2206108"/>
                </a:cubicBezTo>
                <a:cubicBezTo>
                  <a:pt x="3754661" y="2208712"/>
                  <a:pt x="3743374" y="2216092"/>
                  <a:pt x="3726879" y="2228246"/>
                </a:cubicBezTo>
                <a:cubicBezTo>
                  <a:pt x="3719066" y="2234323"/>
                  <a:pt x="3709950" y="2241702"/>
                  <a:pt x="3699532" y="2250384"/>
                </a:cubicBezTo>
                <a:cubicBezTo>
                  <a:pt x="3717764" y="2246043"/>
                  <a:pt x="3737731" y="2242137"/>
                  <a:pt x="3759436" y="2238664"/>
                </a:cubicBezTo>
                <a:cubicBezTo>
                  <a:pt x="3762908" y="2237796"/>
                  <a:pt x="3765079" y="2237796"/>
                  <a:pt x="3765947" y="2238664"/>
                </a:cubicBezTo>
                <a:cubicBezTo>
                  <a:pt x="3765947" y="2240400"/>
                  <a:pt x="3764645" y="2242137"/>
                  <a:pt x="3762040" y="2243873"/>
                </a:cubicBezTo>
                <a:cubicBezTo>
                  <a:pt x="3755963" y="2248214"/>
                  <a:pt x="3745111" y="2255159"/>
                  <a:pt x="3729484" y="2264709"/>
                </a:cubicBezTo>
                <a:cubicBezTo>
                  <a:pt x="3724275" y="2268182"/>
                  <a:pt x="3720802" y="2270352"/>
                  <a:pt x="3719066" y="2271220"/>
                </a:cubicBezTo>
                <a:cubicBezTo>
                  <a:pt x="3716461" y="2272957"/>
                  <a:pt x="3713423" y="2274693"/>
                  <a:pt x="3709950" y="2276429"/>
                </a:cubicBezTo>
                <a:cubicBezTo>
                  <a:pt x="3702137" y="2280770"/>
                  <a:pt x="3696493" y="2284677"/>
                  <a:pt x="3693021" y="2288149"/>
                </a:cubicBezTo>
                <a:cubicBezTo>
                  <a:pt x="3687812" y="2290754"/>
                  <a:pt x="3683471" y="2290754"/>
                  <a:pt x="3679999" y="2288149"/>
                </a:cubicBezTo>
                <a:cubicBezTo>
                  <a:pt x="3672185" y="2279468"/>
                  <a:pt x="3666976" y="2269484"/>
                  <a:pt x="3664372" y="2258198"/>
                </a:cubicBezTo>
                <a:cubicBezTo>
                  <a:pt x="3664372" y="2252989"/>
                  <a:pt x="3665674" y="2250818"/>
                  <a:pt x="3668278" y="2251686"/>
                </a:cubicBezTo>
                <a:cubicBezTo>
                  <a:pt x="3674355" y="2252555"/>
                  <a:pt x="3680867" y="2248214"/>
                  <a:pt x="3687812" y="2238664"/>
                </a:cubicBezTo>
                <a:cubicBezTo>
                  <a:pt x="3689548" y="2236928"/>
                  <a:pt x="3692153" y="2234323"/>
                  <a:pt x="3695626" y="2230851"/>
                </a:cubicBezTo>
                <a:cubicBezTo>
                  <a:pt x="3698230" y="2227378"/>
                  <a:pt x="3700400" y="2224773"/>
                  <a:pt x="3702137" y="2223037"/>
                </a:cubicBezTo>
                <a:cubicBezTo>
                  <a:pt x="3695191" y="2226510"/>
                  <a:pt x="3689114" y="2229982"/>
                  <a:pt x="3683905" y="2233455"/>
                </a:cubicBezTo>
                <a:cubicBezTo>
                  <a:pt x="3678696" y="2235191"/>
                  <a:pt x="3674790" y="2234757"/>
                  <a:pt x="3672185" y="2232153"/>
                </a:cubicBezTo>
                <a:cubicBezTo>
                  <a:pt x="3666108" y="2227812"/>
                  <a:pt x="3662201" y="2220867"/>
                  <a:pt x="3660465" y="2211317"/>
                </a:cubicBezTo>
                <a:cubicBezTo>
                  <a:pt x="3658728" y="2205240"/>
                  <a:pt x="3659597" y="2201767"/>
                  <a:pt x="3663069" y="2200899"/>
                </a:cubicBezTo>
                <a:cubicBezTo>
                  <a:pt x="3670015" y="2200899"/>
                  <a:pt x="3676526" y="2196124"/>
                  <a:pt x="3682603" y="2186574"/>
                </a:cubicBezTo>
                <a:cubicBezTo>
                  <a:pt x="3682603" y="2185706"/>
                  <a:pt x="3683471" y="2184404"/>
                  <a:pt x="3685208" y="2182667"/>
                </a:cubicBezTo>
                <a:cubicBezTo>
                  <a:pt x="3690417" y="2173118"/>
                  <a:pt x="3694757" y="2165304"/>
                  <a:pt x="3698230" y="2159227"/>
                </a:cubicBezTo>
                <a:cubicBezTo>
                  <a:pt x="3705175" y="2143600"/>
                  <a:pt x="3707346" y="2131880"/>
                  <a:pt x="3704741" y="2124066"/>
                </a:cubicBezTo>
                <a:cubicBezTo>
                  <a:pt x="3703005" y="2116253"/>
                  <a:pt x="3706477" y="2113648"/>
                  <a:pt x="3715159" y="2116253"/>
                </a:cubicBezTo>
                <a:cubicBezTo>
                  <a:pt x="3724709" y="2117121"/>
                  <a:pt x="3735127" y="2124934"/>
                  <a:pt x="3746413" y="2139693"/>
                </a:cubicBezTo>
                <a:cubicBezTo>
                  <a:pt x="3749018" y="2144034"/>
                  <a:pt x="3748583" y="2148809"/>
                  <a:pt x="3745111" y="2154018"/>
                </a:cubicBezTo>
                <a:cubicBezTo>
                  <a:pt x="3734693" y="2164436"/>
                  <a:pt x="3725577" y="2173118"/>
                  <a:pt x="3717764" y="2180063"/>
                </a:cubicBezTo>
                <a:cubicBezTo>
                  <a:pt x="3713423" y="2185272"/>
                  <a:pt x="3706911" y="2192217"/>
                  <a:pt x="3698230" y="2200899"/>
                </a:cubicBezTo>
                <a:cubicBezTo>
                  <a:pt x="3705175" y="2200899"/>
                  <a:pt x="3712120" y="2200031"/>
                  <a:pt x="3719066" y="2198294"/>
                </a:cubicBezTo>
                <a:cubicBezTo>
                  <a:pt x="3726011" y="2188745"/>
                  <a:pt x="3729484" y="2181799"/>
                  <a:pt x="3729484" y="2177458"/>
                </a:cubicBezTo>
                <a:cubicBezTo>
                  <a:pt x="3730352" y="2172249"/>
                  <a:pt x="3733391" y="2170513"/>
                  <a:pt x="3738600" y="2172249"/>
                </a:cubicBezTo>
                <a:cubicBezTo>
                  <a:pt x="3749886" y="2175722"/>
                  <a:pt x="3758133" y="2182667"/>
                  <a:pt x="3763342" y="2193085"/>
                </a:cubicBezTo>
                <a:cubicBezTo>
                  <a:pt x="3765079" y="2195690"/>
                  <a:pt x="3765947" y="2198294"/>
                  <a:pt x="3765947" y="2200899"/>
                </a:cubicBezTo>
                <a:cubicBezTo>
                  <a:pt x="3775497" y="2187008"/>
                  <a:pt x="3785480" y="2167040"/>
                  <a:pt x="3795898" y="2140996"/>
                </a:cubicBezTo>
                <a:cubicBezTo>
                  <a:pt x="3801975" y="2127105"/>
                  <a:pt x="3803712" y="2115819"/>
                  <a:pt x="3801107" y="2107137"/>
                </a:cubicBezTo>
                <a:cubicBezTo>
                  <a:pt x="3801107" y="2101060"/>
                  <a:pt x="3804580" y="2098890"/>
                  <a:pt x="3811525" y="2100626"/>
                </a:cubicBezTo>
                <a:close/>
                <a:moveTo>
                  <a:pt x="6152145" y="2099324"/>
                </a:moveTo>
                <a:cubicBezTo>
                  <a:pt x="6168640" y="2104533"/>
                  <a:pt x="6180360" y="2111912"/>
                  <a:pt x="6187306" y="2121462"/>
                </a:cubicBezTo>
                <a:cubicBezTo>
                  <a:pt x="6190778" y="2125803"/>
                  <a:pt x="6190345" y="2129709"/>
                  <a:pt x="6186004" y="2133182"/>
                </a:cubicBezTo>
                <a:cubicBezTo>
                  <a:pt x="6186004" y="2134918"/>
                  <a:pt x="6183833" y="2140127"/>
                  <a:pt x="6179492" y="2148809"/>
                </a:cubicBezTo>
                <a:cubicBezTo>
                  <a:pt x="6177756" y="2150545"/>
                  <a:pt x="6176888" y="2151847"/>
                  <a:pt x="6176888" y="2152716"/>
                </a:cubicBezTo>
                <a:cubicBezTo>
                  <a:pt x="6173415" y="2160529"/>
                  <a:pt x="6169074" y="2167909"/>
                  <a:pt x="6163865" y="2174854"/>
                </a:cubicBezTo>
                <a:cubicBezTo>
                  <a:pt x="6165602" y="2174854"/>
                  <a:pt x="6168206" y="2174420"/>
                  <a:pt x="6171679" y="2173552"/>
                </a:cubicBezTo>
                <a:cubicBezTo>
                  <a:pt x="6175151" y="2173552"/>
                  <a:pt x="6177756" y="2173552"/>
                  <a:pt x="6179492" y="2173552"/>
                </a:cubicBezTo>
                <a:cubicBezTo>
                  <a:pt x="6188174" y="2171815"/>
                  <a:pt x="6198158" y="2169211"/>
                  <a:pt x="6209444" y="2165738"/>
                </a:cubicBezTo>
                <a:cubicBezTo>
                  <a:pt x="6214653" y="2163134"/>
                  <a:pt x="6219862" y="2163568"/>
                  <a:pt x="6225071" y="2167040"/>
                </a:cubicBezTo>
                <a:cubicBezTo>
                  <a:pt x="6237225" y="2173986"/>
                  <a:pt x="6245473" y="2181365"/>
                  <a:pt x="6249814" y="2189179"/>
                </a:cubicBezTo>
                <a:cubicBezTo>
                  <a:pt x="6252418" y="2192651"/>
                  <a:pt x="6251984" y="2198294"/>
                  <a:pt x="6248511" y="2206108"/>
                </a:cubicBezTo>
                <a:cubicBezTo>
                  <a:pt x="6245907" y="2212185"/>
                  <a:pt x="6244170" y="2222603"/>
                  <a:pt x="6243302" y="2237362"/>
                </a:cubicBezTo>
                <a:cubicBezTo>
                  <a:pt x="6240698" y="2272957"/>
                  <a:pt x="6235923" y="2302040"/>
                  <a:pt x="6228978" y="2324612"/>
                </a:cubicBezTo>
                <a:cubicBezTo>
                  <a:pt x="6222032" y="2347185"/>
                  <a:pt x="6212483" y="2361509"/>
                  <a:pt x="6200328" y="2367586"/>
                </a:cubicBezTo>
                <a:cubicBezTo>
                  <a:pt x="6191647" y="2370191"/>
                  <a:pt x="6184701" y="2367152"/>
                  <a:pt x="6179492" y="2358470"/>
                </a:cubicBezTo>
                <a:cubicBezTo>
                  <a:pt x="6171679" y="2340239"/>
                  <a:pt x="6160393" y="2325914"/>
                  <a:pt x="6145634" y="2315496"/>
                </a:cubicBezTo>
                <a:cubicBezTo>
                  <a:pt x="6143897" y="2313760"/>
                  <a:pt x="6143029" y="2312458"/>
                  <a:pt x="6143029" y="2311590"/>
                </a:cubicBezTo>
                <a:cubicBezTo>
                  <a:pt x="6143029" y="2310722"/>
                  <a:pt x="6144332" y="2310287"/>
                  <a:pt x="6146936" y="2310287"/>
                </a:cubicBezTo>
                <a:cubicBezTo>
                  <a:pt x="6157354" y="2312892"/>
                  <a:pt x="6168640" y="2315062"/>
                  <a:pt x="6180795" y="2316799"/>
                </a:cubicBezTo>
                <a:cubicBezTo>
                  <a:pt x="6187740" y="2317667"/>
                  <a:pt x="6191647" y="2315931"/>
                  <a:pt x="6192515" y="2311590"/>
                </a:cubicBezTo>
                <a:cubicBezTo>
                  <a:pt x="6201196" y="2292490"/>
                  <a:pt x="6205103" y="2255593"/>
                  <a:pt x="6204235" y="2200899"/>
                </a:cubicBezTo>
                <a:cubicBezTo>
                  <a:pt x="6204235" y="2197426"/>
                  <a:pt x="6202065" y="2195690"/>
                  <a:pt x="6197724" y="2195690"/>
                </a:cubicBezTo>
                <a:cubicBezTo>
                  <a:pt x="6191647" y="2195690"/>
                  <a:pt x="6182097" y="2197426"/>
                  <a:pt x="6169074" y="2200899"/>
                </a:cubicBezTo>
                <a:cubicBezTo>
                  <a:pt x="6166470" y="2201767"/>
                  <a:pt x="6164733" y="2202201"/>
                  <a:pt x="6163865" y="2202201"/>
                </a:cubicBezTo>
                <a:cubicBezTo>
                  <a:pt x="6162997" y="2202201"/>
                  <a:pt x="6162129" y="2202201"/>
                  <a:pt x="6161261" y="2202201"/>
                </a:cubicBezTo>
                <a:cubicBezTo>
                  <a:pt x="6157788" y="2203069"/>
                  <a:pt x="6155184" y="2202635"/>
                  <a:pt x="6153447" y="2200899"/>
                </a:cubicBezTo>
                <a:cubicBezTo>
                  <a:pt x="6151711" y="2200899"/>
                  <a:pt x="6149541" y="2200031"/>
                  <a:pt x="6146936" y="2198294"/>
                </a:cubicBezTo>
                <a:cubicBezTo>
                  <a:pt x="6146068" y="2199162"/>
                  <a:pt x="6144332" y="2200899"/>
                  <a:pt x="6141727" y="2203503"/>
                </a:cubicBezTo>
                <a:cubicBezTo>
                  <a:pt x="6135650" y="2212185"/>
                  <a:pt x="6130441" y="2218262"/>
                  <a:pt x="6126100" y="2221735"/>
                </a:cubicBezTo>
                <a:cubicBezTo>
                  <a:pt x="6137386" y="2223471"/>
                  <a:pt x="6149541" y="2226510"/>
                  <a:pt x="6162563" y="2230851"/>
                </a:cubicBezTo>
                <a:cubicBezTo>
                  <a:pt x="6175586" y="2233455"/>
                  <a:pt x="6182531" y="2243439"/>
                  <a:pt x="6183399" y="2260802"/>
                </a:cubicBezTo>
                <a:cubicBezTo>
                  <a:pt x="6179927" y="2279033"/>
                  <a:pt x="6171245" y="2283808"/>
                  <a:pt x="6157354" y="2275127"/>
                </a:cubicBezTo>
                <a:cubicBezTo>
                  <a:pt x="6148673" y="2268182"/>
                  <a:pt x="6137386" y="2253857"/>
                  <a:pt x="6123496" y="2232153"/>
                </a:cubicBezTo>
                <a:cubicBezTo>
                  <a:pt x="6121759" y="2229548"/>
                  <a:pt x="6120457" y="2227812"/>
                  <a:pt x="6119589" y="2226944"/>
                </a:cubicBezTo>
                <a:cubicBezTo>
                  <a:pt x="6115248" y="2231284"/>
                  <a:pt x="6110908" y="2234757"/>
                  <a:pt x="6106567" y="2237362"/>
                </a:cubicBezTo>
                <a:cubicBezTo>
                  <a:pt x="6106567" y="2237362"/>
                  <a:pt x="6106132" y="2237362"/>
                  <a:pt x="6105264" y="2237362"/>
                </a:cubicBezTo>
                <a:cubicBezTo>
                  <a:pt x="6105264" y="2247780"/>
                  <a:pt x="6105264" y="2257764"/>
                  <a:pt x="6105264" y="2267313"/>
                </a:cubicBezTo>
                <a:cubicBezTo>
                  <a:pt x="6106132" y="2276863"/>
                  <a:pt x="6106132" y="2288149"/>
                  <a:pt x="6105264" y="2301172"/>
                </a:cubicBezTo>
                <a:cubicBezTo>
                  <a:pt x="6105264" y="2307249"/>
                  <a:pt x="6105264" y="2311590"/>
                  <a:pt x="6105264" y="2314194"/>
                </a:cubicBezTo>
                <a:cubicBezTo>
                  <a:pt x="6104396" y="2326349"/>
                  <a:pt x="6099187" y="2332426"/>
                  <a:pt x="6089637" y="2332426"/>
                </a:cubicBezTo>
                <a:cubicBezTo>
                  <a:pt x="6079219" y="2331558"/>
                  <a:pt x="6073142" y="2324612"/>
                  <a:pt x="6071406" y="2311590"/>
                </a:cubicBezTo>
                <a:cubicBezTo>
                  <a:pt x="6055779" y="2313326"/>
                  <a:pt x="6044493" y="2314194"/>
                  <a:pt x="6037548" y="2314194"/>
                </a:cubicBezTo>
                <a:lnTo>
                  <a:pt x="6036245" y="2314194"/>
                </a:lnTo>
                <a:cubicBezTo>
                  <a:pt x="6036245" y="2321140"/>
                  <a:pt x="6034943" y="2325914"/>
                  <a:pt x="6032339" y="2328519"/>
                </a:cubicBezTo>
                <a:cubicBezTo>
                  <a:pt x="6027130" y="2331992"/>
                  <a:pt x="6021486" y="2331992"/>
                  <a:pt x="6015409" y="2328519"/>
                </a:cubicBezTo>
                <a:cubicBezTo>
                  <a:pt x="6008464" y="2320705"/>
                  <a:pt x="6004991" y="2313326"/>
                  <a:pt x="6004991" y="2306381"/>
                </a:cubicBezTo>
                <a:cubicBezTo>
                  <a:pt x="6005859" y="2295095"/>
                  <a:pt x="6005426" y="2272088"/>
                  <a:pt x="6003689" y="2237362"/>
                </a:cubicBezTo>
                <a:cubicBezTo>
                  <a:pt x="6003689" y="2214789"/>
                  <a:pt x="6000650" y="2200031"/>
                  <a:pt x="5994573" y="2193085"/>
                </a:cubicBezTo>
                <a:cubicBezTo>
                  <a:pt x="5991969" y="2187008"/>
                  <a:pt x="5993271" y="2183536"/>
                  <a:pt x="5998480" y="2182667"/>
                </a:cubicBezTo>
                <a:cubicBezTo>
                  <a:pt x="6001085" y="2182667"/>
                  <a:pt x="6006728" y="2183536"/>
                  <a:pt x="6015409" y="2185272"/>
                </a:cubicBezTo>
                <a:cubicBezTo>
                  <a:pt x="6018882" y="2186140"/>
                  <a:pt x="6021486" y="2186574"/>
                  <a:pt x="6023223" y="2186574"/>
                </a:cubicBezTo>
                <a:cubicBezTo>
                  <a:pt x="6024959" y="2183101"/>
                  <a:pt x="6027564" y="2178327"/>
                  <a:pt x="6031036" y="2172249"/>
                </a:cubicBezTo>
                <a:cubicBezTo>
                  <a:pt x="6034509" y="2166172"/>
                  <a:pt x="6037113" y="2161397"/>
                  <a:pt x="6038850" y="2157925"/>
                </a:cubicBezTo>
                <a:cubicBezTo>
                  <a:pt x="6045795" y="2139693"/>
                  <a:pt x="6048400" y="2128407"/>
                  <a:pt x="6046663" y="2124066"/>
                </a:cubicBezTo>
                <a:cubicBezTo>
                  <a:pt x="6044927" y="2117989"/>
                  <a:pt x="6048400" y="2114516"/>
                  <a:pt x="6057081" y="2113648"/>
                </a:cubicBezTo>
                <a:cubicBezTo>
                  <a:pt x="6066631" y="2116253"/>
                  <a:pt x="6075747" y="2122330"/>
                  <a:pt x="6084428" y="2131880"/>
                </a:cubicBezTo>
                <a:cubicBezTo>
                  <a:pt x="6089637" y="2138825"/>
                  <a:pt x="6089203" y="2145770"/>
                  <a:pt x="6083126" y="2152716"/>
                </a:cubicBezTo>
                <a:cubicBezTo>
                  <a:pt x="6080522" y="2155320"/>
                  <a:pt x="6075313" y="2160529"/>
                  <a:pt x="6067499" y="2168343"/>
                </a:cubicBezTo>
                <a:cubicBezTo>
                  <a:pt x="6058818" y="2176156"/>
                  <a:pt x="6052740" y="2181799"/>
                  <a:pt x="6049268" y="2185272"/>
                </a:cubicBezTo>
                <a:cubicBezTo>
                  <a:pt x="6052740" y="2184404"/>
                  <a:pt x="6057515" y="2182667"/>
                  <a:pt x="6063592" y="2180063"/>
                </a:cubicBezTo>
                <a:cubicBezTo>
                  <a:pt x="6067933" y="2178327"/>
                  <a:pt x="6070538" y="2177458"/>
                  <a:pt x="6071406" y="2177458"/>
                </a:cubicBezTo>
                <a:cubicBezTo>
                  <a:pt x="6078351" y="2174854"/>
                  <a:pt x="6084428" y="2175288"/>
                  <a:pt x="6089637" y="2178761"/>
                </a:cubicBezTo>
                <a:cubicBezTo>
                  <a:pt x="6092242" y="2180497"/>
                  <a:pt x="6095281" y="2182233"/>
                  <a:pt x="6098753" y="2183970"/>
                </a:cubicBezTo>
                <a:cubicBezTo>
                  <a:pt x="6102226" y="2186574"/>
                  <a:pt x="6105264" y="2188311"/>
                  <a:pt x="6107869" y="2189179"/>
                </a:cubicBezTo>
                <a:cubicBezTo>
                  <a:pt x="6112210" y="2193520"/>
                  <a:pt x="6113078" y="2198294"/>
                  <a:pt x="6110473" y="2203503"/>
                </a:cubicBezTo>
                <a:cubicBezTo>
                  <a:pt x="6109605" y="2205240"/>
                  <a:pt x="6108303" y="2212185"/>
                  <a:pt x="6106567" y="2224339"/>
                </a:cubicBezTo>
                <a:cubicBezTo>
                  <a:pt x="6122194" y="2200031"/>
                  <a:pt x="6133914" y="2172249"/>
                  <a:pt x="6141727" y="2140996"/>
                </a:cubicBezTo>
                <a:cubicBezTo>
                  <a:pt x="6144332" y="2130578"/>
                  <a:pt x="6145200" y="2118857"/>
                  <a:pt x="6144332" y="2105835"/>
                </a:cubicBezTo>
                <a:cubicBezTo>
                  <a:pt x="6143464" y="2099758"/>
                  <a:pt x="6146068" y="2097587"/>
                  <a:pt x="6152145" y="2099324"/>
                </a:cubicBezTo>
                <a:close/>
                <a:moveTo>
                  <a:pt x="1513471" y="2099324"/>
                </a:moveTo>
                <a:cubicBezTo>
                  <a:pt x="1529966" y="2104533"/>
                  <a:pt x="1541686" y="2111912"/>
                  <a:pt x="1548632" y="2121462"/>
                </a:cubicBezTo>
                <a:cubicBezTo>
                  <a:pt x="1552104" y="2125803"/>
                  <a:pt x="1551670" y="2129709"/>
                  <a:pt x="1547330" y="2133182"/>
                </a:cubicBezTo>
                <a:cubicBezTo>
                  <a:pt x="1547330" y="2134918"/>
                  <a:pt x="1545159" y="2140127"/>
                  <a:pt x="1540818" y="2148809"/>
                </a:cubicBezTo>
                <a:cubicBezTo>
                  <a:pt x="1539081" y="2150545"/>
                  <a:pt x="1538213" y="2151847"/>
                  <a:pt x="1538213" y="2152716"/>
                </a:cubicBezTo>
                <a:cubicBezTo>
                  <a:pt x="1534741" y="2160529"/>
                  <a:pt x="1530400" y="2167909"/>
                  <a:pt x="1525191" y="2174854"/>
                </a:cubicBezTo>
                <a:cubicBezTo>
                  <a:pt x="1526928" y="2174854"/>
                  <a:pt x="1529532" y="2174420"/>
                  <a:pt x="1533004" y="2173552"/>
                </a:cubicBezTo>
                <a:cubicBezTo>
                  <a:pt x="1536477" y="2173552"/>
                  <a:pt x="1539081" y="2173552"/>
                  <a:pt x="1540818" y="2173552"/>
                </a:cubicBezTo>
                <a:cubicBezTo>
                  <a:pt x="1549500" y="2171815"/>
                  <a:pt x="1559483" y="2169211"/>
                  <a:pt x="1570770" y="2165738"/>
                </a:cubicBezTo>
                <a:cubicBezTo>
                  <a:pt x="1575978" y="2163134"/>
                  <a:pt x="1581188" y="2163568"/>
                  <a:pt x="1586397" y="2167040"/>
                </a:cubicBezTo>
                <a:cubicBezTo>
                  <a:pt x="1598551" y="2173986"/>
                  <a:pt x="1606798" y="2181365"/>
                  <a:pt x="1611139" y="2189179"/>
                </a:cubicBezTo>
                <a:cubicBezTo>
                  <a:pt x="1613744" y="2192651"/>
                  <a:pt x="1613309" y="2198294"/>
                  <a:pt x="1609837" y="2206108"/>
                </a:cubicBezTo>
                <a:cubicBezTo>
                  <a:pt x="1607233" y="2212185"/>
                  <a:pt x="1605496" y="2222603"/>
                  <a:pt x="1604628" y="2237362"/>
                </a:cubicBezTo>
                <a:cubicBezTo>
                  <a:pt x="1602024" y="2272957"/>
                  <a:pt x="1597249" y="2302040"/>
                  <a:pt x="1590303" y="2324612"/>
                </a:cubicBezTo>
                <a:cubicBezTo>
                  <a:pt x="1583358" y="2347185"/>
                  <a:pt x="1573808" y="2361509"/>
                  <a:pt x="1561654" y="2367586"/>
                </a:cubicBezTo>
                <a:cubicBezTo>
                  <a:pt x="1552972" y="2370191"/>
                  <a:pt x="1546027" y="2367152"/>
                  <a:pt x="1540818" y="2358470"/>
                </a:cubicBezTo>
                <a:cubicBezTo>
                  <a:pt x="1533004" y="2340239"/>
                  <a:pt x="1521718" y="2325914"/>
                  <a:pt x="1506959" y="2315496"/>
                </a:cubicBezTo>
                <a:cubicBezTo>
                  <a:pt x="1505223" y="2313760"/>
                  <a:pt x="1504355" y="2312458"/>
                  <a:pt x="1504355" y="2311590"/>
                </a:cubicBezTo>
                <a:cubicBezTo>
                  <a:pt x="1504355" y="2310722"/>
                  <a:pt x="1505657" y="2310287"/>
                  <a:pt x="1508262" y="2310287"/>
                </a:cubicBezTo>
                <a:cubicBezTo>
                  <a:pt x="1518680" y="2312892"/>
                  <a:pt x="1529966" y="2315062"/>
                  <a:pt x="1542120" y="2316799"/>
                </a:cubicBezTo>
                <a:cubicBezTo>
                  <a:pt x="1549066" y="2317667"/>
                  <a:pt x="1552972" y="2315931"/>
                  <a:pt x="1553840" y="2311590"/>
                </a:cubicBezTo>
                <a:cubicBezTo>
                  <a:pt x="1562522" y="2292490"/>
                  <a:pt x="1566429" y="2255593"/>
                  <a:pt x="1565561" y="2200899"/>
                </a:cubicBezTo>
                <a:cubicBezTo>
                  <a:pt x="1565561" y="2197426"/>
                  <a:pt x="1563390" y="2195690"/>
                  <a:pt x="1559049" y="2195690"/>
                </a:cubicBezTo>
                <a:cubicBezTo>
                  <a:pt x="1552972" y="2195690"/>
                  <a:pt x="1543423" y="2197426"/>
                  <a:pt x="1530400" y="2200899"/>
                </a:cubicBezTo>
                <a:cubicBezTo>
                  <a:pt x="1527795" y="2201767"/>
                  <a:pt x="1526059" y="2202201"/>
                  <a:pt x="1525191" y="2202201"/>
                </a:cubicBezTo>
                <a:cubicBezTo>
                  <a:pt x="1524323" y="2202201"/>
                  <a:pt x="1523455" y="2202201"/>
                  <a:pt x="1522586" y="2202201"/>
                </a:cubicBezTo>
                <a:cubicBezTo>
                  <a:pt x="1519114" y="2203069"/>
                  <a:pt x="1516509" y="2202635"/>
                  <a:pt x="1514773" y="2200899"/>
                </a:cubicBezTo>
                <a:cubicBezTo>
                  <a:pt x="1513036" y="2200899"/>
                  <a:pt x="1510867" y="2200031"/>
                  <a:pt x="1508262" y="2198294"/>
                </a:cubicBezTo>
                <a:cubicBezTo>
                  <a:pt x="1507394" y="2199162"/>
                  <a:pt x="1505657" y="2200899"/>
                  <a:pt x="1503053" y="2203503"/>
                </a:cubicBezTo>
                <a:cubicBezTo>
                  <a:pt x="1496976" y="2212185"/>
                  <a:pt x="1491767" y="2218262"/>
                  <a:pt x="1487426" y="2221735"/>
                </a:cubicBezTo>
                <a:cubicBezTo>
                  <a:pt x="1498712" y="2223471"/>
                  <a:pt x="1510867" y="2226510"/>
                  <a:pt x="1523889" y="2230851"/>
                </a:cubicBezTo>
                <a:cubicBezTo>
                  <a:pt x="1536911" y="2233455"/>
                  <a:pt x="1543857" y="2243439"/>
                  <a:pt x="1544725" y="2260802"/>
                </a:cubicBezTo>
                <a:cubicBezTo>
                  <a:pt x="1541252" y="2279033"/>
                  <a:pt x="1532571" y="2283808"/>
                  <a:pt x="1518680" y="2275127"/>
                </a:cubicBezTo>
                <a:cubicBezTo>
                  <a:pt x="1509998" y="2268182"/>
                  <a:pt x="1498712" y="2253857"/>
                  <a:pt x="1484821" y="2232153"/>
                </a:cubicBezTo>
                <a:cubicBezTo>
                  <a:pt x="1483085" y="2229548"/>
                  <a:pt x="1481783" y="2227812"/>
                  <a:pt x="1480915" y="2226944"/>
                </a:cubicBezTo>
                <a:cubicBezTo>
                  <a:pt x="1476574" y="2231284"/>
                  <a:pt x="1472233" y="2234757"/>
                  <a:pt x="1467892" y="2237362"/>
                </a:cubicBezTo>
                <a:cubicBezTo>
                  <a:pt x="1467892" y="2237362"/>
                  <a:pt x="1467458" y="2237362"/>
                  <a:pt x="1466590" y="2237362"/>
                </a:cubicBezTo>
                <a:cubicBezTo>
                  <a:pt x="1466590" y="2247780"/>
                  <a:pt x="1466590" y="2257764"/>
                  <a:pt x="1466590" y="2267313"/>
                </a:cubicBezTo>
                <a:cubicBezTo>
                  <a:pt x="1467458" y="2276863"/>
                  <a:pt x="1467458" y="2288149"/>
                  <a:pt x="1466590" y="2301172"/>
                </a:cubicBezTo>
                <a:cubicBezTo>
                  <a:pt x="1466590" y="2307249"/>
                  <a:pt x="1466590" y="2311590"/>
                  <a:pt x="1466590" y="2314194"/>
                </a:cubicBezTo>
                <a:cubicBezTo>
                  <a:pt x="1465722" y="2326349"/>
                  <a:pt x="1460513" y="2332426"/>
                  <a:pt x="1450963" y="2332426"/>
                </a:cubicBezTo>
                <a:cubicBezTo>
                  <a:pt x="1440545" y="2331558"/>
                  <a:pt x="1434468" y="2324612"/>
                  <a:pt x="1432732" y="2311590"/>
                </a:cubicBezTo>
                <a:cubicBezTo>
                  <a:pt x="1417104" y="2313326"/>
                  <a:pt x="1405818" y="2314194"/>
                  <a:pt x="1398873" y="2314194"/>
                </a:cubicBezTo>
                <a:lnTo>
                  <a:pt x="1397571" y="2314194"/>
                </a:lnTo>
                <a:cubicBezTo>
                  <a:pt x="1397571" y="2321140"/>
                  <a:pt x="1396269" y="2325914"/>
                  <a:pt x="1393664" y="2328519"/>
                </a:cubicBezTo>
                <a:cubicBezTo>
                  <a:pt x="1388456" y="2331992"/>
                  <a:pt x="1382812" y="2331992"/>
                  <a:pt x="1376735" y="2328519"/>
                </a:cubicBezTo>
                <a:cubicBezTo>
                  <a:pt x="1369790" y="2320705"/>
                  <a:pt x="1366317" y="2313326"/>
                  <a:pt x="1366317" y="2306381"/>
                </a:cubicBezTo>
                <a:cubicBezTo>
                  <a:pt x="1367185" y="2295095"/>
                  <a:pt x="1366751" y="2272088"/>
                  <a:pt x="1365015" y="2237362"/>
                </a:cubicBezTo>
                <a:cubicBezTo>
                  <a:pt x="1365015" y="2214789"/>
                  <a:pt x="1361976" y="2200031"/>
                  <a:pt x="1355899" y="2193085"/>
                </a:cubicBezTo>
                <a:cubicBezTo>
                  <a:pt x="1353295" y="2187008"/>
                  <a:pt x="1354597" y="2183536"/>
                  <a:pt x="1359806" y="2182667"/>
                </a:cubicBezTo>
                <a:cubicBezTo>
                  <a:pt x="1362410" y="2182667"/>
                  <a:pt x="1368054" y="2183536"/>
                  <a:pt x="1376735" y="2185272"/>
                </a:cubicBezTo>
                <a:cubicBezTo>
                  <a:pt x="1380207" y="2186140"/>
                  <a:pt x="1382812" y="2186574"/>
                  <a:pt x="1384549" y="2186574"/>
                </a:cubicBezTo>
                <a:cubicBezTo>
                  <a:pt x="1386285" y="2183101"/>
                  <a:pt x="1388890" y="2178327"/>
                  <a:pt x="1392362" y="2172249"/>
                </a:cubicBezTo>
                <a:cubicBezTo>
                  <a:pt x="1395835" y="2166172"/>
                  <a:pt x="1398439" y="2161397"/>
                  <a:pt x="1400176" y="2157925"/>
                </a:cubicBezTo>
                <a:cubicBezTo>
                  <a:pt x="1407121" y="2139693"/>
                  <a:pt x="1409725" y="2128407"/>
                  <a:pt x="1407989" y="2124066"/>
                </a:cubicBezTo>
                <a:cubicBezTo>
                  <a:pt x="1406253" y="2117989"/>
                  <a:pt x="1409725" y="2114516"/>
                  <a:pt x="1418407" y="2113648"/>
                </a:cubicBezTo>
                <a:cubicBezTo>
                  <a:pt x="1427957" y="2116253"/>
                  <a:pt x="1437073" y="2122330"/>
                  <a:pt x="1445754" y="2131880"/>
                </a:cubicBezTo>
                <a:cubicBezTo>
                  <a:pt x="1450963" y="2138825"/>
                  <a:pt x="1450529" y="2145770"/>
                  <a:pt x="1444452" y="2152716"/>
                </a:cubicBezTo>
                <a:cubicBezTo>
                  <a:pt x="1441847" y="2155320"/>
                  <a:pt x="1436639" y="2160529"/>
                  <a:pt x="1428825" y="2168343"/>
                </a:cubicBezTo>
                <a:cubicBezTo>
                  <a:pt x="1420144" y="2176156"/>
                  <a:pt x="1414066" y="2181799"/>
                  <a:pt x="1410594" y="2185272"/>
                </a:cubicBezTo>
                <a:cubicBezTo>
                  <a:pt x="1414066" y="2184404"/>
                  <a:pt x="1418841" y="2182667"/>
                  <a:pt x="1424918" y="2180063"/>
                </a:cubicBezTo>
                <a:cubicBezTo>
                  <a:pt x="1429259" y="2178327"/>
                  <a:pt x="1431863" y="2177458"/>
                  <a:pt x="1432732" y="2177458"/>
                </a:cubicBezTo>
                <a:cubicBezTo>
                  <a:pt x="1439677" y="2174854"/>
                  <a:pt x="1445754" y="2175288"/>
                  <a:pt x="1450963" y="2178761"/>
                </a:cubicBezTo>
                <a:cubicBezTo>
                  <a:pt x="1453567" y="2180497"/>
                  <a:pt x="1456606" y="2182233"/>
                  <a:pt x="1460079" y="2183970"/>
                </a:cubicBezTo>
                <a:cubicBezTo>
                  <a:pt x="1463551" y="2186574"/>
                  <a:pt x="1466590" y="2188311"/>
                  <a:pt x="1469194" y="2189179"/>
                </a:cubicBezTo>
                <a:cubicBezTo>
                  <a:pt x="1473536" y="2193520"/>
                  <a:pt x="1474404" y="2198294"/>
                  <a:pt x="1471799" y="2203503"/>
                </a:cubicBezTo>
                <a:cubicBezTo>
                  <a:pt x="1470931" y="2205240"/>
                  <a:pt x="1469628" y="2212185"/>
                  <a:pt x="1467892" y="2224339"/>
                </a:cubicBezTo>
                <a:cubicBezTo>
                  <a:pt x="1483519" y="2200031"/>
                  <a:pt x="1495239" y="2172249"/>
                  <a:pt x="1503053" y="2140996"/>
                </a:cubicBezTo>
                <a:cubicBezTo>
                  <a:pt x="1505657" y="2130578"/>
                  <a:pt x="1506525" y="2118857"/>
                  <a:pt x="1505657" y="2105835"/>
                </a:cubicBezTo>
                <a:cubicBezTo>
                  <a:pt x="1504789" y="2099758"/>
                  <a:pt x="1507394" y="2097587"/>
                  <a:pt x="1513471" y="2099324"/>
                </a:cubicBezTo>
                <a:close/>
                <a:moveTo>
                  <a:pt x="4491298" y="2096719"/>
                </a:moveTo>
                <a:cubicBezTo>
                  <a:pt x="4507793" y="2101928"/>
                  <a:pt x="4521684" y="2112780"/>
                  <a:pt x="4532970" y="2129275"/>
                </a:cubicBezTo>
                <a:cubicBezTo>
                  <a:pt x="4535574" y="2133616"/>
                  <a:pt x="4534706" y="2138391"/>
                  <a:pt x="4530365" y="2143600"/>
                </a:cubicBezTo>
                <a:cubicBezTo>
                  <a:pt x="4522552" y="2154886"/>
                  <a:pt x="4516475" y="2167040"/>
                  <a:pt x="4512134" y="2180063"/>
                </a:cubicBezTo>
                <a:cubicBezTo>
                  <a:pt x="4511266" y="2183536"/>
                  <a:pt x="4509963" y="2187442"/>
                  <a:pt x="4508227" y="2191783"/>
                </a:cubicBezTo>
                <a:cubicBezTo>
                  <a:pt x="4510832" y="2191783"/>
                  <a:pt x="4513870" y="2191349"/>
                  <a:pt x="4517343" y="2190481"/>
                </a:cubicBezTo>
                <a:cubicBezTo>
                  <a:pt x="4521684" y="2190481"/>
                  <a:pt x="4524722" y="2190481"/>
                  <a:pt x="4526459" y="2190481"/>
                </a:cubicBezTo>
                <a:cubicBezTo>
                  <a:pt x="4538613" y="2188745"/>
                  <a:pt x="4548163" y="2186140"/>
                  <a:pt x="4555108" y="2182667"/>
                </a:cubicBezTo>
                <a:cubicBezTo>
                  <a:pt x="4563790" y="2180063"/>
                  <a:pt x="4570735" y="2180931"/>
                  <a:pt x="4575944" y="2185272"/>
                </a:cubicBezTo>
                <a:cubicBezTo>
                  <a:pt x="4584625" y="2190481"/>
                  <a:pt x="4592873" y="2198728"/>
                  <a:pt x="4600687" y="2210015"/>
                </a:cubicBezTo>
                <a:cubicBezTo>
                  <a:pt x="4604159" y="2214355"/>
                  <a:pt x="4603291" y="2219130"/>
                  <a:pt x="4598082" y="2224339"/>
                </a:cubicBezTo>
                <a:cubicBezTo>
                  <a:pt x="4595478" y="2228680"/>
                  <a:pt x="4593307" y="2234757"/>
                  <a:pt x="4591571" y="2242571"/>
                </a:cubicBezTo>
                <a:cubicBezTo>
                  <a:pt x="4590703" y="2246911"/>
                  <a:pt x="4588966" y="2254291"/>
                  <a:pt x="4586362" y="2264709"/>
                </a:cubicBezTo>
                <a:cubicBezTo>
                  <a:pt x="4579416" y="2293358"/>
                  <a:pt x="4574207" y="2312024"/>
                  <a:pt x="4570735" y="2320705"/>
                </a:cubicBezTo>
                <a:cubicBezTo>
                  <a:pt x="4560317" y="2349355"/>
                  <a:pt x="4545124" y="2366284"/>
                  <a:pt x="4525156" y="2371493"/>
                </a:cubicBezTo>
                <a:cubicBezTo>
                  <a:pt x="4519079" y="2372361"/>
                  <a:pt x="4515172" y="2370191"/>
                  <a:pt x="4513436" y="2364982"/>
                </a:cubicBezTo>
                <a:cubicBezTo>
                  <a:pt x="4508227" y="2351959"/>
                  <a:pt x="4496073" y="2335898"/>
                  <a:pt x="4476973" y="2316799"/>
                </a:cubicBezTo>
                <a:cubicBezTo>
                  <a:pt x="4475237" y="2315931"/>
                  <a:pt x="4474369" y="2314628"/>
                  <a:pt x="4474369" y="2312892"/>
                </a:cubicBezTo>
                <a:cubicBezTo>
                  <a:pt x="4475237" y="2312024"/>
                  <a:pt x="4476973" y="2311590"/>
                  <a:pt x="4479578" y="2311590"/>
                </a:cubicBezTo>
                <a:cubicBezTo>
                  <a:pt x="4495205" y="2315062"/>
                  <a:pt x="4507359" y="2318101"/>
                  <a:pt x="4516041" y="2320705"/>
                </a:cubicBezTo>
                <a:cubicBezTo>
                  <a:pt x="4521250" y="2320705"/>
                  <a:pt x="4525156" y="2318969"/>
                  <a:pt x="4527761" y="2315496"/>
                </a:cubicBezTo>
                <a:cubicBezTo>
                  <a:pt x="4541651" y="2292924"/>
                  <a:pt x="4549031" y="2261236"/>
                  <a:pt x="4549899" y="2220433"/>
                </a:cubicBezTo>
                <a:cubicBezTo>
                  <a:pt x="4549031" y="2216960"/>
                  <a:pt x="4547295" y="2214789"/>
                  <a:pt x="4544690" y="2213921"/>
                </a:cubicBezTo>
                <a:cubicBezTo>
                  <a:pt x="4539481" y="2214789"/>
                  <a:pt x="4531668" y="2215658"/>
                  <a:pt x="4521250" y="2216526"/>
                </a:cubicBezTo>
                <a:cubicBezTo>
                  <a:pt x="4510832" y="2218262"/>
                  <a:pt x="4503018" y="2219564"/>
                  <a:pt x="4497809" y="2220433"/>
                </a:cubicBezTo>
                <a:cubicBezTo>
                  <a:pt x="4495205" y="2227378"/>
                  <a:pt x="4491732" y="2234323"/>
                  <a:pt x="4487391" y="2241268"/>
                </a:cubicBezTo>
                <a:cubicBezTo>
                  <a:pt x="4496941" y="2243005"/>
                  <a:pt x="4504754" y="2245175"/>
                  <a:pt x="4510832" y="2247780"/>
                </a:cubicBezTo>
                <a:cubicBezTo>
                  <a:pt x="4521250" y="2250384"/>
                  <a:pt x="4527327" y="2256895"/>
                  <a:pt x="4529063" y="2267313"/>
                </a:cubicBezTo>
                <a:cubicBezTo>
                  <a:pt x="4529931" y="2275127"/>
                  <a:pt x="4527761" y="2282506"/>
                  <a:pt x="4522552" y="2289451"/>
                </a:cubicBezTo>
                <a:cubicBezTo>
                  <a:pt x="4515606" y="2296397"/>
                  <a:pt x="4508661" y="2295963"/>
                  <a:pt x="4501716" y="2288149"/>
                </a:cubicBezTo>
                <a:cubicBezTo>
                  <a:pt x="4497375" y="2282940"/>
                  <a:pt x="4490864" y="2273391"/>
                  <a:pt x="4482182" y="2259500"/>
                </a:cubicBezTo>
                <a:cubicBezTo>
                  <a:pt x="4481314" y="2257764"/>
                  <a:pt x="4480446" y="2256461"/>
                  <a:pt x="4479578" y="2255593"/>
                </a:cubicBezTo>
                <a:cubicBezTo>
                  <a:pt x="4474369" y="2264275"/>
                  <a:pt x="4468292" y="2273391"/>
                  <a:pt x="4461346" y="2282940"/>
                </a:cubicBezTo>
                <a:cubicBezTo>
                  <a:pt x="4434433" y="2316799"/>
                  <a:pt x="4401877" y="2341107"/>
                  <a:pt x="4363678" y="2355866"/>
                </a:cubicBezTo>
                <a:cubicBezTo>
                  <a:pt x="4360205" y="2356734"/>
                  <a:pt x="4358035" y="2356734"/>
                  <a:pt x="4357167" y="2355866"/>
                </a:cubicBezTo>
                <a:cubicBezTo>
                  <a:pt x="4356298" y="2354130"/>
                  <a:pt x="4357167" y="2352394"/>
                  <a:pt x="4359771" y="2350657"/>
                </a:cubicBezTo>
                <a:cubicBezTo>
                  <a:pt x="4400575" y="2318535"/>
                  <a:pt x="4431829" y="2277297"/>
                  <a:pt x="4453533" y="2226944"/>
                </a:cubicBezTo>
                <a:cubicBezTo>
                  <a:pt x="4435301" y="2230416"/>
                  <a:pt x="4417504" y="2234323"/>
                  <a:pt x="4400141" y="2238664"/>
                </a:cubicBezTo>
                <a:cubicBezTo>
                  <a:pt x="4397536" y="2240400"/>
                  <a:pt x="4393630" y="2239532"/>
                  <a:pt x="4388421" y="2236059"/>
                </a:cubicBezTo>
                <a:cubicBezTo>
                  <a:pt x="4380607" y="2231719"/>
                  <a:pt x="4374096" y="2225642"/>
                  <a:pt x="4368887" y="2217828"/>
                </a:cubicBezTo>
                <a:cubicBezTo>
                  <a:pt x="4367150" y="2215224"/>
                  <a:pt x="4366716" y="2213053"/>
                  <a:pt x="4367585" y="2211317"/>
                </a:cubicBezTo>
                <a:cubicBezTo>
                  <a:pt x="4367585" y="2210449"/>
                  <a:pt x="4369321" y="2210015"/>
                  <a:pt x="4372794" y="2210015"/>
                </a:cubicBezTo>
                <a:cubicBezTo>
                  <a:pt x="4382343" y="2210015"/>
                  <a:pt x="4393630" y="2209146"/>
                  <a:pt x="4406652" y="2207410"/>
                </a:cubicBezTo>
                <a:cubicBezTo>
                  <a:pt x="4410124" y="2206542"/>
                  <a:pt x="4416202" y="2205674"/>
                  <a:pt x="4424883" y="2204806"/>
                </a:cubicBezTo>
                <a:cubicBezTo>
                  <a:pt x="4442247" y="2201333"/>
                  <a:pt x="4455703" y="2199162"/>
                  <a:pt x="4465253" y="2198294"/>
                </a:cubicBezTo>
                <a:cubicBezTo>
                  <a:pt x="4469594" y="2184404"/>
                  <a:pt x="4473501" y="2169645"/>
                  <a:pt x="4476973" y="2154018"/>
                </a:cubicBezTo>
                <a:cubicBezTo>
                  <a:pt x="4481314" y="2138391"/>
                  <a:pt x="4482616" y="2121896"/>
                  <a:pt x="4480880" y="2104533"/>
                </a:cubicBezTo>
                <a:cubicBezTo>
                  <a:pt x="4480012" y="2098455"/>
                  <a:pt x="4483485" y="2095851"/>
                  <a:pt x="4491298" y="2096719"/>
                </a:cubicBezTo>
                <a:close/>
                <a:moveTo>
                  <a:pt x="2115109" y="2092812"/>
                </a:moveTo>
                <a:cubicBezTo>
                  <a:pt x="2132472" y="2095417"/>
                  <a:pt x="2147231" y="2103230"/>
                  <a:pt x="2159385" y="2116253"/>
                </a:cubicBezTo>
                <a:cubicBezTo>
                  <a:pt x="2161990" y="2119725"/>
                  <a:pt x="2161990" y="2123632"/>
                  <a:pt x="2159385" y="2127973"/>
                </a:cubicBezTo>
                <a:cubicBezTo>
                  <a:pt x="2156780" y="2130578"/>
                  <a:pt x="2155044" y="2140561"/>
                  <a:pt x="2154176" y="2157925"/>
                </a:cubicBezTo>
                <a:lnTo>
                  <a:pt x="2154176" y="2161831"/>
                </a:lnTo>
                <a:cubicBezTo>
                  <a:pt x="2163726" y="2160095"/>
                  <a:pt x="2171105" y="2158359"/>
                  <a:pt x="2176314" y="2156622"/>
                </a:cubicBezTo>
                <a:cubicBezTo>
                  <a:pt x="2183259" y="2152282"/>
                  <a:pt x="2189771" y="2152282"/>
                  <a:pt x="2195848" y="2156622"/>
                </a:cubicBezTo>
                <a:cubicBezTo>
                  <a:pt x="2207134" y="2163568"/>
                  <a:pt x="2216684" y="2172249"/>
                  <a:pt x="2224497" y="2182667"/>
                </a:cubicBezTo>
                <a:cubicBezTo>
                  <a:pt x="2226233" y="2187008"/>
                  <a:pt x="2225799" y="2190047"/>
                  <a:pt x="2223195" y="2191783"/>
                </a:cubicBezTo>
                <a:cubicBezTo>
                  <a:pt x="2215381" y="2199597"/>
                  <a:pt x="2208436" y="2207844"/>
                  <a:pt x="2202359" y="2216526"/>
                </a:cubicBezTo>
                <a:cubicBezTo>
                  <a:pt x="2207568" y="2219130"/>
                  <a:pt x="2211909" y="2223471"/>
                  <a:pt x="2215381" y="2229548"/>
                </a:cubicBezTo>
                <a:cubicBezTo>
                  <a:pt x="2217986" y="2234757"/>
                  <a:pt x="2216250" y="2237796"/>
                  <a:pt x="2210172" y="2238664"/>
                </a:cubicBezTo>
                <a:cubicBezTo>
                  <a:pt x="2198886" y="2239532"/>
                  <a:pt x="2179352" y="2240834"/>
                  <a:pt x="2151572" y="2242571"/>
                </a:cubicBezTo>
                <a:cubicBezTo>
                  <a:pt x="2151572" y="2243439"/>
                  <a:pt x="2151572" y="2244741"/>
                  <a:pt x="2151572" y="2246477"/>
                </a:cubicBezTo>
                <a:cubicBezTo>
                  <a:pt x="2150703" y="2248214"/>
                  <a:pt x="2150269" y="2249516"/>
                  <a:pt x="2150269" y="2250384"/>
                </a:cubicBezTo>
                <a:cubicBezTo>
                  <a:pt x="2149401" y="2264275"/>
                  <a:pt x="2146363" y="2276863"/>
                  <a:pt x="2141153" y="2288149"/>
                </a:cubicBezTo>
                <a:cubicBezTo>
                  <a:pt x="2187166" y="2315062"/>
                  <a:pt x="2236218" y="2335030"/>
                  <a:pt x="2288307" y="2348053"/>
                </a:cubicBezTo>
                <a:cubicBezTo>
                  <a:pt x="2292648" y="2349789"/>
                  <a:pt x="2294819" y="2351525"/>
                  <a:pt x="2294819" y="2353262"/>
                </a:cubicBezTo>
                <a:cubicBezTo>
                  <a:pt x="2295687" y="2354998"/>
                  <a:pt x="2293950" y="2356300"/>
                  <a:pt x="2289610" y="2357168"/>
                </a:cubicBezTo>
                <a:cubicBezTo>
                  <a:pt x="2264433" y="2364114"/>
                  <a:pt x="2240124" y="2369757"/>
                  <a:pt x="2216684" y="2374097"/>
                </a:cubicBezTo>
                <a:cubicBezTo>
                  <a:pt x="2209739" y="2375834"/>
                  <a:pt x="2204530" y="2374966"/>
                  <a:pt x="2201057" y="2371493"/>
                </a:cubicBezTo>
                <a:cubicBezTo>
                  <a:pt x="2174144" y="2356734"/>
                  <a:pt x="2148099" y="2338069"/>
                  <a:pt x="2122922" y="2315496"/>
                </a:cubicBezTo>
                <a:cubicBezTo>
                  <a:pt x="2100350" y="2338937"/>
                  <a:pt x="2064321" y="2352828"/>
                  <a:pt x="2014835" y="2357168"/>
                </a:cubicBezTo>
                <a:cubicBezTo>
                  <a:pt x="2009627" y="2358037"/>
                  <a:pt x="2007022" y="2358037"/>
                  <a:pt x="2007022" y="2357168"/>
                </a:cubicBezTo>
                <a:cubicBezTo>
                  <a:pt x="2007022" y="2355432"/>
                  <a:pt x="2009193" y="2353696"/>
                  <a:pt x="2013533" y="2351959"/>
                </a:cubicBezTo>
                <a:cubicBezTo>
                  <a:pt x="2053469" y="2338069"/>
                  <a:pt x="2082553" y="2319403"/>
                  <a:pt x="2100784" y="2295963"/>
                </a:cubicBezTo>
                <a:cubicBezTo>
                  <a:pt x="2092971" y="2288149"/>
                  <a:pt x="2086025" y="2281204"/>
                  <a:pt x="2079948" y="2275127"/>
                </a:cubicBezTo>
                <a:cubicBezTo>
                  <a:pt x="2070398" y="2264709"/>
                  <a:pt x="2057810" y="2260802"/>
                  <a:pt x="2042183" y="2263407"/>
                </a:cubicBezTo>
                <a:cubicBezTo>
                  <a:pt x="2036974" y="2264275"/>
                  <a:pt x="2033501" y="2262538"/>
                  <a:pt x="2031765" y="2258198"/>
                </a:cubicBezTo>
                <a:cubicBezTo>
                  <a:pt x="2030897" y="2255593"/>
                  <a:pt x="2031331" y="2252989"/>
                  <a:pt x="2033067" y="2250384"/>
                </a:cubicBezTo>
                <a:cubicBezTo>
                  <a:pt x="2033067" y="2250384"/>
                  <a:pt x="2033501" y="2249950"/>
                  <a:pt x="2034369" y="2249082"/>
                </a:cubicBezTo>
                <a:cubicBezTo>
                  <a:pt x="2041315" y="2244741"/>
                  <a:pt x="2047826" y="2242571"/>
                  <a:pt x="2053903" y="2242571"/>
                </a:cubicBezTo>
                <a:cubicBezTo>
                  <a:pt x="2061717" y="2242571"/>
                  <a:pt x="2068662" y="2243873"/>
                  <a:pt x="2074739" y="2246477"/>
                </a:cubicBezTo>
                <a:cubicBezTo>
                  <a:pt x="2073871" y="2242137"/>
                  <a:pt x="2073003" y="2235625"/>
                  <a:pt x="2072134" y="2226944"/>
                </a:cubicBezTo>
                <a:cubicBezTo>
                  <a:pt x="2070398" y="2218262"/>
                  <a:pt x="2069096" y="2212185"/>
                  <a:pt x="2068228" y="2208712"/>
                </a:cubicBezTo>
                <a:cubicBezTo>
                  <a:pt x="2065623" y="2195690"/>
                  <a:pt x="2061282" y="2184838"/>
                  <a:pt x="2055206" y="2176156"/>
                </a:cubicBezTo>
                <a:cubicBezTo>
                  <a:pt x="2053469" y="2170079"/>
                  <a:pt x="2054771" y="2166606"/>
                  <a:pt x="2059112" y="2165738"/>
                </a:cubicBezTo>
                <a:cubicBezTo>
                  <a:pt x="2066057" y="2165738"/>
                  <a:pt x="2074305" y="2167909"/>
                  <a:pt x="2083855" y="2172249"/>
                </a:cubicBezTo>
                <a:cubicBezTo>
                  <a:pt x="2085591" y="2172249"/>
                  <a:pt x="2088629" y="2171815"/>
                  <a:pt x="2092971" y="2170947"/>
                </a:cubicBezTo>
                <a:cubicBezTo>
                  <a:pt x="2096443" y="2170079"/>
                  <a:pt x="2105559" y="2168777"/>
                  <a:pt x="2120318" y="2167040"/>
                </a:cubicBezTo>
                <a:lnTo>
                  <a:pt x="2120318" y="2159227"/>
                </a:lnTo>
                <a:cubicBezTo>
                  <a:pt x="2120318" y="2136655"/>
                  <a:pt x="2116845" y="2119291"/>
                  <a:pt x="2109900" y="2107137"/>
                </a:cubicBezTo>
                <a:cubicBezTo>
                  <a:pt x="2105559" y="2098455"/>
                  <a:pt x="2107295" y="2093681"/>
                  <a:pt x="2115109" y="2092812"/>
                </a:cubicBezTo>
                <a:close/>
                <a:moveTo>
                  <a:pt x="7147628" y="2092161"/>
                </a:moveTo>
                <a:cubicBezTo>
                  <a:pt x="7150450" y="2092161"/>
                  <a:pt x="7153163" y="2092812"/>
                  <a:pt x="7155768" y="2094115"/>
                </a:cubicBezTo>
                <a:cubicBezTo>
                  <a:pt x="7164450" y="2097587"/>
                  <a:pt x="7172263" y="2105401"/>
                  <a:pt x="7179208" y="2117555"/>
                </a:cubicBezTo>
                <a:cubicBezTo>
                  <a:pt x="7179208" y="2117555"/>
                  <a:pt x="7179208" y="2117989"/>
                  <a:pt x="7179208" y="2118857"/>
                </a:cubicBezTo>
                <a:cubicBezTo>
                  <a:pt x="7181812" y="2124066"/>
                  <a:pt x="7182246" y="2127973"/>
                  <a:pt x="7180510" y="2130578"/>
                </a:cubicBezTo>
                <a:cubicBezTo>
                  <a:pt x="7176170" y="2135787"/>
                  <a:pt x="7173131" y="2145336"/>
                  <a:pt x="7171394" y="2159227"/>
                </a:cubicBezTo>
                <a:cubicBezTo>
                  <a:pt x="7170526" y="2164436"/>
                  <a:pt x="7169224" y="2169645"/>
                  <a:pt x="7167488" y="2174854"/>
                </a:cubicBezTo>
                <a:cubicBezTo>
                  <a:pt x="7189192" y="2171381"/>
                  <a:pt x="7200912" y="2169211"/>
                  <a:pt x="7202648" y="2168343"/>
                </a:cubicBezTo>
                <a:cubicBezTo>
                  <a:pt x="7206990" y="2165738"/>
                  <a:pt x="7211330" y="2165738"/>
                  <a:pt x="7215670" y="2168343"/>
                </a:cubicBezTo>
                <a:cubicBezTo>
                  <a:pt x="7231298" y="2176156"/>
                  <a:pt x="7241716" y="2184404"/>
                  <a:pt x="7246924" y="2193085"/>
                </a:cubicBezTo>
                <a:cubicBezTo>
                  <a:pt x="7250398" y="2201767"/>
                  <a:pt x="7248661" y="2206976"/>
                  <a:pt x="7241716" y="2208712"/>
                </a:cubicBezTo>
                <a:cubicBezTo>
                  <a:pt x="7217407" y="2210449"/>
                  <a:pt x="7195269" y="2217394"/>
                  <a:pt x="7175301" y="2229548"/>
                </a:cubicBezTo>
                <a:cubicBezTo>
                  <a:pt x="7173565" y="2230416"/>
                  <a:pt x="7171828" y="2230851"/>
                  <a:pt x="7170092" y="2230851"/>
                </a:cubicBezTo>
                <a:cubicBezTo>
                  <a:pt x="7170960" y="2233455"/>
                  <a:pt x="7171394" y="2238230"/>
                  <a:pt x="7171394" y="2245175"/>
                </a:cubicBezTo>
                <a:cubicBezTo>
                  <a:pt x="7168790" y="2251252"/>
                  <a:pt x="7167488" y="2266011"/>
                  <a:pt x="7167488" y="2289451"/>
                </a:cubicBezTo>
                <a:cubicBezTo>
                  <a:pt x="7167488" y="2317233"/>
                  <a:pt x="7168356" y="2337635"/>
                  <a:pt x="7170092" y="2350657"/>
                </a:cubicBezTo>
                <a:cubicBezTo>
                  <a:pt x="7169224" y="2371493"/>
                  <a:pt x="7161845" y="2386252"/>
                  <a:pt x="7147954" y="2394933"/>
                </a:cubicBezTo>
                <a:cubicBezTo>
                  <a:pt x="7140140" y="2397538"/>
                  <a:pt x="7134498" y="2395368"/>
                  <a:pt x="7131024" y="2388422"/>
                </a:cubicBezTo>
                <a:cubicBezTo>
                  <a:pt x="7122344" y="2371927"/>
                  <a:pt x="7110623" y="2358037"/>
                  <a:pt x="7095864" y="2346750"/>
                </a:cubicBezTo>
                <a:cubicBezTo>
                  <a:pt x="7094128" y="2345014"/>
                  <a:pt x="7093260" y="2343712"/>
                  <a:pt x="7093260" y="2342844"/>
                </a:cubicBezTo>
                <a:cubicBezTo>
                  <a:pt x="7094128" y="2341976"/>
                  <a:pt x="7095864" y="2341976"/>
                  <a:pt x="7098468" y="2342844"/>
                </a:cubicBezTo>
                <a:cubicBezTo>
                  <a:pt x="7102810" y="2342844"/>
                  <a:pt x="7108453" y="2343278"/>
                  <a:pt x="7115398" y="2344146"/>
                </a:cubicBezTo>
                <a:cubicBezTo>
                  <a:pt x="7119739" y="2344146"/>
                  <a:pt x="7122778" y="2344146"/>
                  <a:pt x="7124514" y="2344146"/>
                </a:cubicBezTo>
                <a:cubicBezTo>
                  <a:pt x="7128854" y="2344146"/>
                  <a:pt x="7131024" y="2342410"/>
                  <a:pt x="7131024" y="2338937"/>
                </a:cubicBezTo>
                <a:cubicBezTo>
                  <a:pt x="7131024" y="2331123"/>
                  <a:pt x="7131024" y="2322008"/>
                  <a:pt x="7131024" y="2311590"/>
                </a:cubicBezTo>
                <a:cubicBezTo>
                  <a:pt x="7109321" y="2315931"/>
                  <a:pt x="7091958" y="2317233"/>
                  <a:pt x="7078935" y="2315496"/>
                </a:cubicBezTo>
                <a:cubicBezTo>
                  <a:pt x="7078067" y="2321574"/>
                  <a:pt x="7077632" y="2330255"/>
                  <a:pt x="7077632" y="2341541"/>
                </a:cubicBezTo>
                <a:cubicBezTo>
                  <a:pt x="7075896" y="2358037"/>
                  <a:pt x="7073292" y="2368454"/>
                  <a:pt x="7069819" y="2372795"/>
                </a:cubicBezTo>
                <a:cubicBezTo>
                  <a:pt x="7063742" y="2377136"/>
                  <a:pt x="7058099" y="2377136"/>
                  <a:pt x="7052890" y="2372795"/>
                </a:cubicBezTo>
                <a:cubicBezTo>
                  <a:pt x="7045945" y="2365850"/>
                  <a:pt x="7042038" y="2360641"/>
                  <a:pt x="7041170" y="2357168"/>
                </a:cubicBezTo>
                <a:cubicBezTo>
                  <a:pt x="7039434" y="2352828"/>
                  <a:pt x="7039000" y="2348053"/>
                  <a:pt x="7039868" y="2342844"/>
                </a:cubicBezTo>
                <a:cubicBezTo>
                  <a:pt x="7040736" y="2341107"/>
                  <a:pt x="7041170" y="2339805"/>
                  <a:pt x="7041170" y="2338937"/>
                </a:cubicBezTo>
                <a:cubicBezTo>
                  <a:pt x="7045510" y="2326783"/>
                  <a:pt x="7048983" y="2305078"/>
                  <a:pt x="7051588" y="2273824"/>
                </a:cubicBezTo>
                <a:cubicBezTo>
                  <a:pt x="7052456" y="2250384"/>
                  <a:pt x="7051154" y="2233889"/>
                  <a:pt x="7047681" y="2224339"/>
                </a:cubicBezTo>
                <a:cubicBezTo>
                  <a:pt x="7045945" y="2217394"/>
                  <a:pt x="7048983" y="2214789"/>
                  <a:pt x="7056796" y="2216526"/>
                </a:cubicBezTo>
                <a:cubicBezTo>
                  <a:pt x="7058533" y="2217394"/>
                  <a:pt x="7061138" y="2218262"/>
                  <a:pt x="7064610" y="2219130"/>
                </a:cubicBezTo>
                <a:cubicBezTo>
                  <a:pt x="7066346" y="2219998"/>
                  <a:pt x="7067649" y="2220433"/>
                  <a:pt x="7068517" y="2220433"/>
                </a:cubicBezTo>
                <a:cubicBezTo>
                  <a:pt x="7070254" y="2220433"/>
                  <a:pt x="7072858" y="2219998"/>
                  <a:pt x="7076330" y="2219130"/>
                </a:cubicBezTo>
                <a:cubicBezTo>
                  <a:pt x="7084144" y="2219130"/>
                  <a:pt x="7091958" y="2218262"/>
                  <a:pt x="7099771" y="2216526"/>
                </a:cubicBezTo>
                <a:cubicBezTo>
                  <a:pt x="7100640" y="2216526"/>
                  <a:pt x="7103678" y="2215658"/>
                  <a:pt x="7108886" y="2213921"/>
                </a:cubicBezTo>
                <a:cubicBezTo>
                  <a:pt x="7121041" y="2211317"/>
                  <a:pt x="7127986" y="2209580"/>
                  <a:pt x="7129722" y="2208712"/>
                </a:cubicBezTo>
                <a:cubicBezTo>
                  <a:pt x="7136668" y="2206976"/>
                  <a:pt x="7143179" y="2206976"/>
                  <a:pt x="7149256" y="2208712"/>
                </a:cubicBezTo>
                <a:cubicBezTo>
                  <a:pt x="7157070" y="2212185"/>
                  <a:pt x="7163581" y="2217828"/>
                  <a:pt x="7168790" y="2225642"/>
                </a:cubicBezTo>
                <a:cubicBezTo>
                  <a:pt x="7168790" y="2225642"/>
                  <a:pt x="7168790" y="2225207"/>
                  <a:pt x="7168790" y="2224339"/>
                </a:cubicBezTo>
                <a:cubicBezTo>
                  <a:pt x="7170526" y="2222603"/>
                  <a:pt x="7173131" y="2218262"/>
                  <a:pt x="7176604" y="2211317"/>
                </a:cubicBezTo>
                <a:cubicBezTo>
                  <a:pt x="7180076" y="2206108"/>
                  <a:pt x="7182246" y="2202635"/>
                  <a:pt x="7183114" y="2200899"/>
                </a:cubicBezTo>
                <a:cubicBezTo>
                  <a:pt x="7183983" y="2198294"/>
                  <a:pt x="7183114" y="2196558"/>
                  <a:pt x="7180510" y="2195690"/>
                </a:cubicBezTo>
                <a:cubicBezTo>
                  <a:pt x="7109321" y="2203503"/>
                  <a:pt x="7062006" y="2209580"/>
                  <a:pt x="7038565" y="2213921"/>
                </a:cubicBezTo>
                <a:cubicBezTo>
                  <a:pt x="7030752" y="2213921"/>
                  <a:pt x="7025109" y="2213053"/>
                  <a:pt x="7021636" y="2211317"/>
                </a:cubicBezTo>
                <a:cubicBezTo>
                  <a:pt x="7023372" y="2230416"/>
                  <a:pt x="7016862" y="2244741"/>
                  <a:pt x="7002102" y="2254291"/>
                </a:cubicBezTo>
                <a:cubicBezTo>
                  <a:pt x="6995158" y="2259500"/>
                  <a:pt x="6988212" y="2258198"/>
                  <a:pt x="6981266" y="2250384"/>
                </a:cubicBezTo>
                <a:cubicBezTo>
                  <a:pt x="6974322" y="2237362"/>
                  <a:pt x="6976058" y="2225207"/>
                  <a:pt x="6986476" y="2213921"/>
                </a:cubicBezTo>
                <a:cubicBezTo>
                  <a:pt x="6996026" y="2202635"/>
                  <a:pt x="7001668" y="2190915"/>
                  <a:pt x="7003404" y="2178761"/>
                </a:cubicBezTo>
                <a:cubicBezTo>
                  <a:pt x="7004273" y="2176156"/>
                  <a:pt x="7005576" y="2174854"/>
                  <a:pt x="7007312" y="2174854"/>
                </a:cubicBezTo>
                <a:cubicBezTo>
                  <a:pt x="7009048" y="2174854"/>
                  <a:pt x="7010350" y="2176156"/>
                  <a:pt x="7011218" y="2178761"/>
                </a:cubicBezTo>
                <a:cubicBezTo>
                  <a:pt x="7012086" y="2180497"/>
                  <a:pt x="7012954" y="2182667"/>
                  <a:pt x="7013822" y="2185272"/>
                </a:cubicBezTo>
                <a:cubicBezTo>
                  <a:pt x="7015559" y="2188745"/>
                  <a:pt x="7016862" y="2191349"/>
                  <a:pt x="7017730" y="2193085"/>
                </a:cubicBezTo>
                <a:cubicBezTo>
                  <a:pt x="7020334" y="2193085"/>
                  <a:pt x="7025543" y="2192651"/>
                  <a:pt x="7033356" y="2191783"/>
                </a:cubicBezTo>
                <a:cubicBezTo>
                  <a:pt x="7041170" y="2190047"/>
                  <a:pt x="7047681" y="2189179"/>
                  <a:pt x="7052890" y="2189179"/>
                </a:cubicBezTo>
                <a:cubicBezTo>
                  <a:pt x="7052890" y="2185706"/>
                  <a:pt x="7052456" y="2180497"/>
                  <a:pt x="7051588" y="2173552"/>
                </a:cubicBezTo>
                <a:cubicBezTo>
                  <a:pt x="7051588" y="2166606"/>
                  <a:pt x="7051154" y="2161397"/>
                  <a:pt x="7050286" y="2157925"/>
                </a:cubicBezTo>
                <a:cubicBezTo>
                  <a:pt x="7047681" y="2146639"/>
                  <a:pt x="7042906" y="2132748"/>
                  <a:pt x="7035960" y="2116253"/>
                </a:cubicBezTo>
                <a:cubicBezTo>
                  <a:pt x="7032488" y="2111044"/>
                  <a:pt x="7034658" y="2108005"/>
                  <a:pt x="7042472" y="2107137"/>
                </a:cubicBezTo>
                <a:cubicBezTo>
                  <a:pt x="7051154" y="2108005"/>
                  <a:pt x="7058099" y="2109307"/>
                  <a:pt x="7063308" y="2111044"/>
                </a:cubicBezTo>
                <a:cubicBezTo>
                  <a:pt x="7085012" y="2106703"/>
                  <a:pt x="7098903" y="2104099"/>
                  <a:pt x="7104980" y="2103230"/>
                </a:cubicBezTo>
                <a:cubicBezTo>
                  <a:pt x="7107584" y="2102362"/>
                  <a:pt x="7111491" y="2101494"/>
                  <a:pt x="7116700" y="2100626"/>
                </a:cubicBezTo>
                <a:cubicBezTo>
                  <a:pt x="7126250" y="2098021"/>
                  <a:pt x="7133629" y="2095851"/>
                  <a:pt x="7138838" y="2094115"/>
                </a:cubicBezTo>
                <a:cubicBezTo>
                  <a:pt x="7141877" y="2092812"/>
                  <a:pt x="7144807" y="2092161"/>
                  <a:pt x="7147628" y="2092161"/>
                </a:cubicBezTo>
                <a:close/>
                <a:moveTo>
                  <a:pt x="2508386" y="2091510"/>
                </a:moveTo>
                <a:cubicBezTo>
                  <a:pt x="2520541" y="2093246"/>
                  <a:pt x="2533563" y="2099758"/>
                  <a:pt x="2547454" y="2111044"/>
                </a:cubicBezTo>
                <a:cubicBezTo>
                  <a:pt x="2551795" y="2115385"/>
                  <a:pt x="2552663" y="2120160"/>
                  <a:pt x="2550058" y="2125369"/>
                </a:cubicBezTo>
                <a:cubicBezTo>
                  <a:pt x="2547454" y="2128841"/>
                  <a:pt x="2545718" y="2137089"/>
                  <a:pt x="2544849" y="2150111"/>
                </a:cubicBezTo>
                <a:cubicBezTo>
                  <a:pt x="2544849" y="2151847"/>
                  <a:pt x="2544849" y="2153584"/>
                  <a:pt x="2544849" y="2155320"/>
                </a:cubicBezTo>
                <a:cubicBezTo>
                  <a:pt x="2544849" y="2156188"/>
                  <a:pt x="2544849" y="2157491"/>
                  <a:pt x="2544849" y="2159227"/>
                </a:cubicBezTo>
                <a:cubicBezTo>
                  <a:pt x="2546586" y="2159227"/>
                  <a:pt x="2549190" y="2158793"/>
                  <a:pt x="2552663" y="2157925"/>
                </a:cubicBezTo>
                <a:cubicBezTo>
                  <a:pt x="2550926" y="2158793"/>
                  <a:pt x="2551795" y="2158359"/>
                  <a:pt x="2555268" y="2156622"/>
                </a:cubicBezTo>
                <a:cubicBezTo>
                  <a:pt x="2561344" y="2154886"/>
                  <a:pt x="2565685" y="2154886"/>
                  <a:pt x="2568290" y="2156622"/>
                </a:cubicBezTo>
                <a:cubicBezTo>
                  <a:pt x="2575235" y="2158359"/>
                  <a:pt x="2581746" y="2163568"/>
                  <a:pt x="2587823" y="2172249"/>
                </a:cubicBezTo>
                <a:cubicBezTo>
                  <a:pt x="2589560" y="2180063"/>
                  <a:pt x="2586521" y="2184404"/>
                  <a:pt x="2578708" y="2185272"/>
                </a:cubicBezTo>
                <a:cubicBezTo>
                  <a:pt x="2575235" y="2185272"/>
                  <a:pt x="2570894" y="2185706"/>
                  <a:pt x="2565685" y="2186574"/>
                </a:cubicBezTo>
                <a:cubicBezTo>
                  <a:pt x="2557004" y="2187442"/>
                  <a:pt x="2550058" y="2188311"/>
                  <a:pt x="2544849" y="2189179"/>
                </a:cubicBezTo>
                <a:lnTo>
                  <a:pt x="2544849" y="2207410"/>
                </a:lnTo>
                <a:cubicBezTo>
                  <a:pt x="2547454" y="2207410"/>
                  <a:pt x="2550926" y="2206976"/>
                  <a:pt x="2555268" y="2206108"/>
                </a:cubicBezTo>
                <a:cubicBezTo>
                  <a:pt x="2560476" y="2206108"/>
                  <a:pt x="2563515" y="2205674"/>
                  <a:pt x="2564383" y="2204806"/>
                </a:cubicBezTo>
                <a:cubicBezTo>
                  <a:pt x="2571328" y="2203069"/>
                  <a:pt x="2577840" y="2203503"/>
                  <a:pt x="2583917" y="2206108"/>
                </a:cubicBezTo>
                <a:cubicBezTo>
                  <a:pt x="2587389" y="2207844"/>
                  <a:pt x="2591730" y="2210883"/>
                  <a:pt x="2596939" y="2215224"/>
                </a:cubicBezTo>
                <a:cubicBezTo>
                  <a:pt x="2599544" y="2216960"/>
                  <a:pt x="2601280" y="2218262"/>
                  <a:pt x="2602148" y="2219130"/>
                </a:cubicBezTo>
                <a:cubicBezTo>
                  <a:pt x="2605621" y="2226076"/>
                  <a:pt x="2603016" y="2230851"/>
                  <a:pt x="2594335" y="2233455"/>
                </a:cubicBezTo>
                <a:cubicBezTo>
                  <a:pt x="2584785" y="2232587"/>
                  <a:pt x="2568290" y="2232153"/>
                  <a:pt x="2544849" y="2232153"/>
                </a:cubicBezTo>
                <a:cubicBezTo>
                  <a:pt x="2544849" y="2246911"/>
                  <a:pt x="2545718" y="2267313"/>
                  <a:pt x="2547454" y="2293358"/>
                </a:cubicBezTo>
                <a:lnTo>
                  <a:pt x="2547454" y="2295963"/>
                </a:lnTo>
                <a:cubicBezTo>
                  <a:pt x="2549190" y="2305513"/>
                  <a:pt x="2547019" y="2313326"/>
                  <a:pt x="2540943" y="2319403"/>
                </a:cubicBezTo>
                <a:cubicBezTo>
                  <a:pt x="2534866" y="2324612"/>
                  <a:pt x="2529657" y="2325046"/>
                  <a:pt x="2525316" y="2320705"/>
                </a:cubicBezTo>
                <a:cubicBezTo>
                  <a:pt x="2520975" y="2318101"/>
                  <a:pt x="2517502" y="2314194"/>
                  <a:pt x="2514898" y="2308985"/>
                </a:cubicBezTo>
                <a:cubicBezTo>
                  <a:pt x="2512293" y="2306381"/>
                  <a:pt x="2511425" y="2300738"/>
                  <a:pt x="2512293" y="2292056"/>
                </a:cubicBezTo>
                <a:cubicBezTo>
                  <a:pt x="2513161" y="2282506"/>
                  <a:pt x="2513595" y="2263407"/>
                  <a:pt x="2513595" y="2234757"/>
                </a:cubicBezTo>
                <a:cubicBezTo>
                  <a:pt x="2510991" y="2234757"/>
                  <a:pt x="2508821" y="2234757"/>
                  <a:pt x="2507084" y="2234757"/>
                </a:cubicBezTo>
                <a:cubicBezTo>
                  <a:pt x="2501875" y="2235625"/>
                  <a:pt x="2496666" y="2236059"/>
                  <a:pt x="2491457" y="2236059"/>
                </a:cubicBezTo>
                <a:cubicBezTo>
                  <a:pt x="2491457" y="2237796"/>
                  <a:pt x="2491023" y="2240400"/>
                  <a:pt x="2490155" y="2243873"/>
                </a:cubicBezTo>
                <a:cubicBezTo>
                  <a:pt x="2490155" y="2245609"/>
                  <a:pt x="2489721" y="2247780"/>
                  <a:pt x="2488853" y="2250384"/>
                </a:cubicBezTo>
                <a:cubicBezTo>
                  <a:pt x="2481907" y="2277297"/>
                  <a:pt x="2464978" y="2296831"/>
                  <a:pt x="2438065" y="2308985"/>
                </a:cubicBezTo>
                <a:cubicBezTo>
                  <a:pt x="2500573" y="2325480"/>
                  <a:pt x="2563081" y="2333294"/>
                  <a:pt x="2625589" y="2332426"/>
                </a:cubicBezTo>
                <a:cubicBezTo>
                  <a:pt x="2629061" y="2332426"/>
                  <a:pt x="2631232" y="2333294"/>
                  <a:pt x="2632100" y="2335030"/>
                </a:cubicBezTo>
                <a:cubicBezTo>
                  <a:pt x="2632100" y="2335898"/>
                  <a:pt x="2630363" y="2337635"/>
                  <a:pt x="2626891" y="2340239"/>
                </a:cubicBezTo>
                <a:cubicBezTo>
                  <a:pt x="2599109" y="2355866"/>
                  <a:pt x="2576537" y="2367152"/>
                  <a:pt x="2559174" y="2374097"/>
                </a:cubicBezTo>
                <a:cubicBezTo>
                  <a:pt x="2554833" y="2375834"/>
                  <a:pt x="2548756" y="2376268"/>
                  <a:pt x="2540943" y="2375400"/>
                </a:cubicBezTo>
                <a:cubicBezTo>
                  <a:pt x="2494930" y="2365850"/>
                  <a:pt x="2456731" y="2351959"/>
                  <a:pt x="2426345" y="2333728"/>
                </a:cubicBezTo>
                <a:cubicBezTo>
                  <a:pt x="2412454" y="2325914"/>
                  <a:pt x="2400734" y="2321574"/>
                  <a:pt x="2391184" y="2320705"/>
                </a:cubicBezTo>
                <a:cubicBezTo>
                  <a:pt x="2382503" y="2320705"/>
                  <a:pt x="2373388" y="2323744"/>
                  <a:pt x="2363838" y="2329821"/>
                </a:cubicBezTo>
                <a:cubicBezTo>
                  <a:pt x="2358629" y="2331558"/>
                  <a:pt x="2353854" y="2330689"/>
                  <a:pt x="2349513" y="2327217"/>
                </a:cubicBezTo>
                <a:cubicBezTo>
                  <a:pt x="2343436" y="2322876"/>
                  <a:pt x="2339529" y="2318101"/>
                  <a:pt x="2337792" y="2312892"/>
                </a:cubicBezTo>
                <a:cubicBezTo>
                  <a:pt x="2334320" y="2306815"/>
                  <a:pt x="2334754" y="2303776"/>
                  <a:pt x="2339095" y="2303776"/>
                </a:cubicBezTo>
                <a:cubicBezTo>
                  <a:pt x="2351249" y="2300304"/>
                  <a:pt x="2362535" y="2298567"/>
                  <a:pt x="2372953" y="2298567"/>
                </a:cubicBezTo>
                <a:cubicBezTo>
                  <a:pt x="2380767" y="2294226"/>
                  <a:pt x="2385541" y="2285979"/>
                  <a:pt x="2387278" y="2273824"/>
                </a:cubicBezTo>
                <a:cubicBezTo>
                  <a:pt x="2388146" y="2271220"/>
                  <a:pt x="2385975" y="2266445"/>
                  <a:pt x="2380767" y="2259500"/>
                </a:cubicBezTo>
                <a:cubicBezTo>
                  <a:pt x="2376426" y="2255159"/>
                  <a:pt x="2375124" y="2248648"/>
                  <a:pt x="2376860" y="2239966"/>
                </a:cubicBezTo>
                <a:cubicBezTo>
                  <a:pt x="2376860" y="2237362"/>
                  <a:pt x="2379031" y="2232587"/>
                  <a:pt x="2383371" y="2225642"/>
                </a:cubicBezTo>
                <a:cubicBezTo>
                  <a:pt x="2385108" y="2223037"/>
                  <a:pt x="2385975" y="2221735"/>
                  <a:pt x="2385975" y="2221735"/>
                </a:cubicBezTo>
                <a:cubicBezTo>
                  <a:pt x="2373821" y="2227812"/>
                  <a:pt x="2366442" y="2232153"/>
                  <a:pt x="2363838" y="2234757"/>
                </a:cubicBezTo>
                <a:cubicBezTo>
                  <a:pt x="2359497" y="2237362"/>
                  <a:pt x="2356024" y="2237362"/>
                  <a:pt x="2353419" y="2234757"/>
                </a:cubicBezTo>
                <a:cubicBezTo>
                  <a:pt x="2346474" y="2230416"/>
                  <a:pt x="2341265" y="2225642"/>
                  <a:pt x="2337792" y="2220433"/>
                </a:cubicBezTo>
                <a:cubicBezTo>
                  <a:pt x="2335188" y="2215224"/>
                  <a:pt x="2336056" y="2211751"/>
                  <a:pt x="2340397" y="2210015"/>
                </a:cubicBezTo>
                <a:cubicBezTo>
                  <a:pt x="2353419" y="2207410"/>
                  <a:pt x="2368178" y="2201767"/>
                  <a:pt x="2384673" y="2193085"/>
                </a:cubicBezTo>
                <a:cubicBezTo>
                  <a:pt x="2393354" y="2190481"/>
                  <a:pt x="2399432" y="2190047"/>
                  <a:pt x="2402904" y="2191783"/>
                </a:cubicBezTo>
                <a:cubicBezTo>
                  <a:pt x="2408981" y="2194388"/>
                  <a:pt x="2414191" y="2198728"/>
                  <a:pt x="2418531" y="2204806"/>
                </a:cubicBezTo>
                <a:cubicBezTo>
                  <a:pt x="2419400" y="2205674"/>
                  <a:pt x="2420268" y="2206542"/>
                  <a:pt x="2421136" y="2207410"/>
                </a:cubicBezTo>
                <a:cubicBezTo>
                  <a:pt x="2423740" y="2210015"/>
                  <a:pt x="2425043" y="2213921"/>
                  <a:pt x="2425043" y="2219130"/>
                </a:cubicBezTo>
                <a:cubicBezTo>
                  <a:pt x="2430252" y="2219130"/>
                  <a:pt x="2440670" y="2218262"/>
                  <a:pt x="2456297" y="2216526"/>
                </a:cubicBezTo>
                <a:cubicBezTo>
                  <a:pt x="2445011" y="2218262"/>
                  <a:pt x="2446747" y="2218262"/>
                  <a:pt x="2461505" y="2216526"/>
                </a:cubicBezTo>
                <a:cubicBezTo>
                  <a:pt x="2461505" y="2211317"/>
                  <a:pt x="2461505" y="2205240"/>
                  <a:pt x="2461505" y="2198294"/>
                </a:cubicBezTo>
                <a:cubicBezTo>
                  <a:pt x="2460638" y="2199162"/>
                  <a:pt x="2459769" y="2199597"/>
                  <a:pt x="2458901" y="2199597"/>
                </a:cubicBezTo>
                <a:cubicBezTo>
                  <a:pt x="2449351" y="2199597"/>
                  <a:pt x="2443274" y="2198728"/>
                  <a:pt x="2440670" y="2196992"/>
                </a:cubicBezTo>
                <a:cubicBezTo>
                  <a:pt x="2430252" y="2191783"/>
                  <a:pt x="2424175" y="2187008"/>
                  <a:pt x="2422438" y="2182667"/>
                </a:cubicBezTo>
                <a:cubicBezTo>
                  <a:pt x="2419834" y="2179195"/>
                  <a:pt x="2420268" y="2177024"/>
                  <a:pt x="2423740" y="2176156"/>
                </a:cubicBezTo>
                <a:cubicBezTo>
                  <a:pt x="2427213" y="2176156"/>
                  <a:pt x="2436329" y="2175288"/>
                  <a:pt x="2451088" y="2173552"/>
                </a:cubicBezTo>
                <a:cubicBezTo>
                  <a:pt x="2456297" y="2172683"/>
                  <a:pt x="2459769" y="2172249"/>
                  <a:pt x="2461505" y="2172249"/>
                </a:cubicBezTo>
                <a:lnTo>
                  <a:pt x="2461505" y="2165738"/>
                </a:lnTo>
                <a:cubicBezTo>
                  <a:pt x="2462374" y="2149243"/>
                  <a:pt x="2458901" y="2135352"/>
                  <a:pt x="2451088" y="2124066"/>
                </a:cubicBezTo>
                <a:cubicBezTo>
                  <a:pt x="2448483" y="2117989"/>
                  <a:pt x="2451522" y="2114951"/>
                  <a:pt x="2460203" y="2114951"/>
                </a:cubicBezTo>
                <a:cubicBezTo>
                  <a:pt x="2466280" y="2115819"/>
                  <a:pt x="2477132" y="2121028"/>
                  <a:pt x="2492759" y="2130578"/>
                </a:cubicBezTo>
                <a:cubicBezTo>
                  <a:pt x="2493627" y="2131446"/>
                  <a:pt x="2494496" y="2131880"/>
                  <a:pt x="2495364" y="2131880"/>
                </a:cubicBezTo>
                <a:cubicBezTo>
                  <a:pt x="2498836" y="2134484"/>
                  <a:pt x="2499705" y="2138391"/>
                  <a:pt x="2497968" y="2143600"/>
                </a:cubicBezTo>
                <a:cubicBezTo>
                  <a:pt x="2495364" y="2146205"/>
                  <a:pt x="2494062" y="2154018"/>
                  <a:pt x="2494062" y="2167040"/>
                </a:cubicBezTo>
                <a:cubicBezTo>
                  <a:pt x="2495798" y="2166172"/>
                  <a:pt x="2499271" y="2165738"/>
                  <a:pt x="2504480" y="2165738"/>
                </a:cubicBezTo>
                <a:cubicBezTo>
                  <a:pt x="2507952" y="2164870"/>
                  <a:pt x="2510991" y="2164436"/>
                  <a:pt x="2513595" y="2164436"/>
                </a:cubicBezTo>
                <a:cubicBezTo>
                  <a:pt x="2511859" y="2131446"/>
                  <a:pt x="2508386" y="2110176"/>
                  <a:pt x="2503177" y="2100626"/>
                </a:cubicBezTo>
                <a:cubicBezTo>
                  <a:pt x="2501441" y="2094549"/>
                  <a:pt x="2503177" y="2091510"/>
                  <a:pt x="2508386" y="2091510"/>
                </a:cubicBezTo>
                <a:close/>
                <a:moveTo>
                  <a:pt x="4104531" y="2090208"/>
                </a:moveTo>
                <a:cubicBezTo>
                  <a:pt x="4120158" y="2092812"/>
                  <a:pt x="4134917" y="2098455"/>
                  <a:pt x="4148807" y="2107137"/>
                </a:cubicBezTo>
                <a:cubicBezTo>
                  <a:pt x="4151412" y="2109742"/>
                  <a:pt x="4152280" y="2113648"/>
                  <a:pt x="4151412" y="2118857"/>
                </a:cubicBezTo>
                <a:cubicBezTo>
                  <a:pt x="4150544" y="2127539"/>
                  <a:pt x="4152280" y="2143600"/>
                  <a:pt x="4156621" y="2167040"/>
                </a:cubicBezTo>
                <a:cubicBezTo>
                  <a:pt x="4161830" y="2164436"/>
                  <a:pt x="4166604" y="2162700"/>
                  <a:pt x="4170945" y="2161831"/>
                </a:cubicBezTo>
                <a:cubicBezTo>
                  <a:pt x="4177891" y="2158359"/>
                  <a:pt x="4184836" y="2157925"/>
                  <a:pt x="4191781" y="2160529"/>
                </a:cubicBezTo>
                <a:cubicBezTo>
                  <a:pt x="4198727" y="2163134"/>
                  <a:pt x="4203936" y="2167909"/>
                  <a:pt x="4207408" y="2174854"/>
                </a:cubicBezTo>
                <a:cubicBezTo>
                  <a:pt x="4211749" y="2181799"/>
                  <a:pt x="4209579" y="2186574"/>
                  <a:pt x="4200897" y="2189179"/>
                </a:cubicBezTo>
                <a:cubicBezTo>
                  <a:pt x="4189611" y="2191783"/>
                  <a:pt x="4177022" y="2194388"/>
                  <a:pt x="4163132" y="2196992"/>
                </a:cubicBezTo>
                <a:cubicBezTo>
                  <a:pt x="4165736" y="2208278"/>
                  <a:pt x="4170945" y="2223471"/>
                  <a:pt x="4178759" y="2242571"/>
                </a:cubicBezTo>
                <a:cubicBezTo>
                  <a:pt x="4179627" y="2245175"/>
                  <a:pt x="4180495" y="2247346"/>
                  <a:pt x="4181363" y="2249082"/>
                </a:cubicBezTo>
                <a:cubicBezTo>
                  <a:pt x="4187440" y="2233455"/>
                  <a:pt x="4190479" y="2220867"/>
                  <a:pt x="4190479" y="2211317"/>
                </a:cubicBezTo>
                <a:cubicBezTo>
                  <a:pt x="4189611" y="2207844"/>
                  <a:pt x="4190045" y="2205674"/>
                  <a:pt x="4191781" y="2204806"/>
                </a:cubicBezTo>
                <a:cubicBezTo>
                  <a:pt x="4193518" y="2203937"/>
                  <a:pt x="4196556" y="2204371"/>
                  <a:pt x="4200897" y="2206108"/>
                </a:cubicBezTo>
                <a:cubicBezTo>
                  <a:pt x="4213051" y="2213053"/>
                  <a:pt x="4221299" y="2220867"/>
                  <a:pt x="4225640" y="2229548"/>
                </a:cubicBezTo>
                <a:cubicBezTo>
                  <a:pt x="4228244" y="2233889"/>
                  <a:pt x="4228244" y="2237796"/>
                  <a:pt x="4225640" y="2241268"/>
                </a:cubicBezTo>
                <a:cubicBezTo>
                  <a:pt x="4220431" y="2248214"/>
                  <a:pt x="4215222" y="2255593"/>
                  <a:pt x="4210013" y="2263407"/>
                </a:cubicBezTo>
                <a:cubicBezTo>
                  <a:pt x="4209145" y="2264275"/>
                  <a:pt x="4208276" y="2266011"/>
                  <a:pt x="4207408" y="2268616"/>
                </a:cubicBezTo>
                <a:cubicBezTo>
                  <a:pt x="4205672" y="2271220"/>
                  <a:pt x="4203067" y="2275127"/>
                  <a:pt x="4199595" y="2280336"/>
                </a:cubicBezTo>
                <a:cubicBezTo>
                  <a:pt x="4212617" y="2300304"/>
                  <a:pt x="4227376" y="2316365"/>
                  <a:pt x="4243871" y="2328519"/>
                </a:cubicBezTo>
                <a:cubicBezTo>
                  <a:pt x="4245607" y="2329387"/>
                  <a:pt x="4246910" y="2329821"/>
                  <a:pt x="4247778" y="2329821"/>
                </a:cubicBezTo>
                <a:cubicBezTo>
                  <a:pt x="4248646" y="2329821"/>
                  <a:pt x="4249080" y="2328953"/>
                  <a:pt x="4249080" y="2327217"/>
                </a:cubicBezTo>
                <a:cubicBezTo>
                  <a:pt x="4249948" y="2322876"/>
                  <a:pt x="4251685" y="2316799"/>
                  <a:pt x="4254289" y="2308985"/>
                </a:cubicBezTo>
                <a:cubicBezTo>
                  <a:pt x="4256894" y="2302040"/>
                  <a:pt x="4258630" y="2296397"/>
                  <a:pt x="4259498" y="2292056"/>
                </a:cubicBezTo>
                <a:cubicBezTo>
                  <a:pt x="4260366" y="2290320"/>
                  <a:pt x="4261234" y="2289451"/>
                  <a:pt x="4262103" y="2289451"/>
                </a:cubicBezTo>
                <a:cubicBezTo>
                  <a:pt x="4262971" y="2289451"/>
                  <a:pt x="4263839" y="2290320"/>
                  <a:pt x="4264707" y="2292056"/>
                </a:cubicBezTo>
                <a:cubicBezTo>
                  <a:pt x="4267312" y="2313760"/>
                  <a:pt x="4271218" y="2331123"/>
                  <a:pt x="4276427" y="2344146"/>
                </a:cubicBezTo>
                <a:cubicBezTo>
                  <a:pt x="4282504" y="2355432"/>
                  <a:pt x="4284675" y="2362377"/>
                  <a:pt x="4282939" y="2364982"/>
                </a:cubicBezTo>
                <a:cubicBezTo>
                  <a:pt x="4282070" y="2374532"/>
                  <a:pt x="4276861" y="2379306"/>
                  <a:pt x="4267312" y="2379306"/>
                </a:cubicBezTo>
                <a:cubicBezTo>
                  <a:pt x="4250816" y="2377570"/>
                  <a:pt x="4234321" y="2369323"/>
                  <a:pt x="4217826" y="2354564"/>
                </a:cubicBezTo>
                <a:cubicBezTo>
                  <a:pt x="4202199" y="2341541"/>
                  <a:pt x="4188743" y="2326349"/>
                  <a:pt x="4177457" y="2308985"/>
                </a:cubicBezTo>
                <a:cubicBezTo>
                  <a:pt x="4166170" y="2320271"/>
                  <a:pt x="4147071" y="2332426"/>
                  <a:pt x="4120158" y="2345448"/>
                </a:cubicBezTo>
                <a:cubicBezTo>
                  <a:pt x="4118421" y="2346316"/>
                  <a:pt x="4117119" y="2345882"/>
                  <a:pt x="4116251" y="2344146"/>
                </a:cubicBezTo>
                <a:cubicBezTo>
                  <a:pt x="4115383" y="2343278"/>
                  <a:pt x="4115817" y="2341976"/>
                  <a:pt x="4117553" y="2340239"/>
                </a:cubicBezTo>
                <a:cubicBezTo>
                  <a:pt x="4135785" y="2322876"/>
                  <a:pt x="4150544" y="2304644"/>
                  <a:pt x="4161830" y="2285545"/>
                </a:cubicBezTo>
                <a:cubicBezTo>
                  <a:pt x="4146203" y="2256895"/>
                  <a:pt x="4135351" y="2229548"/>
                  <a:pt x="4129274" y="2203503"/>
                </a:cubicBezTo>
                <a:cubicBezTo>
                  <a:pt x="4123196" y="2204371"/>
                  <a:pt x="4114081" y="2205674"/>
                  <a:pt x="4101926" y="2207410"/>
                </a:cubicBezTo>
                <a:cubicBezTo>
                  <a:pt x="4092376" y="2208278"/>
                  <a:pt x="4084997" y="2209146"/>
                  <a:pt x="4079788" y="2210015"/>
                </a:cubicBezTo>
                <a:cubicBezTo>
                  <a:pt x="4079788" y="2221301"/>
                  <a:pt x="4078920" y="2232153"/>
                  <a:pt x="4077184" y="2242571"/>
                </a:cubicBezTo>
                <a:cubicBezTo>
                  <a:pt x="4080656" y="2239966"/>
                  <a:pt x="4084563" y="2238664"/>
                  <a:pt x="4088904" y="2238664"/>
                </a:cubicBezTo>
                <a:cubicBezTo>
                  <a:pt x="4089772" y="2237796"/>
                  <a:pt x="4091508" y="2236928"/>
                  <a:pt x="4094113" y="2236059"/>
                </a:cubicBezTo>
                <a:cubicBezTo>
                  <a:pt x="4096717" y="2235191"/>
                  <a:pt x="4099322" y="2233889"/>
                  <a:pt x="4101926" y="2232153"/>
                </a:cubicBezTo>
                <a:cubicBezTo>
                  <a:pt x="4107135" y="2229548"/>
                  <a:pt x="4111910" y="2229548"/>
                  <a:pt x="4116251" y="2232153"/>
                </a:cubicBezTo>
                <a:cubicBezTo>
                  <a:pt x="4125801" y="2235625"/>
                  <a:pt x="4133180" y="2240834"/>
                  <a:pt x="4138389" y="2247780"/>
                </a:cubicBezTo>
                <a:cubicBezTo>
                  <a:pt x="4141862" y="2250384"/>
                  <a:pt x="4141862" y="2254291"/>
                  <a:pt x="4138389" y="2259500"/>
                </a:cubicBezTo>
                <a:cubicBezTo>
                  <a:pt x="4135785" y="2263841"/>
                  <a:pt x="4133614" y="2271220"/>
                  <a:pt x="4131878" y="2281638"/>
                </a:cubicBezTo>
                <a:cubicBezTo>
                  <a:pt x="4131010" y="2291188"/>
                  <a:pt x="4127971" y="2302474"/>
                  <a:pt x="4122762" y="2315496"/>
                </a:cubicBezTo>
                <a:cubicBezTo>
                  <a:pt x="4114949" y="2331992"/>
                  <a:pt x="4105833" y="2340673"/>
                  <a:pt x="4095415" y="2341541"/>
                </a:cubicBezTo>
                <a:cubicBezTo>
                  <a:pt x="4091074" y="2341541"/>
                  <a:pt x="4087167" y="2337201"/>
                  <a:pt x="4083695" y="2328519"/>
                </a:cubicBezTo>
                <a:cubicBezTo>
                  <a:pt x="4078486" y="2317233"/>
                  <a:pt x="4071975" y="2307683"/>
                  <a:pt x="4064161" y="2299869"/>
                </a:cubicBezTo>
                <a:cubicBezTo>
                  <a:pt x="4064161" y="2299869"/>
                  <a:pt x="4063727" y="2300304"/>
                  <a:pt x="4062859" y="2301172"/>
                </a:cubicBezTo>
                <a:cubicBezTo>
                  <a:pt x="4056782" y="2318535"/>
                  <a:pt x="4037682" y="2335898"/>
                  <a:pt x="4005560" y="2353262"/>
                </a:cubicBezTo>
                <a:cubicBezTo>
                  <a:pt x="4003824" y="2354130"/>
                  <a:pt x="4002521" y="2354130"/>
                  <a:pt x="4001653" y="2353262"/>
                </a:cubicBezTo>
                <a:cubicBezTo>
                  <a:pt x="4001653" y="2352394"/>
                  <a:pt x="4002087" y="2351091"/>
                  <a:pt x="4002956" y="2349355"/>
                </a:cubicBezTo>
                <a:cubicBezTo>
                  <a:pt x="4033341" y="2318969"/>
                  <a:pt x="4047666" y="2274693"/>
                  <a:pt x="4045930" y="2216526"/>
                </a:cubicBezTo>
                <a:cubicBezTo>
                  <a:pt x="4045930" y="2206108"/>
                  <a:pt x="4043759" y="2196558"/>
                  <a:pt x="4039418" y="2187876"/>
                </a:cubicBezTo>
                <a:cubicBezTo>
                  <a:pt x="4037682" y="2181799"/>
                  <a:pt x="4039852" y="2178327"/>
                  <a:pt x="4045930" y="2177458"/>
                </a:cubicBezTo>
                <a:cubicBezTo>
                  <a:pt x="4055479" y="2180063"/>
                  <a:pt x="4064161" y="2183101"/>
                  <a:pt x="4071975" y="2186574"/>
                </a:cubicBezTo>
                <a:cubicBezTo>
                  <a:pt x="4078920" y="2185706"/>
                  <a:pt x="4090206" y="2183536"/>
                  <a:pt x="4105833" y="2180063"/>
                </a:cubicBezTo>
                <a:cubicBezTo>
                  <a:pt x="4112778" y="2178327"/>
                  <a:pt x="4117987" y="2177024"/>
                  <a:pt x="4121460" y="2176156"/>
                </a:cubicBezTo>
                <a:cubicBezTo>
                  <a:pt x="4118856" y="2167474"/>
                  <a:pt x="4117119" y="2157925"/>
                  <a:pt x="4116251" y="2147507"/>
                </a:cubicBezTo>
                <a:cubicBezTo>
                  <a:pt x="4111910" y="2124066"/>
                  <a:pt x="4105399" y="2108873"/>
                  <a:pt x="4096717" y="2101928"/>
                </a:cubicBezTo>
                <a:cubicBezTo>
                  <a:pt x="4094113" y="2094983"/>
                  <a:pt x="4096717" y="2091076"/>
                  <a:pt x="4104531" y="2090208"/>
                </a:cubicBezTo>
                <a:close/>
                <a:moveTo>
                  <a:pt x="1143633" y="2084999"/>
                </a:moveTo>
                <a:cubicBezTo>
                  <a:pt x="1163601" y="2090208"/>
                  <a:pt x="1177058" y="2097153"/>
                  <a:pt x="1184002" y="2105835"/>
                </a:cubicBezTo>
                <a:cubicBezTo>
                  <a:pt x="1187475" y="2108439"/>
                  <a:pt x="1188344" y="2114951"/>
                  <a:pt x="1186607" y="2125369"/>
                </a:cubicBezTo>
                <a:cubicBezTo>
                  <a:pt x="1185739" y="2140127"/>
                  <a:pt x="1185739" y="2156622"/>
                  <a:pt x="1186607" y="2174854"/>
                </a:cubicBezTo>
                <a:cubicBezTo>
                  <a:pt x="1186607" y="2179195"/>
                  <a:pt x="1187041" y="2183970"/>
                  <a:pt x="1187909" y="2189179"/>
                </a:cubicBezTo>
                <a:cubicBezTo>
                  <a:pt x="1196591" y="2186574"/>
                  <a:pt x="1206575" y="2182667"/>
                  <a:pt x="1217861" y="2177458"/>
                </a:cubicBezTo>
                <a:cubicBezTo>
                  <a:pt x="1217861" y="2177458"/>
                  <a:pt x="1218295" y="2177458"/>
                  <a:pt x="1219163" y="2177458"/>
                </a:cubicBezTo>
                <a:cubicBezTo>
                  <a:pt x="1223504" y="2175722"/>
                  <a:pt x="1227845" y="2175288"/>
                  <a:pt x="1232186" y="2176156"/>
                </a:cubicBezTo>
                <a:cubicBezTo>
                  <a:pt x="1238263" y="2177892"/>
                  <a:pt x="1244774" y="2181799"/>
                  <a:pt x="1251720" y="2187876"/>
                </a:cubicBezTo>
                <a:cubicBezTo>
                  <a:pt x="1256060" y="2193085"/>
                  <a:pt x="1254758" y="2197426"/>
                  <a:pt x="1247813" y="2200899"/>
                </a:cubicBezTo>
                <a:cubicBezTo>
                  <a:pt x="1244340" y="2201767"/>
                  <a:pt x="1239131" y="2203069"/>
                  <a:pt x="1232186" y="2204806"/>
                </a:cubicBezTo>
                <a:cubicBezTo>
                  <a:pt x="1214822" y="2209146"/>
                  <a:pt x="1201366" y="2213053"/>
                  <a:pt x="1191816" y="2216526"/>
                </a:cubicBezTo>
                <a:cubicBezTo>
                  <a:pt x="1193552" y="2226944"/>
                  <a:pt x="1195723" y="2236928"/>
                  <a:pt x="1198327" y="2246477"/>
                </a:cubicBezTo>
                <a:cubicBezTo>
                  <a:pt x="1206141" y="2234323"/>
                  <a:pt x="1210048" y="2225207"/>
                  <a:pt x="1210048" y="2219130"/>
                </a:cubicBezTo>
                <a:cubicBezTo>
                  <a:pt x="1211784" y="2212185"/>
                  <a:pt x="1215691" y="2210015"/>
                  <a:pt x="1221767" y="2212619"/>
                </a:cubicBezTo>
                <a:cubicBezTo>
                  <a:pt x="1232186" y="2217828"/>
                  <a:pt x="1239565" y="2225642"/>
                  <a:pt x="1243906" y="2236059"/>
                </a:cubicBezTo>
                <a:cubicBezTo>
                  <a:pt x="1246511" y="2243005"/>
                  <a:pt x="1246076" y="2247346"/>
                  <a:pt x="1242604" y="2249082"/>
                </a:cubicBezTo>
                <a:cubicBezTo>
                  <a:pt x="1237395" y="2253423"/>
                  <a:pt x="1231752" y="2259500"/>
                  <a:pt x="1225675" y="2267313"/>
                </a:cubicBezTo>
                <a:cubicBezTo>
                  <a:pt x="1221334" y="2270786"/>
                  <a:pt x="1216558" y="2275995"/>
                  <a:pt x="1211350" y="2282940"/>
                </a:cubicBezTo>
                <a:cubicBezTo>
                  <a:pt x="1220899" y="2302908"/>
                  <a:pt x="1232186" y="2318101"/>
                  <a:pt x="1245208" y="2328519"/>
                </a:cubicBezTo>
                <a:cubicBezTo>
                  <a:pt x="1247813" y="2331123"/>
                  <a:pt x="1249983" y="2330689"/>
                  <a:pt x="1251720" y="2327217"/>
                </a:cubicBezTo>
                <a:cubicBezTo>
                  <a:pt x="1253455" y="2316799"/>
                  <a:pt x="1256060" y="2304644"/>
                  <a:pt x="1259533" y="2290754"/>
                </a:cubicBezTo>
                <a:cubicBezTo>
                  <a:pt x="1260401" y="2289017"/>
                  <a:pt x="1261269" y="2288149"/>
                  <a:pt x="1262138" y="2288149"/>
                </a:cubicBezTo>
                <a:cubicBezTo>
                  <a:pt x="1262138" y="2288149"/>
                  <a:pt x="1262572" y="2289017"/>
                  <a:pt x="1263440" y="2290754"/>
                </a:cubicBezTo>
                <a:cubicBezTo>
                  <a:pt x="1266912" y="2310722"/>
                  <a:pt x="1272989" y="2331992"/>
                  <a:pt x="1281671" y="2354564"/>
                </a:cubicBezTo>
                <a:cubicBezTo>
                  <a:pt x="1285144" y="2361509"/>
                  <a:pt x="1286012" y="2366718"/>
                  <a:pt x="1284276" y="2370191"/>
                </a:cubicBezTo>
                <a:cubicBezTo>
                  <a:pt x="1281671" y="2378872"/>
                  <a:pt x="1276462" y="2383213"/>
                  <a:pt x="1268649" y="2383213"/>
                </a:cubicBezTo>
                <a:cubicBezTo>
                  <a:pt x="1250417" y="2380609"/>
                  <a:pt x="1233054" y="2369757"/>
                  <a:pt x="1216558" y="2350657"/>
                </a:cubicBezTo>
                <a:cubicBezTo>
                  <a:pt x="1202668" y="2334162"/>
                  <a:pt x="1191816" y="2318535"/>
                  <a:pt x="1184002" y="2303776"/>
                </a:cubicBezTo>
                <a:cubicBezTo>
                  <a:pt x="1169243" y="2315931"/>
                  <a:pt x="1146237" y="2326783"/>
                  <a:pt x="1114984" y="2336332"/>
                </a:cubicBezTo>
                <a:cubicBezTo>
                  <a:pt x="1112379" y="2337201"/>
                  <a:pt x="1110642" y="2336767"/>
                  <a:pt x="1109775" y="2335030"/>
                </a:cubicBezTo>
                <a:cubicBezTo>
                  <a:pt x="1109775" y="2334162"/>
                  <a:pt x="1110642" y="2332860"/>
                  <a:pt x="1112379" y="2331123"/>
                </a:cubicBezTo>
                <a:cubicBezTo>
                  <a:pt x="1114115" y="2329387"/>
                  <a:pt x="1116720" y="2327651"/>
                  <a:pt x="1120193" y="2325914"/>
                </a:cubicBezTo>
                <a:cubicBezTo>
                  <a:pt x="1122797" y="2323310"/>
                  <a:pt x="1124968" y="2321574"/>
                  <a:pt x="1126704" y="2320705"/>
                </a:cubicBezTo>
                <a:cubicBezTo>
                  <a:pt x="1125836" y="2320705"/>
                  <a:pt x="1124534" y="2320705"/>
                  <a:pt x="1122797" y="2320705"/>
                </a:cubicBezTo>
                <a:cubicBezTo>
                  <a:pt x="1116720" y="2321574"/>
                  <a:pt x="1106736" y="2322442"/>
                  <a:pt x="1092845" y="2323310"/>
                </a:cubicBezTo>
                <a:cubicBezTo>
                  <a:pt x="1080691" y="2325046"/>
                  <a:pt x="1072010" y="2325914"/>
                  <a:pt x="1066801" y="2325914"/>
                </a:cubicBezTo>
                <a:cubicBezTo>
                  <a:pt x="1065932" y="2326783"/>
                  <a:pt x="1064630" y="2326783"/>
                  <a:pt x="1062893" y="2325914"/>
                </a:cubicBezTo>
                <a:cubicBezTo>
                  <a:pt x="1062025" y="2325914"/>
                  <a:pt x="1061592" y="2325914"/>
                  <a:pt x="1061592" y="2325914"/>
                </a:cubicBezTo>
                <a:cubicBezTo>
                  <a:pt x="1061592" y="2338937"/>
                  <a:pt x="1058987" y="2345448"/>
                  <a:pt x="1053778" y="2345448"/>
                </a:cubicBezTo>
                <a:cubicBezTo>
                  <a:pt x="1051174" y="2347185"/>
                  <a:pt x="1046398" y="2345014"/>
                  <a:pt x="1039453" y="2338937"/>
                </a:cubicBezTo>
                <a:cubicBezTo>
                  <a:pt x="1035981" y="2334596"/>
                  <a:pt x="1034244" y="2330255"/>
                  <a:pt x="1034244" y="2325914"/>
                </a:cubicBezTo>
                <a:cubicBezTo>
                  <a:pt x="1031640" y="2308551"/>
                  <a:pt x="1029035" y="2292490"/>
                  <a:pt x="1026430" y="2277731"/>
                </a:cubicBezTo>
                <a:cubicBezTo>
                  <a:pt x="1023826" y="2265577"/>
                  <a:pt x="1020788" y="2256027"/>
                  <a:pt x="1017315" y="2249082"/>
                </a:cubicBezTo>
                <a:cubicBezTo>
                  <a:pt x="1014710" y="2243005"/>
                  <a:pt x="1016881" y="2239532"/>
                  <a:pt x="1023826" y="2238664"/>
                </a:cubicBezTo>
                <a:cubicBezTo>
                  <a:pt x="1031640" y="2238664"/>
                  <a:pt x="1039453" y="2240834"/>
                  <a:pt x="1047266" y="2245175"/>
                </a:cubicBezTo>
                <a:cubicBezTo>
                  <a:pt x="1048135" y="2245175"/>
                  <a:pt x="1048569" y="2245609"/>
                  <a:pt x="1048569" y="2246477"/>
                </a:cubicBezTo>
                <a:cubicBezTo>
                  <a:pt x="1050305" y="2245609"/>
                  <a:pt x="1052910" y="2245175"/>
                  <a:pt x="1056382" y="2245175"/>
                </a:cubicBezTo>
                <a:cubicBezTo>
                  <a:pt x="1059855" y="2244307"/>
                  <a:pt x="1062460" y="2243873"/>
                  <a:pt x="1064196" y="2243873"/>
                </a:cubicBezTo>
                <a:cubicBezTo>
                  <a:pt x="1064196" y="2216960"/>
                  <a:pt x="1063762" y="2191349"/>
                  <a:pt x="1062893" y="2167040"/>
                </a:cubicBezTo>
                <a:cubicBezTo>
                  <a:pt x="1062893" y="2152282"/>
                  <a:pt x="1059855" y="2137957"/>
                  <a:pt x="1053778" y="2124066"/>
                </a:cubicBezTo>
                <a:cubicBezTo>
                  <a:pt x="1050305" y="2115385"/>
                  <a:pt x="1052910" y="2111044"/>
                  <a:pt x="1061592" y="2111044"/>
                </a:cubicBezTo>
                <a:cubicBezTo>
                  <a:pt x="1077218" y="2114516"/>
                  <a:pt x="1089807" y="2120594"/>
                  <a:pt x="1099357" y="2129275"/>
                </a:cubicBezTo>
                <a:cubicBezTo>
                  <a:pt x="1102829" y="2131880"/>
                  <a:pt x="1103263" y="2137089"/>
                  <a:pt x="1100659" y="2144902"/>
                </a:cubicBezTo>
                <a:cubicBezTo>
                  <a:pt x="1099790" y="2150111"/>
                  <a:pt x="1098488" y="2160529"/>
                  <a:pt x="1096752" y="2176156"/>
                </a:cubicBezTo>
                <a:cubicBezTo>
                  <a:pt x="1101961" y="2174420"/>
                  <a:pt x="1108038" y="2173118"/>
                  <a:pt x="1114984" y="2172249"/>
                </a:cubicBezTo>
                <a:cubicBezTo>
                  <a:pt x="1121929" y="2170513"/>
                  <a:pt x="1130610" y="2173986"/>
                  <a:pt x="1141029" y="2182667"/>
                </a:cubicBezTo>
                <a:cubicBezTo>
                  <a:pt x="1146237" y="2187008"/>
                  <a:pt x="1146237" y="2190915"/>
                  <a:pt x="1141029" y="2194388"/>
                </a:cubicBezTo>
                <a:cubicBezTo>
                  <a:pt x="1130610" y="2198728"/>
                  <a:pt x="1115851" y="2201767"/>
                  <a:pt x="1096752" y="2203503"/>
                </a:cubicBezTo>
                <a:cubicBezTo>
                  <a:pt x="1096752" y="2213921"/>
                  <a:pt x="1096318" y="2225207"/>
                  <a:pt x="1095450" y="2237362"/>
                </a:cubicBezTo>
                <a:cubicBezTo>
                  <a:pt x="1096318" y="2237362"/>
                  <a:pt x="1097186" y="2236928"/>
                  <a:pt x="1098054" y="2236059"/>
                </a:cubicBezTo>
                <a:cubicBezTo>
                  <a:pt x="1098922" y="2236059"/>
                  <a:pt x="1099790" y="2235625"/>
                  <a:pt x="1100659" y="2234757"/>
                </a:cubicBezTo>
                <a:cubicBezTo>
                  <a:pt x="1104132" y="2233021"/>
                  <a:pt x="1108472" y="2233021"/>
                  <a:pt x="1113681" y="2234757"/>
                </a:cubicBezTo>
                <a:cubicBezTo>
                  <a:pt x="1123231" y="2238230"/>
                  <a:pt x="1131044" y="2244741"/>
                  <a:pt x="1137122" y="2254291"/>
                </a:cubicBezTo>
                <a:cubicBezTo>
                  <a:pt x="1141463" y="2259500"/>
                  <a:pt x="1141463" y="2264709"/>
                  <a:pt x="1137122" y="2269918"/>
                </a:cubicBezTo>
                <a:cubicBezTo>
                  <a:pt x="1134517" y="2271654"/>
                  <a:pt x="1131913" y="2275561"/>
                  <a:pt x="1129308" y="2281638"/>
                </a:cubicBezTo>
                <a:cubicBezTo>
                  <a:pt x="1130176" y="2280770"/>
                  <a:pt x="1130176" y="2281204"/>
                  <a:pt x="1129308" y="2282940"/>
                </a:cubicBezTo>
                <a:cubicBezTo>
                  <a:pt x="1129308" y="2283808"/>
                  <a:pt x="1128874" y="2285111"/>
                  <a:pt x="1128006" y="2286847"/>
                </a:cubicBezTo>
                <a:cubicBezTo>
                  <a:pt x="1125402" y="2292924"/>
                  <a:pt x="1123231" y="2297265"/>
                  <a:pt x="1121495" y="2299869"/>
                </a:cubicBezTo>
                <a:cubicBezTo>
                  <a:pt x="1124099" y="2300738"/>
                  <a:pt x="1126270" y="2303342"/>
                  <a:pt x="1128006" y="2307683"/>
                </a:cubicBezTo>
                <a:cubicBezTo>
                  <a:pt x="1130610" y="2312024"/>
                  <a:pt x="1131044" y="2315496"/>
                  <a:pt x="1129308" y="2318101"/>
                </a:cubicBezTo>
                <a:cubicBezTo>
                  <a:pt x="1142331" y="2307683"/>
                  <a:pt x="1156655" y="2294660"/>
                  <a:pt x="1172282" y="2279033"/>
                </a:cubicBezTo>
                <a:cubicBezTo>
                  <a:pt x="1167073" y="2263407"/>
                  <a:pt x="1162299" y="2245609"/>
                  <a:pt x="1157958" y="2225642"/>
                </a:cubicBezTo>
                <a:cubicBezTo>
                  <a:pt x="1156221" y="2225642"/>
                  <a:pt x="1153617" y="2226510"/>
                  <a:pt x="1150144" y="2228246"/>
                </a:cubicBezTo>
                <a:cubicBezTo>
                  <a:pt x="1146672" y="2229114"/>
                  <a:pt x="1144067" y="2229982"/>
                  <a:pt x="1142331" y="2230851"/>
                </a:cubicBezTo>
                <a:cubicBezTo>
                  <a:pt x="1131044" y="2230851"/>
                  <a:pt x="1121061" y="2226076"/>
                  <a:pt x="1112379" y="2216526"/>
                </a:cubicBezTo>
                <a:cubicBezTo>
                  <a:pt x="1110642" y="2214789"/>
                  <a:pt x="1109775" y="2213053"/>
                  <a:pt x="1109775" y="2211317"/>
                </a:cubicBezTo>
                <a:cubicBezTo>
                  <a:pt x="1110642" y="2210449"/>
                  <a:pt x="1112379" y="2209580"/>
                  <a:pt x="1114984" y="2208712"/>
                </a:cubicBezTo>
                <a:cubicBezTo>
                  <a:pt x="1128006" y="2204371"/>
                  <a:pt x="1141029" y="2200465"/>
                  <a:pt x="1154051" y="2196992"/>
                </a:cubicBezTo>
                <a:cubicBezTo>
                  <a:pt x="1153182" y="2183970"/>
                  <a:pt x="1151881" y="2169645"/>
                  <a:pt x="1150144" y="2154018"/>
                </a:cubicBezTo>
                <a:cubicBezTo>
                  <a:pt x="1148408" y="2127105"/>
                  <a:pt x="1143633" y="2107571"/>
                  <a:pt x="1135820" y="2095417"/>
                </a:cubicBezTo>
                <a:cubicBezTo>
                  <a:pt x="1133215" y="2088472"/>
                  <a:pt x="1135820" y="2084999"/>
                  <a:pt x="1143633" y="2084999"/>
                </a:cubicBezTo>
                <a:close/>
                <a:moveTo>
                  <a:pt x="3120442" y="2082394"/>
                </a:moveTo>
                <a:cubicBezTo>
                  <a:pt x="3141278" y="2084131"/>
                  <a:pt x="3157773" y="2092812"/>
                  <a:pt x="3169927" y="2108439"/>
                </a:cubicBezTo>
                <a:cubicBezTo>
                  <a:pt x="3172532" y="2114516"/>
                  <a:pt x="3172532" y="2120160"/>
                  <a:pt x="3169927" y="2125369"/>
                </a:cubicBezTo>
                <a:cubicBezTo>
                  <a:pt x="3167323" y="2134918"/>
                  <a:pt x="3166021" y="2145336"/>
                  <a:pt x="3166021" y="2156622"/>
                </a:cubicBezTo>
                <a:lnTo>
                  <a:pt x="3166021" y="2159227"/>
                </a:lnTo>
                <a:cubicBezTo>
                  <a:pt x="3180779" y="2157491"/>
                  <a:pt x="3193802" y="2156188"/>
                  <a:pt x="3205088" y="2155320"/>
                </a:cubicBezTo>
                <a:cubicBezTo>
                  <a:pt x="3212033" y="2154452"/>
                  <a:pt x="3218110" y="2152716"/>
                  <a:pt x="3223319" y="2150111"/>
                </a:cubicBezTo>
                <a:cubicBezTo>
                  <a:pt x="3230265" y="2146639"/>
                  <a:pt x="3236776" y="2147507"/>
                  <a:pt x="3242853" y="2152716"/>
                </a:cubicBezTo>
                <a:cubicBezTo>
                  <a:pt x="3250667" y="2158793"/>
                  <a:pt x="3258046" y="2167040"/>
                  <a:pt x="3264991" y="2177458"/>
                </a:cubicBezTo>
                <a:cubicBezTo>
                  <a:pt x="3268464" y="2182667"/>
                  <a:pt x="3267596" y="2188311"/>
                  <a:pt x="3262387" y="2194388"/>
                </a:cubicBezTo>
                <a:cubicBezTo>
                  <a:pt x="3251969" y="2204806"/>
                  <a:pt x="3244155" y="2216960"/>
                  <a:pt x="3238946" y="2230851"/>
                </a:cubicBezTo>
                <a:cubicBezTo>
                  <a:pt x="3241551" y="2232587"/>
                  <a:pt x="3243287" y="2234757"/>
                  <a:pt x="3244155" y="2237362"/>
                </a:cubicBezTo>
                <a:cubicBezTo>
                  <a:pt x="3246760" y="2240834"/>
                  <a:pt x="3247194" y="2243873"/>
                  <a:pt x="3245458" y="2246477"/>
                </a:cubicBezTo>
                <a:cubicBezTo>
                  <a:pt x="3243721" y="2249082"/>
                  <a:pt x="3240249" y="2250384"/>
                  <a:pt x="3235040" y="2250384"/>
                </a:cubicBezTo>
                <a:cubicBezTo>
                  <a:pt x="3216808" y="2248648"/>
                  <a:pt x="3193368" y="2248648"/>
                  <a:pt x="3164718" y="2250384"/>
                </a:cubicBezTo>
                <a:lnTo>
                  <a:pt x="3164718" y="2275127"/>
                </a:lnTo>
                <a:cubicBezTo>
                  <a:pt x="3164718" y="2319403"/>
                  <a:pt x="3159075" y="2354130"/>
                  <a:pt x="3147789" y="2379306"/>
                </a:cubicBezTo>
                <a:cubicBezTo>
                  <a:pt x="3146053" y="2382779"/>
                  <a:pt x="3144751" y="2384515"/>
                  <a:pt x="3143883" y="2384515"/>
                </a:cubicBezTo>
                <a:cubicBezTo>
                  <a:pt x="3143014" y="2384515"/>
                  <a:pt x="3141712" y="2383213"/>
                  <a:pt x="3139976" y="2380609"/>
                </a:cubicBezTo>
                <a:cubicBezTo>
                  <a:pt x="3131294" y="2364982"/>
                  <a:pt x="3126953" y="2338069"/>
                  <a:pt x="3126953" y="2299869"/>
                </a:cubicBezTo>
                <a:cubicBezTo>
                  <a:pt x="3126953" y="2294660"/>
                  <a:pt x="3126953" y="2286847"/>
                  <a:pt x="3126953" y="2276429"/>
                </a:cubicBezTo>
                <a:cubicBezTo>
                  <a:pt x="3126085" y="2266011"/>
                  <a:pt x="3125651" y="2258198"/>
                  <a:pt x="3125651" y="2252989"/>
                </a:cubicBezTo>
                <a:cubicBezTo>
                  <a:pt x="3110024" y="2253857"/>
                  <a:pt x="3096568" y="2255159"/>
                  <a:pt x="3085281" y="2256895"/>
                </a:cubicBezTo>
                <a:cubicBezTo>
                  <a:pt x="3084413" y="2268182"/>
                  <a:pt x="3080506" y="2273824"/>
                  <a:pt x="3073561" y="2273824"/>
                </a:cubicBezTo>
                <a:cubicBezTo>
                  <a:pt x="3063143" y="2274693"/>
                  <a:pt x="3056632" y="2266879"/>
                  <a:pt x="3054027" y="2250384"/>
                </a:cubicBezTo>
                <a:cubicBezTo>
                  <a:pt x="3051423" y="2212185"/>
                  <a:pt x="3046648" y="2187442"/>
                  <a:pt x="3039703" y="2176156"/>
                </a:cubicBezTo>
                <a:cubicBezTo>
                  <a:pt x="3037099" y="2172683"/>
                  <a:pt x="3036664" y="2169645"/>
                  <a:pt x="3038401" y="2167040"/>
                </a:cubicBezTo>
                <a:cubicBezTo>
                  <a:pt x="3040137" y="2164436"/>
                  <a:pt x="3043176" y="2163568"/>
                  <a:pt x="3047516" y="2164436"/>
                </a:cubicBezTo>
                <a:cubicBezTo>
                  <a:pt x="3051857" y="2164436"/>
                  <a:pt x="3060539" y="2166606"/>
                  <a:pt x="3073561" y="2170947"/>
                </a:cubicBezTo>
                <a:cubicBezTo>
                  <a:pt x="3091793" y="2168343"/>
                  <a:pt x="3093963" y="2167909"/>
                  <a:pt x="3080072" y="2169645"/>
                </a:cubicBezTo>
                <a:cubicBezTo>
                  <a:pt x="3093963" y="2167909"/>
                  <a:pt x="3109156" y="2166172"/>
                  <a:pt x="3125651" y="2164436"/>
                </a:cubicBezTo>
                <a:lnTo>
                  <a:pt x="3125651" y="2139693"/>
                </a:lnTo>
                <a:cubicBezTo>
                  <a:pt x="3126519" y="2121462"/>
                  <a:pt x="3122613" y="2105401"/>
                  <a:pt x="3113931" y="2091510"/>
                </a:cubicBezTo>
                <a:cubicBezTo>
                  <a:pt x="3111326" y="2085433"/>
                  <a:pt x="3113497" y="2082394"/>
                  <a:pt x="3120442" y="2082394"/>
                </a:cubicBezTo>
                <a:close/>
                <a:moveTo>
                  <a:pt x="3457314" y="1786413"/>
                </a:moveTo>
                <a:cubicBezTo>
                  <a:pt x="3459051" y="1786413"/>
                  <a:pt x="3462523" y="1786847"/>
                  <a:pt x="3467732" y="1787715"/>
                </a:cubicBezTo>
                <a:cubicBezTo>
                  <a:pt x="3488568" y="1790319"/>
                  <a:pt x="3502459" y="1792490"/>
                  <a:pt x="3509404" y="1794226"/>
                </a:cubicBezTo>
                <a:cubicBezTo>
                  <a:pt x="3526768" y="1798567"/>
                  <a:pt x="3533713" y="1810721"/>
                  <a:pt x="3530240" y="1830689"/>
                </a:cubicBezTo>
                <a:cubicBezTo>
                  <a:pt x="3525899" y="1843711"/>
                  <a:pt x="3518086" y="1847184"/>
                  <a:pt x="3506800" y="1841107"/>
                </a:cubicBezTo>
                <a:cubicBezTo>
                  <a:pt x="3497250" y="1835030"/>
                  <a:pt x="3480321" y="1818535"/>
                  <a:pt x="3456012" y="1791622"/>
                </a:cubicBezTo>
                <a:cubicBezTo>
                  <a:pt x="3454276" y="1789885"/>
                  <a:pt x="3453408" y="1788583"/>
                  <a:pt x="3453408" y="1787715"/>
                </a:cubicBezTo>
                <a:cubicBezTo>
                  <a:pt x="3453408" y="1786847"/>
                  <a:pt x="3454710" y="1786413"/>
                  <a:pt x="3457314" y="1786413"/>
                </a:cubicBezTo>
                <a:close/>
                <a:moveTo>
                  <a:pt x="5704173" y="1774692"/>
                </a:moveTo>
                <a:cubicBezTo>
                  <a:pt x="5730217" y="1773824"/>
                  <a:pt x="5743674" y="1782506"/>
                  <a:pt x="5744542" y="1800737"/>
                </a:cubicBezTo>
                <a:cubicBezTo>
                  <a:pt x="5743674" y="1814628"/>
                  <a:pt x="5723273" y="1828084"/>
                  <a:pt x="5683337" y="1841107"/>
                </a:cubicBezTo>
                <a:cubicBezTo>
                  <a:pt x="5677260" y="1841975"/>
                  <a:pt x="5673353" y="1841107"/>
                  <a:pt x="5671616" y="1838502"/>
                </a:cubicBezTo>
                <a:cubicBezTo>
                  <a:pt x="5669880" y="1835898"/>
                  <a:pt x="5671183" y="1832859"/>
                  <a:pt x="5675523" y="1829387"/>
                </a:cubicBezTo>
                <a:cubicBezTo>
                  <a:pt x="5686810" y="1821573"/>
                  <a:pt x="5693755" y="1815930"/>
                  <a:pt x="5696359" y="1812458"/>
                </a:cubicBezTo>
                <a:cubicBezTo>
                  <a:pt x="5698096" y="1810721"/>
                  <a:pt x="5698530" y="1809419"/>
                  <a:pt x="5697661" y="1808551"/>
                </a:cubicBezTo>
                <a:cubicBezTo>
                  <a:pt x="5696793" y="1807683"/>
                  <a:pt x="5695057" y="1806814"/>
                  <a:pt x="5692452" y="1805946"/>
                </a:cubicBezTo>
                <a:cubicBezTo>
                  <a:pt x="5681166" y="1804210"/>
                  <a:pt x="5675523" y="1799001"/>
                  <a:pt x="5675523" y="1790319"/>
                </a:cubicBezTo>
                <a:cubicBezTo>
                  <a:pt x="5676392" y="1779901"/>
                  <a:pt x="5685941" y="1774692"/>
                  <a:pt x="5704173" y="1774692"/>
                </a:cubicBezTo>
                <a:close/>
                <a:moveTo>
                  <a:pt x="8108602" y="1772088"/>
                </a:moveTo>
                <a:cubicBezTo>
                  <a:pt x="8089503" y="1772956"/>
                  <a:pt x="8073008" y="1774692"/>
                  <a:pt x="8059117" y="1777297"/>
                </a:cubicBezTo>
                <a:cubicBezTo>
                  <a:pt x="8059117" y="1779901"/>
                  <a:pt x="8059117" y="1785110"/>
                  <a:pt x="8059117" y="1792924"/>
                </a:cubicBezTo>
                <a:cubicBezTo>
                  <a:pt x="8059986" y="1803342"/>
                  <a:pt x="8060419" y="1810721"/>
                  <a:pt x="8060419" y="1815062"/>
                </a:cubicBezTo>
                <a:cubicBezTo>
                  <a:pt x="8077782" y="1813326"/>
                  <a:pt x="8094712" y="1811155"/>
                  <a:pt x="8111206" y="1808551"/>
                </a:cubicBezTo>
                <a:cubicBezTo>
                  <a:pt x="8111206" y="1807683"/>
                  <a:pt x="8111206" y="1805946"/>
                  <a:pt x="8111206" y="1803342"/>
                </a:cubicBezTo>
                <a:cubicBezTo>
                  <a:pt x="8112944" y="1787715"/>
                  <a:pt x="8114246" y="1778599"/>
                  <a:pt x="8115114" y="1775995"/>
                </a:cubicBezTo>
                <a:cubicBezTo>
                  <a:pt x="8115982" y="1773390"/>
                  <a:pt x="8113811" y="1772088"/>
                  <a:pt x="8108602" y="1772088"/>
                </a:cubicBezTo>
                <a:close/>
                <a:moveTo>
                  <a:pt x="3212492" y="1757763"/>
                </a:moveTo>
                <a:cubicBezTo>
                  <a:pt x="3209019" y="1758631"/>
                  <a:pt x="3200772" y="1759499"/>
                  <a:pt x="3187750" y="1760368"/>
                </a:cubicBezTo>
                <a:cubicBezTo>
                  <a:pt x="3179068" y="1761236"/>
                  <a:pt x="3172991" y="1761670"/>
                  <a:pt x="3169518" y="1761670"/>
                </a:cubicBezTo>
                <a:cubicBezTo>
                  <a:pt x="3169518" y="1766011"/>
                  <a:pt x="3169952" y="1772088"/>
                  <a:pt x="3170820" y="1779901"/>
                </a:cubicBezTo>
                <a:cubicBezTo>
                  <a:pt x="3170820" y="1787715"/>
                  <a:pt x="3170820" y="1793358"/>
                  <a:pt x="3170820" y="1796831"/>
                </a:cubicBezTo>
                <a:cubicBezTo>
                  <a:pt x="3182975" y="1796831"/>
                  <a:pt x="3197733" y="1795962"/>
                  <a:pt x="3215097" y="1794226"/>
                </a:cubicBezTo>
                <a:cubicBezTo>
                  <a:pt x="3215097" y="1790753"/>
                  <a:pt x="3215531" y="1785110"/>
                  <a:pt x="3216399" y="1777297"/>
                </a:cubicBezTo>
                <a:cubicBezTo>
                  <a:pt x="3216399" y="1769483"/>
                  <a:pt x="3216399" y="1763840"/>
                  <a:pt x="3216399" y="1760368"/>
                </a:cubicBezTo>
                <a:cubicBezTo>
                  <a:pt x="3216399" y="1757763"/>
                  <a:pt x="3215097" y="1756895"/>
                  <a:pt x="3212492" y="1757763"/>
                </a:cubicBezTo>
                <a:close/>
                <a:moveTo>
                  <a:pt x="3431270" y="1752554"/>
                </a:moveTo>
                <a:cubicBezTo>
                  <a:pt x="3434742" y="1751686"/>
                  <a:pt x="3436479" y="1751686"/>
                  <a:pt x="3436479" y="1752554"/>
                </a:cubicBezTo>
                <a:cubicBezTo>
                  <a:pt x="3437347" y="1753422"/>
                  <a:pt x="3436479" y="1754725"/>
                  <a:pt x="3433874" y="1756461"/>
                </a:cubicBezTo>
                <a:cubicBezTo>
                  <a:pt x="3426061" y="1763406"/>
                  <a:pt x="3411736" y="1776429"/>
                  <a:pt x="3390900" y="1795528"/>
                </a:cubicBezTo>
                <a:cubicBezTo>
                  <a:pt x="3387427" y="1799001"/>
                  <a:pt x="3382652" y="1803776"/>
                  <a:pt x="3376575" y="1809853"/>
                </a:cubicBezTo>
                <a:cubicBezTo>
                  <a:pt x="3372234" y="1813326"/>
                  <a:pt x="3369196" y="1815930"/>
                  <a:pt x="3367460" y="1817666"/>
                </a:cubicBezTo>
                <a:cubicBezTo>
                  <a:pt x="3363987" y="1822875"/>
                  <a:pt x="3358344" y="1823309"/>
                  <a:pt x="3350530" y="1818969"/>
                </a:cubicBezTo>
                <a:cubicBezTo>
                  <a:pt x="3340112" y="1811155"/>
                  <a:pt x="3334035" y="1801171"/>
                  <a:pt x="3332299" y="1789017"/>
                </a:cubicBezTo>
                <a:cubicBezTo>
                  <a:pt x="3331431" y="1782072"/>
                  <a:pt x="3333601" y="1778599"/>
                  <a:pt x="3338810" y="1778599"/>
                </a:cubicBezTo>
                <a:cubicBezTo>
                  <a:pt x="3343151" y="1780335"/>
                  <a:pt x="3354003" y="1778165"/>
                  <a:pt x="3371366" y="1772088"/>
                </a:cubicBezTo>
                <a:cubicBezTo>
                  <a:pt x="3378311" y="1769483"/>
                  <a:pt x="3390466" y="1765577"/>
                  <a:pt x="3407829" y="1760368"/>
                </a:cubicBezTo>
                <a:cubicBezTo>
                  <a:pt x="3418247" y="1756895"/>
                  <a:pt x="3426061" y="1754290"/>
                  <a:pt x="3431270" y="1752554"/>
                </a:cubicBezTo>
                <a:close/>
                <a:moveTo>
                  <a:pt x="8126508" y="1742136"/>
                </a:moveTo>
                <a:cubicBezTo>
                  <a:pt x="8130632" y="1742136"/>
                  <a:pt x="8134214" y="1743004"/>
                  <a:pt x="8137252" y="1744741"/>
                </a:cubicBezTo>
                <a:cubicBezTo>
                  <a:pt x="8149406" y="1750818"/>
                  <a:pt x="8158522" y="1759499"/>
                  <a:pt x="8164599" y="1770786"/>
                </a:cubicBezTo>
                <a:cubicBezTo>
                  <a:pt x="8167204" y="1775126"/>
                  <a:pt x="8166770" y="1779467"/>
                  <a:pt x="8163296" y="1783808"/>
                </a:cubicBezTo>
                <a:cubicBezTo>
                  <a:pt x="8157220" y="1789017"/>
                  <a:pt x="8151576" y="1799001"/>
                  <a:pt x="8146368" y="1813760"/>
                </a:cubicBezTo>
                <a:cubicBezTo>
                  <a:pt x="8150708" y="1818100"/>
                  <a:pt x="8153313" y="1822875"/>
                  <a:pt x="8154181" y="1828084"/>
                </a:cubicBezTo>
                <a:cubicBezTo>
                  <a:pt x="8156786" y="1834162"/>
                  <a:pt x="8154615" y="1837200"/>
                  <a:pt x="8147670" y="1837200"/>
                </a:cubicBezTo>
                <a:cubicBezTo>
                  <a:pt x="8142460" y="1837200"/>
                  <a:pt x="8134647" y="1837634"/>
                  <a:pt x="8124229" y="1838502"/>
                </a:cubicBezTo>
                <a:cubicBezTo>
                  <a:pt x="8095580" y="1840239"/>
                  <a:pt x="8074744" y="1841107"/>
                  <a:pt x="8061722" y="1841107"/>
                </a:cubicBezTo>
                <a:cubicBezTo>
                  <a:pt x="8061722" y="1842843"/>
                  <a:pt x="8061288" y="1844580"/>
                  <a:pt x="8060419" y="1846316"/>
                </a:cubicBezTo>
                <a:cubicBezTo>
                  <a:pt x="8060419" y="1848920"/>
                  <a:pt x="8059986" y="1850657"/>
                  <a:pt x="8059117" y="1851525"/>
                </a:cubicBezTo>
                <a:cubicBezTo>
                  <a:pt x="8054776" y="1855866"/>
                  <a:pt x="8050436" y="1857168"/>
                  <a:pt x="8046094" y="1855432"/>
                </a:cubicBezTo>
                <a:cubicBezTo>
                  <a:pt x="8037413" y="1849354"/>
                  <a:pt x="8033072" y="1841541"/>
                  <a:pt x="8033072" y="1831991"/>
                </a:cubicBezTo>
                <a:cubicBezTo>
                  <a:pt x="8028732" y="1794660"/>
                  <a:pt x="8023088" y="1769483"/>
                  <a:pt x="8016143" y="1756461"/>
                </a:cubicBezTo>
                <a:cubicBezTo>
                  <a:pt x="8013538" y="1752120"/>
                  <a:pt x="8015709" y="1749516"/>
                  <a:pt x="8022654" y="1748647"/>
                </a:cubicBezTo>
                <a:cubicBezTo>
                  <a:pt x="8033072" y="1748647"/>
                  <a:pt x="8041754" y="1750818"/>
                  <a:pt x="8048699" y="1755159"/>
                </a:cubicBezTo>
                <a:cubicBezTo>
                  <a:pt x="8049568" y="1755159"/>
                  <a:pt x="8051304" y="1755159"/>
                  <a:pt x="8053908" y="1755159"/>
                </a:cubicBezTo>
                <a:cubicBezTo>
                  <a:pt x="8060854" y="1754290"/>
                  <a:pt x="8071706" y="1752554"/>
                  <a:pt x="8086464" y="1749950"/>
                </a:cubicBezTo>
                <a:cubicBezTo>
                  <a:pt x="8090805" y="1749950"/>
                  <a:pt x="8098184" y="1748647"/>
                  <a:pt x="8108602" y="1746043"/>
                </a:cubicBezTo>
                <a:cubicBezTo>
                  <a:pt x="8110339" y="1745175"/>
                  <a:pt x="8111641" y="1744741"/>
                  <a:pt x="8112509" y="1744741"/>
                </a:cubicBezTo>
                <a:cubicBezTo>
                  <a:pt x="8117718" y="1743004"/>
                  <a:pt x="8122384" y="1742136"/>
                  <a:pt x="8126508" y="1742136"/>
                </a:cubicBezTo>
                <a:close/>
                <a:moveTo>
                  <a:pt x="5084303" y="1739532"/>
                </a:moveTo>
                <a:cubicBezTo>
                  <a:pt x="5079094" y="1741268"/>
                  <a:pt x="5070847" y="1742570"/>
                  <a:pt x="5059561" y="1743438"/>
                </a:cubicBezTo>
                <a:cubicBezTo>
                  <a:pt x="5056956" y="1744307"/>
                  <a:pt x="5055220" y="1744741"/>
                  <a:pt x="5054352" y="1744741"/>
                </a:cubicBezTo>
                <a:cubicBezTo>
                  <a:pt x="5054352" y="1745609"/>
                  <a:pt x="5054352" y="1747779"/>
                  <a:pt x="5054352" y="1751252"/>
                </a:cubicBezTo>
                <a:cubicBezTo>
                  <a:pt x="5053483" y="1753856"/>
                  <a:pt x="5053049" y="1756027"/>
                  <a:pt x="5053049" y="1757763"/>
                </a:cubicBezTo>
                <a:cubicBezTo>
                  <a:pt x="5059126" y="1756895"/>
                  <a:pt x="5065203" y="1755159"/>
                  <a:pt x="5071281" y="1752554"/>
                </a:cubicBezTo>
                <a:cubicBezTo>
                  <a:pt x="5075621" y="1751686"/>
                  <a:pt x="5080397" y="1752120"/>
                  <a:pt x="5085606" y="1753856"/>
                </a:cubicBezTo>
                <a:cubicBezTo>
                  <a:pt x="5085606" y="1752988"/>
                  <a:pt x="5085606" y="1750818"/>
                  <a:pt x="5085606" y="1747345"/>
                </a:cubicBezTo>
                <a:cubicBezTo>
                  <a:pt x="5084737" y="1743872"/>
                  <a:pt x="5084303" y="1741268"/>
                  <a:pt x="5084303" y="1739532"/>
                </a:cubicBezTo>
                <a:close/>
                <a:moveTo>
                  <a:pt x="3463826" y="1735625"/>
                </a:moveTo>
                <a:cubicBezTo>
                  <a:pt x="3482057" y="1735625"/>
                  <a:pt x="3494211" y="1736059"/>
                  <a:pt x="3500289" y="1736927"/>
                </a:cubicBezTo>
                <a:cubicBezTo>
                  <a:pt x="3521993" y="1741268"/>
                  <a:pt x="3530240" y="1752554"/>
                  <a:pt x="3525031" y="1770786"/>
                </a:cubicBezTo>
                <a:cubicBezTo>
                  <a:pt x="3521559" y="1782072"/>
                  <a:pt x="3515047" y="1784242"/>
                  <a:pt x="3505498" y="1777297"/>
                </a:cubicBezTo>
                <a:cubicBezTo>
                  <a:pt x="3493343" y="1771220"/>
                  <a:pt x="3479018" y="1759065"/>
                  <a:pt x="3462523" y="1740834"/>
                </a:cubicBezTo>
                <a:cubicBezTo>
                  <a:pt x="3460787" y="1739098"/>
                  <a:pt x="3459919" y="1737795"/>
                  <a:pt x="3459919" y="1736927"/>
                </a:cubicBezTo>
                <a:cubicBezTo>
                  <a:pt x="3459919" y="1736059"/>
                  <a:pt x="3461221" y="1735625"/>
                  <a:pt x="3463826" y="1735625"/>
                </a:cubicBezTo>
                <a:close/>
                <a:moveTo>
                  <a:pt x="1100659" y="1733020"/>
                </a:moveTo>
                <a:cubicBezTo>
                  <a:pt x="1091978" y="1735625"/>
                  <a:pt x="1081126" y="1737361"/>
                  <a:pt x="1068103" y="1738229"/>
                </a:cubicBezTo>
                <a:cubicBezTo>
                  <a:pt x="1067235" y="1738229"/>
                  <a:pt x="1065933" y="1738229"/>
                  <a:pt x="1064196" y="1738229"/>
                </a:cubicBezTo>
                <a:cubicBezTo>
                  <a:pt x="1064196" y="1740834"/>
                  <a:pt x="1064196" y="1744741"/>
                  <a:pt x="1064196" y="1749950"/>
                </a:cubicBezTo>
                <a:cubicBezTo>
                  <a:pt x="1065065" y="1757763"/>
                  <a:pt x="1065499" y="1763840"/>
                  <a:pt x="1065499" y="1768181"/>
                </a:cubicBezTo>
                <a:cubicBezTo>
                  <a:pt x="1070707" y="1767313"/>
                  <a:pt x="1075048" y="1765577"/>
                  <a:pt x="1078521" y="1762972"/>
                </a:cubicBezTo>
                <a:cubicBezTo>
                  <a:pt x="1085466" y="1760368"/>
                  <a:pt x="1092846" y="1760368"/>
                  <a:pt x="1100659" y="1762972"/>
                </a:cubicBezTo>
                <a:cubicBezTo>
                  <a:pt x="1100659" y="1754290"/>
                  <a:pt x="1100659" y="1744307"/>
                  <a:pt x="1100659" y="1733020"/>
                </a:cubicBezTo>
                <a:close/>
                <a:moveTo>
                  <a:pt x="3222910" y="1730416"/>
                </a:moveTo>
                <a:cubicBezTo>
                  <a:pt x="3231592" y="1729548"/>
                  <a:pt x="3238103" y="1730850"/>
                  <a:pt x="3242444" y="1734323"/>
                </a:cubicBezTo>
                <a:cubicBezTo>
                  <a:pt x="3251994" y="1738663"/>
                  <a:pt x="3258505" y="1746043"/>
                  <a:pt x="3261978" y="1756461"/>
                </a:cubicBezTo>
                <a:cubicBezTo>
                  <a:pt x="3263714" y="1760802"/>
                  <a:pt x="3263714" y="1764274"/>
                  <a:pt x="3261978" y="1766879"/>
                </a:cubicBezTo>
                <a:cubicBezTo>
                  <a:pt x="3255900" y="1773824"/>
                  <a:pt x="3250691" y="1783808"/>
                  <a:pt x="3246351" y="1796831"/>
                </a:cubicBezTo>
                <a:cubicBezTo>
                  <a:pt x="3247219" y="1797699"/>
                  <a:pt x="3248521" y="1799869"/>
                  <a:pt x="3250257" y="1803342"/>
                </a:cubicBezTo>
                <a:cubicBezTo>
                  <a:pt x="3251125" y="1805946"/>
                  <a:pt x="3251994" y="1807683"/>
                  <a:pt x="3252862" y="1808551"/>
                </a:cubicBezTo>
                <a:cubicBezTo>
                  <a:pt x="3252862" y="1812891"/>
                  <a:pt x="3251994" y="1815496"/>
                  <a:pt x="3250257" y="1816364"/>
                </a:cubicBezTo>
                <a:cubicBezTo>
                  <a:pt x="3246785" y="1818100"/>
                  <a:pt x="3236367" y="1818969"/>
                  <a:pt x="3219003" y="1818969"/>
                </a:cubicBezTo>
                <a:cubicBezTo>
                  <a:pt x="3205981" y="1818969"/>
                  <a:pt x="3190354" y="1819403"/>
                  <a:pt x="3172123" y="1820271"/>
                </a:cubicBezTo>
                <a:cubicBezTo>
                  <a:pt x="3172123" y="1822007"/>
                  <a:pt x="3171688" y="1823744"/>
                  <a:pt x="3170820" y="1825480"/>
                </a:cubicBezTo>
                <a:cubicBezTo>
                  <a:pt x="3170820" y="1828953"/>
                  <a:pt x="3170386" y="1831123"/>
                  <a:pt x="3169518" y="1831991"/>
                </a:cubicBezTo>
                <a:cubicBezTo>
                  <a:pt x="3167782" y="1836332"/>
                  <a:pt x="3164309" y="1837634"/>
                  <a:pt x="3159100" y="1835898"/>
                </a:cubicBezTo>
                <a:cubicBezTo>
                  <a:pt x="3153891" y="1834162"/>
                  <a:pt x="3149550" y="1831123"/>
                  <a:pt x="3146078" y="1826782"/>
                </a:cubicBezTo>
                <a:cubicBezTo>
                  <a:pt x="3144341" y="1824178"/>
                  <a:pt x="3143473" y="1821573"/>
                  <a:pt x="3143473" y="1818969"/>
                </a:cubicBezTo>
                <a:cubicBezTo>
                  <a:pt x="3144341" y="1808551"/>
                  <a:pt x="3143039" y="1790753"/>
                  <a:pt x="3139566" y="1765577"/>
                </a:cubicBezTo>
                <a:cubicBezTo>
                  <a:pt x="3137830" y="1756895"/>
                  <a:pt x="3135660" y="1749516"/>
                  <a:pt x="3133055" y="1743438"/>
                </a:cubicBezTo>
                <a:cubicBezTo>
                  <a:pt x="3131319" y="1739098"/>
                  <a:pt x="3133489" y="1736493"/>
                  <a:pt x="3139566" y="1735625"/>
                </a:cubicBezTo>
                <a:cubicBezTo>
                  <a:pt x="3143039" y="1736493"/>
                  <a:pt x="3148248" y="1737795"/>
                  <a:pt x="3155193" y="1739532"/>
                </a:cubicBezTo>
                <a:cubicBezTo>
                  <a:pt x="3156930" y="1740400"/>
                  <a:pt x="3158666" y="1741268"/>
                  <a:pt x="3160402" y="1742136"/>
                </a:cubicBezTo>
                <a:cubicBezTo>
                  <a:pt x="3191656" y="1736927"/>
                  <a:pt x="3212492" y="1733020"/>
                  <a:pt x="3222910" y="1730416"/>
                </a:cubicBezTo>
                <a:close/>
                <a:moveTo>
                  <a:pt x="1784338" y="1719998"/>
                </a:moveTo>
                <a:cubicBezTo>
                  <a:pt x="1779129" y="1720866"/>
                  <a:pt x="1773920" y="1721300"/>
                  <a:pt x="1768711" y="1721300"/>
                </a:cubicBezTo>
                <a:cubicBezTo>
                  <a:pt x="1767843" y="1723905"/>
                  <a:pt x="1764805" y="1726943"/>
                  <a:pt x="1759596" y="1730416"/>
                </a:cubicBezTo>
                <a:cubicBezTo>
                  <a:pt x="1760464" y="1731284"/>
                  <a:pt x="1761766" y="1732152"/>
                  <a:pt x="1763502" y="1733020"/>
                </a:cubicBezTo>
                <a:cubicBezTo>
                  <a:pt x="1766975" y="1734757"/>
                  <a:pt x="1769146" y="1736059"/>
                  <a:pt x="1770014" y="1736927"/>
                </a:cubicBezTo>
                <a:lnTo>
                  <a:pt x="1780432" y="1746043"/>
                </a:lnTo>
                <a:cubicBezTo>
                  <a:pt x="1783036" y="1738229"/>
                  <a:pt x="1784338" y="1730850"/>
                  <a:pt x="1784338" y="1723905"/>
                </a:cubicBezTo>
                <a:close/>
                <a:moveTo>
                  <a:pt x="145950" y="1716417"/>
                </a:moveTo>
                <a:cubicBezTo>
                  <a:pt x="147144" y="1716417"/>
                  <a:pt x="148500" y="1716742"/>
                  <a:pt x="150020" y="1717394"/>
                </a:cubicBezTo>
                <a:cubicBezTo>
                  <a:pt x="161306" y="1721734"/>
                  <a:pt x="169553" y="1727812"/>
                  <a:pt x="174762" y="1735625"/>
                </a:cubicBezTo>
                <a:cubicBezTo>
                  <a:pt x="177367" y="1740834"/>
                  <a:pt x="176498" y="1744741"/>
                  <a:pt x="172158" y="1747345"/>
                </a:cubicBezTo>
                <a:cubicBezTo>
                  <a:pt x="165212" y="1752554"/>
                  <a:pt x="158701" y="1758197"/>
                  <a:pt x="152624" y="1764274"/>
                </a:cubicBezTo>
                <a:cubicBezTo>
                  <a:pt x="151756" y="1765143"/>
                  <a:pt x="150454" y="1766445"/>
                  <a:pt x="148717" y="1768181"/>
                </a:cubicBezTo>
                <a:cubicBezTo>
                  <a:pt x="147849" y="1769049"/>
                  <a:pt x="146981" y="1769917"/>
                  <a:pt x="146113" y="1770786"/>
                </a:cubicBezTo>
                <a:cubicBezTo>
                  <a:pt x="148717" y="1772522"/>
                  <a:pt x="153492" y="1774258"/>
                  <a:pt x="160437" y="1775995"/>
                </a:cubicBezTo>
                <a:cubicBezTo>
                  <a:pt x="161306" y="1775995"/>
                  <a:pt x="162174" y="1775995"/>
                  <a:pt x="163042" y="1775995"/>
                </a:cubicBezTo>
                <a:cubicBezTo>
                  <a:pt x="176933" y="1780335"/>
                  <a:pt x="183444" y="1788149"/>
                  <a:pt x="182576" y="1799435"/>
                </a:cubicBezTo>
                <a:cubicBezTo>
                  <a:pt x="183444" y="1810721"/>
                  <a:pt x="179971" y="1818535"/>
                  <a:pt x="172158" y="1822875"/>
                </a:cubicBezTo>
                <a:cubicBezTo>
                  <a:pt x="168685" y="1823744"/>
                  <a:pt x="163476" y="1821573"/>
                  <a:pt x="156531" y="1816364"/>
                </a:cubicBezTo>
                <a:cubicBezTo>
                  <a:pt x="148717" y="1808551"/>
                  <a:pt x="139601" y="1798567"/>
                  <a:pt x="129183" y="1786413"/>
                </a:cubicBezTo>
                <a:cubicBezTo>
                  <a:pt x="107479" y="1807249"/>
                  <a:pt x="81868" y="1820705"/>
                  <a:pt x="52351" y="1826782"/>
                </a:cubicBezTo>
                <a:cubicBezTo>
                  <a:pt x="47142" y="1828518"/>
                  <a:pt x="44103" y="1828953"/>
                  <a:pt x="43235" y="1828084"/>
                </a:cubicBezTo>
                <a:cubicBezTo>
                  <a:pt x="42367" y="1827216"/>
                  <a:pt x="44103" y="1825480"/>
                  <a:pt x="48444" y="1822875"/>
                </a:cubicBezTo>
                <a:cubicBezTo>
                  <a:pt x="79698" y="1802908"/>
                  <a:pt x="104007" y="1780769"/>
                  <a:pt x="121370" y="1756461"/>
                </a:cubicBezTo>
                <a:cubicBezTo>
                  <a:pt x="132656" y="1741702"/>
                  <a:pt x="138733" y="1731284"/>
                  <a:pt x="139601" y="1725207"/>
                </a:cubicBezTo>
                <a:cubicBezTo>
                  <a:pt x="140253" y="1719347"/>
                  <a:pt x="142369" y="1716417"/>
                  <a:pt x="145950" y="1716417"/>
                </a:cubicBezTo>
                <a:close/>
                <a:moveTo>
                  <a:pt x="3777258" y="1710882"/>
                </a:moveTo>
                <a:cubicBezTo>
                  <a:pt x="3763367" y="1712619"/>
                  <a:pt x="3749477" y="1714789"/>
                  <a:pt x="3735586" y="1717394"/>
                </a:cubicBezTo>
                <a:cubicBezTo>
                  <a:pt x="3737322" y="1717394"/>
                  <a:pt x="3738190" y="1717828"/>
                  <a:pt x="3738190" y="1718696"/>
                </a:cubicBezTo>
                <a:cubicBezTo>
                  <a:pt x="3741663" y="1720432"/>
                  <a:pt x="3747306" y="1723471"/>
                  <a:pt x="3755120" y="1727812"/>
                </a:cubicBezTo>
                <a:cubicBezTo>
                  <a:pt x="3758592" y="1730416"/>
                  <a:pt x="3761197" y="1732152"/>
                  <a:pt x="3762933" y="1733020"/>
                </a:cubicBezTo>
                <a:cubicBezTo>
                  <a:pt x="3767274" y="1737361"/>
                  <a:pt x="3768142" y="1742136"/>
                  <a:pt x="3765538" y="1747345"/>
                </a:cubicBezTo>
                <a:cubicBezTo>
                  <a:pt x="3765538" y="1748213"/>
                  <a:pt x="3765538" y="1748647"/>
                  <a:pt x="3765538" y="1748647"/>
                </a:cubicBezTo>
                <a:cubicBezTo>
                  <a:pt x="3765538" y="1748647"/>
                  <a:pt x="3765104" y="1749516"/>
                  <a:pt x="3764235" y="1751252"/>
                </a:cubicBezTo>
                <a:cubicBezTo>
                  <a:pt x="3762499" y="1752988"/>
                  <a:pt x="3761197" y="1754290"/>
                  <a:pt x="3760329" y="1755159"/>
                </a:cubicBezTo>
                <a:cubicBezTo>
                  <a:pt x="3767274" y="1760368"/>
                  <a:pt x="3774219" y="1765143"/>
                  <a:pt x="3781164" y="1769483"/>
                </a:cubicBezTo>
                <a:lnTo>
                  <a:pt x="3781164" y="1739532"/>
                </a:lnTo>
                <a:cubicBezTo>
                  <a:pt x="3781164" y="1727377"/>
                  <a:pt x="3779862" y="1717828"/>
                  <a:pt x="3777258" y="1710882"/>
                </a:cubicBezTo>
                <a:close/>
                <a:moveTo>
                  <a:pt x="2074330" y="1708278"/>
                </a:moveTo>
                <a:cubicBezTo>
                  <a:pt x="2068253" y="1714355"/>
                  <a:pt x="2064780" y="1718262"/>
                  <a:pt x="2063912" y="1719998"/>
                </a:cubicBezTo>
                <a:cubicBezTo>
                  <a:pt x="2058703" y="1725207"/>
                  <a:pt x="2060005" y="1731718"/>
                  <a:pt x="2067819" y="1739532"/>
                </a:cubicBezTo>
                <a:cubicBezTo>
                  <a:pt x="2073028" y="1746477"/>
                  <a:pt x="2072160" y="1755159"/>
                  <a:pt x="2065214" y="1765577"/>
                </a:cubicBezTo>
                <a:cubicBezTo>
                  <a:pt x="2062610" y="1768181"/>
                  <a:pt x="2059571" y="1771220"/>
                  <a:pt x="2056099" y="1774692"/>
                </a:cubicBezTo>
                <a:cubicBezTo>
                  <a:pt x="2058703" y="1774692"/>
                  <a:pt x="2064346" y="1775995"/>
                  <a:pt x="2073028" y="1778599"/>
                </a:cubicBezTo>
                <a:cubicBezTo>
                  <a:pt x="2079105" y="1780335"/>
                  <a:pt x="2083011" y="1781204"/>
                  <a:pt x="2084748" y="1781204"/>
                </a:cubicBezTo>
                <a:cubicBezTo>
                  <a:pt x="2101244" y="1765577"/>
                  <a:pt x="2111661" y="1744307"/>
                  <a:pt x="2116002" y="1717394"/>
                </a:cubicBezTo>
                <a:cubicBezTo>
                  <a:pt x="2109057" y="1718262"/>
                  <a:pt x="2102980" y="1719564"/>
                  <a:pt x="2097770" y="1721300"/>
                </a:cubicBezTo>
                <a:cubicBezTo>
                  <a:pt x="2093430" y="1722168"/>
                  <a:pt x="2089523" y="1721734"/>
                  <a:pt x="2086050" y="1719998"/>
                </a:cubicBezTo>
                <a:cubicBezTo>
                  <a:pt x="2085182" y="1719130"/>
                  <a:pt x="2083880" y="1717828"/>
                  <a:pt x="2082143" y="1716091"/>
                </a:cubicBezTo>
                <a:cubicBezTo>
                  <a:pt x="2077803" y="1712619"/>
                  <a:pt x="2075198" y="1710014"/>
                  <a:pt x="2074330" y="1708278"/>
                </a:cubicBezTo>
                <a:close/>
                <a:moveTo>
                  <a:pt x="3091383" y="1705673"/>
                </a:moveTo>
                <a:cubicBezTo>
                  <a:pt x="3089647" y="1706541"/>
                  <a:pt x="3086608" y="1707410"/>
                  <a:pt x="3082268" y="1708278"/>
                </a:cubicBezTo>
                <a:cubicBezTo>
                  <a:pt x="3076190" y="1710014"/>
                  <a:pt x="3071415" y="1711750"/>
                  <a:pt x="3067943" y="1713487"/>
                </a:cubicBezTo>
                <a:cubicBezTo>
                  <a:pt x="3062734" y="1725641"/>
                  <a:pt x="3059261" y="1733454"/>
                  <a:pt x="3057525" y="1736927"/>
                </a:cubicBezTo>
                <a:cubicBezTo>
                  <a:pt x="3056657" y="1739532"/>
                  <a:pt x="3057525" y="1741268"/>
                  <a:pt x="3060129" y="1742136"/>
                </a:cubicBezTo>
                <a:cubicBezTo>
                  <a:pt x="3062734" y="1744741"/>
                  <a:pt x="3067509" y="1747345"/>
                  <a:pt x="3074454" y="1749950"/>
                </a:cubicBezTo>
                <a:cubicBezTo>
                  <a:pt x="3083136" y="1736059"/>
                  <a:pt x="3088779" y="1721300"/>
                  <a:pt x="3091383" y="1705673"/>
                </a:cubicBezTo>
                <a:close/>
                <a:moveTo>
                  <a:pt x="4433590" y="1703069"/>
                </a:moveTo>
                <a:cubicBezTo>
                  <a:pt x="4433590" y="1702201"/>
                  <a:pt x="4435326" y="1702201"/>
                  <a:pt x="4438799" y="1703069"/>
                </a:cubicBezTo>
                <a:cubicBezTo>
                  <a:pt x="4455294" y="1705673"/>
                  <a:pt x="4468751" y="1710448"/>
                  <a:pt x="4479169" y="1717394"/>
                </a:cubicBezTo>
                <a:cubicBezTo>
                  <a:pt x="4493059" y="1727812"/>
                  <a:pt x="4493493" y="1741702"/>
                  <a:pt x="4480471" y="1759065"/>
                </a:cubicBezTo>
                <a:cubicBezTo>
                  <a:pt x="4472657" y="1765143"/>
                  <a:pt x="4463976" y="1760368"/>
                  <a:pt x="4454426" y="1744741"/>
                </a:cubicBezTo>
                <a:cubicBezTo>
                  <a:pt x="4453558" y="1743004"/>
                  <a:pt x="4452256" y="1740400"/>
                  <a:pt x="4450519" y="1736927"/>
                </a:cubicBezTo>
                <a:cubicBezTo>
                  <a:pt x="4441838" y="1723037"/>
                  <a:pt x="4436629" y="1713487"/>
                  <a:pt x="4434892" y="1708278"/>
                </a:cubicBezTo>
                <a:cubicBezTo>
                  <a:pt x="4433156" y="1705673"/>
                  <a:pt x="4432722" y="1703937"/>
                  <a:pt x="4433590" y="1703069"/>
                </a:cubicBezTo>
                <a:close/>
                <a:moveTo>
                  <a:pt x="4393220" y="1703069"/>
                </a:moveTo>
                <a:cubicBezTo>
                  <a:pt x="4388880" y="1704805"/>
                  <a:pt x="4381934" y="1706107"/>
                  <a:pt x="4372384" y="1706976"/>
                </a:cubicBezTo>
                <a:cubicBezTo>
                  <a:pt x="4369780" y="1707844"/>
                  <a:pt x="4367610" y="1708278"/>
                  <a:pt x="4365873" y="1708278"/>
                </a:cubicBezTo>
                <a:cubicBezTo>
                  <a:pt x="4364137" y="1709146"/>
                  <a:pt x="4363269" y="1709580"/>
                  <a:pt x="4363269" y="1709580"/>
                </a:cubicBezTo>
                <a:cubicBezTo>
                  <a:pt x="4362401" y="1722603"/>
                  <a:pt x="4362401" y="1734323"/>
                  <a:pt x="4363269" y="1744741"/>
                </a:cubicBezTo>
                <a:lnTo>
                  <a:pt x="4363269" y="1752554"/>
                </a:lnTo>
                <a:cubicBezTo>
                  <a:pt x="4365873" y="1752554"/>
                  <a:pt x="4368478" y="1751686"/>
                  <a:pt x="4371082" y="1749950"/>
                </a:cubicBezTo>
                <a:cubicBezTo>
                  <a:pt x="4378028" y="1748213"/>
                  <a:pt x="4384105" y="1748213"/>
                  <a:pt x="4389314" y="1749950"/>
                </a:cubicBezTo>
                <a:cubicBezTo>
                  <a:pt x="4390182" y="1750818"/>
                  <a:pt x="4391050" y="1751252"/>
                  <a:pt x="4391918" y="1751252"/>
                </a:cubicBezTo>
                <a:cubicBezTo>
                  <a:pt x="4391918" y="1746911"/>
                  <a:pt x="4391918" y="1739532"/>
                  <a:pt x="4391918" y="1729114"/>
                </a:cubicBezTo>
                <a:cubicBezTo>
                  <a:pt x="4392786" y="1717828"/>
                  <a:pt x="4393220" y="1709146"/>
                  <a:pt x="4393220" y="1703069"/>
                </a:cubicBezTo>
                <a:close/>
                <a:moveTo>
                  <a:pt x="5082350" y="1701441"/>
                </a:moveTo>
                <a:cubicBezTo>
                  <a:pt x="5081048" y="1700790"/>
                  <a:pt x="5079094" y="1700898"/>
                  <a:pt x="5076490" y="1701767"/>
                </a:cubicBezTo>
                <a:cubicBezTo>
                  <a:pt x="5072149" y="1703503"/>
                  <a:pt x="5066940" y="1704805"/>
                  <a:pt x="5060863" y="1705673"/>
                </a:cubicBezTo>
                <a:cubicBezTo>
                  <a:pt x="5059126" y="1706541"/>
                  <a:pt x="5057824" y="1706976"/>
                  <a:pt x="5056956" y="1706976"/>
                </a:cubicBezTo>
                <a:cubicBezTo>
                  <a:pt x="5056956" y="1712185"/>
                  <a:pt x="5056522" y="1716959"/>
                  <a:pt x="5055654" y="1721300"/>
                </a:cubicBezTo>
                <a:cubicBezTo>
                  <a:pt x="5059994" y="1720432"/>
                  <a:pt x="5062599" y="1719564"/>
                  <a:pt x="5063467" y="1718696"/>
                </a:cubicBezTo>
                <a:cubicBezTo>
                  <a:pt x="5063467" y="1719564"/>
                  <a:pt x="5063901" y="1719564"/>
                  <a:pt x="5064770" y="1718696"/>
                </a:cubicBezTo>
                <a:cubicBezTo>
                  <a:pt x="5069110" y="1716959"/>
                  <a:pt x="5073017" y="1716525"/>
                  <a:pt x="5076490" y="1717394"/>
                </a:cubicBezTo>
                <a:cubicBezTo>
                  <a:pt x="5077358" y="1717394"/>
                  <a:pt x="5078660" y="1717394"/>
                  <a:pt x="5080397" y="1717394"/>
                </a:cubicBezTo>
                <a:cubicBezTo>
                  <a:pt x="5082133" y="1718262"/>
                  <a:pt x="5083435" y="1718696"/>
                  <a:pt x="5084303" y="1718696"/>
                </a:cubicBezTo>
                <a:lnTo>
                  <a:pt x="5084303" y="1705673"/>
                </a:lnTo>
                <a:cubicBezTo>
                  <a:pt x="5084303" y="1703503"/>
                  <a:pt x="5083652" y="1702092"/>
                  <a:pt x="5082350" y="1701441"/>
                </a:cubicBezTo>
                <a:close/>
                <a:moveTo>
                  <a:pt x="6767698" y="1699162"/>
                </a:moveTo>
                <a:cubicBezTo>
                  <a:pt x="6784194" y="1700898"/>
                  <a:pt x="6798084" y="1703937"/>
                  <a:pt x="6809370" y="1708278"/>
                </a:cubicBezTo>
                <a:cubicBezTo>
                  <a:pt x="6819788" y="1710882"/>
                  <a:pt x="6824563" y="1719130"/>
                  <a:pt x="6823695" y="1733020"/>
                </a:cubicBezTo>
                <a:cubicBezTo>
                  <a:pt x="6822826" y="1740834"/>
                  <a:pt x="6819788" y="1746477"/>
                  <a:pt x="6814580" y="1749950"/>
                </a:cubicBezTo>
                <a:cubicBezTo>
                  <a:pt x="6805898" y="1749081"/>
                  <a:pt x="6798952" y="1745609"/>
                  <a:pt x="6793743" y="1739532"/>
                </a:cubicBezTo>
                <a:cubicBezTo>
                  <a:pt x="6782457" y="1729114"/>
                  <a:pt x="6772474" y="1718262"/>
                  <a:pt x="6763792" y="1706976"/>
                </a:cubicBezTo>
                <a:cubicBezTo>
                  <a:pt x="6762056" y="1704371"/>
                  <a:pt x="6761621" y="1702201"/>
                  <a:pt x="6762490" y="1700464"/>
                </a:cubicBezTo>
                <a:cubicBezTo>
                  <a:pt x="6762490" y="1699596"/>
                  <a:pt x="6764226" y="1699162"/>
                  <a:pt x="6767698" y="1699162"/>
                </a:cubicBezTo>
                <a:close/>
                <a:moveTo>
                  <a:pt x="5396842" y="1688744"/>
                </a:moveTo>
                <a:cubicBezTo>
                  <a:pt x="5390765" y="1696558"/>
                  <a:pt x="5384254" y="1703503"/>
                  <a:pt x="5377309" y="1709580"/>
                </a:cubicBezTo>
                <a:cubicBezTo>
                  <a:pt x="5384254" y="1709580"/>
                  <a:pt x="5390331" y="1710448"/>
                  <a:pt x="5395540" y="1712185"/>
                </a:cubicBezTo>
                <a:cubicBezTo>
                  <a:pt x="5399881" y="1713921"/>
                  <a:pt x="5404222" y="1717394"/>
                  <a:pt x="5408563" y="1722603"/>
                </a:cubicBezTo>
                <a:cubicBezTo>
                  <a:pt x="5408563" y="1722603"/>
                  <a:pt x="5408997" y="1723037"/>
                  <a:pt x="5409865" y="1723905"/>
                </a:cubicBezTo>
                <a:cubicBezTo>
                  <a:pt x="5409865" y="1724773"/>
                  <a:pt x="5409865" y="1725641"/>
                  <a:pt x="5409865" y="1726509"/>
                </a:cubicBezTo>
                <a:cubicBezTo>
                  <a:pt x="5415074" y="1716091"/>
                  <a:pt x="5418981" y="1706107"/>
                  <a:pt x="5421585" y="1696558"/>
                </a:cubicBezTo>
                <a:cubicBezTo>
                  <a:pt x="5422453" y="1693953"/>
                  <a:pt x="5421585" y="1693085"/>
                  <a:pt x="5418981" y="1693953"/>
                </a:cubicBezTo>
                <a:cubicBezTo>
                  <a:pt x="5414640" y="1693953"/>
                  <a:pt x="5412035" y="1694387"/>
                  <a:pt x="5411167" y="1695255"/>
                </a:cubicBezTo>
                <a:cubicBezTo>
                  <a:pt x="5408563" y="1696123"/>
                  <a:pt x="5406826" y="1696123"/>
                  <a:pt x="5405958" y="1695255"/>
                </a:cubicBezTo>
                <a:cubicBezTo>
                  <a:pt x="5403354" y="1693519"/>
                  <a:pt x="5400315" y="1691349"/>
                  <a:pt x="5396842" y="1688744"/>
                </a:cubicBezTo>
                <a:close/>
                <a:moveTo>
                  <a:pt x="5132975" y="1685895"/>
                </a:moveTo>
                <a:cubicBezTo>
                  <a:pt x="5134603" y="1685624"/>
                  <a:pt x="5136610" y="1685706"/>
                  <a:pt x="5138998" y="1686140"/>
                </a:cubicBezTo>
                <a:cubicBezTo>
                  <a:pt x="5150284" y="1689612"/>
                  <a:pt x="5158531" y="1695255"/>
                  <a:pt x="5163740" y="1703069"/>
                </a:cubicBezTo>
                <a:cubicBezTo>
                  <a:pt x="5165476" y="1705673"/>
                  <a:pt x="5165476" y="1708278"/>
                  <a:pt x="5163740" y="1710882"/>
                </a:cubicBezTo>
                <a:cubicBezTo>
                  <a:pt x="5162004" y="1714355"/>
                  <a:pt x="5161136" y="1723471"/>
                  <a:pt x="5161136" y="1738229"/>
                </a:cubicBezTo>
                <a:cubicBezTo>
                  <a:pt x="5161136" y="1740834"/>
                  <a:pt x="5161570" y="1744741"/>
                  <a:pt x="5162438" y="1749950"/>
                </a:cubicBezTo>
                <a:cubicBezTo>
                  <a:pt x="5162438" y="1756027"/>
                  <a:pt x="5162438" y="1760368"/>
                  <a:pt x="5162438" y="1762972"/>
                </a:cubicBezTo>
                <a:cubicBezTo>
                  <a:pt x="5162438" y="1772522"/>
                  <a:pt x="5158531" y="1779033"/>
                  <a:pt x="5150718" y="1782506"/>
                </a:cubicBezTo>
                <a:cubicBezTo>
                  <a:pt x="5142036" y="1780769"/>
                  <a:pt x="5135959" y="1775995"/>
                  <a:pt x="5132486" y="1768181"/>
                </a:cubicBezTo>
                <a:cubicBezTo>
                  <a:pt x="5133354" y="1763840"/>
                  <a:pt x="5133789" y="1753422"/>
                  <a:pt x="5133789" y="1736927"/>
                </a:cubicBezTo>
                <a:cubicBezTo>
                  <a:pt x="5134657" y="1727377"/>
                  <a:pt x="5132920" y="1714355"/>
                  <a:pt x="5128580" y="1697860"/>
                </a:cubicBezTo>
                <a:cubicBezTo>
                  <a:pt x="5126626" y="1690697"/>
                  <a:pt x="5128091" y="1686709"/>
                  <a:pt x="5132975" y="1685895"/>
                </a:cubicBezTo>
                <a:close/>
                <a:moveTo>
                  <a:pt x="1092846" y="1680931"/>
                </a:moveTo>
                <a:cubicBezTo>
                  <a:pt x="1082428" y="1681799"/>
                  <a:pt x="1072010" y="1683101"/>
                  <a:pt x="1061592" y="1684837"/>
                </a:cubicBezTo>
                <a:cubicBezTo>
                  <a:pt x="1061592" y="1686574"/>
                  <a:pt x="1062026" y="1689178"/>
                  <a:pt x="1062894" y="1692651"/>
                </a:cubicBezTo>
                <a:cubicBezTo>
                  <a:pt x="1062894" y="1696123"/>
                  <a:pt x="1062894" y="1698728"/>
                  <a:pt x="1062894" y="1700464"/>
                </a:cubicBezTo>
                <a:cubicBezTo>
                  <a:pt x="1062894" y="1705673"/>
                  <a:pt x="1062894" y="1710448"/>
                  <a:pt x="1062894" y="1714789"/>
                </a:cubicBezTo>
                <a:cubicBezTo>
                  <a:pt x="1068103" y="1713921"/>
                  <a:pt x="1072010" y="1712185"/>
                  <a:pt x="1074614" y="1709580"/>
                </a:cubicBezTo>
                <a:cubicBezTo>
                  <a:pt x="1078955" y="1706976"/>
                  <a:pt x="1085466" y="1707410"/>
                  <a:pt x="1094148" y="1710882"/>
                </a:cubicBezTo>
                <a:cubicBezTo>
                  <a:pt x="1095884" y="1710882"/>
                  <a:pt x="1097621" y="1711750"/>
                  <a:pt x="1099357" y="1713487"/>
                </a:cubicBezTo>
                <a:cubicBezTo>
                  <a:pt x="1099357" y="1703069"/>
                  <a:pt x="1098923" y="1694387"/>
                  <a:pt x="1098054" y="1687442"/>
                </a:cubicBezTo>
                <a:cubicBezTo>
                  <a:pt x="1098054" y="1683101"/>
                  <a:pt x="1096319" y="1680931"/>
                  <a:pt x="1092846" y="1680931"/>
                </a:cubicBezTo>
                <a:close/>
                <a:moveTo>
                  <a:pt x="8482347" y="1679628"/>
                </a:moveTo>
                <a:cubicBezTo>
                  <a:pt x="8478874" y="1679628"/>
                  <a:pt x="8473665" y="1680497"/>
                  <a:pt x="8466720" y="1682233"/>
                </a:cubicBezTo>
                <a:cubicBezTo>
                  <a:pt x="8471061" y="1680497"/>
                  <a:pt x="8470193" y="1680497"/>
                  <a:pt x="8464115" y="1682233"/>
                </a:cubicBezTo>
                <a:cubicBezTo>
                  <a:pt x="8464115" y="1685706"/>
                  <a:pt x="8464550" y="1690914"/>
                  <a:pt x="8465418" y="1697860"/>
                </a:cubicBezTo>
                <a:cubicBezTo>
                  <a:pt x="8465418" y="1704805"/>
                  <a:pt x="8465852" y="1709580"/>
                  <a:pt x="8466720" y="1712185"/>
                </a:cubicBezTo>
                <a:cubicBezTo>
                  <a:pt x="8471929" y="1712185"/>
                  <a:pt x="8477138" y="1711750"/>
                  <a:pt x="8482347" y="1710882"/>
                </a:cubicBezTo>
                <a:close/>
                <a:moveTo>
                  <a:pt x="2568532" y="1678326"/>
                </a:moveTo>
                <a:cubicBezTo>
                  <a:pt x="2571570" y="1678326"/>
                  <a:pt x="2573958" y="1678760"/>
                  <a:pt x="2575694" y="1679628"/>
                </a:cubicBezTo>
                <a:cubicBezTo>
                  <a:pt x="2581771" y="1682233"/>
                  <a:pt x="2586546" y="1685706"/>
                  <a:pt x="2590019" y="1690046"/>
                </a:cubicBezTo>
                <a:cubicBezTo>
                  <a:pt x="2590887" y="1690914"/>
                  <a:pt x="2591321" y="1691349"/>
                  <a:pt x="2591321" y="1691349"/>
                </a:cubicBezTo>
                <a:cubicBezTo>
                  <a:pt x="2594794" y="1697426"/>
                  <a:pt x="2593057" y="1701767"/>
                  <a:pt x="2586112" y="1704371"/>
                </a:cubicBezTo>
                <a:cubicBezTo>
                  <a:pt x="2580903" y="1705239"/>
                  <a:pt x="2573089" y="1706541"/>
                  <a:pt x="2562671" y="1708278"/>
                </a:cubicBezTo>
                <a:cubicBezTo>
                  <a:pt x="2553122" y="1709146"/>
                  <a:pt x="2545742" y="1710014"/>
                  <a:pt x="2540533" y="1710882"/>
                </a:cubicBezTo>
                <a:cubicBezTo>
                  <a:pt x="2541401" y="1711750"/>
                  <a:pt x="2542269" y="1712185"/>
                  <a:pt x="2543138" y="1712185"/>
                </a:cubicBezTo>
                <a:cubicBezTo>
                  <a:pt x="2544874" y="1713053"/>
                  <a:pt x="2547044" y="1714789"/>
                  <a:pt x="2549649" y="1717394"/>
                </a:cubicBezTo>
                <a:cubicBezTo>
                  <a:pt x="2551385" y="1719998"/>
                  <a:pt x="2551385" y="1722168"/>
                  <a:pt x="2549649" y="1723905"/>
                </a:cubicBezTo>
                <a:cubicBezTo>
                  <a:pt x="2549649" y="1724773"/>
                  <a:pt x="2549649" y="1726075"/>
                  <a:pt x="2549649" y="1727812"/>
                </a:cubicBezTo>
                <a:cubicBezTo>
                  <a:pt x="2548781" y="1729548"/>
                  <a:pt x="2548347" y="1730850"/>
                  <a:pt x="2548347" y="1731718"/>
                </a:cubicBezTo>
                <a:cubicBezTo>
                  <a:pt x="2554424" y="1731718"/>
                  <a:pt x="2559199" y="1730850"/>
                  <a:pt x="2562671" y="1729114"/>
                </a:cubicBezTo>
                <a:cubicBezTo>
                  <a:pt x="2566144" y="1728245"/>
                  <a:pt x="2570485" y="1728680"/>
                  <a:pt x="2575694" y="1730416"/>
                </a:cubicBezTo>
                <a:cubicBezTo>
                  <a:pt x="2579167" y="1732152"/>
                  <a:pt x="2581771" y="1734757"/>
                  <a:pt x="2583507" y="1738229"/>
                </a:cubicBezTo>
                <a:cubicBezTo>
                  <a:pt x="2583507" y="1739098"/>
                  <a:pt x="2583941" y="1739966"/>
                  <a:pt x="2584810" y="1740834"/>
                </a:cubicBezTo>
                <a:cubicBezTo>
                  <a:pt x="2587414" y="1746911"/>
                  <a:pt x="2584810" y="1751252"/>
                  <a:pt x="2576996" y="1753856"/>
                </a:cubicBezTo>
                <a:cubicBezTo>
                  <a:pt x="2566578" y="1754725"/>
                  <a:pt x="2556160" y="1756027"/>
                  <a:pt x="2545742" y="1757763"/>
                </a:cubicBezTo>
                <a:cubicBezTo>
                  <a:pt x="2545742" y="1765577"/>
                  <a:pt x="2545742" y="1773824"/>
                  <a:pt x="2545742" y="1782506"/>
                </a:cubicBezTo>
                <a:cubicBezTo>
                  <a:pt x="2547478" y="1782506"/>
                  <a:pt x="2548781" y="1782506"/>
                  <a:pt x="2549649" y="1782506"/>
                </a:cubicBezTo>
                <a:cubicBezTo>
                  <a:pt x="2567880" y="1781638"/>
                  <a:pt x="2580035" y="1780335"/>
                  <a:pt x="2586112" y="1778599"/>
                </a:cubicBezTo>
                <a:cubicBezTo>
                  <a:pt x="2593057" y="1776863"/>
                  <a:pt x="2598266" y="1777297"/>
                  <a:pt x="2601739" y="1779901"/>
                </a:cubicBezTo>
                <a:cubicBezTo>
                  <a:pt x="2602607" y="1780769"/>
                  <a:pt x="2604343" y="1782072"/>
                  <a:pt x="2606948" y="1783808"/>
                </a:cubicBezTo>
                <a:cubicBezTo>
                  <a:pt x="2615630" y="1789017"/>
                  <a:pt x="2620839" y="1794226"/>
                  <a:pt x="2622575" y="1799435"/>
                </a:cubicBezTo>
                <a:cubicBezTo>
                  <a:pt x="2624311" y="1807249"/>
                  <a:pt x="2621706" y="1811589"/>
                  <a:pt x="2614761" y="1812458"/>
                </a:cubicBezTo>
                <a:cubicBezTo>
                  <a:pt x="2612157" y="1811589"/>
                  <a:pt x="2608250" y="1811155"/>
                  <a:pt x="2603041" y="1811155"/>
                </a:cubicBezTo>
                <a:cubicBezTo>
                  <a:pt x="2599568" y="1810287"/>
                  <a:pt x="2596530" y="1809853"/>
                  <a:pt x="2593925" y="1809853"/>
                </a:cubicBezTo>
                <a:cubicBezTo>
                  <a:pt x="2586112" y="1808985"/>
                  <a:pt x="2566578" y="1808551"/>
                  <a:pt x="2535324" y="1808551"/>
                </a:cubicBezTo>
                <a:cubicBezTo>
                  <a:pt x="2509279" y="1808551"/>
                  <a:pt x="2488009" y="1810721"/>
                  <a:pt x="2471514" y="1815062"/>
                </a:cubicBezTo>
                <a:cubicBezTo>
                  <a:pt x="2465437" y="1815930"/>
                  <a:pt x="2461096" y="1815062"/>
                  <a:pt x="2458492" y="1812458"/>
                </a:cubicBezTo>
                <a:cubicBezTo>
                  <a:pt x="2448942" y="1805512"/>
                  <a:pt x="2442865" y="1799869"/>
                  <a:pt x="2440260" y="1795528"/>
                </a:cubicBezTo>
                <a:cubicBezTo>
                  <a:pt x="2438524" y="1791187"/>
                  <a:pt x="2439826" y="1788583"/>
                  <a:pt x="2444167" y="1787715"/>
                </a:cubicBezTo>
                <a:cubicBezTo>
                  <a:pt x="2446772" y="1787715"/>
                  <a:pt x="2453283" y="1787715"/>
                  <a:pt x="2463701" y="1787715"/>
                </a:cubicBezTo>
                <a:cubicBezTo>
                  <a:pt x="2478459" y="1786847"/>
                  <a:pt x="2488009" y="1786413"/>
                  <a:pt x="2492350" y="1786413"/>
                </a:cubicBezTo>
                <a:cubicBezTo>
                  <a:pt x="2494955" y="1785544"/>
                  <a:pt x="2498427" y="1785110"/>
                  <a:pt x="2502768" y="1785110"/>
                </a:cubicBezTo>
                <a:cubicBezTo>
                  <a:pt x="2507977" y="1784242"/>
                  <a:pt x="2511450" y="1783808"/>
                  <a:pt x="2513186" y="1783808"/>
                </a:cubicBezTo>
                <a:lnTo>
                  <a:pt x="2513186" y="1760368"/>
                </a:lnTo>
                <a:cubicBezTo>
                  <a:pt x="2507977" y="1761236"/>
                  <a:pt x="2502768" y="1761670"/>
                  <a:pt x="2497559" y="1761670"/>
                </a:cubicBezTo>
                <a:cubicBezTo>
                  <a:pt x="2494955" y="1762538"/>
                  <a:pt x="2491916" y="1761670"/>
                  <a:pt x="2488443" y="1759065"/>
                </a:cubicBezTo>
                <a:cubicBezTo>
                  <a:pt x="2487575" y="1759065"/>
                  <a:pt x="2487141" y="1759065"/>
                  <a:pt x="2487141" y="1759065"/>
                </a:cubicBezTo>
                <a:cubicBezTo>
                  <a:pt x="2481932" y="1756461"/>
                  <a:pt x="2477591" y="1751686"/>
                  <a:pt x="2474119" y="1744741"/>
                </a:cubicBezTo>
                <a:cubicBezTo>
                  <a:pt x="2472382" y="1742136"/>
                  <a:pt x="2471514" y="1740400"/>
                  <a:pt x="2471514" y="1739532"/>
                </a:cubicBezTo>
                <a:cubicBezTo>
                  <a:pt x="2472382" y="1738663"/>
                  <a:pt x="2474119" y="1738229"/>
                  <a:pt x="2476723" y="1738229"/>
                </a:cubicBezTo>
                <a:cubicBezTo>
                  <a:pt x="2492350" y="1738229"/>
                  <a:pt x="2504504" y="1737795"/>
                  <a:pt x="2513186" y="1736927"/>
                </a:cubicBezTo>
                <a:cubicBezTo>
                  <a:pt x="2513186" y="1729982"/>
                  <a:pt x="2512318" y="1722603"/>
                  <a:pt x="2510582" y="1714789"/>
                </a:cubicBezTo>
                <a:lnTo>
                  <a:pt x="2510582" y="1713487"/>
                </a:lnTo>
                <a:cubicBezTo>
                  <a:pt x="2504504" y="1714355"/>
                  <a:pt x="2498861" y="1714789"/>
                  <a:pt x="2493652" y="1714789"/>
                </a:cubicBezTo>
                <a:cubicBezTo>
                  <a:pt x="2488443" y="1715657"/>
                  <a:pt x="2484103" y="1715223"/>
                  <a:pt x="2480630" y="1713487"/>
                </a:cubicBezTo>
                <a:cubicBezTo>
                  <a:pt x="2476289" y="1710882"/>
                  <a:pt x="2472816" y="1706541"/>
                  <a:pt x="2470212" y="1700464"/>
                </a:cubicBezTo>
                <a:cubicBezTo>
                  <a:pt x="2466739" y="1696123"/>
                  <a:pt x="2468041" y="1693519"/>
                  <a:pt x="2474119" y="1692651"/>
                </a:cubicBezTo>
                <a:cubicBezTo>
                  <a:pt x="2474987" y="1692651"/>
                  <a:pt x="2476723" y="1692651"/>
                  <a:pt x="2479328" y="1692651"/>
                </a:cubicBezTo>
                <a:cubicBezTo>
                  <a:pt x="2492350" y="1691783"/>
                  <a:pt x="2505807" y="1690046"/>
                  <a:pt x="2519697" y="1687442"/>
                </a:cubicBezTo>
                <a:cubicBezTo>
                  <a:pt x="2522302" y="1687442"/>
                  <a:pt x="2528379" y="1686140"/>
                  <a:pt x="2537929" y="1683535"/>
                </a:cubicBezTo>
                <a:cubicBezTo>
                  <a:pt x="2548347" y="1680931"/>
                  <a:pt x="2554424" y="1679628"/>
                  <a:pt x="2556160" y="1679628"/>
                </a:cubicBezTo>
                <a:cubicBezTo>
                  <a:pt x="2556160" y="1679628"/>
                  <a:pt x="2556594" y="1679628"/>
                  <a:pt x="2557462" y="1679628"/>
                </a:cubicBezTo>
                <a:cubicBezTo>
                  <a:pt x="2561803" y="1678760"/>
                  <a:pt x="2565493" y="1678326"/>
                  <a:pt x="2568532" y="1678326"/>
                </a:cubicBezTo>
                <a:close/>
                <a:moveTo>
                  <a:pt x="6433430" y="1676698"/>
                </a:moveTo>
                <a:cubicBezTo>
                  <a:pt x="6434299" y="1676047"/>
                  <a:pt x="6435601" y="1676156"/>
                  <a:pt x="6437337" y="1677024"/>
                </a:cubicBezTo>
                <a:cubicBezTo>
                  <a:pt x="6452964" y="1680497"/>
                  <a:pt x="6465553" y="1685706"/>
                  <a:pt x="6475102" y="1692651"/>
                </a:cubicBezTo>
                <a:cubicBezTo>
                  <a:pt x="6485520" y="1701332"/>
                  <a:pt x="6488125" y="1712619"/>
                  <a:pt x="6482916" y="1726509"/>
                </a:cubicBezTo>
                <a:cubicBezTo>
                  <a:pt x="6480311" y="1734323"/>
                  <a:pt x="6475536" y="1738229"/>
                  <a:pt x="6468591" y="1738229"/>
                </a:cubicBezTo>
                <a:cubicBezTo>
                  <a:pt x="6462514" y="1737361"/>
                  <a:pt x="6457305" y="1733020"/>
                  <a:pt x="6452964" y="1725207"/>
                </a:cubicBezTo>
                <a:cubicBezTo>
                  <a:pt x="6451228" y="1719998"/>
                  <a:pt x="6447755" y="1712619"/>
                  <a:pt x="6442546" y="1703069"/>
                </a:cubicBezTo>
                <a:cubicBezTo>
                  <a:pt x="6438206" y="1692651"/>
                  <a:pt x="6434733" y="1685272"/>
                  <a:pt x="6432129" y="1680931"/>
                </a:cubicBezTo>
                <a:cubicBezTo>
                  <a:pt x="6432129" y="1678760"/>
                  <a:pt x="6432562" y="1677349"/>
                  <a:pt x="6433430" y="1676698"/>
                </a:cubicBezTo>
                <a:close/>
                <a:moveTo>
                  <a:pt x="5091791" y="1671815"/>
                </a:moveTo>
                <a:cubicBezTo>
                  <a:pt x="5094178" y="1671815"/>
                  <a:pt x="5096892" y="1672249"/>
                  <a:pt x="5099930" y="1673117"/>
                </a:cubicBezTo>
                <a:cubicBezTo>
                  <a:pt x="5109480" y="1678326"/>
                  <a:pt x="5117293" y="1684403"/>
                  <a:pt x="5123371" y="1691349"/>
                </a:cubicBezTo>
                <a:cubicBezTo>
                  <a:pt x="5125107" y="1693953"/>
                  <a:pt x="5125107" y="1697426"/>
                  <a:pt x="5123371" y="1701767"/>
                </a:cubicBezTo>
                <a:cubicBezTo>
                  <a:pt x="5120766" y="1706107"/>
                  <a:pt x="5119464" y="1713921"/>
                  <a:pt x="5119464" y="1725207"/>
                </a:cubicBezTo>
                <a:cubicBezTo>
                  <a:pt x="5119464" y="1751252"/>
                  <a:pt x="5119464" y="1777731"/>
                  <a:pt x="5119464" y="1804644"/>
                </a:cubicBezTo>
                <a:cubicBezTo>
                  <a:pt x="5118595" y="1827216"/>
                  <a:pt x="5109914" y="1840239"/>
                  <a:pt x="5093419" y="1843711"/>
                </a:cubicBezTo>
                <a:cubicBezTo>
                  <a:pt x="5089078" y="1843711"/>
                  <a:pt x="5086039" y="1841541"/>
                  <a:pt x="5084303" y="1837200"/>
                </a:cubicBezTo>
                <a:cubicBezTo>
                  <a:pt x="5079094" y="1822441"/>
                  <a:pt x="5071281" y="1810287"/>
                  <a:pt x="5060863" y="1800737"/>
                </a:cubicBezTo>
                <a:cubicBezTo>
                  <a:pt x="5059126" y="1799001"/>
                  <a:pt x="5058692" y="1798133"/>
                  <a:pt x="5059561" y="1798133"/>
                </a:cubicBezTo>
                <a:cubicBezTo>
                  <a:pt x="5059561" y="1797265"/>
                  <a:pt x="5060429" y="1796831"/>
                  <a:pt x="5062165" y="1796831"/>
                </a:cubicBezTo>
                <a:cubicBezTo>
                  <a:pt x="5069110" y="1796831"/>
                  <a:pt x="5075188" y="1797265"/>
                  <a:pt x="5080397" y="1798133"/>
                </a:cubicBezTo>
                <a:cubicBezTo>
                  <a:pt x="5083869" y="1798133"/>
                  <a:pt x="5085171" y="1796831"/>
                  <a:pt x="5084303" y="1794226"/>
                </a:cubicBezTo>
                <a:cubicBezTo>
                  <a:pt x="5085171" y="1790753"/>
                  <a:pt x="5085606" y="1784242"/>
                  <a:pt x="5085606" y="1774692"/>
                </a:cubicBezTo>
                <a:cubicBezTo>
                  <a:pt x="5073451" y="1775560"/>
                  <a:pt x="5062165" y="1776863"/>
                  <a:pt x="5051747" y="1778599"/>
                </a:cubicBezTo>
                <a:cubicBezTo>
                  <a:pt x="5050879" y="1791622"/>
                  <a:pt x="5050445" y="1805078"/>
                  <a:pt x="5050445" y="1818969"/>
                </a:cubicBezTo>
                <a:cubicBezTo>
                  <a:pt x="5050445" y="1825046"/>
                  <a:pt x="5048708" y="1829821"/>
                  <a:pt x="5045236" y="1833293"/>
                </a:cubicBezTo>
                <a:cubicBezTo>
                  <a:pt x="5042632" y="1836766"/>
                  <a:pt x="5040027" y="1837200"/>
                  <a:pt x="5037423" y="1834596"/>
                </a:cubicBezTo>
                <a:cubicBezTo>
                  <a:pt x="5031345" y="1830255"/>
                  <a:pt x="5026136" y="1824178"/>
                  <a:pt x="5021796" y="1816364"/>
                </a:cubicBezTo>
                <a:cubicBezTo>
                  <a:pt x="5020927" y="1812891"/>
                  <a:pt x="5020927" y="1808985"/>
                  <a:pt x="5021796" y="1804644"/>
                </a:cubicBezTo>
                <a:cubicBezTo>
                  <a:pt x="5025268" y="1784676"/>
                  <a:pt x="5027438" y="1762972"/>
                  <a:pt x="5028307" y="1739532"/>
                </a:cubicBezTo>
                <a:cubicBezTo>
                  <a:pt x="5030911" y="1716959"/>
                  <a:pt x="5029609" y="1700464"/>
                  <a:pt x="5024400" y="1690046"/>
                </a:cubicBezTo>
                <a:cubicBezTo>
                  <a:pt x="5023532" y="1687442"/>
                  <a:pt x="5025702" y="1685706"/>
                  <a:pt x="5030911" y="1684837"/>
                </a:cubicBezTo>
                <a:cubicBezTo>
                  <a:pt x="5034384" y="1684837"/>
                  <a:pt x="5038725" y="1685706"/>
                  <a:pt x="5043934" y="1687442"/>
                </a:cubicBezTo>
                <a:cubicBezTo>
                  <a:pt x="5052615" y="1684837"/>
                  <a:pt x="5061297" y="1682667"/>
                  <a:pt x="5069979" y="1680931"/>
                </a:cubicBezTo>
                <a:cubicBezTo>
                  <a:pt x="5075188" y="1679194"/>
                  <a:pt x="5080397" y="1676590"/>
                  <a:pt x="5085606" y="1673117"/>
                </a:cubicBezTo>
                <a:cubicBezTo>
                  <a:pt x="5087342" y="1672249"/>
                  <a:pt x="5089404" y="1671815"/>
                  <a:pt x="5091791" y="1671815"/>
                </a:cubicBezTo>
                <a:close/>
                <a:moveTo>
                  <a:pt x="8533134" y="1670513"/>
                </a:moveTo>
                <a:cubicBezTo>
                  <a:pt x="8527925" y="1671381"/>
                  <a:pt x="8522283" y="1672683"/>
                  <a:pt x="8516205" y="1674419"/>
                </a:cubicBezTo>
                <a:lnTo>
                  <a:pt x="8516205" y="1706976"/>
                </a:lnTo>
                <a:cubicBezTo>
                  <a:pt x="8517942" y="1706976"/>
                  <a:pt x="8518810" y="1706976"/>
                  <a:pt x="8518810" y="1706976"/>
                </a:cubicBezTo>
                <a:cubicBezTo>
                  <a:pt x="8520546" y="1706107"/>
                  <a:pt x="8523151" y="1705673"/>
                  <a:pt x="8526623" y="1705673"/>
                </a:cubicBezTo>
                <a:cubicBezTo>
                  <a:pt x="8529228" y="1704805"/>
                  <a:pt x="8531399" y="1704371"/>
                  <a:pt x="8533134" y="1704371"/>
                </a:cubicBezTo>
                <a:cubicBezTo>
                  <a:pt x="8534871" y="1699162"/>
                  <a:pt x="8536173" y="1691783"/>
                  <a:pt x="8537041" y="1682233"/>
                </a:cubicBezTo>
                <a:cubicBezTo>
                  <a:pt x="8537910" y="1678760"/>
                  <a:pt x="8538343" y="1676590"/>
                  <a:pt x="8538343" y="1675722"/>
                </a:cubicBezTo>
                <a:cubicBezTo>
                  <a:pt x="8539212" y="1672249"/>
                  <a:pt x="8537475" y="1670513"/>
                  <a:pt x="8533134" y="1670513"/>
                </a:cubicBezTo>
                <a:close/>
                <a:moveTo>
                  <a:pt x="6511565" y="1669210"/>
                </a:moveTo>
                <a:cubicBezTo>
                  <a:pt x="6525456" y="1672683"/>
                  <a:pt x="6537176" y="1683101"/>
                  <a:pt x="6546726" y="1700464"/>
                </a:cubicBezTo>
                <a:cubicBezTo>
                  <a:pt x="6550199" y="1705673"/>
                  <a:pt x="6548897" y="1711316"/>
                  <a:pt x="6542819" y="1717394"/>
                </a:cubicBezTo>
                <a:cubicBezTo>
                  <a:pt x="6540215" y="1721734"/>
                  <a:pt x="6535440" y="1727812"/>
                  <a:pt x="6528494" y="1735625"/>
                </a:cubicBezTo>
                <a:cubicBezTo>
                  <a:pt x="6527626" y="1737361"/>
                  <a:pt x="6526758" y="1738663"/>
                  <a:pt x="6525890" y="1739532"/>
                </a:cubicBezTo>
                <a:cubicBezTo>
                  <a:pt x="6519813" y="1748213"/>
                  <a:pt x="6509829" y="1761236"/>
                  <a:pt x="6495938" y="1778599"/>
                </a:cubicBezTo>
                <a:cubicBezTo>
                  <a:pt x="6488993" y="1787281"/>
                  <a:pt x="6484218" y="1793358"/>
                  <a:pt x="6481613" y="1796831"/>
                </a:cubicBezTo>
                <a:cubicBezTo>
                  <a:pt x="6484218" y="1795962"/>
                  <a:pt x="6486822" y="1795528"/>
                  <a:pt x="6489427" y="1795528"/>
                </a:cubicBezTo>
                <a:cubicBezTo>
                  <a:pt x="6500713" y="1795528"/>
                  <a:pt x="6513736" y="1794226"/>
                  <a:pt x="6528494" y="1791622"/>
                </a:cubicBezTo>
                <a:cubicBezTo>
                  <a:pt x="6538912" y="1789017"/>
                  <a:pt x="6546726" y="1789451"/>
                  <a:pt x="6551935" y="1792924"/>
                </a:cubicBezTo>
                <a:cubicBezTo>
                  <a:pt x="6561485" y="1798133"/>
                  <a:pt x="6567996" y="1803776"/>
                  <a:pt x="6571469" y="1809853"/>
                </a:cubicBezTo>
                <a:cubicBezTo>
                  <a:pt x="6576677" y="1817666"/>
                  <a:pt x="6574073" y="1822441"/>
                  <a:pt x="6563655" y="1824178"/>
                </a:cubicBezTo>
                <a:cubicBezTo>
                  <a:pt x="6538479" y="1821573"/>
                  <a:pt x="6508961" y="1820705"/>
                  <a:pt x="6475102" y="1821573"/>
                </a:cubicBezTo>
                <a:cubicBezTo>
                  <a:pt x="6440376" y="1821573"/>
                  <a:pt x="6413897" y="1823744"/>
                  <a:pt x="6395665" y="1828084"/>
                </a:cubicBezTo>
                <a:cubicBezTo>
                  <a:pt x="6393929" y="1828953"/>
                  <a:pt x="6390456" y="1828084"/>
                  <a:pt x="6385247" y="1825480"/>
                </a:cubicBezTo>
                <a:cubicBezTo>
                  <a:pt x="6379170" y="1820271"/>
                  <a:pt x="6373527" y="1815062"/>
                  <a:pt x="6368318" y="1809853"/>
                </a:cubicBezTo>
                <a:cubicBezTo>
                  <a:pt x="6366582" y="1807249"/>
                  <a:pt x="6366148" y="1805512"/>
                  <a:pt x="6367016" y="1804644"/>
                </a:cubicBezTo>
                <a:cubicBezTo>
                  <a:pt x="6367016" y="1803776"/>
                  <a:pt x="6368752" y="1803342"/>
                  <a:pt x="6372225" y="1803342"/>
                </a:cubicBezTo>
                <a:cubicBezTo>
                  <a:pt x="6389588" y="1802474"/>
                  <a:pt x="6403913" y="1801605"/>
                  <a:pt x="6415199" y="1800737"/>
                </a:cubicBezTo>
                <a:cubicBezTo>
                  <a:pt x="6421276" y="1800737"/>
                  <a:pt x="6429524" y="1800303"/>
                  <a:pt x="6439942" y="1799435"/>
                </a:cubicBezTo>
                <a:cubicBezTo>
                  <a:pt x="6449492" y="1798567"/>
                  <a:pt x="6456871" y="1798133"/>
                  <a:pt x="6462080" y="1798133"/>
                </a:cubicBezTo>
                <a:cubicBezTo>
                  <a:pt x="6479443" y="1762538"/>
                  <a:pt x="6492466" y="1731718"/>
                  <a:pt x="6501147" y="1705673"/>
                </a:cubicBezTo>
                <a:cubicBezTo>
                  <a:pt x="6505488" y="1694387"/>
                  <a:pt x="6506356" y="1684837"/>
                  <a:pt x="6503752" y="1677024"/>
                </a:cubicBezTo>
                <a:cubicBezTo>
                  <a:pt x="6504620" y="1670079"/>
                  <a:pt x="6507225" y="1667474"/>
                  <a:pt x="6511565" y="1669210"/>
                </a:cubicBezTo>
                <a:close/>
                <a:moveTo>
                  <a:pt x="2166789" y="1667908"/>
                </a:moveTo>
                <a:cubicBezTo>
                  <a:pt x="2165053" y="1667908"/>
                  <a:pt x="2162449" y="1668342"/>
                  <a:pt x="2158976" y="1669210"/>
                </a:cubicBezTo>
                <a:cubicBezTo>
                  <a:pt x="2155504" y="1669210"/>
                  <a:pt x="2152899" y="1669645"/>
                  <a:pt x="2151163" y="1670513"/>
                </a:cubicBezTo>
                <a:cubicBezTo>
                  <a:pt x="2151163" y="1676590"/>
                  <a:pt x="2150729" y="1682667"/>
                  <a:pt x="2149860" y="1688744"/>
                </a:cubicBezTo>
                <a:cubicBezTo>
                  <a:pt x="2157674" y="1688744"/>
                  <a:pt x="2164619" y="1688310"/>
                  <a:pt x="2170696" y="1687442"/>
                </a:cubicBezTo>
                <a:lnTo>
                  <a:pt x="2170696" y="1667908"/>
                </a:lnTo>
                <a:cubicBezTo>
                  <a:pt x="2169828" y="1667908"/>
                  <a:pt x="2168526" y="1667908"/>
                  <a:pt x="2166789" y="1667908"/>
                </a:cubicBezTo>
                <a:close/>
                <a:moveTo>
                  <a:pt x="1786943" y="1666606"/>
                </a:moveTo>
                <a:cubicBezTo>
                  <a:pt x="1785206" y="1666606"/>
                  <a:pt x="1782602" y="1667040"/>
                  <a:pt x="1779129" y="1667908"/>
                </a:cubicBezTo>
                <a:cubicBezTo>
                  <a:pt x="1771316" y="1668776"/>
                  <a:pt x="1766107" y="1669645"/>
                  <a:pt x="1763502" y="1670513"/>
                </a:cubicBezTo>
                <a:cubicBezTo>
                  <a:pt x="1765239" y="1679194"/>
                  <a:pt x="1766541" y="1688310"/>
                  <a:pt x="1767409" y="1697860"/>
                </a:cubicBezTo>
                <a:cubicBezTo>
                  <a:pt x="1769146" y="1696992"/>
                  <a:pt x="1772184" y="1696558"/>
                  <a:pt x="1776525" y="1696558"/>
                </a:cubicBezTo>
                <a:cubicBezTo>
                  <a:pt x="1780866" y="1695689"/>
                  <a:pt x="1783905" y="1695255"/>
                  <a:pt x="1785640" y="1695255"/>
                </a:cubicBezTo>
                <a:cubicBezTo>
                  <a:pt x="1785640" y="1691783"/>
                  <a:pt x="1786075" y="1687008"/>
                  <a:pt x="1786943" y="1680931"/>
                </a:cubicBezTo>
                <a:cubicBezTo>
                  <a:pt x="1786943" y="1673985"/>
                  <a:pt x="1786943" y="1669210"/>
                  <a:pt x="1786943" y="1666606"/>
                </a:cubicBezTo>
                <a:close/>
                <a:moveTo>
                  <a:pt x="2782751" y="1665304"/>
                </a:moveTo>
                <a:cubicBezTo>
                  <a:pt x="2775806" y="1666172"/>
                  <a:pt x="2765388" y="1667474"/>
                  <a:pt x="2751497" y="1669210"/>
                </a:cubicBezTo>
                <a:cubicBezTo>
                  <a:pt x="2746288" y="1670079"/>
                  <a:pt x="2742381" y="1670513"/>
                  <a:pt x="2739777" y="1670513"/>
                </a:cubicBezTo>
                <a:cubicBezTo>
                  <a:pt x="2739777" y="1683535"/>
                  <a:pt x="2740645" y="1696123"/>
                  <a:pt x="2742381" y="1708278"/>
                </a:cubicBezTo>
                <a:lnTo>
                  <a:pt x="2742381" y="1709580"/>
                </a:lnTo>
                <a:cubicBezTo>
                  <a:pt x="2746722" y="1708712"/>
                  <a:pt x="2753667" y="1707844"/>
                  <a:pt x="2763217" y="1706976"/>
                </a:cubicBezTo>
                <a:cubicBezTo>
                  <a:pt x="2771899" y="1705239"/>
                  <a:pt x="2778410" y="1704371"/>
                  <a:pt x="2782751" y="1704371"/>
                </a:cubicBezTo>
                <a:close/>
                <a:moveTo>
                  <a:pt x="7424030" y="1662699"/>
                </a:moveTo>
                <a:cubicBezTo>
                  <a:pt x="7411008" y="1663567"/>
                  <a:pt x="7398854" y="1665304"/>
                  <a:pt x="7387567" y="1667908"/>
                </a:cubicBezTo>
                <a:cubicBezTo>
                  <a:pt x="7386699" y="1678326"/>
                  <a:pt x="7385832" y="1698294"/>
                  <a:pt x="7384962" y="1727812"/>
                </a:cubicBezTo>
                <a:cubicBezTo>
                  <a:pt x="7384094" y="1738229"/>
                  <a:pt x="7383660" y="1746043"/>
                  <a:pt x="7383660" y="1751252"/>
                </a:cubicBezTo>
                <a:cubicBezTo>
                  <a:pt x="7402760" y="1727812"/>
                  <a:pt x="7416216" y="1698294"/>
                  <a:pt x="7424030" y="1662699"/>
                </a:cubicBezTo>
                <a:close/>
                <a:moveTo>
                  <a:pt x="7722244" y="1660095"/>
                </a:moveTo>
                <a:cubicBezTo>
                  <a:pt x="7713563" y="1671381"/>
                  <a:pt x="7704448" y="1681365"/>
                  <a:pt x="7694898" y="1690046"/>
                </a:cubicBezTo>
                <a:cubicBezTo>
                  <a:pt x="7707920" y="1690914"/>
                  <a:pt x="7719206" y="1694387"/>
                  <a:pt x="7728756" y="1700464"/>
                </a:cubicBezTo>
                <a:cubicBezTo>
                  <a:pt x="7733964" y="1691783"/>
                  <a:pt x="7737872" y="1682233"/>
                  <a:pt x="7740476" y="1671815"/>
                </a:cubicBezTo>
                <a:cubicBezTo>
                  <a:pt x="7742212" y="1667474"/>
                  <a:pt x="7740910" y="1665304"/>
                  <a:pt x="7736569" y="1665304"/>
                </a:cubicBezTo>
                <a:cubicBezTo>
                  <a:pt x="7732228" y="1664436"/>
                  <a:pt x="7727454" y="1662699"/>
                  <a:pt x="7722244" y="1660095"/>
                </a:cubicBezTo>
                <a:close/>
                <a:moveTo>
                  <a:pt x="1840335" y="1660095"/>
                </a:moveTo>
                <a:cubicBezTo>
                  <a:pt x="1838598" y="1660963"/>
                  <a:pt x="1835560" y="1661397"/>
                  <a:pt x="1831219" y="1661397"/>
                </a:cubicBezTo>
                <a:cubicBezTo>
                  <a:pt x="1826010" y="1662265"/>
                  <a:pt x="1822538" y="1662699"/>
                  <a:pt x="1820801" y="1662699"/>
                </a:cubicBezTo>
                <a:cubicBezTo>
                  <a:pt x="1820801" y="1673117"/>
                  <a:pt x="1820367" y="1683101"/>
                  <a:pt x="1819499" y="1692651"/>
                </a:cubicBezTo>
                <a:cubicBezTo>
                  <a:pt x="1821235" y="1692651"/>
                  <a:pt x="1824274" y="1692217"/>
                  <a:pt x="1828615" y="1691349"/>
                </a:cubicBezTo>
                <a:cubicBezTo>
                  <a:pt x="1832956" y="1691349"/>
                  <a:pt x="1835994" y="1690914"/>
                  <a:pt x="1837730" y="1690046"/>
                </a:cubicBezTo>
                <a:cubicBezTo>
                  <a:pt x="1838598" y="1687442"/>
                  <a:pt x="1839467" y="1683969"/>
                  <a:pt x="1840335" y="1679628"/>
                </a:cubicBezTo>
                <a:cubicBezTo>
                  <a:pt x="1842072" y="1671815"/>
                  <a:pt x="1843373" y="1667040"/>
                  <a:pt x="1844242" y="1665304"/>
                </a:cubicBezTo>
                <a:cubicBezTo>
                  <a:pt x="1844242" y="1661831"/>
                  <a:pt x="1842939" y="1660095"/>
                  <a:pt x="1840335" y="1660095"/>
                </a:cubicBezTo>
                <a:close/>
                <a:moveTo>
                  <a:pt x="400051" y="1658792"/>
                </a:moveTo>
                <a:cubicBezTo>
                  <a:pt x="400919" y="1658792"/>
                  <a:pt x="401787" y="1660529"/>
                  <a:pt x="402655" y="1664001"/>
                </a:cubicBezTo>
                <a:cubicBezTo>
                  <a:pt x="402655" y="1664870"/>
                  <a:pt x="402655" y="1665738"/>
                  <a:pt x="402655" y="1666606"/>
                </a:cubicBezTo>
                <a:cubicBezTo>
                  <a:pt x="404392" y="1674419"/>
                  <a:pt x="405260" y="1683535"/>
                  <a:pt x="405260" y="1693953"/>
                </a:cubicBezTo>
                <a:cubicBezTo>
                  <a:pt x="405260" y="1719998"/>
                  <a:pt x="396144" y="1731284"/>
                  <a:pt x="377913" y="1727812"/>
                </a:cubicBezTo>
                <a:cubicBezTo>
                  <a:pt x="367494" y="1720866"/>
                  <a:pt x="364890" y="1710014"/>
                  <a:pt x="370099" y="1695255"/>
                </a:cubicBezTo>
                <a:cubicBezTo>
                  <a:pt x="370099" y="1695255"/>
                  <a:pt x="370534" y="1694821"/>
                  <a:pt x="371401" y="1693953"/>
                </a:cubicBezTo>
                <a:cubicBezTo>
                  <a:pt x="383556" y="1680062"/>
                  <a:pt x="391804" y="1669645"/>
                  <a:pt x="396144" y="1662699"/>
                </a:cubicBezTo>
                <a:cubicBezTo>
                  <a:pt x="397012" y="1659226"/>
                  <a:pt x="398314" y="1657924"/>
                  <a:pt x="400051" y="1658792"/>
                </a:cubicBezTo>
                <a:close/>
                <a:moveTo>
                  <a:pt x="5175461" y="1657490"/>
                </a:moveTo>
                <a:cubicBezTo>
                  <a:pt x="5191956" y="1660963"/>
                  <a:pt x="5204544" y="1668776"/>
                  <a:pt x="5213226" y="1680931"/>
                </a:cubicBezTo>
                <a:cubicBezTo>
                  <a:pt x="5215830" y="1682667"/>
                  <a:pt x="5216264" y="1686574"/>
                  <a:pt x="5214528" y="1692651"/>
                </a:cubicBezTo>
                <a:cubicBezTo>
                  <a:pt x="5211923" y="1700464"/>
                  <a:pt x="5210621" y="1714355"/>
                  <a:pt x="5210621" y="1734323"/>
                </a:cubicBezTo>
                <a:cubicBezTo>
                  <a:pt x="5211489" y="1742136"/>
                  <a:pt x="5211923" y="1753856"/>
                  <a:pt x="5211923" y="1769483"/>
                </a:cubicBezTo>
                <a:cubicBezTo>
                  <a:pt x="5212791" y="1785978"/>
                  <a:pt x="5213226" y="1798133"/>
                  <a:pt x="5213226" y="1805946"/>
                </a:cubicBezTo>
                <a:cubicBezTo>
                  <a:pt x="5214962" y="1816364"/>
                  <a:pt x="5213659" y="1825046"/>
                  <a:pt x="5209319" y="1831991"/>
                </a:cubicBezTo>
                <a:cubicBezTo>
                  <a:pt x="5202373" y="1845014"/>
                  <a:pt x="5194560" y="1851959"/>
                  <a:pt x="5185879" y="1852827"/>
                </a:cubicBezTo>
                <a:cubicBezTo>
                  <a:pt x="5180670" y="1853695"/>
                  <a:pt x="5177197" y="1851525"/>
                  <a:pt x="5175461" y="1846316"/>
                </a:cubicBezTo>
                <a:cubicBezTo>
                  <a:pt x="5170252" y="1830689"/>
                  <a:pt x="5159834" y="1818535"/>
                  <a:pt x="5144207" y="1809853"/>
                </a:cubicBezTo>
                <a:cubicBezTo>
                  <a:pt x="5142470" y="1808117"/>
                  <a:pt x="5141602" y="1806814"/>
                  <a:pt x="5141602" y="1805946"/>
                </a:cubicBezTo>
                <a:cubicBezTo>
                  <a:pt x="5142470" y="1804210"/>
                  <a:pt x="5144207" y="1803776"/>
                  <a:pt x="5146811" y="1804644"/>
                </a:cubicBezTo>
                <a:cubicBezTo>
                  <a:pt x="5154625" y="1804644"/>
                  <a:pt x="5162438" y="1804644"/>
                  <a:pt x="5170252" y="1804644"/>
                </a:cubicBezTo>
                <a:cubicBezTo>
                  <a:pt x="5175461" y="1805512"/>
                  <a:pt x="5178065" y="1804210"/>
                  <a:pt x="5178065" y="1800737"/>
                </a:cubicBezTo>
                <a:cubicBezTo>
                  <a:pt x="5179801" y="1777297"/>
                  <a:pt x="5180235" y="1753856"/>
                  <a:pt x="5179367" y="1730416"/>
                </a:cubicBezTo>
                <a:cubicBezTo>
                  <a:pt x="5178499" y="1699162"/>
                  <a:pt x="5175026" y="1679194"/>
                  <a:pt x="5168949" y="1670513"/>
                </a:cubicBezTo>
                <a:cubicBezTo>
                  <a:pt x="5165476" y="1661831"/>
                  <a:pt x="5167647" y="1657490"/>
                  <a:pt x="5175461" y="1657490"/>
                </a:cubicBezTo>
                <a:close/>
                <a:moveTo>
                  <a:pt x="2864793" y="1657490"/>
                </a:moveTo>
                <a:cubicBezTo>
                  <a:pt x="2852638" y="1657490"/>
                  <a:pt x="2838748" y="1658792"/>
                  <a:pt x="2823121" y="1661397"/>
                </a:cubicBezTo>
                <a:cubicBezTo>
                  <a:pt x="2823121" y="1672683"/>
                  <a:pt x="2822686" y="1685706"/>
                  <a:pt x="2821818" y="1700464"/>
                </a:cubicBezTo>
                <a:lnTo>
                  <a:pt x="2836143" y="1700464"/>
                </a:lnTo>
                <a:cubicBezTo>
                  <a:pt x="2845693" y="1698728"/>
                  <a:pt x="2854809" y="1697860"/>
                  <a:pt x="2863490" y="1697860"/>
                </a:cubicBezTo>
                <a:cubicBezTo>
                  <a:pt x="2864358" y="1693519"/>
                  <a:pt x="2865660" y="1687008"/>
                  <a:pt x="2867397" y="1678326"/>
                </a:cubicBezTo>
                <a:cubicBezTo>
                  <a:pt x="2868265" y="1669645"/>
                  <a:pt x="2869133" y="1664436"/>
                  <a:pt x="2870001" y="1662699"/>
                </a:cubicBezTo>
                <a:cubicBezTo>
                  <a:pt x="2870869" y="1658358"/>
                  <a:pt x="2869133" y="1656622"/>
                  <a:pt x="2864793" y="1657490"/>
                </a:cubicBezTo>
                <a:close/>
                <a:moveTo>
                  <a:pt x="192994" y="1643166"/>
                </a:moveTo>
                <a:cubicBezTo>
                  <a:pt x="203412" y="1644902"/>
                  <a:pt x="213395" y="1650979"/>
                  <a:pt x="222945" y="1661397"/>
                </a:cubicBezTo>
                <a:cubicBezTo>
                  <a:pt x="227286" y="1666606"/>
                  <a:pt x="228154" y="1672249"/>
                  <a:pt x="225550" y="1678326"/>
                </a:cubicBezTo>
                <a:cubicBezTo>
                  <a:pt x="222077" y="1689612"/>
                  <a:pt x="220341" y="1714355"/>
                  <a:pt x="220341" y="1752554"/>
                </a:cubicBezTo>
                <a:cubicBezTo>
                  <a:pt x="219472" y="1759499"/>
                  <a:pt x="214698" y="1762538"/>
                  <a:pt x="206016" y="1761670"/>
                </a:cubicBezTo>
                <a:cubicBezTo>
                  <a:pt x="192994" y="1756461"/>
                  <a:pt x="187351" y="1746911"/>
                  <a:pt x="189087" y="1733020"/>
                </a:cubicBezTo>
                <a:cubicBezTo>
                  <a:pt x="191691" y="1717394"/>
                  <a:pt x="192559" y="1701767"/>
                  <a:pt x="191691" y="1686140"/>
                </a:cubicBezTo>
                <a:cubicBezTo>
                  <a:pt x="190823" y="1671381"/>
                  <a:pt x="188653" y="1660963"/>
                  <a:pt x="185180" y="1654886"/>
                </a:cubicBezTo>
                <a:cubicBezTo>
                  <a:pt x="181707" y="1647072"/>
                  <a:pt x="184312" y="1643166"/>
                  <a:pt x="192994" y="1643166"/>
                </a:cubicBezTo>
                <a:close/>
                <a:moveTo>
                  <a:pt x="3505498" y="1639259"/>
                </a:moveTo>
                <a:cubicBezTo>
                  <a:pt x="3498552" y="1641863"/>
                  <a:pt x="3492041" y="1643600"/>
                  <a:pt x="3485964" y="1644468"/>
                </a:cubicBezTo>
                <a:cubicBezTo>
                  <a:pt x="3485096" y="1645336"/>
                  <a:pt x="3482491" y="1645336"/>
                  <a:pt x="3478150" y="1644468"/>
                </a:cubicBezTo>
                <a:cubicBezTo>
                  <a:pt x="3477282" y="1647072"/>
                  <a:pt x="3475546" y="1649243"/>
                  <a:pt x="3472941" y="1650979"/>
                </a:cubicBezTo>
                <a:cubicBezTo>
                  <a:pt x="3479887" y="1654452"/>
                  <a:pt x="3485964" y="1658792"/>
                  <a:pt x="3491173" y="1664001"/>
                </a:cubicBezTo>
                <a:cubicBezTo>
                  <a:pt x="3497250" y="1655320"/>
                  <a:pt x="3502025" y="1647072"/>
                  <a:pt x="3505498" y="1639259"/>
                </a:cubicBezTo>
                <a:close/>
                <a:moveTo>
                  <a:pt x="4386709" y="1637957"/>
                </a:moveTo>
                <a:cubicBezTo>
                  <a:pt x="4380632" y="1638825"/>
                  <a:pt x="4374121" y="1640127"/>
                  <a:pt x="4367175" y="1641863"/>
                </a:cubicBezTo>
                <a:cubicBezTo>
                  <a:pt x="4365439" y="1655754"/>
                  <a:pt x="4364571" y="1670513"/>
                  <a:pt x="4364571" y="1686140"/>
                </a:cubicBezTo>
                <a:cubicBezTo>
                  <a:pt x="4366307" y="1685272"/>
                  <a:pt x="4368912" y="1683969"/>
                  <a:pt x="4372384" y="1682233"/>
                </a:cubicBezTo>
                <a:cubicBezTo>
                  <a:pt x="4373253" y="1681365"/>
                  <a:pt x="4374121" y="1680931"/>
                  <a:pt x="4374989" y="1680931"/>
                </a:cubicBezTo>
                <a:cubicBezTo>
                  <a:pt x="4381934" y="1679194"/>
                  <a:pt x="4387143" y="1679194"/>
                  <a:pt x="4390616" y="1680931"/>
                </a:cubicBezTo>
                <a:cubicBezTo>
                  <a:pt x="4392352" y="1681799"/>
                  <a:pt x="4393220" y="1682233"/>
                  <a:pt x="4393220" y="1682233"/>
                </a:cubicBezTo>
                <a:cubicBezTo>
                  <a:pt x="4393220" y="1667474"/>
                  <a:pt x="4393220" y="1654452"/>
                  <a:pt x="4393220" y="1643166"/>
                </a:cubicBezTo>
                <a:cubicBezTo>
                  <a:pt x="4393220" y="1638825"/>
                  <a:pt x="4391050" y="1637088"/>
                  <a:pt x="4386709" y="1637957"/>
                </a:cubicBezTo>
                <a:close/>
                <a:moveTo>
                  <a:pt x="8068232" y="1634050"/>
                </a:moveTo>
                <a:cubicBezTo>
                  <a:pt x="8067364" y="1636654"/>
                  <a:pt x="8065194" y="1639693"/>
                  <a:pt x="8061722" y="1643166"/>
                </a:cubicBezTo>
                <a:cubicBezTo>
                  <a:pt x="8060854" y="1644902"/>
                  <a:pt x="8059986" y="1646204"/>
                  <a:pt x="8059117" y="1647072"/>
                </a:cubicBezTo>
                <a:cubicBezTo>
                  <a:pt x="8066930" y="1649677"/>
                  <a:pt x="8076046" y="1654452"/>
                  <a:pt x="8086464" y="1661397"/>
                </a:cubicBezTo>
                <a:cubicBezTo>
                  <a:pt x="8093410" y="1653583"/>
                  <a:pt x="8098618" y="1645336"/>
                  <a:pt x="8102091" y="1636654"/>
                </a:cubicBezTo>
                <a:cubicBezTo>
                  <a:pt x="8098618" y="1637522"/>
                  <a:pt x="8094278" y="1638825"/>
                  <a:pt x="8089068" y="1640561"/>
                </a:cubicBezTo>
                <a:cubicBezTo>
                  <a:pt x="8088200" y="1641429"/>
                  <a:pt x="8086464" y="1641429"/>
                  <a:pt x="8083860" y="1640561"/>
                </a:cubicBezTo>
                <a:cubicBezTo>
                  <a:pt x="8082992" y="1640561"/>
                  <a:pt x="8082124" y="1640561"/>
                  <a:pt x="8081255" y="1640561"/>
                </a:cubicBezTo>
                <a:cubicBezTo>
                  <a:pt x="8076914" y="1638825"/>
                  <a:pt x="8072574" y="1636654"/>
                  <a:pt x="8068232" y="1634050"/>
                </a:cubicBezTo>
                <a:close/>
                <a:moveTo>
                  <a:pt x="7142746" y="1632748"/>
                </a:moveTo>
                <a:cubicBezTo>
                  <a:pt x="7147954" y="1632748"/>
                  <a:pt x="7151860" y="1633616"/>
                  <a:pt x="7154466" y="1635352"/>
                </a:cubicBezTo>
                <a:cubicBezTo>
                  <a:pt x="7158806" y="1636220"/>
                  <a:pt x="7162713" y="1640561"/>
                  <a:pt x="7166186" y="1648375"/>
                </a:cubicBezTo>
                <a:cubicBezTo>
                  <a:pt x="7167922" y="1652715"/>
                  <a:pt x="7167488" y="1655320"/>
                  <a:pt x="7164884" y="1656188"/>
                </a:cubicBezTo>
                <a:cubicBezTo>
                  <a:pt x="7152729" y="1658792"/>
                  <a:pt x="7141877" y="1660095"/>
                  <a:pt x="7132328" y="1660095"/>
                </a:cubicBezTo>
                <a:cubicBezTo>
                  <a:pt x="7127118" y="1660963"/>
                  <a:pt x="7122344" y="1661397"/>
                  <a:pt x="7118002" y="1661397"/>
                </a:cubicBezTo>
                <a:cubicBezTo>
                  <a:pt x="7119739" y="1662265"/>
                  <a:pt x="7121041" y="1663567"/>
                  <a:pt x="7121909" y="1665304"/>
                </a:cubicBezTo>
                <a:cubicBezTo>
                  <a:pt x="7124514" y="1667908"/>
                  <a:pt x="7125382" y="1672249"/>
                  <a:pt x="7124514" y="1678326"/>
                </a:cubicBezTo>
                <a:cubicBezTo>
                  <a:pt x="7124514" y="1679194"/>
                  <a:pt x="7124514" y="1680063"/>
                  <a:pt x="7124514" y="1680931"/>
                </a:cubicBezTo>
                <a:cubicBezTo>
                  <a:pt x="7131459" y="1679194"/>
                  <a:pt x="7136668" y="1677892"/>
                  <a:pt x="7140140" y="1677024"/>
                </a:cubicBezTo>
                <a:cubicBezTo>
                  <a:pt x="7145350" y="1676156"/>
                  <a:pt x="7149256" y="1677024"/>
                  <a:pt x="7151860" y="1679628"/>
                </a:cubicBezTo>
                <a:cubicBezTo>
                  <a:pt x="7155334" y="1683101"/>
                  <a:pt x="7158806" y="1688310"/>
                  <a:pt x="7162278" y="1695255"/>
                </a:cubicBezTo>
                <a:cubicBezTo>
                  <a:pt x="7163147" y="1697860"/>
                  <a:pt x="7162278" y="1699596"/>
                  <a:pt x="7159674" y="1700464"/>
                </a:cubicBezTo>
                <a:cubicBezTo>
                  <a:pt x="7154466" y="1701332"/>
                  <a:pt x="7144916" y="1702201"/>
                  <a:pt x="7131026" y="1703069"/>
                </a:cubicBezTo>
                <a:cubicBezTo>
                  <a:pt x="7133629" y="1703069"/>
                  <a:pt x="7131026" y="1703503"/>
                  <a:pt x="7123211" y="1704371"/>
                </a:cubicBezTo>
                <a:cubicBezTo>
                  <a:pt x="7123211" y="1705239"/>
                  <a:pt x="7123211" y="1706541"/>
                  <a:pt x="7123211" y="1708278"/>
                </a:cubicBezTo>
                <a:cubicBezTo>
                  <a:pt x="7121476" y="1718696"/>
                  <a:pt x="7120608" y="1728680"/>
                  <a:pt x="7120608" y="1738229"/>
                </a:cubicBezTo>
                <a:cubicBezTo>
                  <a:pt x="7127552" y="1736493"/>
                  <a:pt x="7133629" y="1735625"/>
                  <a:pt x="7138838" y="1735625"/>
                </a:cubicBezTo>
                <a:cubicBezTo>
                  <a:pt x="7137970" y="1733020"/>
                  <a:pt x="7135366" y="1728245"/>
                  <a:pt x="7131026" y="1721300"/>
                </a:cubicBezTo>
                <a:cubicBezTo>
                  <a:pt x="7127552" y="1716959"/>
                  <a:pt x="7125382" y="1713487"/>
                  <a:pt x="7124514" y="1710882"/>
                </a:cubicBezTo>
                <a:cubicBezTo>
                  <a:pt x="7123646" y="1708278"/>
                  <a:pt x="7124514" y="1707410"/>
                  <a:pt x="7127118" y="1708278"/>
                </a:cubicBezTo>
                <a:cubicBezTo>
                  <a:pt x="7136668" y="1709146"/>
                  <a:pt x="7144048" y="1710448"/>
                  <a:pt x="7149256" y="1712185"/>
                </a:cubicBezTo>
                <a:cubicBezTo>
                  <a:pt x="7153597" y="1713921"/>
                  <a:pt x="7156202" y="1718262"/>
                  <a:pt x="7157070" y="1725207"/>
                </a:cubicBezTo>
                <a:cubicBezTo>
                  <a:pt x="7157070" y="1727812"/>
                  <a:pt x="7156636" y="1730416"/>
                  <a:pt x="7155768" y="1733020"/>
                </a:cubicBezTo>
                <a:cubicBezTo>
                  <a:pt x="7160108" y="1732152"/>
                  <a:pt x="7163582" y="1732586"/>
                  <a:pt x="7166186" y="1734323"/>
                </a:cubicBezTo>
                <a:cubicBezTo>
                  <a:pt x="7172263" y="1737795"/>
                  <a:pt x="7176170" y="1743438"/>
                  <a:pt x="7177906" y="1751252"/>
                </a:cubicBezTo>
                <a:cubicBezTo>
                  <a:pt x="7179642" y="1755593"/>
                  <a:pt x="7178340" y="1757763"/>
                  <a:pt x="7173999" y="1757763"/>
                </a:cubicBezTo>
                <a:cubicBezTo>
                  <a:pt x="7156636" y="1756027"/>
                  <a:pt x="7139272" y="1756461"/>
                  <a:pt x="7121909" y="1759065"/>
                </a:cubicBezTo>
                <a:cubicBezTo>
                  <a:pt x="7095864" y="1761670"/>
                  <a:pt x="7078067" y="1763840"/>
                  <a:pt x="7068517" y="1765577"/>
                </a:cubicBezTo>
                <a:cubicBezTo>
                  <a:pt x="7065044" y="1765577"/>
                  <a:pt x="7062440" y="1764708"/>
                  <a:pt x="7060704" y="1762972"/>
                </a:cubicBezTo>
                <a:cubicBezTo>
                  <a:pt x="7055494" y="1758631"/>
                  <a:pt x="7050286" y="1753856"/>
                  <a:pt x="7045076" y="1748647"/>
                </a:cubicBezTo>
                <a:cubicBezTo>
                  <a:pt x="7044208" y="1745175"/>
                  <a:pt x="7044643" y="1743438"/>
                  <a:pt x="7046380" y="1743438"/>
                </a:cubicBezTo>
                <a:cubicBezTo>
                  <a:pt x="7059402" y="1741702"/>
                  <a:pt x="7071990" y="1740400"/>
                  <a:pt x="7084144" y="1739532"/>
                </a:cubicBezTo>
                <a:cubicBezTo>
                  <a:pt x="7086749" y="1739532"/>
                  <a:pt x="7089353" y="1739532"/>
                  <a:pt x="7091958" y="1739532"/>
                </a:cubicBezTo>
                <a:cubicBezTo>
                  <a:pt x="7091958" y="1736059"/>
                  <a:pt x="7092392" y="1730850"/>
                  <a:pt x="7093260" y="1723905"/>
                </a:cubicBezTo>
                <a:cubicBezTo>
                  <a:pt x="7093260" y="1716959"/>
                  <a:pt x="7093260" y="1712185"/>
                  <a:pt x="7093260" y="1709580"/>
                </a:cubicBezTo>
                <a:cubicBezTo>
                  <a:pt x="7091524" y="1709580"/>
                  <a:pt x="7089353" y="1710014"/>
                  <a:pt x="7086749" y="1710882"/>
                </a:cubicBezTo>
                <a:cubicBezTo>
                  <a:pt x="7084144" y="1710882"/>
                  <a:pt x="7082408" y="1710882"/>
                  <a:pt x="7081540" y="1710882"/>
                </a:cubicBezTo>
                <a:cubicBezTo>
                  <a:pt x="7076331" y="1711750"/>
                  <a:pt x="7071990" y="1710882"/>
                  <a:pt x="7068517" y="1708278"/>
                </a:cubicBezTo>
                <a:cubicBezTo>
                  <a:pt x="7065044" y="1704805"/>
                  <a:pt x="7061138" y="1700464"/>
                  <a:pt x="7056796" y="1695255"/>
                </a:cubicBezTo>
                <a:cubicBezTo>
                  <a:pt x="7054193" y="1691783"/>
                  <a:pt x="7054626" y="1689612"/>
                  <a:pt x="7058100" y="1688744"/>
                </a:cubicBezTo>
                <a:cubicBezTo>
                  <a:pt x="7062440" y="1688744"/>
                  <a:pt x="7069820" y="1688310"/>
                  <a:pt x="7080238" y="1687442"/>
                </a:cubicBezTo>
                <a:cubicBezTo>
                  <a:pt x="7081106" y="1687442"/>
                  <a:pt x="7082842" y="1687442"/>
                  <a:pt x="7085446" y="1687442"/>
                </a:cubicBezTo>
                <a:cubicBezTo>
                  <a:pt x="7088051" y="1686574"/>
                  <a:pt x="7090222" y="1686140"/>
                  <a:pt x="7091958" y="1686140"/>
                </a:cubicBezTo>
                <a:cubicBezTo>
                  <a:pt x="7091958" y="1679194"/>
                  <a:pt x="7091090" y="1672249"/>
                  <a:pt x="7089353" y="1665304"/>
                </a:cubicBezTo>
                <a:cubicBezTo>
                  <a:pt x="7087617" y="1665304"/>
                  <a:pt x="7085880" y="1665738"/>
                  <a:pt x="7084144" y="1666606"/>
                </a:cubicBezTo>
                <a:cubicBezTo>
                  <a:pt x="7075462" y="1666606"/>
                  <a:pt x="7069820" y="1665738"/>
                  <a:pt x="7067214" y="1664001"/>
                </a:cubicBezTo>
                <a:cubicBezTo>
                  <a:pt x="7063742" y="1662265"/>
                  <a:pt x="7059836" y="1658792"/>
                  <a:pt x="7055494" y="1653583"/>
                </a:cubicBezTo>
                <a:cubicBezTo>
                  <a:pt x="7052890" y="1650979"/>
                  <a:pt x="7052890" y="1648808"/>
                  <a:pt x="7055494" y="1647072"/>
                </a:cubicBezTo>
                <a:cubicBezTo>
                  <a:pt x="7056363" y="1647072"/>
                  <a:pt x="7057665" y="1646638"/>
                  <a:pt x="7059402" y="1645770"/>
                </a:cubicBezTo>
                <a:cubicBezTo>
                  <a:pt x="7068951" y="1644034"/>
                  <a:pt x="7075462" y="1643166"/>
                  <a:pt x="7078935" y="1643166"/>
                </a:cubicBezTo>
                <a:cubicBezTo>
                  <a:pt x="7098903" y="1642297"/>
                  <a:pt x="7120173" y="1638825"/>
                  <a:pt x="7142746" y="1632748"/>
                </a:cubicBezTo>
                <a:close/>
                <a:moveTo>
                  <a:pt x="5480186" y="1631445"/>
                </a:moveTo>
                <a:cubicBezTo>
                  <a:pt x="5495813" y="1633182"/>
                  <a:pt x="5506665" y="1638391"/>
                  <a:pt x="5512742" y="1647072"/>
                </a:cubicBezTo>
                <a:cubicBezTo>
                  <a:pt x="5517083" y="1652281"/>
                  <a:pt x="5518386" y="1657490"/>
                  <a:pt x="5516649" y="1662699"/>
                </a:cubicBezTo>
                <a:cubicBezTo>
                  <a:pt x="5514913" y="1687008"/>
                  <a:pt x="5514045" y="1709580"/>
                  <a:pt x="5514045" y="1730416"/>
                </a:cubicBezTo>
                <a:cubicBezTo>
                  <a:pt x="5514045" y="1746043"/>
                  <a:pt x="5513177" y="1755159"/>
                  <a:pt x="5511440" y="1757763"/>
                </a:cubicBezTo>
                <a:cubicBezTo>
                  <a:pt x="5509704" y="1762104"/>
                  <a:pt x="5506665" y="1762972"/>
                  <a:pt x="5502324" y="1760368"/>
                </a:cubicBezTo>
                <a:cubicBezTo>
                  <a:pt x="5497983" y="1759499"/>
                  <a:pt x="5491906" y="1755159"/>
                  <a:pt x="5484093" y="1747345"/>
                </a:cubicBezTo>
                <a:cubicBezTo>
                  <a:pt x="5481488" y="1744741"/>
                  <a:pt x="5480186" y="1740400"/>
                  <a:pt x="5480186" y="1734323"/>
                </a:cubicBezTo>
                <a:cubicBezTo>
                  <a:pt x="5481923" y="1718696"/>
                  <a:pt x="5482791" y="1696558"/>
                  <a:pt x="5482791" y="1667908"/>
                </a:cubicBezTo>
                <a:cubicBezTo>
                  <a:pt x="5482791" y="1667908"/>
                  <a:pt x="5482791" y="1667474"/>
                  <a:pt x="5482791" y="1666606"/>
                </a:cubicBezTo>
                <a:cubicBezTo>
                  <a:pt x="5481054" y="1656188"/>
                  <a:pt x="5478450" y="1647940"/>
                  <a:pt x="5474977" y="1641863"/>
                </a:cubicBezTo>
                <a:cubicBezTo>
                  <a:pt x="5473241" y="1635786"/>
                  <a:pt x="5474977" y="1632313"/>
                  <a:pt x="5480186" y="1631445"/>
                </a:cubicBezTo>
                <a:close/>
                <a:moveTo>
                  <a:pt x="1495240" y="1630143"/>
                </a:moveTo>
                <a:cubicBezTo>
                  <a:pt x="1484822" y="1631011"/>
                  <a:pt x="1473536" y="1632313"/>
                  <a:pt x="1461381" y="1634050"/>
                </a:cubicBezTo>
                <a:cubicBezTo>
                  <a:pt x="1460513" y="1653149"/>
                  <a:pt x="1459211" y="1670513"/>
                  <a:pt x="1457475" y="1686140"/>
                </a:cubicBezTo>
                <a:cubicBezTo>
                  <a:pt x="1462683" y="1686140"/>
                  <a:pt x="1471799" y="1685272"/>
                  <a:pt x="1484822" y="1683535"/>
                </a:cubicBezTo>
                <a:cubicBezTo>
                  <a:pt x="1476140" y="1685272"/>
                  <a:pt x="1477442" y="1685272"/>
                  <a:pt x="1488729" y="1683535"/>
                </a:cubicBezTo>
                <a:cubicBezTo>
                  <a:pt x="1489597" y="1682667"/>
                  <a:pt x="1491333" y="1682233"/>
                  <a:pt x="1493937" y="1682233"/>
                </a:cubicBezTo>
                <a:cubicBezTo>
                  <a:pt x="1496542" y="1681365"/>
                  <a:pt x="1498278" y="1680931"/>
                  <a:pt x="1499146" y="1680931"/>
                </a:cubicBezTo>
                <a:cubicBezTo>
                  <a:pt x="1501751" y="1663567"/>
                  <a:pt x="1500883" y="1647072"/>
                  <a:pt x="1496542" y="1631445"/>
                </a:cubicBezTo>
                <a:cubicBezTo>
                  <a:pt x="1495674" y="1630577"/>
                  <a:pt x="1495240" y="1630143"/>
                  <a:pt x="1495240" y="1630143"/>
                </a:cubicBezTo>
                <a:close/>
                <a:moveTo>
                  <a:pt x="6518076" y="1626887"/>
                </a:moveTo>
                <a:cubicBezTo>
                  <a:pt x="6520681" y="1626887"/>
                  <a:pt x="6522852" y="1627539"/>
                  <a:pt x="6524588" y="1628841"/>
                </a:cubicBezTo>
                <a:cubicBezTo>
                  <a:pt x="6533270" y="1634050"/>
                  <a:pt x="6540215" y="1639693"/>
                  <a:pt x="6545423" y="1645770"/>
                </a:cubicBezTo>
                <a:cubicBezTo>
                  <a:pt x="6549765" y="1652715"/>
                  <a:pt x="6548462" y="1657056"/>
                  <a:pt x="6541517" y="1658792"/>
                </a:cubicBezTo>
                <a:cubicBezTo>
                  <a:pt x="6512867" y="1662265"/>
                  <a:pt x="6469025" y="1666172"/>
                  <a:pt x="6409990" y="1670513"/>
                </a:cubicBezTo>
                <a:cubicBezTo>
                  <a:pt x="6409122" y="1673985"/>
                  <a:pt x="6408254" y="1678760"/>
                  <a:pt x="6407385" y="1684837"/>
                </a:cubicBezTo>
                <a:cubicBezTo>
                  <a:pt x="6408254" y="1683101"/>
                  <a:pt x="6408254" y="1684837"/>
                  <a:pt x="6407385" y="1690046"/>
                </a:cubicBezTo>
                <a:cubicBezTo>
                  <a:pt x="6407385" y="1690914"/>
                  <a:pt x="6406952" y="1692651"/>
                  <a:pt x="6406083" y="1695255"/>
                </a:cubicBezTo>
                <a:cubicBezTo>
                  <a:pt x="6406083" y="1697860"/>
                  <a:pt x="6405649" y="1700030"/>
                  <a:pt x="6404781" y="1701767"/>
                </a:cubicBezTo>
                <a:cubicBezTo>
                  <a:pt x="6418672" y="1707844"/>
                  <a:pt x="6430392" y="1715657"/>
                  <a:pt x="6439942" y="1725207"/>
                </a:cubicBezTo>
                <a:cubicBezTo>
                  <a:pt x="6453833" y="1743438"/>
                  <a:pt x="6452096" y="1758197"/>
                  <a:pt x="6434733" y="1769483"/>
                </a:cubicBezTo>
                <a:cubicBezTo>
                  <a:pt x="6426920" y="1771220"/>
                  <a:pt x="6420842" y="1768181"/>
                  <a:pt x="6416501" y="1760368"/>
                </a:cubicBezTo>
                <a:cubicBezTo>
                  <a:pt x="6411292" y="1745609"/>
                  <a:pt x="6406083" y="1731284"/>
                  <a:pt x="6400874" y="1717394"/>
                </a:cubicBezTo>
                <a:cubicBezTo>
                  <a:pt x="6396534" y="1735625"/>
                  <a:pt x="6389588" y="1753422"/>
                  <a:pt x="6380038" y="1770786"/>
                </a:cubicBezTo>
                <a:cubicBezTo>
                  <a:pt x="6364411" y="1798567"/>
                  <a:pt x="6341405" y="1820271"/>
                  <a:pt x="6311019" y="1835898"/>
                </a:cubicBezTo>
                <a:cubicBezTo>
                  <a:pt x="6308415" y="1837634"/>
                  <a:pt x="6306244" y="1838068"/>
                  <a:pt x="6304508" y="1837200"/>
                </a:cubicBezTo>
                <a:cubicBezTo>
                  <a:pt x="6303640" y="1836332"/>
                  <a:pt x="6304508" y="1834596"/>
                  <a:pt x="6307112" y="1831991"/>
                </a:cubicBezTo>
                <a:cubicBezTo>
                  <a:pt x="6344444" y="1791187"/>
                  <a:pt x="6365714" y="1743004"/>
                  <a:pt x="6370923" y="1687442"/>
                </a:cubicBezTo>
                <a:cubicBezTo>
                  <a:pt x="6373527" y="1670947"/>
                  <a:pt x="6372659" y="1657490"/>
                  <a:pt x="6368318" y="1647072"/>
                </a:cubicBezTo>
                <a:cubicBezTo>
                  <a:pt x="6366582" y="1640127"/>
                  <a:pt x="6369620" y="1636654"/>
                  <a:pt x="6377434" y="1636654"/>
                </a:cubicBezTo>
                <a:cubicBezTo>
                  <a:pt x="6391325" y="1639259"/>
                  <a:pt x="6400874" y="1642297"/>
                  <a:pt x="6406083" y="1645770"/>
                </a:cubicBezTo>
                <a:cubicBezTo>
                  <a:pt x="6409556" y="1645770"/>
                  <a:pt x="6415199" y="1644902"/>
                  <a:pt x="6423012" y="1643166"/>
                </a:cubicBezTo>
                <a:cubicBezTo>
                  <a:pt x="6450794" y="1640561"/>
                  <a:pt x="6468591" y="1638391"/>
                  <a:pt x="6476404" y="1636654"/>
                </a:cubicBezTo>
                <a:cubicBezTo>
                  <a:pt x="6488559" y="1634918"/>
                  <a:pt x="6499411" y="1632313"/>
                  <a:pt x="6508961" y="1628841"/>
                </a:cubicBezTo>
                <a:cubicBezTo>
                  <a:pt x="6512434" y="1627539"/>
                  <a:pt x="6515472" y="1626887"/>
                  <a:pt x="6518076" y="1626887"/>
                </a:cubicBezTo>
                <a:close/>
                <a:moveTo>
                  <a:pt x="164019" y="1621027"/>
                </a:moveTo>
                <a:cubicBezTo>
                  <a:pt x="165972" y="1621027"/>
                  <a:pt x="167817" y="1621461"/>
                  <a:pt x="169553" y="1622330"/>
                </a:cubicBezTo>
                <a:cubicBezTo>
                  <a:pt x="174762" y="1624934"/>
                  <a:pt x="179971" y="1630143"/>
                  <a:pt x="185180" y="1637957"/>
                </a:cubicBezTo>
                <a:cubicBezTo>
                  <a:pt x="187785" y="1644034"/>
                  <a:pt x="186048" y="1647506"/>
                  <a:pt x="179971" y="1648375"/>
                </a:cubicBezTo>
                <a:cubicBezTo>
                  <a:pt x="161740" y="1650111"/>
                  <a:pt x="138733" y="1653583"/>
                  <a:pt x="110952" y="1658792"/>
                </a:cubicBezTo>
                <a:cubicBezTo>
                  <a:pt x="117029" y="1663133"/>
                  <a:pt x="121370" y="1666606"/>
                  <a:pt x="123974" y="1669210"/>
                </a:cubicBezTo>
                <a:cubicBezTo>
                  <a:pt x="126579" y="1672683"/>
                  <a:pt x="125277" y="1675288"/>
                  <a:pt x="120068" y="1677024"/>
                </a:cubicBezTo>
                <a:cubicBezTo>
                  <a:pt x="114859" y="1680497"/>
                  <a:pt x="104875" y="1688310"/>
                  <a:pt x="90116" y="1700464"/>
                </a:cubicBezTo>
                <a:cubicBezTo>
                  <a:pt x="89248" y="1701332"/>
                  <a:pt x="88380" y="1702201"/>
                  <a:pt x="87512" y="1703069"/>
                </a:cubicBezTo>
                <a:cubicBezTo>
                  <a:pt x="90116" y="1702201"/>
                  <a:pt x="94891" y="1701332"/>
                  <a:pt x="101836" y="1700464"/>
                </a:cubicBezTo>
                <a:cubicBezTo>
                  <a:pt x="107913" y="1699596"/>
                  <a:pt x="112254" y="1699162"/>
                  <a:pt x="114859" y="1699162"/>
                </a:cubicBezTo>
                <a:cubicBezTo>
                  <a:pt x="121804" y="1688744"/>
                  <a:pt x="127013" y="1678326"/>
                  <a:pt x="130486" y="1667908"/>
                </a:cubicBezTo>
                <a:cubicBezTo>
                  <a:pt x="131354" y="1662699"/>
                  <a:pt x="134392" y="1661831"/>
                  <a:pt x="139601" y="1665304"/>
                </a:cubicBezTo>
                <a:cubicBezTo>
                  <a:pt x="150888" y="1669645"/>
                  <a:pt x="158701" y="1676590"/>
                  <a:pt x="163042" y="1686140"/>
                </a:cubicBezTo>
                <a:cubicBezTo>
                  <a:pt x="165646" y="1689612"/>
                  <a:pt x="164778" y="1692651"/>
                  <a:pt x="160437" y="1695255"/>
                </a:cubicBezTo>
                <a:cubicBezTo>
                  <a:pt x="153492" y="1700464"/>
                  <a:pt x="147849" y="1705673"/>
                  <a:pt x="143508" y="1710882"/>
                </a:cubicBezTo>
                <a:cubicBezTo>
                  <a:pt x="130486" y="1729114"/>
                  <a:pt x="116161" y="1745609"/>
                  <a:pt x="100534" y="1760368"/>
                </a:cubicBezTo>
                <a:cubicBezTo>
                  <a:pt x="80566" y="1780335"/>
                  <a:pt x="56258" y="1794226"/>
                  <a:pt x="27608" y="1802040"/>
                </a:cubicBezTo>
                <a:cubicBezTo>
                  <a:pt x="23267" y="1802908"/>
                  <a:pt x="21097" y="1803342"/>
                  <a:pt x="21097" y="1803342"/>
                </a:cubicBezTo>
                <a:cubicBezTo>
                  <a:pt x="20229" y="1802474"/>
                  <a:pt x="21531" y="1800737"/>
                  <a:pt x="25004" y="1798133"/>
                </a:cubicBezTo>
                <a:cubicBezTo>
                  <a:pt x="54521" y="1778165"/>
                  <a:pt x="79698" y="1752988"/>
                  <a:pt x="100534" y="1722603"/>
                </a:cubicBezTo>
                <a:cubicBezTo>
                  <a:pt x="94457" y="1724339"/>
                  <a:pt x="85341" y="1728245"/>
                  <a:pt x="73187" y="1734323"/>
                </a:cubicBezTo>
                <a:cubicBezTo>
                  <a:pt x="69714" y="1737795"/>
                  <a:pt x="65808" y="1737795"/>
                  <a:pt x="61467" y="1734323"/>
                </a:cubicBezTo>
                <a:cubicBezTo>
                  <a:pt x="60599" y="1733454"/>
                  <a:pt x="59730" y="1732152"/>
                  <a:pt x="58862" y="1730416"/>
                </a:cubicBezTo>
                <a:cubicBezTo>
                  <a:pt x="53653" y="1723471"/>
                  <a:pt x="50181" y="1718696"/>
                  <a:pt x="48444" y="1716091"/>
                </a:cubicBezTo>
                <a:cubicBezTo>
                  <a:pt x="46708" y="1710882"/>
                  <a:pt x="47576" y="1707844"/>
                  <a:pt x="51049" y="1706976"/>
                </a:cubicBezTo>
                <a:cubicBezTo>
                  <a:pt x="57126" y="1704371"/>
                  <a:pt x="63637" y="1699596"/>
                  <a:pt x="70583" y="1692651"/>
                </a:cubicBezTo>
                <a:cubicBezTo>
                  <a:pt x="80132" y="1679628"/>
                  <a:pt x="86209" y="1669645"/>
                  <a:pt x="88814" y="1662699"/>
                </a:cubicBezTo>
                <a:cubicBezTo>
                  <a:pt x="81001" y="1663567"/>
                  <a:pt x="73621" y="1664870"/>
                  <a:pt x="66676" y="1666606"/>
                </a:cubicBezTo>
                <a:cubicBezTo>
                  <a:pt x="57994" y="1667474"/>
                  <a:pt x="49746" y="1662699"/>
                  <a:pt x="41933" y="1652281"/>
                </a:cubicBezTo>
                <a:cubicBezTo>
                  <a:pt x="39328" y="1649677"/>
                  <a:pt x="38460" y="1647506"/>
                  <a:pt x="39328" y="1645770"/>
                </a:cubicBezTo>
                <a:cubicBezTo>
                  <a:pt x="40197" y="1644034"/>
                  <a:pt x="42367" y="1643166"/>
                  <a:pt x="45840" y="1643166"/>
                </a:cubicBezTo>
                <a:cubicBezTo>
                  <a:pt x="62335" y="1641429"/>
                  <a:pt x="91418" y="1636654"/>
                  <a:pt x="133090" y="1628841"/>
                </a:cubicBezTo>
                <a:cubicBezTo>
                  <a:pt x="143508" y="1626236"/>
                  <a:pt x="151756" y="1624066"/>
                  <a:pt x="157833" y="1622330"/>
                </a:cubicBezTo>
                <a:cubicBezTo>
                  <a:pt x="160003" y="1621461"/>
                  <a:pt x="162065" y="1621027"/>
                  <a:pt x="164019" y="1621027"/>
                </a:cubicBezTo>
                <a:close/>
                <a:moveTo>
                  <a:pt x="7170092" y="1618423"/>
                </a:moveTo>
                <a:cubicBezTo>
                  <a:pt x="7156202" y="1617555"/>
                  <a:pt x="7123211" y="1619725"/>
                  <a:pt x="7071122" y="1624934"/>
                </a:cubicBezTo>
                <a:cubicBezTo>
                  <a:pt x="7063308" y="1625802"/>
                  <a:pt x="7058100" y="1626236"/>
                  <a:pt x="7055494" y="1626236"/>
                </a:cubicBezTo>
                <a:cubicBezTo>
                  <a:pt x="7052022" y="1627104"/>
                  <a:pt x="7048550" y="1627539"/>
                  <a:pt x="7045076" y="1627539"/>
                </a:cubicBezTo>
                <a:cubicBezTo>
                  <a:pt x="7045076" y="1692651"/>
                  <a:pt x="7043775" y="1744741"/>
                  <a:pt x="7041170" y="1783808"/>
                </a:cubicBezTo>
                <a:cubicBezTo>
                  <a:pt x="7076764" y="1779467"/>
                  <a:pt x="7115832" y="1775995"/>
                  <a:pt x="7158372" y="1773390"/>
                </a:cubicBezTo>
                <a:cubicBezTo>
                  <a:pt x="7159240" y="1773390"/>
                  <a:pt x="7160542" y="1773390"/>
                  <a:pt x="7162278" y="1773390"/>
                </a:cubicBezTo>
                <a:cubicBezTo>
                  <a:pt x="7166620" y="1772522"/>
                  <a:pt x="7170092" y="1773390"/>
                  <a:pt x="7172696" y="1775995"/>
                </a:cubicBezTo>
                <a:cubicBezTo>
                  <a:pt x="7175301" y="1776863"/>
                  <a:pt x="7177038" y="1778599"/>
                  <a:pt x="7177906" y="1781204"/>
                </a:cubicBezTo>
                <a:cubicBezTo>
                  <a:pt x="7181378" y="1744741"/>
                  <a:pt x="7181378" y="1693085"/>
                  <a:pt x="7177906" y="1626236"/>
                </a:cubicBezTo>
                <a:cubicBezTo>
                  <a:pt x="7177906" y="1621027"/>
                  <a:pt x="7175301" y="1618423"/>
                  <a:pt x="7170092" y="1618423"/>
                </a:cubicBezTo>
                <a:close/>
                <a:moveTo>
                  <a:pt x="2547044" y="1615818"/>
                </a:moveTo>
                <a:cubicBezTo>
                  <a:pt x="2543572" y="1616686"/>
                  <a:pt x="2536193" y="1618423"/>
                  <a:pt x="2524906" y="1621027"/>
                </a:cubicBezTo>
                <a:cubicBezTo>
                  <a:pt x="2517961" y="1621895"/>
                  <a:pt x="2513186" y="1622764"/>
                  <a:pt x="2510582" y="1623632"/>
                </a:cubicBezTo>
                <a:cubicBezTo>
                  <a:pt x="2512318" y="1635786"/>
                  <a:pt x="2513186" y="1644468"/>
                  <a:pt x="2513186" y="1649677"/>
                </a:cubicBezTo>
                <a:cubicBezTo>
                  <a:pt x="2514054" y="1649677"/>
                  <a:pt x="2514922" y="1649677"/>
                  <a:pt x="2515791" y="1649677"/>
                </a:cubicBezTo>
                <a:cubicBezTo>
                  <a:pt x="2528813" y="1647940"/>
                  <a:pt x="2538363" y="1646204"/>
                  <a:pt x="2544440" y="1644468"/>
                </a:cubicBezTo>
                <a:cubicBezTo>
                  <a:pt x="2546176" y="1638391"/>
                  <a:pt x="2548347" y="1630143"/>
                  <a:pt x="2550951" y="1619725"/>
                </a:cubicBezTo>
                <a:cubicBezTo>
                  <a:pt x="2550083" y="1617989"/>
                  <a:pt x="2548781" y="1616686"/>
                  <a:pt x="2547044" y="1615818"/>
                </a:cubicBezTo>
                <a:close/>
                <a:moveTo>
                  <a:pt x="548181" y="1608656"/>
                </a:moveTo>
                <a:cubicBezTo>
                  <a:pt x="551436" y="1609090"/>
                  <a:pt x="554584" y="1610175"/>
                  <a:pt x="557623" y="1611912"/>
                </a:cubicBezTo>
                <a:cubicBezTo>
                  <a:pt x="565436" y="1616252"/>
                  <a:pt x="570211" y="1621461"/>
                  <a:pt x="571948" y="1627539"/>
                </a:cubicBezTo>
                <a:cubicBezTo>
                  <a:pt x="573684" y="1635352"/>
                  <a:pt x="570645" y="1639693"/>
                  <a:pt x="562832" y="1640561"/>
                </a:cubicBezTo>
                <a:cubicBezTo>
                  <a:pt x="549809" y="1638825"/>
                  <a:pt x="527237" y="1639259"/>
                  <a:pt x="495114" y="1641863"/>
                </a:cubicBezTo>
                <a:cubicBezTo>
                  <a:pt x="498587" y="1646204"/>
                  <a:pt x="500324" y="1649677"/>
                  <a:pt x="500324" y="1652281"/>
                </a:cubicBezTo>
                <a:cubicBezTo>
                  <a:pt x="500324" y="1654017"/>
                  <a:pt x="500324" y="1656188"/>
                  <a:pt x="500324" y="1658792"/>
                </a:cubicBezTo>
                <a:cubicBezTo>
                  <a:pt x="517687" y="1657924"/>
                  <a:pt x="535050" y="1660963"/>
                  <a:pt x="552414" y="1667908"/>
                </a:cubicBezTo>
                <a:cubicBezTo>
                  <a:pt x="558491" y="1672249"/>
                  <a:pt x="561964" y="1680497"/>
                  <a:pt x="562832" y="1692651"/>
                </a:cubicBezTo>
                <a:cubicBezTo>
                  <a:pt x="562832" y="1702201"/>
                  <a:pt x="558925" y="1707844"/>
                  <a:pt x="551111" y="1709580"/>
                </a:cubicBezTo>
                <a:cubicBezTo>
                  <a:pt x="543298" y="1710448"/>
                  <a:pt x="533748" y="1704805"/>
                  <a:pt x="522462" y="1692651"/>
                </a:cubicBezTo>
                <a:cubicBezTo>
                  <a:pt x="511176" y="1681365"/>
                  <a:pt x="503362" y="1673117"/>
                  <a:pt x="499022" y="1667908"/>
                </a:cubicBezTo>
                <a:cubicBezTo>
                  <a:pt x="499022" y="1672249"/>
                  <a:pt x="498587" y="1678760"/>
                  <a:pt x="497719" y="1687442"/>
                </a:cubicBezTo>
                <a:cubicBezTo>
                  <a:pt x="497719" y="1696123"/>
                  <a:pt x="497719" y="1702201"/>
                  <a:pt x="497719" y="1705673"/>
                </a:cubicBezTo>
                <a:cubicBezTo>
                  <a:pt x="496852" y="1709146"/>
                  <a:pt x="495114" y="1711750"/>
                  <a:pt x="492510" y="1713487"/>
                </a:cubicBezTo>
                <a:cubicBezTo>
                  <a:pt x="494246" y="1714355"/>
                  <a:pt x="495549" y="1714789"/>
                  <a:pt x="496417" y="1714789"/>
                </a:cubicBezTo>
                <a:cubicBezTo>
                  <a:pt x="508571" y="1721734"/>
                  <a:pt x="516819" y="1728680"/>
                  <a:pt x="521160" y="1735625"/>
                </a:cubicBezTo>
                <a:cubicBezTo>
                  <a:pt x="523764" y="1739966"/>
                  <a:pt x="523330" y="1743438"/>
                  <a:pt x="519858" y="1746043"/>
                </a:cubicBezTo>
                <a:cubicBezTo>
                  <a:pt x="509440" y="1752988"/>
                  <a:pt x="502494" y="1759934"/>
                  <a:pt x="499022" y="1766879"/>
                </a:cubicBezTo>
                <a:cubicBezTo>
                  <a:pt x="497285" y="1769483"/>
                  <a:pt x="494681" y="1772956"/>
                  <a:pt x="491208" y="1777297"/>
                </a:cubicBezTo>
                <a:cubicBezTo>
                  <a:pt x="486867" y="1782506"/>
                  <a:pt x="483829" y="1786413"/>
                  <a:pt x="482092" y="1789017"/>
                </a:cubicBezTo>
                <a:cubicBezTo>
                  <a:pt x="519423" y="1806380"/>
                  <a:pt x="561964" y="1819403"/>
                  <a:pt x="609712" y="1828084"/>
                </a:cubicBezTo>
                <a:cubicBezTo>
                  <a:pt x="614053" y="1828953"/>
                  <a:pt x="616223" y="1829821"/>
                  <a:pt x="616223" y="1830689"/>
                </a:cubicBezTo>
                <a:cubicBezTo>
                  <a:pt x="616223" y="1831557"/>
                  <a:pt x="614053" y="1832425"/>
                  <a:pt x="609712" y="1833293"/>
                </a:cubicBezTo>
                <a:cubicBezTo>
                  <a:pt x="594953" y="1838502"/>
                  <a:pt x="570645" y="1844145"/>
                  <a:pt x="536787" y="1850223"/>
                </a:cubicBezTo>
                <a:cubicBezTo>
                  <a:pt x="531578" y="1850223"/>
                  <a:pt x="526802" y="1849354"/>
                  <a:pt x="522462" y="1847618"/>
                </a:cubicBezTo>
                <a:cubicBezTo>
                  <a:pt x="504231" y="1839805"/>
                  <a:pt x="487735" y="1829821"/>
                  <a:pt x="472976" y="1817666"/>
                </a:cubicBezTo>
                <a:cubicBezTo>
                  <a:pt x="472108" y="1816798"/>
                  <a:pt x="470372" y="1815062"/>
                  <a:pt x="467767" y="1812458"/>
                </a:cubicBezTo>
                <a:cubicBezTo>
                  <a:pt x="465163" y="1810721"/>
                  <a:pt x="462993" y="1809419"/>
                  <a:pt x="461257" y="1808551"/>
                </a:cubicBezTo>
                <a:cubicBezTo>
                  <a:pt x="434343" y="1827650"/>
                  <a:pt x="399617" y="1836332"/>
                  <a:pt x="357077" y="1834596"/>
                </a:cubicBezTo>
                <a:cubicBezTo>
                  <a:pt x="353604" y="1834596"/>
                  <a:pt x="351868" y="1833727"/>
                  <a:pt x="351868" y="1831991"/>
                </a:cubicBezTo>
                <a:cubicBezTo>
                  <a:pt x="352736" y="1831123"/>
                  <a:pt x="354906" y="1830255"/>
                  <a:pt x="358379" y="1829387"/>
                </a:cubicBezTo>
                <a:cubicBezTo>
                  <a:pt x="388764" y="1819837"/>
                  <a:pt x="414375" y="1806814"/>
                  <a:pt x="435212" y="1790319"/>
                </a:cubicBezTo>
                <a:cubicBezTo>
                  <a:pt x="418716" y="1778165"/>
                  <a:pt x="407864" y="1771220"/>
                  <a:pt x="402655" y="1769483"/>
                </a:cubicBezTo>
                <a:cubicBezTo>
                  <a:pt x="395710" y="1768615"/>
                  <a:pt x="391804" y="1766011"/>
                  <a:pt x="390935" y="1761670"/>
                </a:cubicBezTo>
                <a:cubicBezTo>
                  <a:pt x="391804" y="1757329"/>
                  <a:pt x="393974" y="1755159"/>
                  <a:pt x="397446" y="1755159"/>
                </a:cubicBezTo>
                <a:cubicBezTo>
                  <a:pt x="412205" y="1752554"/>
                  <a:pt x="426530" y="1756027"/>
                  <a:pt x="440420" y="1765577"/>
                </a:cubicBezTo>
                <a:cubicBezTo>
                  <a:pt x="442157" y="1766445"/>
                  <a:pt x="444328" y="1767747"/>
                  <a:pt x="446931" y="1769483"/>
                </a:cubicBezTo>
                <a:cubicBezTo>
                  <a:pt x="450404" y="1771220"/>
                  <a:pt x="452575" y="1772522"/>
                  <a:pt x="453443" y="1773390"/>
                </a:cubicBezTo>
                <a:cubicBezTo>
                  <a:pt x="461257" y="1765577"/>
                  <a:pt x="467767" y="1756895"/>
                  <a:pt x="472976" y="1747345"/>
                </a:cubicBezTo>
                <a:cubicBezTo>
                  <a:pt x="473845" y="1743872"/>
                  <a:pt x="474278" y="1742136"/>
                  <a:pt x="474278" y="1742136"/>
                </a:cubicBezTo>
                <a:cubicBezTo>
                  <a:pt x="473410" y="1741268"/>
                  <a:pt x="471240" y="1741268"/>
                  <a:pt x="467767" y="1742136"/>
                </a:cubicBezTo>
                <a:cubicBezTo>
                  <a:pt x="453877" y="1743872"/>
                  <a:pt x="443459" y="1746043"/>
                  <a:pt x="436513" y="1748647"/>
                </a:cubicBezTo>
                <a:cubicBezTo>
                  <a:pt x="426096" y="1751252"/>
                  <a:pt x="416112" y="1747345"/>
                  <a:pt x="406562" y="1736927"/>
                </a:cubicBezTo>
                <a:cubicBezTo>
                  <a:pt x="403957" y="1733454"/>
                  <a:pt x="402655" y="1731284"/>
                  <a:pt x="402655" y="1730416"/>
                </a:cubicBezTo>
                <a:cubicBezTo>
                  <a:pt x="402655" y="1728680"/>
                  <a:pt x="404392" y="1727812"/>
                  <a:pt x="407864" y="1727812"/>
                </a:cubicBezTo>
                <a:cubicBezTo>
                  <a:pt x="412205" y="1726943"/>
                  <a:pt x="420018" y="1725641"/>
                  <a:pt x="431305" y="1723905"/>
                </a:cubicBezTo>
                <a:cubicBezTo>
                  <a:pt x="442590" y="1723037"/>
                  <a:pt x="450404" y="1722168"/>
                  <a:pt x="454745" y="1721300"/>
                </a:cubicBezTo>
                <a:cubicBezTo>
                  <a:pt x="466899" y="1719564"/>
                  <a:pt x="475581" y="1717394"/>
                  <a:pt x="480790" y="1714789"/>
                </a:cubicBezTo>
                <a:cubicBezTo>
                  <a:pt x="481658" y="1714789"/>
                  <a:pt x="482092" y="1714789"/>
                  <a:pt x="482092" y="1714789"/>
                </a:cubicBezTo>
                <a:cubicBezTo>
                  <a:pt x="472542" y="1708712"/>
                  <a:pt x="467767" y="1702635"/>
                  <a:pt x="467767" y="1696558"/>
                </a:cubicBezTo>
                <a:cubicBezTo>
                  <a:pt x="467767" y="1693953"/>
                  <a:pt x="467767" y="1689612"/>
                  <a:pt x="467767" y="1683535"/>
                </a:cubicBezTo>
                <a:cubicBezTo>
                  <a:pt x="466899" y="1673117"/>
                  <a:pt x="466899" y="1665304"/>
                  <a:pt x="467767" y="1660095"/>
                </a:cubicBezTo>
                <a:cubicBezTo>
                  <a:pt x="467767" y="1653149"/>
                  <a:pt x="466466" y="1647940"/>
                  <a:pt x="463861" y="1644468"/>
                </a:cubicBezTo>
                <a:cubicBezTo>
                  <a:pt x="462125" y="1644468"/>
                  <a:pt x="459954" y="1644468"/>
                  <a:pt x="457350" y="1644468"/>
                </a:cubicBezTo>
                <a:cubicBezTo>
                  <a:pt x="455613" y="1645336"/>
                  <a:pt x="453443" y="1645770"/>
                  <a:pt x="450838" y="1645770"/>
                </a:cubicBezTo>
                <a:cubicBezTo>
                  <a:pt x="453443" y="1648375"/>
                  <a:pt x="454745" y="1651847"/>
                  <a:pt x="454745" y="1656188"/>
                </a:cubicBezTo>
                <a:cubicBezTo>
                  <a:pt x="453877" y="1666606"/>
                  <a:pt x="453443" y="1682667"/>
                  <a:pt x="453443" y="1704371"/>
                </a:cubicBezTo>
                <a:cubicBezTo>
                  <a:pt x="453443" y="1713053"/>
                  <a:pt x="449970" y="1717828"/>
                  <a:pt x="443025" y="1718696"/>
                </a:cubicBezTo>
                <a:cubicBezTo>
                  <a:pt x="433475" y="1717828"/>
                  <a:pt x="426964" y="1712185"/>
                  <a:pt x="423491" y="1701767"/>
                </a:cubicBezTo>
                <a:cubicBezTo>
                  <a:pt x="420886" y="1695689"/>
                  <a:pt x="420452" y="1691349"/>
                  <a:pt x="422190" y="1688744"/>
                </a:cubicBezTo>
                <a:cubicBezTo>
                  <a:pt x="424793" y="1682667"/>
                  <a:pt x="425228" y="1673117"/>
                  <a:pt x="423491" y="1660095"/>
                </a:cubicBezTo>
                <a:cubicBezTo>
                  <a:pt x="423491" y="1656622"/>
                  <a:pt x="423057" y="1653149"/>
                  <a:pt x="422190" y="1649677"/>
                </a:cubicBezTo>
                <a:cubicBezTo>
                  <a:pt x="404825" y="1652281"/>
                  <a:pt x="392672" y="1654452"/>
                  <a:pt x="385726" y="1656188"/>
                </a:cubicBezTo>
                <a:cubicBezTo>
                  <a:pt x="384857" y="1656188"/>
                  <a:pt x="384424" y="1656188"/>
                  <a:pt x="384424" y="1656188"/>
                </a:cubicBezTo>
                <a:cubicBezTo>
                  <a:pt x="381819" y="1657056"/>
                  <a:pt x="379649" y="1656622"/>
                  <a:pt x="377913" y="1654886"/>
                </a:cubicBezTo>
                <a:cubicBezTo>
                  <a:pt x="372704" y="1652281"/>
                  <a:pt x="366626" y="1647072"/>
                  <a:pt x="359681" y="1639259"/>
                </a:cubicBezTo>
                <a:cubicBezTo>
                  <a:pt x="357945" y="1637522"/>
                  <a:pt x="357077" y="1635786"/>
                  <a:pt x="357077" y="1634050"/>
                </a:cubicBezTo>
                <a:cubicBezTo>
                  <a:pt x="357945" y="1632313"/>
                  <a:pt x="359681" y="1631445"/>
                  <a:pt x="362286" y="1631445"/>
                </a:cubicBezTo>
                <a:cubicBezTo>
                  <a:pt x="384857" y="1629709"/>
                  <a:pt x="403089" y="1627973"/>
                  <a:pt x="416980" y="1626236"/>
                </a:cubicBezTo>
                <a:cubicBezTo>
                  <a:pt x="426530" y="1625368"/>
                  <a:pt x="440420" y="1623632"/>
                  <a:pt x="458652" y="1621027"/>
                </a:cubicBezTo>
                <a:cubicBezTo>
                  <a:pt x="474278" y="1619291"/>
                  <a:pt x="485999" y="1617989"/>
                  <a:pt x="493813" y="1617121"/>
                </a:cubicBezTo>
                <a:cubicBezTo>
                  <a:pt x="497285" y="1616252"/>
                  <a:pt x="502494" y="1615384"/>
                  <a:pt x="509440" y="1614516"/>
                </a:cubicBezTo>
                <a:cubicBezTo>
                  <a:pt x="521593" y="1612780"/>
                  <a:pt x="531144" y="1611043"/>
                  <a:pt x="538089" y="1609307"/>
                </a:cubicBezTo>
                <a:cubicBezTo>
                  <a:pt x="541561" y="1608439"/>
                  <a:pt x="544926" y="1608222"/>
                  <a:pt x="548181" y="1608656"/>
                </a:cubicBezTo>
                <a:close/>
                <a:moveTo>
                  <a:pt x="4737013" y="1597587"/>
                </a:moveTo>
                <a:cubicBezTo>
                  <a:pt x="4738750" y="1596719"/>
                  <a:pt x="4741354" y="1596719"/>
                  <a:pt x="4744827" y="1597587"/>
                </a:cubicBezTo>
                <a:cubicBezTo>
                  <a:pt x="4755245" y="1601060"/>
                  <a:pt x="4763926" y="1608873"/>
                  <a:pt x="4770871" y="1621027"/>
                </a:cubicBezTo>
                <a:cubicBezTo>
                  <a:pt x="4776080" y="1626236"/>
                  <a:pt x="4775647" y="1631445"/>
                  <a:pt x="4769569" y="1636654"/>
                </a:cubicBezTo>
                <a:cubicBezTo>
                  <a:pt x="4761756" y="1647940"/>
                  <a:pt x="4755245" y="1657490"/>
                  <a:pt x="4750036" y="1665304"/>
                </a:cubicBezTo>
                <a:cubicBezTo>
                  <a:pt x="4748299" y="1667908"/>
                  <a:pt x="4745261" y="1671815"/>
                  <a:pt x="4740920" y="1677024"/>
                </a:cubicBezTo>
                <a:cubicBezTo>
                  <a:pt x="4739184" y="1679628"/>
                  <a:pt x="4737882" y="1681365"/>
                  <a:pt x="4737013" y="1682233"/>
                </a:cubicBezTo>
                <a:cubicBezTo>
                  <a:pt x="4744827" y="1691783"/>
                  <a:pt x="4748733" y="1700898"/>
                  <a:pt x="4748733" y="1709580"/>
                </a:cubicBezTo>
                <a:cubicBezTo>
                  <a:pt x="4748733" y="1747779"/>
                  <a:pt x="4748299" y="1773824"/>
                  <a:pt x="4747431" y="1787715"/>
                </a:cubicBezTo>
                <a:cubicBezTo>
                  <a:pt x="4747431" y="1811155"/>
                  <a:pt x="4743524" y="1825046"/>
                  <a:pt x="4735711" y="1829387"/>
                </a:cubicBezTo>
                <a:cubicBezTo>
                  <a:pt x="4731370" y="1833727"/>
                  <a:pt x="4726595" y="1833727"/>
                  <a:pt x="4721386" y="1829387"/>
                </a:cubicBezTo>
                <a:cubicBezTo>
                  <a:pt x="4717046" y="1825914"/>
                  <a:pt x="4713573" y="1821139"/>
                  <a:pt x="4710968" y="1815062"/>
                </a:cubicBezTo>
                <a:cubicBezTo>
                  <a:pt x="4708364" y="1807249"/>
                  <a:pt x="4708364" y="1799001"/>
                  <a:pt x="4710968" y="1790319"/>
                </a:cubicBezTo>
                <a:cubicBezTo>
                  <a:pt x="4715309" y="1769483"/>
                  <a:pt x="4717914" y="1749516"/>
                  <a:pt x="4718782" y="1730416"/>
                </a:cubicBezTo>
                <a:cubicBezTo>
                  <a:pt x="4719650" y="1724339"/>
                  <a:pt x="4719216" y="1715657"/>
                  <a:pt x="4717480" y="1704371"/>
                </a:cubicBezTo>
                <a:cubicBezTo>
                  <a:pt x="4716612" y="1705239"/>
                  <a:pt x="4715309" y="1706541"/>
                  <a:pt x="4713573" y="1708278"/>
                </a:cubicBezTo>
                <a:cubicBezTo>
                  <a:pt x="4712705" y="1709146"/>
                  <a:pt x="4712271" y="1709580"/>
                  <a:pt x="4712271" y="1709580"/>
                </a:cubicBezTo>
                <a:cubicBezTo>
                  <a:pt x="4696644" y="1725207"/>
                  <a:pt x="4677110" y="1737795"/>
                  <a:pt x="4653669" y="1747345"/>
                </a:cubicBezTo>
                <a:cubicBezTo>
                  <a:pt x="4651065" y="1748213"/>
                  <a:pt x="4649329" y="1748213"/>
                  <a:pt x="4648461" y="1747345"/>
                </a:cubicBezTo>
                <a:cubicBezTo>
                  <a:pt x="4648461" y="1746477"/>
                  <a:pt x="4649763" y="1744741"/>
                  <a:pt x="4652367" y="1742136"/>
                </a:cubicBezTo>
                <a:cubicBezTo>
                  <a:pt x="4674940" y="1718696"/>
                  <a:pt x="4697946" y="1687442"/>
                  <a:pt x="4721386" y="1648375"/>
                </a:cubicBezTo>
                <a:cubicBezTo>
                  <a:pt x="4730068" y="1630143"/>
                  <a:pt x="4734843" y="1615818"/>
                  <a:pt x="4735711" y="1605400"/>
                </a:cubicBezTo>
                <a:cubicBezTo>
                  <a:pt x="4734843" y="1601060"/>
                  <a:pt x="4735277" y="1598455"/>
                  <a:pt x="4737013" y="1597587"/>
                </a:cubicBezTo>
                <a:close/>
                <a:moveTo>
                  <a:pt x="4842495" y="1596285"/>
                </a:moveTo>
                <a:cubicBezTo>
                  <a:pt x="4843363" y="1595416"/>
                  <a:pt x="4845099" y="1595416"/>
                  <a:pt x="4847704" y="1596285"/>
                </a:cubicBezTo>
                <a:cubicBezTo>
                  <a:pt x="4865067" y="1598021"/>
                  <a:pt x="4878523" y="1600191"/>
                  <a:pt x="4888073" y="1602796"/>
                </a:cubicBezTo>
                <a:cubicBezTo>
                  <a:pt x="4904568" y="1611477"/>
                  <a:pt x="4909777" y="1624500"/>
                  <a:pt x="4903700" y="1641863"/>
                </a:cubicBezTo>
                <a:cubicBezTo>
                  <a:pt x="4896755" y="1651413"/>
                  <a:pt x="4886771" y="1650545"/>
                  <a:pt x="4873749" y="1639259"/>
                </a:cubicBezTo>
                <a:cubicBezTo>
                  <a:pt x="4872881" y="1637522"/>
                  <a:pt x="4871144" y="1635352"/>
                  <a:pt x="4868540" y="1632748"/>
                </a:cubicBezTo>
                <a:cubicBezTo>
                  <a:pt x="4862463" y="1624934"/>
                  <a:pt x="4854649" y="1614516"/>
                  <a:pt x="4845099" y="1601494"/>
                </a:cubicBezTo>
                <a:cubicBezTo>
                  <a:pt x="4843363" y="1599757"/>
                  <a:pt x="4842495" y="1598021"/>
                  <a:pt x="4842495" y="1596285"/>
                </a:cubicBezTo>
                <a:close/>
                <a:moveTo>
                  <a:pt x="2023542" y="1593680"/>
                </a:moveTo>
                <a:cubicBezTo>
                  <a:pt x="2043510" y="1597153"/>
                  <a:pt x="2057835" y="1601060"/>
                  <a:pt x="2066516" y="1605400"/>
                </a:cubicBezTo>
                <a:cubicBezTo>
                  <a:pt x="2079539" y="1609741"/>
                  <a:pt x="2080841" y="1621027"/>
                  <a:pt x="2070424" y="1639259"/>
                </a:cubicBezTo>
                <a:cubicBezTo>
                  <a:pt x="2064346" y="1647072"/>
                  <a:pt x="2056967" y="1647506"/>
                  <a:pt x="2048285" y="1640561"/>
                </a:cubicBezTo>
                <a:cubicBezTo>
                  <a:pt x="2034394" y="1620593"/>
                  <a:pt x="2025279" y="1606268"/>
                  <a:pt x="2020938" y="1597587"/>
                </a:cubicBezTo>
                <a:cubicBezTo>
                  <a:pt x="2020070" y="1594982"/>
                  <a:pt x="2020938" y="1593680"/>
                  <a:pt x="2023542" y="1593680"/>
                </a:cubicBezTo>
                <a:close/>
                <a:moveTo>
                  <a:pt x="5455444" y="1591727"/>
                </a:moveTo>
                <a:cubicBezTo>
                  <a:pt x="5459784" y="1591727"/>
                  <a:pt x="5463691" y="1592812"/>
                  <a:pt x="5467164" y="1594982"/>
                </a:cubicBezTo>
                <a:cubicBezTo>
                  <a:pt x="5474109" y="1598455"/>
                  <a:pt x="5478016" y="1601494"/>
                  <a:pt x="5478884" y="1604098"/>
                </a:cubicBezTo>
                <a:cubicBezTo>
                  <a:pt x="5481488" y="1608439"/>
                  <a:pt x="5481054" y="1612346"/>
                  <a:pt x="5477582" y="1615818"/>
                </a:cubicBezTo>
                <a:cubicBezTo>
                  <a:pt x="5475845" y="1619291"/>
                  <a:pt x="5470636" y="1621461"/>
                  <a:pt x="5461955" y="1622330"/>
                </a:cubicBezTo>
                <a:cubicBezTo>
                  <a:pt x="5456746" y="1623198"/>
                  <a:pt x="5448932" y="1624500"/>
                  <a:pt x="5438514" y="1626236"/>
                </a:cubicBezTo>
                <a:cubicBezTo>
                  <a:pt x="5428964" y="1627104"/>
                  <a:pt x="5421585" y="1627973"/>
                  <a:pt x="5416376" y="1628841"/>
                </a:cubicBezTo>
                <a:cubicBezTo>
                  <a:pt x="5418113" y="1630577"/>
                  <a:pt x="5420283" y="1633182"/>
                  <a:pt x="5422887" y="1636654"/>
                </a:cubicBezTo>
                <a:cubicBezTo>
                  <a:pt x="5424624" y="1638391"/>
                  <a:pt x="5425926" y="1639693"/>
                  <a:pt x="5426794" y="1640561"/>
                </a:cubicBezTo>
                <a:cubicBezTo>
                  <a:pt x="5428531" y="1644034"/>
                  <a:pt x="5428096" y="1647072"/>
                  <a:pt x="5425492" y="1649677"/>
                </a:cubicBezTo>
                <a:cubicBezTo>
                  <a:pt x="5419415" y="1655754"/>
                  <a:pt x="5414640" y="1661831"/>
                  <a:pt x="5411167" y="1667908"/>
                </a:cubicBezTo>
                <a:lnTo>
                  <a:pt x="5411167" y="1669210"/>
                </a:lnTo>
                <a:cubicBezTo>
                  <a:pt x="5418113" y="1669210"/>
                  <a:pt x="5425492" y="1666172"/>
                  <a:pt x="5433305" y="1660095"/>
                </a:cubicBezTo>
                <a:cubicBezTo>
                  <a:pt x="5440251" y="1655754"/>
                  <a:pt x="5447630" y="1656622"/>
                  <a:pt x="5455444" y="1662699"/>
                </a:cubicBezTo>
                <a:cubicBezTo>
                  <a:pt x="5460653" y="1667040"/>
                  <a:pt x="5465427" y="1671815"/>
                  <a:pt x="5469768" y="1677024"/>
                </a:cubicBezTo>
                <a:cubicBezTo>
                  <a:pt x="5472373" y="1680497"/>
                  <a:pt x="5472373" y="1684403"/>
                  <a:pt x="5469768" y="1688744"/>
                </a:cubicBezTo>
                <a:cubicBezTo>
                  <a:pt x="5464559" y="1693085"/>
                  <a:pt x="5458916" y="1702635"/>
                  <a:pt x="5452839" y="1717394"/>
                </a:cubicBezTo>
                <a:cubicBezTo>
                  <a:pt x="5438949" y="1742570"/>
                  <a:pt x="5427228" y="1762104"/>
                  <a:pt x="5417678" y="1775995"/>
                </a:cubicBezTo>
                <a:cubicBezTo>
                  <a:pt x="5396842" y="1801171"/>
                  <a:pt x="5368193" y="1819403"/>
                  <a:pt x="5331730" y="1830689"/>
                </a:cubicBezTo>
                <a:cubicBezTo>
                  <a:pt x="5329994" y="1830689"/>
                  <a:pt x="5328691" y="1830255"/>
                  <a:pt x="5327823" y="1829387"/>
                </a:cubicBezTo>
                <a:cubicBezTo>
                  <a:pt x="5327823" y="1828518"/>
                  <a:pt x="5328258" y="1827216"/>
                  <a:pt x="5329126" y="1825480"/>
                </a:cubicBezTo>
                <a:cubicBezTo>
                  <a:pt x="5356039" y="1802908"/>
                  <a:pt x="5378177" y="1778599"/>
                  <a:pt x="5395540" y="1752554"/>
                </a:cubicBezTo>
                <a:cubicBezTo>
                  <a:pt x="5394672" y="1752554"/>
                  <a:pt x="5393370" y="1751686"/>
                  <a:pt x="5391633" y="1749950"/>
                </a:cubicBezTo>
                <a:cubicBezTo>
                  <a:pt x="5381215" y="1737795"/>
                  <a:pt x="5373402" y="1726943"/>
                  <a:pt x="5368193" y="1717394"/>
                </a:cubicBezTo>
                <a:cubicBezTo>
                  <a:pt x="5355171" y="1727812"/>
                  <a:pt x="5342148" y="1736059"/>
                  <a:pt x="5329126" y="1742136"/>
                </a:cubicBezTo>
                <a:cubicBezTo>
                  <a:pt x="5324785" y="1743004"/>
                  <a:pt x="5323917" y="1742136"/>
                  <a:pt x="5326521" y="1739532"/>
                </a:cubicBezTo>
                <a:cubicBezTo>
                  <a:pt x="5343885" y="1719564"/>
                  <a:pt x="5362984" y="1690046"/>
                  <a:pt x="5383820" y="1650979"/>
                </a:cubicBezTo>
                <a:cubicBezTo>
                  <a:pt x="5386424" y="1644034"/>
                  <a:pt x="5388595" y="1638391"/>
                  <a:pt x="5390331" y="1634050"/>
                </a:cubicBezTo>
                <a:cubicBezTo>
                  <a:pt x="5381650" y="1634918"/>
                  <a:pt x="5375139" y="1636220"/>
                  <a:pt x="5370798" y="1637957"/>
                </a:cubicBezTo>
                <a:cubicBezTo>
                  <a:pt x="5367325" y="1639693"/>
                  <a:pt x="5363418" y="1639259"/>
                  <a:pt x="5359077" y="1636654"/>
                </a:cubicBezTo>
                <a:cubicBezTo>
                  <a:pt x="5353868" y="1634918"/>
                  <a:pt x="5349527" y="1631879"/>
                  <a:pt x="5346055" y="1627539"/>
                </a:cubicBezTo>
                <a:cubicBezTo>
                  <a:pt x="5343450" y="1624934"/>
                  <a:pt x="5342148" y="1622764"/>
                  <a:pt x="5342148" y="1621027"/>
                </a:cubicBezTo>
                <a:cubicBezTo>
                  <a:pt x="5342148" y="1619291"/>
                  <a:pt x="5343885" y="1617989"/>
                  <a:pt x="5347357" y="1617121"/>
                </a:cubicBezTo>
                <a:cubicBezTo>
                  <a:pt x="5352566" y="1616252"/>
                  <a:pt x="5359512" y="1614950"/>
                  <a:pt x="5368193" y="1613214"/>
                </a:cubicBezTo>
                <a:cubicBezTo>
                  <a:pt x="5372534" y="1612346"/>
                  <a:pt x="5376441" y="1611477"/>
                  <a:pt x="5379913" y="1610609"/>
                </a:cubicBezTo>
                <a:cubicBezTo>
                  <a:pt x="5398145" y="1608005"/>
                  <a:pt x="5418546" y="1602796"/>
                  <a:pt x="5441119" y="1594982"/>
                </a:cubicBezTo>
                <a:cubicBezTo>
                  <a:pt x="5446328" y="1592812"/>
                  <a:pt x="5451103" y="1591727"/>
                  <a:pt x="5455444" y="1591727"/>
                </a:cubicBezTo>
                <a:close/>
                <a:moveTo>
                  <a:pt x="2568206" y="1588797"/>
                </a:moveTo>
                <a:cubicBezTo>
                  <a:pt x="2571028" y="1589014"/>
                  <a:pt x="2573524" y="1589773"/>
                  <a:pt x="2575694" y="1591076"/>
                </a:cubicBezTo>
                <a:cubicBezTo>
                  <a:pt x="2584376" y="1598889"/>
                  <a:pt x="2590887" y="1606268"/>
                  <a:pt x="2595228" y="1613214"/>
                </a:cubicBezTo>
                <a:cubicBezTo>
                  <a:pt x="2596964" y="1621027"/>
                  <a:pt x="2596530" y="1625802"/>
                  <a:pt x="2593925" y="1627539"/>
                </a:cubicBezTo>
                <a:cubicBezTo>
                  <a:pt x="2588716" y="1632748"/>
                  <a:pt x="2583073" y="1640127"/>
                  <a:pt x="2576996" y="1649677"/>
                </a:cubicBezTo>
                <a:cubicBezTo>
                  <a:pt x="2578732" y="1649677"/>
                  <a:pt x="2580035" y="1650545"/>
                  <a:pt x="2580903" y="1652281"/>
                </a:cubicBezTo>
                <a:cubicBezTo>
                  <a:pt x="2583507" y="1659226"/>
                  <a:pt x="2582205" y="1664001"/>
                  <a:pt x="2576996" y="1666606"/>
                </a:cubicBezTo>
                <a:cubicBezTo>
                  <a:pt x="2568314" y="1667474"/>
                  <a:pt x="2555292" y="1668342"/>
                  <a:pt x="2537929" y="1669210"/>
                </a:cubicBezTo>
                <a:cubicBezTo>
                  <a:pt x="2527511" y="1670947"/>
                  <a:pt x="2520131" y="1671815"/>
                  <a:pt x="2515791" y="1671815"/>
                </a:cubicBezTo>
                <a:cubicBezTo>
                  <a:pt x="2515791" y="1673551"/>
                  <a:pt x="2514922" y="1676590"/>
                  <a:pt x="2513186" y="1680931"/>
                </a:cubicBezTo>
                <a:cubicBezTo>
                  <a:pt x="2512318" y="1681799"/>
                  <a:pt x="2511884" y="1682233"/>
                  <a:pt x="2511884" y="1682233"/>
                </a:cubicBezTo>
                <a:cubicBezTo>
                  <a:pt x="2507543" y="1685706"/>
                  <a:pt x="2502768" y="1685706"/>
                  <a:pt x="2497559" y="1682233"/>
                </a:cubicBezTo>
                <a:cubicBezTo>
                  <a:pt x="2491482" y="1677892"/>
                  <a:pt x="2488009" y="1671381"/>
                  <a:pt x="2487141" y="1662699"/>
                </a:cubicBezTo>
                <a:cubicBezTo>
                  <a:pt x="2483668" y="1640127"/>
                  <a:pt x="2479328" y="1622330"/>
                  <a:pt x="2474119" y="1609307"/>
                </a:cubicBezTo>
                <a:cubicBezTo>
                  <a:pt x="2472382" y="1605834"/>
                  <a:pt x="2471948" y="1603230"/>
                  <a:pt x="2472816" y="1601494"/>
                </a:cubicBezTo>
                <a:cubicBezTo>
                  <a:pt x="2472816" y="1599757"/>
                  <a:pt x="2474553" y="1599323"/>
                  <a:pt x="2478025" y="1600191"/>
                </a:cubicBezTo>
                <a:cubicBezTo>
                  <a:pt x="2488443" y="1600191"/>
                  <a:pt x="2496257" y="1601494"/>
                  <a:pt x="2501466" y="1604098"/>
                </a:cubicBezTo>
                <a:cubicBezTo>
                  <a:pt x="2507543" y="1603230"/>
                  <a:pt x="2515791" y="1601928"/>
                  <a:pt x="2526209" y="1600191"/>
                </a:cubicBezTo>
                <a:cubicBezTo>
                  <a:pt x="2527945" y="1599323"/>
                  <a:pt x="2529247" y="1598889"/>
                  <a:pt x="2530115" y="1598889"/>
                </a:cubicBezTo>
                <a:cubicBezTo>
                  <a:pt x="2530984" y="1598889"/>
                  <a:pt x="2532720" y="1598455"/>
                  <a:pt x="2535324" y="1597587"/>
                </a:cubicBezTo>
                <a:cubicBezTo>
                  <a:pt x="2546610" y="1594982"/>
                  <a:pt x="2554424" y="1592378"/>
                  <a:pt x="2558765" y="1589773"/>
                </a:cubicBezTo>
                <a:cubicBezTo>
                  <a:pt x="2562237" y="1588905"/>
                  <a:pt x="2565385" y="1588580"/>
                  <a:pt x="2568206" y="1588797"/>
                </a:cubicBezTo>
                <a:close/>
                <a:moveTo>
                  <a:pt x="7710524" y="1588471"/>
                </a:moveTo>
                <a:cubicBezTo>
                  <a:pt x="7711393" y="1587603"/>
                  <a:pt x="7713128" y="1587603"/>
                  <a:pt x="7715733" y="1588471"/>
                </a:cubicBezTo>
                <a:cubicBezTo>
                  <a:pt x="7729624" y="1591076"/>
                  <a:pt x="7740910" y="1598021"/>
                  <a:pt x="7749592" y="1609307"/>
                </a:cubicBezTo>
                <a:cubicBezTo>
                  <a:pt x="7754800" y="1613648"/>
                  <a:pt x="7754367" y="1618857"/>
                  <a:pt x="7748290" y="1624934"/>
                </a:cubicBezTo>
                <a:cubicBezTo>
                  <a:pt x="7743080" y="1630143"/>
                  <a:pt x="7738740" y="1634484"/>
                  <a:pt x="7735267" y="1637957"/>
                </a:cubicBezTo>
                <a:cubicBezTo>
                  <a:pt x="7734399" y="1640561"/>
                  <a:pt x="7733096" y="1642731"/>
                  <a:pt x="7731360" y="1644468"/>
                </a:cubicBezTo>
                <a:cubicBezTo>
                  <a:pt x="7741778" y="1642731"/>
                  <a:pt x="7748290" y="1639693"/>
                  <a:pt x="7750894" y="1635352"/>
                </a:cubicBezTo>
                <a:cubicBezTo>
                  <a:pt x="7756103" y="1630143"/>
                  <a:pt x="7762614" y="1629275"/>
                  <a:pt x="7770428" y="1632748"/>
                </a:cubicBezTo>
                <a:cubicBezTo>
                  <a:pt x="7779110" y="1636220"/>
                  <a:pt x="7785621" y="1642297"/>
                  <a:pt x="7789961" y="1650979"/>
                </a:cubicBezTo>
                <a:cubicBezTo>
                  <a:pt x="7791698" y="1654452"/>
                  <a:pt x="7791264" y="1657924"/>
                  <a:pt x="7788659" y="1661397"/>
                </a:cubicBezTo>
                <a:cubicBezTo>
                  <a:pt x="7783450" y="1668342"/>
                  <a:pt x="7779110" y="1675722"/>
                  <a:pt x="7775636" y="1683535"/>
                </a:cubicBezTo>
                <a:cubicBezTo>
                  <a:pt x="7764350" y="1708712"/>
                  <a:pt x="7748724" y="1731718"/>
                  <a:pt x="7728756" y="1752554"/>
                </a:cubicBezTo>
                <a:cubicBezTo>
                  <a:pt x="7705315" y="1780335"/>
                  <a:pt x="7676232" y="1798133"/>
                  <a:pt x="7641505" y="1805946"/>
                </a:cubicBezTo>
                <a:cubicBezTo>
                  <a:pt x="7634560" y="1807683"/>
                  <a:pt x="7633692" y="1806814"/>
                  <a:pt x="7638900" y="1803342"/>
                </a:cubicBezTo>
                <a:cubicBezTo>
                  <a:pt x="7671891" y="1776429"/>
                  <a:pt x="7696200" y="1751686"/>
                  <a:pt x="7711826" y="1729114"/>
                </a:cubicBezTo>
                <a:cubicBezTo>
                  <a:pt x="7703145" y="1720432"/>
                  <a:pt x="7696634" y="1712619"/>
                  <a:pt x="7692293" y="1705673"/>
                </a:cubicBezTo>
                <a:cubicBezTo>
                  <a:pt x="7691425" y="1703937"/>
                  <a:pt x="7688820" y="1700898"/>
                  <a:pt x="7684480" y="1696558"/>
                </a:cubicBezTo>
                <a:cubicBezTo>
                  <a:pt x="7673194" y="1704371"/>
                  <a:pt x="7660605" y="1710882"/>
                  <a:pt x="7646714" y="1716091"/>
                </a:cubicBezTo>
                <a:cubicBezTo>
                  <a:pt x="7643242" y="1716959"/>
                  <a:pt x="7641072" y="1717394"/>
                  <a:pt x="7640203" y="1717394"/>
                </a:cubicBezTo>
                <a:cubicBezTo>
                  <a:pt x="7639335" y="1716525"/>
                  <a:pt x="7640203" y="1714789"/>
                  <a:pt x="7642808" y="1712185"/>
                </a:cubicBezTo>
                <a:cubicBezTo>
                  <a:pt x="7668852" y="1686140"/>
                  <a:pt x="7689254" y="1656188"/>
                  <a:pt x="7704013" y="1622330"/>
                </a:cubicBezTo>
                <a:cubicBezTo>
                  <a:pt x="7709222" y="1611912"/>
                  <a:pt x="7711393" y="1602796"/>
                  <a:pt x="7710524" y="1594982"/>
                </a:cubicBezTo>
                <a:cubicBezTo>
                  <a:pt x="7709656" y="1592378"/>
                  <a:pt x="7709656" y="1590207"/>
                  <a:pt x="7710524" y="1588471"/>
                </a:cubicBezTo>
                <a:close/>
                <a:moveTo>
                  <a:pt x="5047840" y="1587169"/>
                </a:moveTo>
                <a:cubicBezTo>
                  <a:pt x="5066072" y="1589773"/>
                  <a:pt x="5079528" y="1591944"/>
                  <a:pt x="5088210" y="1593680"/>
                </a:cubicBezTo>
                <a:cubicBezTo>
                  <a:pt x="5105573" y="1598021"/>
                  <a:pt x="5110782" y="1611043"/>
                  <a:pt x="5103837" y="1632748"/>
                </a:cubicBezTo>
                <a:cubicBezTo>
                  <a:pt x="5098628" y="1642297"/>
                  <a:pt x="5089512" y="1641429"/>
                  <a:pt x="5076490" y="1630143"/>
                </a:cubicBezTo>
                <a:cubicBezTo>
                  <a:pt x="5068676" y="1622330"/>
                  <a:pt x="5057824" y="1609741"/>
                  <a:pt x="5043934" y="1592378"/>
                </a:cubicBezTo>
                <a:cubicBezTo>
                  <a:pt x="5042197" y="1589773"/>
                  <a:pt x="5041763" y="1588471"/>
                  <a:pt x="5042632" y="1588471"/>
                </a:cubicBezTo>
                <a:cubicBezTo>
                  <a:pt x="5042632" y="1587603"/>
                  <a:pt x="5044367" y="1587169"/>
                  <a:pt x="5047840" y="1587169"/>
                </a:cubicBezTo>
                <a:close/>
                <a:moveTo>
                  <a:pt x="806351" y="1585867"/>
                </a:moveTo>
                <a:cubicBezTo>
                  <a:pt x="822847" y="1588471"/>
                  <a:pt x="835869" y="1595851"/>
                  <a:pt x="845419" y="1608005"/>
                </a:cubicBezTo>
                <a:cubicBezTo>
                  <a:pt x="850627" y="1613214"/>
                  <a:pt x="852365" y="1619291"/>
                  <a:pt x="850627" y="1626236"/>
                </a:cubicBezTo>
                <a:cubicBezTo>
                  <a:pt x="848024" y="1638391"/>
                  <a:pt x="846721" y="1648375"/>
                  <a:pt x="846721" y="1656188"/>
                </a:cubicBezTo>
                <a:cubicBezTo>
                  <a:pt x="846721" y="1658792"/>
                  <a:pt x="846287" y="1662699"/>
                  <a:pt x="845419" y="1667908"/>
                </a:cubicBezTo>
                <a:cubicBezTo>
                  <a:pt x="845419" y="1673117"/>
                  <a:pt x="844985" y="1677024"/>
                  <a:pt x="844117" y="1679628"/>
                </a:cubicBezTo>
                <a:cubicBezTo>
                  <a:pt x="853667" y="1672683"/>
                  <a:pt x="864953" y="1662265"/>
                  <a:pt x="877975" y="1648375"/>
                </a:cubicBezTo>
                <a:cubicBezTo>
                  <a:pt x="884921" y="1642297"/>
                  <a:pt x="888827" y="1635352"/>
                  <a:pt x="889695" y="1627539"/>
                </a:cubicBezTo>
                <a:cubicBezTo>
                  <a:pt x="891431" y="1617989"/>
                  <a:pt x="896640" y="1615818"/>
                  <a:pt x="905322" y="1621027"/>
                </a:cubicBezTo>
                <a:cubicBezTo>
                  <a:pt x="914872" y="1626236"/>
                  <a:pt x="923554" y="1634918"/>
                  <a:pt x="931367" y="1647072"/>
                </a:cubicBezTo>
                <a:cubicBezTo>
                  <a:pt x="935708" y="1654017"/>
                  <a:pt x="935708" y="1659226"/>
                  <a:pt x="931367" y="1662699"/>
                </a:cubicBezTo>
                <a:cubicBezTo>
                  <a:pt x="925290" y="1664436"/>
                  <a:pt x="918345" y="1668776"/>
                  <a:pt x="910531" y="1675722"/>
                </a:cubicBezTo>
                <a:cubicBezTo>
                  <a:pt x="893168" y="1690480"/>
                  <a:pt x="870596" y="1705239"/>
                  <a:pt x="842814" y="1719998"/>
                </a:cubicBezTo>
                <a:cubicBezTo>
                  <a:pt x="842814" y="1724339"/>
                  <a:pt x="842814" y="1730850"/>
                  <a:pt x="842814" y="1739532"/>
                </a:cubicBezTo>
                <a:cubicBezTo>
                  <a:pt x="841946" y="1748213"/>
                  <a:pt x="841512" y="1754725"/>
                  <a:pt x="841512" y="1759065"/>
                </a:cubicBezTo>
                <a:cubicBezTo>
                  <a:pt x="841512" y="1779033"/>
                  <a:pt x="849326" y="1789451"/>
                  <a:pt x="864953" y="1790319"/>
                </a:cubicBezTo>
                <a:cubicBezTo>
                  <a:pt x="882316" y="1790319"/>
                  <a:pt x="896206" y="1789017"/>
                  <a:pt x="906625" y="1786413"/>
                </a:cubicBezTo>
                <a:cubicBezTo>
                  <a:pt x="916174" y="1785544"/>
                  <a:pt x="922686" y="1779033"/>
                  <a:pt x="926158" y="1766879"/>
                </a:cubicBezTo>
                <a:cubicBezTo>
                  <a:pt x="927895" y="1762538"/>
                  <a:pt x="930065" y="1756027"/>
                  <a:pt x="932669" y="1747345"/>
                </a:cubicBezTo>
                <a:cubicBezTo>
                  <a:pt x="935274" y="1741268"/>
                  <a:pt x="937010" y="1736927"/>
                  <a:pt x="937879" y="1734323"/>
                </a:cubicBezTo>
                <a:cubicBezTo>
                  <a:pt x="939615" y="1731718"/>
                  <a:pt x="940483" y="1730416"/>
                  <a:pt x="940483" y="1730416"/>
                </a:cubicBezTo>
                <a:cubicBezTo>
                  <a:pt x="941351" y="1730416"/>
                  <a:pt x="942219" y="1731718"/>
                  <a:pt x="943087" y="1734323"/>
                </a:cubicBezTo>
                <a:cubicBezTo>
                  <a:pt x="946560" y="1748213"/>
                  <a:pt x="953505" y="1761670"/>
                  <a:pt x="963924" y="1774692"/>
                </a:cubicBezTo>
                <a:cubicBezTo>
                  <a:pt x="968264" y="1780769"/>
                  <a:pt x="970001" y="1785978"/>
                  <a:pt x="969132" y="1790319"/>
                </a:cubicBezTo>
                <a:cubicBezTo>
                  <a:pt x="968264" y="1796396"/>
                  <a:pt x="963924" y="1802908"/>
                  <a:pt x="956110" y="1809853"/>
                </a:cubicBezTo>
                <a:cubicBezTo>
                  <a:pt x="939615" y="1822007"/>
                  <a:pt x="917476" y="1828084"/>
                  <a:pt x="889695" y="1828084"/>
                </a:cubicBezTo>
                <a:cubicBezTo>
                  <a:pt x="872332" y="1828084"/>
                  <a:pt x="858441" y="1826782"/>
                  <a:pt x="848024" y="1824178"/>
                </a:cubicBezTo>
                <a:cubicBezTo>
                  <a:pt x="820242" y="1818100"/>
                  <a:pt x="806785" y="1797265"/>
                  <a:pt x="807654" y="1761670"/>
                </a:cubicBezTo>
                <a:cubicBezTo>
                  <a:pt x="806785" y="1753856"/>
                  <a:pt x="806351" y="1746477"/>
                  <a:pt x="806351" y="1739532"/>
                </a:cubicBezTo>
                <a:cubicBezTo>
                  <a:pt x="796802" y="1743004"/>
                  <a:pt x="784213" y="1746911"/>
                  <a:pt x="768586" y="1751252"/>
                </a:cubicBezTo>
                <a:cubicBezTo>
                  <a:pt x="766850" y="1752120"/>
                  <a:pt x="765114" y="1752120"/>
                  <a:pt x="763377" y="1751252"/>
                </a:cubicBezTo>
                <a:cubicBezTo>
                  <a:pt x="763377" y="1756461"/>
                  <a:pt x="763377" y="1764274"/>
                  <a:pt x="763377" y="1774692"/>
                </a:cubicBezTo>
                <a:cubicBezTo>
                  <a:pt x="762509" y="1786847"/>
                  <a:pt x="762075" y="1795962"/>
                  <a:pt x="762075" y="1802040"/>
                </a:cubicBezTo>
                <a:cubicBezTo>
                  <a:pt x="761207" y="1816798"/>
                  <a:pt x="758602" y="1826782"/>
                  <a:pt x="754262" y="1831991"/>
                </a:cubicBezTo>
                <a:cubicBezTo>
                  <a:pt x="751657" y="1835464"/>
                  <a:pt x="747317" y="1835898"/>
                  <a:pt x="741239" y="1833293"/>
                </a:cubicBezTo>
                <a:cubicBezTo>
                  <a:pt x="736030" y="1829821"/>
                  <a:pt x="732123" y="1824612"/>
                  <a:pt x="729519" y="1817666"/>
                </a:cubicBezTo>
                <a:cubicBezTo>
                  <a:pt x="723442" y="1806380"/>
                  <a:pt x="722574" y="1793358"/>
                  <a:pt x="726915" y="1778599"/>
                </a:cubicBezTo>
                <a:cubicBezTo>
                  <a:pt x="730388" y="1760368"/>
                  <a:pt x="732123" y="1741702"/>
                  <a:pt x="732123" y="1722603"/>
                </a:cubicBezTo>
                <a:lnTo>
                  <a:pt x="732123" y="1700464"/>
                </a:lnTo>
                <a:lnTo>
                  <a:pt x="720403" y="1712185"/>
                </a:lnTo>
                <a:cubicBezTo>
                  <a:pt x="707381" y="1725207"/>
                  <a:pt x="690885" y="1736059"/>
                  <a:pt x="670917" y="1744741"/>
                </a:cubicBezTo>
                <a:cubicBezTo>
                  <a:pt x="663973" y="1747345"/>
                  <a:pt x="663105" y="1746477"/>
                  <a:pt x="668314" y="1742136"/>
                </a:cubicBezTo>
                <a:cubicBezTo>
                  <a:pt x="698699" y="1707410"/>
                  <a:pt x="720838" y="1671815"/>
                  <a:pt x="734728" y="1635352"/>
                </a:cubicBezTo>
                <a:cubicBezTo>
                  <a:pt x="740805" y="1617989"/>
                  <a:pt x="742976" y="1603230"/>
                  <a:pt x="741239" y="1591076"/>
                </a:cubicBezTo>
                <a:cubicBezTo>
                  <a:pt x="741239" y="1585867"/>
                  <a:pt x="743844" y="1584564"/>
                  <a:pt x="749053" y="1587169"/>
                </a:cubicBezTo>
                <a:cubicBezTo>
                  <a:pt x="764680" y="1593246"/>
                  <a:pt x="776400" y="1601494"/>
                  <a:pt x="784213" y="1611912"/>
                </a:cubicBezTo>
                <a:cubicBezTo>
                  <a:pt x="788554" y="1618857"/>
                  <a:pt x="788554" y="1624066"/>
                  <a:pt x="784213" y="1627539"/>
                </a:cubicBezTo>
                <a:cubicBezTo>
                  <a:pt x="777268" y="1635352"/>
                  <a:pt x="771191" y="1644034"/>
                  <a:pt x="765982" y="1653583"/>
                </a:cubicBezTo>
                <a:cubicBezTo>
                  <a:pt x="762509" y="1661397"/>
                  <a:pt x="758168" y="1668776"/>
                  <a:pt x="752959" y="1675722"/>
                </a:cubicBezTo>
                <a:cubicBezTo>
                  <a:pt x="761641" y="1680931"/>
                  <a:pt x="765548" y="1692651"/>
                  <a:pt x="764680" y="1710882"/>
                </a:cubicBezTo>
                <a:cubicBezTo>
                  <a:pt x="764680" y="1722168"/>
                  <a:pt x="764680" y="1733889"/>
                  <a:pt x="764680" y="1746043"/>
                </a:cubicBezTo>
                <a:cubicBezTo>
                  <a:pt x="764680" y="1745175"/>
                  <a:pt x="765114" y="1744741"/>
                  <a:pt x="765982" y="1744741"/>
                </a:cubicBezTo>
                <a:cubicBezTo>
                  <a:pt x="768586" y="1743004"/>
                  <a:pt x="772493" y="1739966"/>
                  <a:pt x="777703" y="1735625"/>
                </a:cubicBezTo>
                <a:cubicBezTo>
                  <a:pt x="783780" y="1731284"/>
                  <a:pt x="793329" y="1723471"/>
                  <a:pt x="806351" y="1712185"/>
                </a:cubicBezTo>
                <a:cubicBezTo>
                  <a:pt x="806351" y="1702635"/>
                  <a:pt x="807220" y="1687008"/>
                  <a:pt x="808956" y="1665304"/>
                </a:cubicBezTo>
                <a:cubicBezTo>
                  <a:pt x="808956" y="1660963"/>
                  <a:pt x="808956" y="1657490"/>
                  <a:pt x="808956" y="1654886"/>
                </a:cubicBezTo>
                <a:cubicBezTo>
                  <a:pt x="811560" y="1627104"/>
                  <a:pt x="807654" y="1606703"/>
                  <a:pt x="797236" y="1593680"/>
                </a:cubicBezTo>
                <a:cubicBezTo>
                  <a:pt x="797236" y="1588471"/>
                  <a:pt x="800274" y="1585867"/>
                  <a:pt x="806351" y="1585867"/>
                </a:cubicBezTo>
                <a:close/>
                <a:moveTo>
                  <a:pt x="7186045" y="1585541"/>
                </a:moveTo>
                <a:cubicBezTo>
                  <a:pt x="7187998" y="1585758"/>
                  <a:pt x="7190494" y="1586301"/>
                  <a:pt x="7193532" y="1587169"/>
                </a:cubicBezTo>
                <a:cubicBezTo>
                  <a:pt x="7207424" y="1594982"/>
                  <a:pt x="7216540" y="1601928"/>
                  <a:pt x="7220880" y="1608005"/>
                </a:cubicBezTo>
                <a:cubicBezTo>
                  <a:pt x="7225220" y="1613214"/>
                  <a:pt x="7225655" y="1618423"/>
                  <a:pt x="7222182" y="1623632"/>
                </a:cubicBezTo>
                <a:cubicBezTo>
                  <a:pt x="7218710" y="1634918"/>
                  <a:pt x="7216540" y="1654452"/>
                  <a:pt x="7215670" y="1682233"/>
                </a:cubicBezTo>
                <a:cubicBezTo>
                  <a:pt x="7215670" y="1747345"/>
                  <a:pt x="7216105" y="1785110"/>
                  <a:pt x="7216973" y="1795528"/>
                </a:cubicBezTo>
                <a:cubicBezTo>
                  <a:pt x="7216105" y="1807683"/>
                  <a:pt x="7211764" y="1819837"/>
                  <a:pt x="7203950" y="1831991"/>
                </a:cubicBezTo>
                <a:cubicBezTo>
                  <a:pt x="7199610" y="1836332"/>
                  <a:pt x="7194401" y="1836766"/>
                  <a:pt x="7188324" y="1833293"/>
                </a:cubicBezTo>
                <a:cubicBezTo>
                  <a:pt x="7183114" y="1827216"/>
                  <a:pt x="7179208" y="1820271"/>
                  <a:pt x="7176604" y="1812458"/>
                </a:cubicBezTo>
                <a:cubicBezTo>
                  <a:pt x="7176604" y="1811589"/>
                  <a:pt x="7176604" y="1810287"/>
                  <a:pt x="7176604" y="1808551"/>
                </a:cubicBezTo>
                <a:cubicBezTo>
                  <a:pt x="7175736" y="1805946"/>
                  <a:pt x="7175301" y="1803776"/>
                  <a:pt x="7175301" y="1802040"/>
                </a:cubicBezTo>
                <a:cubicBezTo>
                  <a:pt x="7139706" y="1799435"/>
                  <a:pt x="7101508" y="1801171"/>
                  <a:pt x="7060704" y="1807249"/>
                </a:cubicBezTo>
                <a:cubicBezTo>
                  <a:pt x="7055494" y="1807249"/>
                  <a:pt x="7051588" y="1806380"/>
                  <a:pt x="7048984" y="1804644"/>
                </a:cubicBezTo>
                <a:cubicBezTo>
                  <a:pt x="7048984" y="1804644"/>
                  <a:pt x="7048115" y="1804210"/>
                  <a:pt x="7046380" y="1803342"/>
                </a:cubicBezTo>
                <a:cubicBezTo>
                  <a:pt x="7043775" y="1801605"/>
                  <a:pt x="7042038" y="1800303"/>
                  <a:pt x="7041170" y="1799435"/>
                </a:cubicBezTo>
                <a:cubicBezTo>
                  <a:pt x="7040302" y="1812458"/>
                  <a:pt x="7037698" y="1820271"/>
                  <a:pt x="7033356" y="1822875"/>
                </a:cubicBezTo>
                <a:cubicBezTo>
                  <a:pt x="7029884" y="1826348"/>
                  <a:pt x="7025544" y="1826782"/>
                  <a:pt x="7020334" y="1824178"/>
                </a:cubicBezTo>
                <a:cubicBezTo>
                  <a:pt x="7020334" y="1824178"/>
                  <a:pt x="7019900" y="1823744"/>
                  <a:pt x="7019032" y="1822875"/>
                </a:cubicBezTo>
                <a:cubicBezTo>
                  <a:pt x="7012954" y="1820271"/>
                  <a:pt x="7009048" y="1816364"/>
                  <a:pt x="7007312" y="1811155"/>
                </a:cubicBezTo>
                <a:cubicBezTo>
                  <a:pt x="7003839" y="1799869"/>
                  <a:pt x="7002971" y="1790319"/>
                  <a:pt x="7004708" y="1782506"/>
                </a:cubicBezTo>
                <a:cubicBezTo>
                  <a:pt x="7009048" y="1764274"/>
                  <a:pt x="7011652" y="1719998"/>
                  <a:pt x="7012520" y="1649677"/>
                </a:cubicBezTo>
                <a:cubicBezTo>
                  <a:pt x="7012520" y="1630577"/>
                  <a:pt x="7009048" y="1615818"/>
                  <a:pt x="7002103" y="1605400"/>
                </a:cubicBezTo>
                <a:cubicBezTo>
                  <a:pt x="7000366" y="1600191"/>
                  <a:pt x="7002971" y="1597153"/>
                  <a:pt x="7009916" y="1596285"/>
                </a:cubicBezTo>
                <a:cubicBezTo>
                  <a:pt x="7017730" y="1598021"/>
                  <a:pt x="7025544" y="1600191"/>
                  <a:pt x="7033356" y="1602796"/>
                </a:cubicBezTo>
                <a:cubicBezTo>
                  <a:pt x="7050720" y="1601060"/>
                  <a:pt x="7078067" y="1598455"/>
                  <a:pt x="7115398" y="1594982"/>
                </a:cubicBezTo>
                <a:cubicBezTo>
                  <a:pt x="7124948" y="1593246"/>
                  <a:pt x="7131894" y="1592378"/>
                  <a:pt x="7136234" y="1592378"/>
                </a:cubicBezTo>
                <a:cubicBezTo>
                  <a:pt x="7149256" y="1591510"/>
                  <a:pt x="7164450" y="1589339"/>
                  <a:pt x="7181812" y="1585867"/>
                </a:cubicBezTo>
                <a:cubicBezTo>
                  <a:pt x="7182681" y="1585433"/>
                  <a:pt x="7184092" y="1585324"/>
                  <a:pt x="7186045" y="1585541"/>
                </a:cubicBezTo>
                <a:close/>
                <a:moveTo>
                  <a:pt x="3174076" y="1584564"/>
                </a:moveTo>
                <a:cubicBezTo>
                  <a:pt x="3174944" y="1584130"/>
                  <a:pt x="3176029" y="1584130"/>
                  <a:pt x="3177332" y="1584564"/>
                </a:cubicBezTo>
                <a:cubicBezTo>
                  <a:pt x="3188618" y="1587169"/>
                  <a:pt x="3199904" y="1598021"/>
                  <a:pt x="3211190" y="1617121"/>
                </a:cubicBezTo>
                <a:cubicBezTo>
                  <a:pt x="3212058" y="1619725"/>
                  <a:pt x="3211624" y="1622330"/>
                  <a:pt x="3209888" y="1624934"/>
                </a:cubicBezTo>
                <a:cubicBezTo>
                  <a:pt x="3209019" y="1625802"/>
                  <a:pt x="3208585" y="1626670"/>
                  <a:pt x="3208585" y="1627539"/>
                </a:cubicBezTo>
                <a:cubicBezTo>
                  <a:pt x="3192959" y="1650111"/>
                  <a:pt x="3177766" y="1670079"/>
                  <a:pt x="3163007" y="1687442"/>
                </a:cubicBezTo>
                <a:cubicBezTo>
                  <a:pt x="3161270" y="1689178"/>
                  <a:pt x="3160836" y="1690046"/>
                  <a:pt x="3161705" y="1690046"/>
                </a:cubicBezTo>
                <a:cubicBezTo>
                  <a:pt x="3161705" y="1690914"/>
                  <a:pt x="3162573" y="1691349"/>
                  <a:pt x="3164309" y="1691349"/>
                </a:cubicBezTo>
                <a:cubicBezTo>
                  <a:pt x="3168650" y="1691349"/>
                  <a:pt x="3175595" y="1691349"/>
                  <a:pt x="3185145" y="1691349"/>
                </a:cubicBezTo>
                <a:cubicBezTo>
                  <a:pt x="3203376" y="1690480"/>
                  <a:pt x="3216833" y="1690480"/>
                  <a:pt x="3225515" y="1691349"/>
                </a:cubicBezTo>
                <a:cubicBezTo>
                  <a:pt x="3223778" y="1688744"/>
                  <a:pt x="3221174" y="1684403"/>
                  <a:pt x="3217701" y="1678326"/>
                </a:cubicBezTo>
                <a:cubicBezTo>
                  <a:pt x="3213360" y="1672249"/>
                  <a:pt x="3210322" y="1667908"/>
                  <a:pt x="3208585" y="1665304"/>
                </a:cubicBezTo>
                <a:cubicBezTo>
                  <a:pt x="3206849" y="1663567"/>
                  <a:pt x="3206415" y="1662265"/>
                  <a:pt x="3207283" y="1661397"/>
                </a:cubicBezTo>
                <a:cubicBezTo>
                  <a:pt x="3207283" y="1660529"/>
                  <a:pt x="3208585" y="1660529"/>
                  <a:pt x="3211190" y="1661397"/>
                </a:cubicBezTo>
                <a:cubicBezTo>
                  <a:pt x="3227685" y="1664870"/>
                  <a:pt x="3244614" y="1670079"/>
                  <a:pt x="3261978" y="1677024"/>
                </a:cubicBezTo>
                <a:cubicBezTo>
                  <a:pt x="3266318" y="1678760"/>
                  <a:pt x="3268923" y="1682667"/>
                  <a:pt x="3269791" y="1688744"/>
                </a:cubicBezTo>
                <a:cubicBezTo>
                  <a:pt x="3270659" y="1699162"/>
                  <a:pt x="3268923" y="1707844"/>
                  <a:pt x="3264582" y="1714789"/>
                </a:cubicBezTo>
                <a:cubicBezTo>
                  <a:pt x="3261978" y="1719998"/>
                  <a:pt x="3257203" y="1721300"/>
                  <a:pt x="3250257" y="1718696"/>
                </a:cubicBezTo>
                <a:cubicBezTo>
                  <a:pt x="3245048" y="1715223"/>
                  <a:pt x="3239839" y="1710882"/>
                  <a:pt x="3234630" y="1705673"/>
                </a:cubicBezTo>
                <a:lnTo>
                  <a:pt x="3235933" y="1708278"/>
                </a:lnTo>
                <a:cubicBezTo>
                  <a:pt x="3210756" y="1710014"/>
                  <a:pt x="3182541" y="1716525"/>
                  <a:pt x="3151287" y="1727812"/>
                </a:cubicBezTo>
                <a:cubicBezTo>
                  <a:pt x="3147814" y="1728680"/>
                  <a:pt x="3145209" y="1728680"/>
                  <a:pt x="3143473" y="1727812"/>
                </a:cubicBezTo>
                <a:cubicBezTo>
                  <a:pt x="3135660" y="1724339"/>
                  <a:pt x="3130016" y="1714355"/>
                  <a:pt x="3126544" y="1697860"/>
                </a:cubicBezTo>
                <a:cubicBezTo>
                  <a:pt x="3125676" y="1697860"/>
                  <a:pt x="3125242" y="1697860"/>
                  <a:pt x="3125242" y="1697860"/>
                </a:cubicBezTo>
                <a:cubicBezTo>
                  <a:pt x="3122637" y="1710014"/>
                  <a:pt x="3119164" y="1721734"/>
                  <a:pt x="3114824" y="1733020"/>
                </a:cubicBezTo>
                <a:cubicBezTo>
                  <a:pt x="3110483" y="1744307"/>
                  <a:pt x="3104406" y="1754725"/>
                  <a:pt x="3096592" y="1764274"/>
                </a:cubicBezTo>
                <a:cubicBezTo>
                  <a:pt x="3105274" y="1769483"/>
                  <a:pt x="3111785" y="1773824"/>
                  <a:pt x="3116126" y="1777297"/>
                </a:cubicBezTo>
                <a:cubicBezTo>
                  <a:pt x="3120467" y="1779033"/>
                  <a:pt x="3122203" y="1784676"/>
                  <a:pt x="3121335" y="1794226"/>
                </a:cubicBezTo>
                <a:cubicBezTo>
                  <a:pt x="3121335" y="1804644"/>
                  <a:pt x="3120033" y="1812023"/>
                  <a:pt x="3117428" y="1816364"/>
                </a:cubicBezTo>
                <a:cubicBezTo>
                  <a:pt x="3113087" y="1820705"/>
                  <a:pt x="3109181" y="1821573"/>
                  <a:pt x="3105708" y="1818969"/>
                </a:cubicBezTo>
                <a:cubicBezTo>
                  <a:pt x="3094422" y="1805946"/>
                  <a:pt x="3084438" y="1795528"/>
                  <a:pt x="3075756" y="1787715"/>
                </a:cubicBezTo>
                <a:cubicBezTo>
                  <a:pt x="3053184" y="1806814"/>
                  <a:pt x="3027573" y="1819403"/>
                  <a:pt x="2998924" y="1825480"/>
                </a:cubicBezTo>
                <a:cubicBezTo>
                  <a:pt x="2993715" y="1826348"/>
                  <a:pt x="2992847" y="1825480"/>
                  <a:pt x="2996319" y="1822875"/>
                </a:cubicBezTo>
                <a:cubicBezTo>
                  <a:pt x="3022364" y="1807249"/>
                  <a:pt x="3043200" y="1789885"/>
                  <a:pt x="3058827" y="1770786"/>
                </a:cubicBezTo>
                <a:cubicBezTo>
                  <a:pt x="3057091" y="1768181"/>
                  <a:pt x="3053618" y="1764708"/>
                  <a:pt x="3048409" y="1760368"/>
                </a:cubicBezTo>
                <a:cubicBezTo>
                  <a:pt x="3044068" y="1756027"/>
                  <a:pt x="3040596" y="1752988"/>
                  <a:pt x="3037991" y="1751252"/>
                </a:cubicBezTo>
                <a:cubicBezTo>
                  <a:pt x="3035387" y="1748647"/>
                  <a:pt x="3034518" y="1746477"/>
                  <a:pt x="3035387" y="1744741"/>
                </a:cubicBezTo>
                <a:cubicBezTo>
                  <a:pt x="3036255" y="1742136"/>
                  <a:pt x="3037557" y="1737361"/>
                  <a:pt x="3039293" y="1730416"/>
                </a:cubicBezTo>
                <a:cubicBezTo>
                  <a:pt x="3040161" y="1726943"/>
                  <a:pt x="3041030" y="1723905"/>
                  <a:pt x="3041898" y="1721300"/>
                </a:cubicBezTo>
                <a:cubicBezTo>
                  <a:pt x="3040161" y="1722168"/>
                  <a:pt x="3037557" y="1723471"/>
                  <a:pt x="3034085" y="1725207"/>
                </a:cubicBezTo>
                <a:cubicBezTo>
                  <a:pt x="3033216" y="1726075"/>
                  <a:pt x="3032348" y="1726509"/>
                  <a:pt x="3031480" y="1726509"/>
                </a:cubicBezTo>
                <a:cubicBezTo>
                  <a:pt x="3031480" y="1726509"/>
                  <a:pt x="3031046" y="1726509"/>
                  <a:pt x="3030178" y="1726509"/>
                </a:cubicBezTo>
                <a:cubicBezTo>
                  <a:pt x="3024969" y="1728245"/>
                  <a:pt x="3021062" y="1728245"/>
                  <a:pt x="3018458" y="1726509"/>
                </a:cubicBezTo>
                <a:cubicBezTo>
                  <a:pt x="3009776" y="1721300"/>
                  <a:pt x="3002396" y="1713487"/>
                  <a:pt x="2996319" y="1703069"/>
                </a:cubicBezTo>
                <a:cubicBezTo>
                  <a:pt x="2995451" y="1697860"/>
                  <a:pt x="2996753" y="1695689"/>
                  <a:pt x="3000226" y="1696558"/>
                </a:cubicBezTo>
                <a:cubicBezTo>
                  <a:pt x="3004567" y="1696558"/>
                  <a:pt x="3013683" y="1695689"/>
                  <a:pt x="3027573" y="1693953"/>
                </a:cubicBezTo>
                <a:cubicBezTo>
                  <a:pt x="3031914" y="1693085"/>
                  <a:pt x="3035387" y="1692651"/>
                  <a:pt x="3037991" y="1692651"/>
                </a:cubicBezTo>
                <a:cubicBezTo>
                  <a:pt x="3039727" y="1691783"/>
                  <a:pt x="3041898" y="1691349"/>
                  <a:pt x="3044502" y="1691349"/>
                </a:cubicBezTo>
                <a:cubicBezTo>
                  <a:pt x="3047107" y="1690480"/>
                  <a:pt x="3049277" y="1690046"/>
                  <a:pt x="3051014" y="1690046"/>
                </a:cubicBezTo>
                <a:cubicBezTo>
                  <a:pt x="3051882" y="1683101"/>
                  <a:pt x="3054486" y="1671381"/>
                  <a:pt x="3058827" y="1654886"/>
                </a:cubicBezTo>
                <a:cubicBezTo>
                  <a:pt x="3059695" y="1648808"/>
                  <a:pt x="3060563" y="1644034"/>
                  <a:pt x="3061432" y="1640561"/>
                </a:cubicBezTo>
                <a:cubicBezTo>
                  <a:pt x="3063168" y="1625802"/>
                  <a:pt x="3062300" y="1609741"/>
                  <a:pt x="3058827" y="1592378"/>
                </a:cubicBezTo>
                <a:cubicBezTo>
                  <a:pt x="3057959" y="1587169"/>
                  <a:pt x="3060563" y="1585433"/>
                  <a:pt x="3066641" y="1587169"/>
                </a:cubicBezTo>
                <a:cubicBezTo>
                  <a:pt x="3084004" y="1594114"/>
                  <a:pt x="3094422" y="1600625"/>
                  <a:pt x="3097895" y="1606703"/>
                </a:cubicBezTo>
                <a:cubicBezTo>
                  <a:pt x="3102235" y="1611912"/>
                  <a:pt x="3103104" y="1617555"/>
                  <a:pt x="3100499" y="1623632"/>
                </a:cubicBezTo>
                <a:cubicBezTo>
                  <a:pt x="3096158" y="1635786"/>
                  <a:pt x="3088779" y="1656622"/>
                  <a:pt x="3078361" y="1686140"/>
                </a:cubicBezTo>
                <a:cubicBezTo>
                  <a:pt x="3084438" y="1684403"/>
                  <a:pt x="3090081" y="1683101"/>
                  <a:pt x="3095290" y="1682233"/>
                </a:cubicBezTo>
                <a:cubicBezTo>
                  <a:pt x="3097026" y="1675288"/>
                  <a:pt x="3097026" y="1669210"/>
                  <a:pt x="3095290" y="1664001"/>
                </a:cubicBezTo>
                <a:cubicBezTo>
                  <a:pt x="3095290" y="1658792"/>
                  <a:pt x="3097460" y="1657056"/>
                  <a:pt x="3101801" y="1658792"/>
                </a:cubicBezTo>
                <a:cubicBezTo>
                  <a:pt x="3107010" y="1659661"/>
                  <a:pt x="3114389" y="1664001"/>
                  <a:pt x="3123939" y="1671815"/>
                </a:cubicBezTo>
                <a:cubicBezTo>
                  <a:pt x="3128280" y="1675288"/>
                  <a:pt x="3129582" y="1680931"/>
                  <a:pt x="3127846" y="1688744"/>
                </a:cubicBezTo>
                <a:cubicBezTo>
                  <a:pt x="3127846" y="1688744"/>
                  <a:pt x="3127412" y="1689612"/>
                  <a:pt x="3126544" y="1691349"/>
                </a:cubicBezTo>
                <a:cubicBezTo>
                  <a:pt x="3128280" y="1690480"/>
                  <a:pt x="3129582" y="1690046"/>
                  <a:pt x="3130451" y="1690046"/>
                </a:cubicBezTo>
                <a:cubicBezTo>
                  <a:pt x="3134791" y="1689178"/>
                  <a:pt x="3138264" y="1687008"/>
                  <a:pt x="3140869" y="1683535"/>
                </a:cubicBezTo>
                <a:cubicBezTo>
                  <a:pt x="3150418" y="1667908"/>
                  <a:pt x="3159968" y="1645770"/>
                  <a:pt x="3169518" y="1617121"/>
                </a:cubicBezTo>
                <a:cubicBezTo>
                  <a:pt x="3172123" y="1601494"/>
                  <a:pt x="3172991" y="1591510"/>
                  <a:pt x="3172123" y="1587169"/>
                </a:cubicBezTo>
                <a:cubicBezTo>
                  <a:pt x="3172557" y="1585867"/>
                  <a:pt x="3173208" y="1584999"/>
                  <a:pt x="3174076" y="1584564"/>
                </a:cubicBezTo>
                <a:close/>
                <a:moveTo>
                  <a:pt x="1573049" y="1583262"/>
                </a:moveTo>
                <a:cubicBezTo>
                  <a:pt x="1576305" y="1583262"/>
                  <a:pt x="1579017" y="1583696"/>
                  <a:pt x="1581188" y="1584564"/>
                </a:cubicBezTo>
                <a:cubicBezTo>
                  <a:pt x="1591606" y="1587169"/>
                  <a:pt x="1599419" y="1591944"/>
                  <a:pt x="1604628" y="1598889"/>
                </a:cubicBezTo>
                <a:cubicBezTo>
                  <a:pt x="1608970" y="1606703"/>
                  <a:pt x="1606799" y="1611912"/>
                  <a:pt x="1598117" y="1614516"/>
                </a:cubicBezTo>
                <a:cubicBezTo>
                  <a:pt x="1574677" y="1618857"/>
                  <a:pt x="1546028" y="1623198"/>
                  <a:pt x="1512169" y="1627539"/>
                </a:cubicBezTo>
                <a:cubicBezTo>
                  <a:pt x="1524324" y="1633616"/>
                  <a:pt x="1533439" y="1639693"/>
                  <a:pt x="1539516" y="1645770"/>
                </a:cubicBezTo>
                <a:cubicBezTo>
                  <a:pt x="1543857" y="1650111"/>
                  <a:pt x="1544291" y="1656622"/>
                  <a:pt x="1540818" y="1665304"/>
                </a:cubicBezTo>
                <a:cubicBezTo>
                  <a:pt x="1539951" y="1667908"/>
                  <a:pt x="1538648" y="1671381"/>
                  <a:pt x="1536912" y="1675722"/>
                </a:cubicBezTo>
                <a:cubicBezTo>
                  <a:pt x="1550802" y="1672249"/>
                  <a:pt x="1560351" y="1669210"/>
                  <a:pt x="1565561" y="1666606"/>
                </a:cubicBezTo>
                <a:cubicBezTo>
                  <a:pt x="1570770" y="1663133"/>
                  <a:pt x="1575979" y="1662699"/>
                  <a:pt x="1581188" y="1665304"/>
                </a:cubicBezTo>
                <a:cubicBezTo>
                  <a:pt x="1592474" y="1671381"/>
                  <a:pt x="1601156" y="1679194"/>
                  <a:pt x="1607233" y="1688744"/>
                </a:cubicBezTo>
                <a:cubicBezTo>
                  <a:pt x="1610706" y="1692217"/>
                  <a:pt x="1610706" y="1697860"/>
                  <a:pt x="1607233" y="1705673"/>
                </a:cubicBezTo>
                <a:cubicBezTo>
                  <a:pt x="1604628" y="1710882"/>
                  <a:pt x="1602458" y="1719130"/>
                  <a:pt x="1600722" y="1730416"/>
                </a:cubicBezTo>
                <a:cubicBezTo>
                  <a:pt x="1595513" y="1763406"/>
                  <a:pt x="1589869" y="1787715"/>
                  <a:pt x="1583792" y="1803342"/>
                </a:cubicBezTo>
                <a:cubicBezTo>
                  <a:pt x="1571638" y="1823309"/>
                  <a:pt x="1557313" y="1834596"/>
                  <a:pt x="1540818" y="1837200"/>
                </a:cubicBezTo>
                <a:cubicBezTo>
                  <a:pt x="1536477" y="1838068"/>
                  <a:pt x="1533005" y="1834596"/>
                  <a:pt x="1530401" y="1826782"/>
                </a:cubicBezTo>
                <a:cubicBezTo>
                  <a:pt x="1526928" y="1809419"/>
                  <a:pt x="1519114" y="1794226"/>
                  <a:pt x="1506960" y="1781204"/>
                </a:cubicBezTo>
                <a:cubicBezTo>
                  <a:pt x="1505224" y="1778599"/>
                  <a:pt x="1504355" y="1776863"/>
                  <a:pt x="1504355" y="1775995"/>
                </a:cubicBezTo>
                <a:cubicBezTo>
                  <a:pt x="1505224" y="1775126"/>
                  <a:pt x="1507395" y="1775126"/>
                  <a:pt x="1510867" y="1775995"/>
                </a:cubicBezTo>
                <a:cubicBezTo>
                  <a:pt x="1516944" y="1777731"/>
                  <a:pt x="1526493" y="1780769"/>
                  <a:pt x="1539516" y="1785110"/>
                </a:cubicBezTo>
                <a:cubicBezTo>
                  <a:pt x="1544725" y="1787715"/>
                  <a:pt x="1548198" y="1785544"/>
                  <a:pt x="1549934" y="1778599"/>
                </a:cubicBezTo>
                <a:cubicBezTo>
                  <a:pt x="1556879" y="1758631"/>
                  <a:pt x="1561654" y="1733454"/>
                  <a:pt x="1564259" y="1703069"/>
                </a:cubicBezTo>
                <a:cubicBezTo>
                  <a:pt x="1564259" y="1698728"/>
                  <a:pt x="1562522" y="1696992"/>
                  <a:pt x="1559050" y="1697860"/>
                </a:cubicBezTo>
                <a:cubicBezTo>
                  <a:pt x="1553841" y="1698728"/>
                  <a:pt x="1546462" y="1700464"/>
                  <a:pt x="1536912" y="1703069"/>
                </a:cubicBezTo>
                <a:cubicBezTo>
                  <a:pt x="1534307" y="1703937"/>
                  <a:pt x="1532137" y="1704371"/>
                  <a:pt x="1530401" y="1704371"/>
                </a:cubicBezTo>
                <a:cubicBezTo>
                  <a:pt x="1522587" y="1733889"/>
                  <a:pt x="1510867" y="1759499"/>
                  <a:pt x="1495240" y="1781204"/>
                </a:cubicBezTo>
                <a:cubicBezTo>
                  <a:pt x="1478745" y="1805512"/>
                  <a:pt x="1451397" y="1821573"/>
                  <a:pt x="1413198" y="1829387"/>
                </a:cubicBezTo>
                <a:cubicBezTo>
                  <a:pt x="1410594" y="1830255"/>
                  <a:pt x="1408857" y="1830255"/>
                  <a:pt x="1407989" y="1829387"/>
                </a:cubicBezTo>
                <a:cubicBezTo>
                  <a:pt x="1407989" y="1828518"/>
                  <a:pt x="1409291" y="1826782"/>
                  <a:pt x="1411896" y="1824178"/>
                </a:cubicBezTo>
                <a:cubicBezTo>
                  <a:pt x="1454436" y="1795528"/>
                  <a:pt x="1481349" y="1758197"/>
                  <a:pt x="1492635" y="1712185"/>
                </a:cubicBezTo>
                <a:cubicBezTo>
                  <a:pt x="1491767" y="1712185"/>
                  <a:pt x="1490899" y="1712619"/>
                  <a:pt x="1490031" y="1713487"/>
                </a:cubicBezTo>
                <a:cubicBezTo>
                  <a:pt x="1488294" y="1714355"/>
                  <a:pt x="1486124" y="1714789"/>
                  <a:pt x="1483519" y="1714789"/>
                </a:cubicBezTo>
                <a:cubicBezTo>
                  <a:pt x="1475706" y="1719130"/>
                  <a:pt x="1465722" y="1715223"/>
                  <a:pt x="1453568" y="1703069"/>
                </a:cubicBezTo>
                <a:cubicBezTo>
                  <a:pt x="1448359" y="1731718"/>
                  <a:pt x="1440980" y="1754290"/>
                  <a:pt x="1431430" y="1770786"/>
                </a:cubicBezTo>
                <a:cubicBezTo>
                  <a:pt x="1411462" y="1801171"/>
                  <a:pt x="1388456" y="1822007"/>
                  <a:pt x="1362411" y="1833293"/>
                </a:cubicBezTo>
                <a:cubicBezTo>
                  <a:pt x="1358938" y="1834162"/>
                  <a:pt x="1357202" y="1834162"/>
                  <a:pt x="1357202" y="1833293"/>
                </a:cubicBezTo>
                <a:cubicBezTo>
                  <a:pt x="1356333" y="1832425"/>
                  <a:pt x="1357202" y="1830689"/>
                  <a:pt x="1359806" y="1828084"/>
                </a:cubicBezTo>
                <a:cubicBezTo>
                  <a:pt x="1404083" y="1780335"/>
                  <a:pt x="1425353" y="1722603"/>
                  <a:pt x="1423616" y="1654886"/>
                </a:cubicBezTo>
                <a:cubicBezTo>
                  <a:pt x="1423616" y="1629709"/>
                  <a:pt x="1421880" y="1614082"/>
                  <a:pt x="1418408" y="1608005"/>
                </a:cubicBezTo>
                <a:cubicBezTo>
                  <a:pt x="1416671" y="1601928"/>
                  <a:pt x="1418408" y="1598889"/>
                  <a:pt x="1423616" y="1598889"/>
                </a:cubicBezTo>
                <a:cubicBezTo>
                  <a:pt x="1434034" y="1600625"/>
                  <a:pt x="1443150" y="1603664"/>
                  <a:pt x="1450964" y="1608005"/>
                </a:cubicBezTo>
                <a:cubicBezTo>
                  <a:pt x="1483085" y="1603664"/>
                  <a:pt x="1510433" y="1598889"/>
                  <a:pt x="1533005" y="1593680"/>
                </a:cubicBezTo>
                <a:cubicBezTo>
                  <a:pt x="1544291" y="1591076"/>
                  <a:pt x="1553841" y="1588037"/>
                  <a:pt x="1561654" y="1584564"/>
                </a:cubicBezTo>
                <a:cubicBezTo>
                  <a:pt x="1565995" y="1583696"/>
                  <a:pt x="1569794" y="1583262"/>
                  <a:pt x="1573049" y="1583262"/>
                </a:cubicBezTo>
                <a:close/>
                <a:moveTo>
                  <a:pt x="90116" y="1581960"/>
                </a:moveTo>
                <a:cubicBezTo>
                  <a:pt x="99666" y="1581960"/>
                  <a:pt x="106177" y="1582394"/>
                  <a:pt x="109650" y="1583262"/>
                </a:cubicBezTo>
                <a:cubicBezTo>
                  <a:pt x="128749" y="1584998"/>
                  <a:pt x="138299" y="1593246"/>
                  <a:pt x="138299" y="1608005"/>
                </a:cubicBezTo>
                <a:cubicBezTo>
                  <a:pt x="138299" y="1618423"/>
                  <a:pt x="135695" y="1624500"/>
                  <a:pt x="130486" y="1626236"/>
                </a:cubicBezTo>
                <a:cubicBezTo>
                  <a:pt x="122672" y="1629709"/>
                  <a:pt x="113557" y="1624500"/>
                  <a:pt x="103139" y="1610609"/>
                </a:cubicBezTo>
                <a:cubicBezTo>
                  <a:pt x="94457" y="1598455"/>
                  <a:pt x="88814" y="1591076"/>
                  <a:pt x="86209" y="1588471"/>
                </a:cubicBezTo>
                <a:cubicBezTo>
                  <a:pt x="83605" y="1585867"/>
                  <a:pt x="82737" y="1584130"/>
                  <a:pt x="83605" y="1583262"/>
                </a:cubicBezTo>
                <a:cubicBezTo>
                  <a:pt x="84473" y="1582394"/>
                  <a:pt x="86643" y="1581960"/>
                  <a:pt x="90116" y="1581960"/>
                </a:cubicBezTo>
                <a:close/>
                <a:moveTo>
                  <a:pt x="8389887" y="1581634"/>
                </a:moveTo>
                <a:cubicBezTo>
                  <a:pt x="8391624" y="1580983"/>
                  <a:pt x="8393794" y="1581092"/>
                  <a:pt x="8396399" y="1581960"/>
                </a:cubicBezTo>
                <a:cubicBezTo>
                  <a:pt x="8407685" y="1587169"/>
                  <a:pt x="8416801" y="1593680"/>
                  <a:pt x="8423746" y="1601494"/>
                </a:cubicBezTo>
                <a:cubicBezTo>
                  <a:pt x="8428087" y="1608439"/>
                  <a:pt x="8427653" y="1612780"/>
                  <a:pt x="8422444" y="1614516"/>
                </a:cubicBezTo>
                <a:cubicBezTo>
                  <a:pt x="8412026" y="1617989"/>
                  <a:pt x="8400305" y="1621895"/>
                  <a:pt x="8387283" y="1626236"/>
                </a:cubicBezTo>
                <a:cubicBezTo>
                  <a:pt x="8388151" y="1627104"/>
                  <a:pt x="8389019" y="1627973"/>
                  <a:pt x="8389887" y="1628841"/>
                </a:cubicBezTo>
                <a:cubicBezTo>
                  <a:pt x="8390756" y="1628841"/>
                  <a:pt x="8392058" y="1630143"/>
                  <a:pt x="8393794" y="1632748"/>
                </a:cubicBezTo>
                <a:cubicBezTo>
                  <a:pt x="8396399" y="1635352"/>
                  <a:pt x="8397701" y="1639693"/>
                  <a:pt x="8397701" y="1645770"/>
                </a:cubicBezTo>
                <a:cubicBezTo>
                  <a:pt x="8395965" y="1648375"/>
                  <a:pt x="8395096" y="1651413"/>
                  <a:pt x="8395096" y="1654886"/>
                </a:cubicBezTo>
                <a:cubicBezTo>
                  <a:pt x="8395965" y="1654886"/>
                  <a:pt x="8397267" y="1654452"/>
                  <a:pt x="8399003" y="1653583"/>
                </a:cubicBezTo>
                <a:cubicBezTo>
                  <a:pt x="8400740" y="1652715"/>
                  <a:pt x="8402042" y="1652281"/>
                  <a:pt x="8402910" y="1652281"/>
                </a:cubicBezTo>
                <a:cubicBezTo>
                  <a:pt x="8403778" y="1652281"/>
                  <a:pt x="8404646" y="1651847"/>
                  <a:pt x="8405514" y="1650979"/>
                </a:cubicBezTo>
                <a:cubicBezTo>
                  <a:pt x="8408987" y="1650111"/>
                  <a:pt x="8411592" y="1650545"/>
                  <a:pt x="8413328" y="1652281"/>
                </a:cubicBezTo>
                <a:cubicBezTo>
                  <a:pt x="8418537" y="1654017"/>
                  <a:pt x="8423312" y="1657490"/>
                  <a:pt x="8427653" y="1662699"/>
                </a:cubicBezTo>
                <a:cubicBezTo>
                  <a:pt x="8431126" y="1669645"/>
                  <a:pt x="8428955" y="1674419"/>
                  <a:pt x="8421141" y="1677024"/>
                </a:cubicBezTo>
                <a:cubicBezTo>
                  <a:pt x="8410723" y="1677892"/>
                  <a:pt x="8401174" y="1679628"/>
                  <a:pt x="8392492" y="1682233"/>
                </a:cubicBezTo>
                <a:cubicBezTo>
                  <a:pt x="8392492" y="1683969"/>
                  <a:pt x="8392492" y="1685706"/>
                  <a:pt x="8392492" y="1687442"/>
                </a:cubicBezTo>
                <a:lnTo>
                  <a:pt x="8392492" y="1690046"/>
                </a:lnTo>
                <a:cubicBezTo>
                  <a:pt x="8404646" y="1695255"/>
                  <a:pt x="8414196" y="1700030"/>
                  <a:pt x="8421141" y="1704371"/>
                </a:cubicBezTo>
                <a:cubicBezTo>
                  <a:pt x="8428955" y="1708712"/>
                  <a:pt x="8429823" y="1717394"/>
                  <a:pt x="8423746" y="1730416"/>
                </a:cubicBezTo>
                <a:cubicBezTo>
                  <a:pt x="8418537" y="1739966"/>
                  <a:pt x="8411592" y="1740834"/>
                  <a:pt x="8402910" y="1733020"/>
                </a:cubicBezTo>
                <a:cubicBezTo>
                  <a:pt x="8402042" y="1732152"/>
                  <a:pt x="8401174" y="1730416"/>
                  <a:pt x="8400305" y="1727812"/>
                </a:cubicBezTo>
                <a:cubicBezTo>
                  <a:pt x="8399437" y="1726075"/>
                  <a:pt x="8397267" y="1721734"/>
                  <a:pt x="8393794" y="1714789"/>
                </a:cubicBezTo>
                <a:cubicBezTo>
                  <a:pt x="8393794" y="1739098"/>
                  <a:pt x="8393794" y="1765143"/>
                  <a:pt x="8393794" y="1792924"/>
                </a:cubicBezTo>
                <a:cubicBezTo>
                  <a:pt x="8392926" y="1808551"/>
                  <a:pt x="8391190" y="1818969"/>
                  <a:pt x="8388585" y="1824178"/>
                </a:cubicBezTo>
                <a:cubicBezTo>
                  <a:pt x="8384245" y="1831991"/>
                  <a:pt x="8378601" y="1832425"/>
                  <a:pt x="8371656" y="1825480"/>
                </a:cubicBezTo>
                <a:cubicBezTo>
                  <a:pt x="8366447" y="1821139"/>
                  <a:pt x="8362540" y="1815062"/>
                  <a:pt x="8359936" y="1807249"/>
                </a:cubicBezTo>
                <a:cubicBezTo>
                  <a:pt x="8358200" y="1802040"/>
                  <a:pt x="8358200" y="1795094"/>
                  <a:pt x="8359936" y="1786413"/>
                </a:cubicBezTo>
                <a:cubicBezTo>
                  <a:pt x="8363409" y="1780335"/>
                  <a:pt x="8365145" y="1762972"/>
                  <a:pt x="8365145" y="1734323"/>
                </a:cubicBezTo>
                <a:cubicBezTo>
                  <a:pt x="8343441" y="1757763"/>
                  <a:pt x="8319566" y="1775126"/>
                  <a:pt x="8293521" y="1786413"/>
                </a:cubicBezTo>
                <a:cubicBezTo>
                  <a:pt x="8290917" y="1787281"/>
                  <a:pt x="8289181" y="1787281"/>
                  <a:pt x="8288312" y="1786413"/>
                </a:cubicBezTo>
                <a:cubicBezTo>
                  <a:pt x="8288312" y="1784676"/>
                  <a:pt x="8289614" y="1782506"/>
                  <a:pt x="8292219" y="1779901"/>
                </a:cubicBezTo>
                <a:cubicBezTo>
                  <a:pt x="8320000" y="1753856"/>
                  <a:pt x="8339968" y="1724773"/>
                  <a:pt x="8352122" y="1692651"/>
                </a:cubicBezTo>
                <a:cubicBezTo>
                  <a:pt x="8341704" y="1695255"/>
                  <a:pt x="8330853" y="1698294"/>
                  <a:pt x="8319566" y="1701767"/>
                </a:cubicBezTo>
                <a:cubicBezTo>
                  <a:pt x="8315226" y="1703503"/>
                  <a:pt x="8311319" y="1703069"/>
                  <a:pt x="8307846" y="1700464"/>
                </a:cubicBezTo>
                <a:cubicBezTo>
                  <a:pt x="8306978" y="1698728"/>
                  <a:pt x="8305241" y="1696558"/>
                  <a:pt x="8302637" y="1693953"/>
                </a:cubicBezTo>
                <a:cubicBezTo>
                  <a:pt x="8298296" y="1689612"/>
                  <a:pt x="8295258" y="1686140"/>
                  <a:pt x="8293521" y="1683535"/>
                </a:cubicBezTo>
                <a:cubicBezTo>
                  <a:pt x="8290049" y="1679194"/>
                  <a:pt x="8290049" y="1676590"/>
                  <a:pt x="8293521" y="1675722"/>
                </a:cubicBezTo>
                <a:cubicBezTo>
                  <a:pt x="8297862" y="1675722"/>
                  <a:pt x="8305241" y="1674854"/>
                  <a:pt x="8315659" y="1673117"/>
                </a:cubicBezTo>
                <a:cubicBezTo>
                  <a:pt x="8321737" y="1671381"/>
                  <a:pt x="8326512" y="1670513"/>
                  <a:pt x="8329984" y="1670513"/>
                </a:cubicBezTo>
                <a:cubicBezTo>
                  <a:pt x="8340402" y="1667908"/>
                  <a:pt x="8351689" y="1665304"/>
                  <a:pt x="8363842" y="1662699"/>
                </a:cubicBezTo>
                <a:cubicBezTo>
                  <a:pt x="8363842" y="1651413"/>
                  <a:pt x="8362540" y="1641863"/>
                  <a:pt x="8359936" y="1634050"/>
                </a:cubicBezTo>
                <a:cubicBezTo>
                  <a:pt x="8356463" y="1634918"/>
                  <a:pt x="8351689" y="1635786"/>
                  <a:pt x="8345611" y="1636654"/>
                </a:cubicBezTo>
                <a:cubicBezTo>
                  <a:pt x="8332589" y="1639259"/>
                  <a:pt x="8323039" y="1640995"/>
                  <a:pt x="8316962" y="1641863"/>
                </a:cubicBezTo>
                <a:cubicBezTo>
                  <a:pt x="8314357" y="1641863"/>
                  <a:pt x="8313055" y="1641429"/>
                  <a:pt x="8313055" y="1640561"/>
                </a:cubicBezTo>
                <a:cubicBezTo>
                  <a:pt x="8313055" y="1639693"/>
                  <a:pt x="8314357" y="1638391"/>
                  <a:pt x="8316962" y="1636654"/>
                </a:cubicBezTo>
                <a:cubicBezTo>
                  <a:pt x="8317830" y="1636654"/>
                  <a:pt x="8319132" y="1635786"/>
                  <a:pt x="8320868" y="1634050"/>
                </a:cubicBezTo>
                <a:cubicBezTo>
                  <a:pt x="8344309" y="1620159"/>
                  <a:pt x="8359068" y="1611043"/>
                  <a:pt x="8365145" y="1606703"/>
                </a:cubicBezTo>
                <a:cubicBezTo>
                  <a:pt x="8365145" y="1606703"/>
                  <a:pt x="8365579" y="1606268"/>
                  <a:pt x="8366447" y="1605400"/>
                </a:cubicBezTo>
                <a:cubicBezTo>
                  <a:pt x="8379469" y="1596719"/>
                  <a:pt x="8385981" y="1590207"/>
                  <a:pt x="8385981" y="1585867"/>
                </a:cubicBezTo>
                <a:cubicBezTo>
                  <a:pt x="8386849" y="1583696"/>
                  <a:pt x="8388151" y="1582286"/>
                  <a:pt x="8389887" y="1581634"/>
                </a:cubicBezTo>
                <a:close/>
                <a:moveTo>
                  <a:pt x="6423012" y="1580658"/>
                </a:moveTo>
                <a:cubicBezTo>
                  <a:pt x="6423012" y="1579789"/>
                  <a:pt x="6424749" y="1579789"/>
                  <a:pt x="6428221" y="1580658"/>
                </a:cubicBezTo>
                <a:cubicBezTo>
                  <a:pt x="6454266" y="1581526"/>
                  <a:pt x="6472498" y="1584998"/>
                  <a:pt x="6482916" y="1591076"/>
                </a:cubicBezTo>
                <a:cubicBezTo>
                  <a:pt x="6488125" y="1594548"/>
                  <a:pt x="6491163" y="1600625"/>
                  <a:pt x="6492031" y="1609307"/>
                </a:cubicBezTo>
                <a:cubicBezTo>
                  <a:pt x="6491163" y="1615384"/>
                  <a:pt x="6488993" y="1621461"/>
                  <a:pt x="6485520" y="1627539"/>
                </a:cubicBezTo>
                <a:cubicBezTo>
                  <a:pt x="6479443" y="1634484"/>
                  <a:pt x="6472064" y="1634484"/>
                  <a:pt x="6463382" y="1627539"/>
                </a:cubicBezTo>
                <a:cubicBezTo>
                  <a:pt x="6446887" y="1610175"/>
                  <a:pt x="6433865" y="1596285"/>
                  <a:pt x="6424315" y="1585867"/>
                </a:cubicBezTo>
                <a:cubicBezTo>
                  <a:pt x="6422579" y="1584130"/>
                  <a:pt x="6422144" y="1582394"/>
                  <a:pt x="6423012" y="1580658"/>
                </a:cubicBezTo>
                <a:close/>
                <a:moveTo>
                  <a:pt x="2435377" y="1580658"/>
                </a:moveTo>
                <a:cubicBezTo>
                  <a:pt x="2437765" y="1580224"/>
                  <a:pt x="2440260" y="1580658"/>
                  <a:pt x="2442865" y="1581960"/>
                </a:cubicBezTo>
                <a:cubicBezTo>
                  <a:pt x="2453283" y="1586301"/>
                  <a:pt x="2461530" y="1590642"/>
                  <a:pt x="2467607" y="1594982"/>
                </a:cubicBezTo>
                <a:cubicBezTo>
                  <a:pt x="2472816" y="1601060"/>
                  <a:pt x="2472382" y="1605834"/>
                  <a:pt x="2466305" y="1609307"/>
                </a:cubicBezTo>
                <a:cubicBezTo>
                  <a:pt x="2464569" y="1610175"/>
                  <a:pt x="2461096" y="1611477"/>
                  <a:pt x="2455887" y="1613214"/>
                </a:cubicBezTo>
                <a:cubicBezTo>
                  <a:pt x="2446338" y="1616686"/>
                  <a:pt x="2439826" y="1618857"/>
                  <a:pt x="2436354" y="1619725"/>
                </a:cubicBezTo>
                <a:cubicBezTo>
                  <a:pt x="2434617" y="1619725"/>
                  <a:pt x="2433749" y="1620159"/>
                  <a:pt x="2433749" y="1621027"/>
                </a:cubicBezTo>
                <a:cubicBezTo>
                  <a:pt x="2435485" y="1621895"/>
                  <a:pt x="2436788" y="1623198"/>
                  <a:pt x="2437656" y="1624934"/>
                </a:cubicBezTo>
                <a:cubicBezTo>
                  <a:pt x="2441129" y="1628407"/>
                  <a:pt x="2441997" y="1632748"/>
                  <a:pt x="2440260" y="1637957"/>
                </a:cubicBezTo>
                <a:cubicBezTo>
                  <a:pt x="2438524" y="1641429"/>
                  <a:pt x="2437656" y="1646638"/>
                  <a:pt x="2437656" y="1653583"/>
                </a:cubicBezTo>
                <a:cubicBezTo>
                  <a:pt x="2441997" y="1651847"/>
                  <a:pt x="2445469" y="1650545"/>
                  <a:pt x="2448074" y="1649677"/>
                </a:cubicBezTo>
                <a:cubicBezTo>
                  <a:pt x="2454151" y="1647940"/>
                  <a:pt x="2459360" y="1648375"/>
                  <a:pt x="2463701" y="1650979"/>
                </a:cubicBezTo>
                <a:cubicBezTo>
                  <a:pt x="2464569" y="1651847"/>
                  <a:pt x="2465871" y="1652281"/>
                  <a:pt x="2467607" y="1652281"/>
                </a:cubicBezTo>
                <a:cubicBezTo>
                  <a:pt x="2471080" y="1654017"/>
                  <a:pt x="2473250" y="1656188"/>
                  <a:pt x="2474119" y="1658792"/>
                </a:cubicBezTo>
                <a:cubicBezTo>
                  <a:pt x="2476723" y="1664001"/>
                  <a:pt x="2474119" y="1668342"/>
                  <a:pt x="2466305" y="1671815"/>
                </a:cubicBezTo>
                <a:cubicBezTo>
                  <a:pt x="2461096" y="1672683"/>
                  <a:pt x="2454151" y="1674419"/>
                  <a:pt x="2445469" y="1677024"/>
                </a:cubicBezTo>
                <a:cubicBezTo>
                  <a:pt x="2441129" y="1677892"/>
                  <a:pt x="2437656" y="1678760"/>
                  <a:pt x="2435051" y="1679628"/>
                </a:cubicBezTo>
                <a:cubicBezTo>
                  <a:pt x="2435051" y="1684837"/>
                  <a:pt x="2435051" y="1689612"/>
                  <a:pt x="2435051" y="1693953"/>
                </a:cubicBezTo>
                <a:cubicBezTo>
                  <a:pt x="2438524" y="1694821"/>
                  <a:pt x="2443299" y="1696123"/>
                  <a:pt x="2449376" y="1697860"/>
                </a:cubicBezTo>
                <a:cubicBezTo>
                  <a:pt x="2450244" y="1698728"/>
                  <a:pt x="2451112" y="1699162"/>
                  <a:pt x="2451980" y="1699162"/>
                </a:cubicBezTo>
                <a:cubicBezTo>
                  <a:pt x="2465871" y="1702635"/>
                  <a:pt x="2471514" y="1712185"/>
                  <a:pt x="2468910" y="1727812"/>
                </a:cubicBezTo>
                <a:cubicBezTo>
                  <a:pt x="2465437" y="1740834"/>
                  <a:pt x="2458492" y="1743872"/>
                  <a:pt x="2448074" y="1736927"/>
                </a:cubicBezTo>
                <a:cubicBezTo>
                  <a:pt x="2443733" y="1733454"/>
                  <a:pt x="2438958" y="1729114"/>
                  <a:pt x="2433749" y="1723905"/>
                </a:cubicBezTo>
                <a:cubicBezTo>
                  <a:pt x="2434617" y="1737795"/>
                  <a:pt x="2435051" y="1759499"/>
                  <a:pt x="2435051" y="1789017"/>
                </a:cubicBezTo>
                <a:cubicBezTo>
                  <a:pt x="2435920" y="1812458"/>
                  <a:pt x="2432881" y="1827650"/>
                  <a:pt x="2425936" y="1834596"/>
                </a:cubicBezTo>
                <a:cubicBezTo>
                  <a:pt x="2422463" y="1839805"/>
                  <a:pt x="2417254" y="1840239"/>
                  <a:pt x="2410309" y="1835898"/>
                </a:cubicBezTo>
                <a:cubicBezTo>
                  <a:pt x="2410309" y="1835898"/>
                  <a:pt x="2409875" y="1835464"/>
                  <a:pt x="2409006" y="1834596"/>
                </a:cubicBezTo>
                <a:cubicBezTo>
                  <a:pt x="2404666" y="1830255"/>
                  <a:pt x="2401193" y="1825046"/>
                  <a:pt x="2398588" y="1818969"/>
                </a:cubicBezTo>
                <a:cubicBezTo>
                  <a:pt x="2397720" y="1817232"/>
                  <a:pt x="2397286" y="1812891"/>
                  <a:pt x="2397286" y="1805946"/>
                </a:cubicBezTo>
                <a:cubicBezTo>
                  <a:pt x="2400759" y="1793792"/>
                  <a:pt x="2402929" y="1775126"/>
                  <a:pt x="2403797" y="1749950"/>
                </a:cubicBezTo>
                <a:lnTo>
                  <a:pt x="2403797" y="1733020"/>
                </a:lnTo>
                <a:cubicBezTo>
                  <a:pt x="2380358" y="1753856"/>
                  <a:pt x="2355615" y="1769483"/>
                  <a:pt x="2329570" y="1779901"/>
                </a:cubicBezTo>
                <a:cubicBezTo>
                  <a:pt x="2326966" y="1780769"/>
                  <a:pt x="2325229" y="1780769"/>
                  <a:pt x="2324361" y="1779901"/>
                </a:cubicBezTo>
                <a:cubicBezTo>
                  <a:pt x="2323493" y="1779033"/>
                  <a:pt x="2323927" y="1777297"/>
                  <a:pt x="2325663" y="1774692"/>
                </a:cubicBezTo>
                <a:cubicBezTo>
                  <a:pt x="2357786" y="1743438"/>
                  <a:pt x="2379055" y="1715657"/>
                  <a:pt x="2389473" y="1691349"/>
                </a:cubicBezTo>
                <a:cubicBezTo>
                  <a:pt x="2383396" y="1693085"/>
                  <a:pt x="2375149" y="1695255"/>
                  <a:pt x="2364731" y="1697860"/>
                </a:cubicBezTo>
                <a:cubicBezTo>
                  <a:pt x="2359522" y="1698728"/>
                  <a:pt x="2354747" y="1697860"/>
                  <a:pt x="2350406" y="1695255"/>
                </a:cubicBezTo>
                <a:cubicBezTo>
                  <a:pt x="2342593" y="1690914"/>
                  <a:pt x="2336516" y="1686140"/>
                  <a:pt x="2332175" y="1680931"/>
                </a:cubicBezTo>
                <a:cubicBezTo>
                  <a:pt x="2329570" y="1676590"/>
                  <a:pt x="2330439" y="1673985"/>
                  <a:pt x="2334779" y="1673117"/>
                </a:cubicBezTo>
                <a:cubicBezTo>
                  <a:pt x="2335648" y="1673117"/>
                  <a:pt x="2339988" y="1672249"/>
                  <a:pt x="2347802" y="1670513"/>
                </a:cubicBezTo>
                <a:cubicBezTo>
                  <a:pt x="2357352" y="1669645"/>
                  <a:pt x="2364297" y="1668776"/>
                  <a:pt x="2368637" y="1667908"/>
                </a:cubicBezTo>
                <a:cubicBezTo>
                  <a:pt x="2372110" y="1667908"/>
                  <a:pt x="2379924" y="1666606"/>
                  <a:pt x="2392077" y="1664001"/>
                </a:cubicBezTo>
                <a:cubicBezTo>
                  <a:pt x="2397286" y="1663133"/>
                  <a:pt x="2401193" y="1662265"/>
                  <a:pt x="2403797" y="1661397"/>
                </a:cubicBezTo>
                <a:cubicBezTo>
                  <a:pt x="2403797" y="1657056"/>
                  <a:pt x="2403363" y="1651847"/>
                  <a:pt x="2402495" y="1645770"/>
                </a:cubicBezTo>
                <a:cubicBezTo>
                  <a:pt x="2402495" y="1637957"/>
                  <a:pt x="2402061" y="1632748"/>
                  <a:pt x="2401193" y="1630143"/>
                </a:cubicBezTo>
                <a:cubicBezTo>
                  <a:pt x="2378621" y="1635352"/>
                  <a:pt x="2362995" y="1638391"/>
                  <a:pt x="2354313" y="1639259"/>
                </a:cubicBezTo>
                <a:cubicBezTo>
                  <a:pt x="2351708" y="1639259"/>
                  <a:pt x="2349972" y="1638391"/>
                  <a:pt x="2349104" y="1636654"/>
                </a:cubicBezTo>
                <a:cubicBezTo>
                  <a:pt x="2349104" y="1635786"/>
                  <a:pt x="2350406" y="1634918"/>
                  <a:pt x="2353011" y="1634050"/>
                </a:cubicBezTo>
                <a:cubicBezTo>
                  <a:pt x="2354747" y="1633182"/>
                  <a:pt x="2363428" y="1628407"/>
                  <a:pt x="2379055" y="1619725"/>
                </a:cubicBezTo>
                <a:cubicBezTo>
                  <a:pt x="2390341" y="1613648"/>
                  <a:pt x="2398154" y="1609307"/>
                  <a:pt x="2402495" y="1606703"/>
                </a:cubicBezTo>
                <a:cubicBezTo>
                  <a:pt x="2410309" y="1601494"/>
                  <a:pt x="2418990" y="1594114"/>
                  <a:pt x="2428540" y="1584564"/>
                </a:cubicBezTo>
                <a:cubicBezTo>
                  <a:pt x="2430711" y="1582394"/>
                  <a:pt x="2432990" y="1581092"/>
                  <a:pt x="2435377" y="1580658"/>
                </a:cubicBezTo>
                <a:close/>
                <a:moveTo>
                  <a:pt x="8483649" y="1576751"/>
                </a:moveTo>
                <a:cubicBezTo>
                  <a:pt x="8498408" y="1577619"/>
                  <a:pt x="8511431" y="1584130"/>
                  <a:pt x="8522717" y="1596285"/>
                </a:cubicBezTo>
                <a:cubicBezTo>
                  <a:pt x="8526190" y="1598889"/>
                  <a:pt x="8526623" y="1602796"/>
                  <a:pt x="8524019" y="1608005"/>
                </a:cubicBezTo>
                <a:cubicBezTo>
                  <a:pt x="8519678" y="1619291"/>
                  <a:pt x="8517508" y="1633616"/>
                  <a:pt x="8517508" y="1650979"/>
                </a:cubicBezTo>
                <a:cubicBezTo>
                  <a:pt x="8531399" y="1649243"/>
                  <a:pt x="8540080" y="1647072"/>
                  <a:pt x="8543552" y="1644468"/>
                </a:cubicBezTo>
                <a:cubicBezTo>
                  <a:pt x="8548761" y="1643600"/>
                  <a:pt x="8553970" y="1644468"/>
                  <a:pt x="8559179" y="1647072"/>
                </a:cubicBezTo>
                <a:cubicBezTo>
                  <a:pt x="8569597" y="1652281"/>
                  <a:pt x="8576543" y="1657924"/>
                  <a:pt x="8580015" y="1664001"/>
                </a:cubicBezTo>
                <a:cubicBezTo>
                  <a:pt x="8580015" y="1664001"/>
                  <a:pt x="8580450" y="1664436"/>
                  <a:pt x="8581318" y="1665304"/>
                </a:cubicBezTo>
                <a:cubicBezTo>
                  <a:pt x="8583922" y="1670513"/>
                  <a:pt x="8583922" y="1674854"/>
                  <a:pt x="8581318" y="1678326"/>
                </a:cubicBezTo>
                <a:cubicBezTo>
                  <a:pt x="8574373" y="1687008"/>
                  <a:pt x="8568295" y="1697860"/>
                  <a:pt x="8563086" y="1710882"/>
                </a:cubicBezTo>
                <a:cubicBezTo>
                  <a:pt x="8564823" y="1713487"/>
                  <a:pt x="8566125" y="1716091"/>
                  <a:pt x="8566993" y="1718696"/>
                </a:cubicBezTo>
                <a:cubicBezTo>
                  <a:pt x="8569597" y="1726509"/>
                  <a:pt x="8566993" y="1730416"/>
                  <a:pt x="8559179" y="1730416"/>
                </a:cubicBezTo>
                <a:cubicBezTo>
                  <a:pt x="8555707" y="1731284"/>
                  <a:pt x="8548761" y="1731718"/>
                  <a:pt x="8538343" y="1731718"/>
                </a:cubicBezTo>
                <a:cubicBezTo>
                  <a:pt x="8528794" y="1732586"/>
                  <a:pt x="8521414" y="1733020"/>
                  <a:pt x="8516205" y="1733020"/>
                </a:cubicBezTo>
                <a:lnTo>
                  <a:pt x="8516205" y="1746043"/>
                </a:lnTo>
                <a:cubicBezTo>
                  <a:pt x="8516205" y="1792056"/>
                  <a:pt x="8511431" y="1827216"/>
                  <a:pt x="8501881" y="1851525"/>
                </a:cubicBezTo>
                <a:cubicBezTo>
                  <a:pt x="8500145" y="1854998"/>
                  <a:pt x="8498842" y="1856734"/>
                  <a:pt x="8497974" y="1856734"/>
                </a:cubicBezTo>
                <a:cubicBezTo>
                  <a:pt x="8496238" y="1856734"/>
                  <a:pt x="8494501" y="1854998"/>
                  <a:pt x="8492765" y="1851525"/>
                </a:cubicBezTo>
                <a:cubicBezTo>
                  <a:pt x="8486688" y="1834162"/>
                  <a:pt x="8483649" y="1808985"/>
                  <a:pt x="8483649" y="1775995"/>
                </a:cubicBezTo>
                <a:cubicBezTo>
                  <a:pt x="8483649" y="1762972"/>
                  <a:pt x="8483649" y="1749516"/>
                  <a:pt x="8483649" y="1735625"/>
                </a:cubicBezTo>
                <a:cubicBezTo>
                  <a:pt x="8477572" y="1735625"/>
                  <a:pt x="8472363" y="1735625"/>
                  <a:pt x="8468022" y="1735625"/>
                </a:cubicBezTo>
                <a:cubicBezTo>
                  <a:pt x="8468022" y="1739098"/>
                  <a:pt x="8467154" y="1742136"/>
                  <a:pt x="8465418" y="1744741"/>
                </a:cubicBezTo>
                <a:cubicBezTo>
                  <a:pt x="8463682" y="1749081"/>
                  <a:pt x="8459341" y="1749950"/>
                  <a:pt x="8452395" y="1747345"/>
                </a:cubicBezTo>
                <a:cubicBezTo>
                  <a:pt x="8442846" y="1742136"/>
                  <a:pt x="8438505" y="1734757"/>
                  <a:pt x="8439373" y="1725207"/>
                </a:cubicBezTo>
                <a:cubicBezTo>
                  <a:pt x="8438505" y="1696558"/>
                  <a:pt x="8434598" y="1674419"/>
                  <a:pt x="8427653" y="1658792"/>
                </a:cubicBezTo>
                <a:cubicBezTo>
                  <a:pt x="8426785" y="1656188"/>
                  <a:pt x="8426785" y="1654452"/>
                  <a:pt x="8427653" y="1653583"/>
                </a:cubicBezTo>
                <a:cubicBezTo>
                  <a:pt x="8428521" y="1652715"/>
                  <a:pt x="8430257" y="1652715"/>
                  <a:pt x="8432862" y="1653583"/>
                </a:cubicBezTo>
                <a:cubicBezTo>
                  <a:pt x="8444148" y="1655320"/>
                  <a:pt x="8452395" y="1657490"/>
                  <a:pt x="8457604" y="1660095"/>
                </a:cubicBezTo>
                <a:cubicBezTo>
                  <a:pt x="8466286" y="1658358"/>
                  <a:pt x="8474533" y="1657056"/>
                  <a:pt x="8482347" y="1656188"/>
                </a:cubicBezTo>
                <a:lnTo>
                  <a:pt x="8482347" y="1627539"/>
                </a:lnTo>
                <a:cubicBezTo>
                  <a:pt x="8482347" y="1606703"/>
                  <a:pt x="8480177" y="1592812"/>
                  <a:pt x="8475836" y="1585867"/>
                </a:cubicBezTo>
                <a:cubicBezTo>
                  <a:pt x="8474100" y="1579789"/>
                  <a:pt x="8476704" y="1576751"/>
                  <a:pt x="8483649" y="1576751"/>
                </a:cubicBezTo>
                <a:close/>
                <a:moveTo>
                  <a:pt x="3478150" y="1576751"/>
                </a:moveTo>
                <a:cubicBezTo>
                  <a:pt x="3493777" y="1582828"/>
                  <a:pt x="3504195" y="1588471"/>
                  <a:pt x="3509404" y="1593680"/>
                </a:cubicBezTo>
                <a:cubicBezTo>
                  <a:pt x="3513745" y="1598021"/>
                  <a:pt x="3513745" y="1602362"/>
                  <a:pt x="3509404" y="1606703"/>
                </a:cubicBezTo>
                <a:cubicBezTo>
                  <a:pt x="3505063" y="1609307"/>
                  <a:pt x="3501157" y="1614082"/>
                  <a:pt x="3497684" y="1621027"/>
                </a:cubicBezTo>
                <a:cubicBezTo>
                  <a:pt x="3501157" y="1620159"/>
                  <a:pt x="3505932" y="1618423"/>
                  <a:pt x="3512009" y="1615818"/>
                </a:cubicBezTo>
                <a:cubicBezTo>
                  <a:pt x="3513745" y="1614950"/>
                  <a:pt x="3515047" y="1614516"/>
                  <a:pt x="3515916" y="1614516"/>
                </a:cubicBezTo>
                <a:cubicBezTo>
                  <a:pt x="3521125" y="1611912"/>
                  <a:pt x="3526768" y="1611912"/>
                  <a:pt x="3532845" y="1614516"/>
                </a:cubicBezTo>
                <a:cubicBezTo>
                  <a:pt x="3541526" y="1618857"/>
                  <a:pt x="3548037" y="1624500"/>
                  <a:pt x="3552378" y="1631445"/>
                </a:cubicBezTo>
                <a:cubicBezTo>
                  <a:pt x="3555851" y="1638391"/>
                  <a:pt x="3555417" y="1643166"/>
                  <a:pt x="3551076" y="1645770"/>
                </a:cubicBezTo>
                <a:cubicBezTo>
                  <a:pt x="3544999" y="1650111"/>
                  <a:pt x="3536317" y="1658792"/>
                  <a:pt x="3525031" y="1671815"/>
                </a:cubicBezTo>
                <a:cubicBezTo>
                  <a:pt x="3522427" y="1675288"/>
                  <a:pt x="3519388" y="1679194"/>
                  <a:pt x="3515916" y="1683535"/>
                </a:cubicBezTo>
                <a:cubicBezTo>
                  <a:pt x="3542828" y="1701767"/>
                  <a:pt x="3577555" y="1717394"/>
                  <a:pt x="3620095" y="1730416"/>
                </a:cubicBezTo>
                <a:cubicBezTo>
                  <a:pt x="3621831" y="1731284"/>
                  <a:pt x="3622700" y="1732152"/>
                  <a:pt x="3622700" y="1733020"/>
                </a:cubicBezTo>
                <a:cubicBezTo>
                  <a:pt x="3621831" y="1734757"/>
                  <a:pt x="3620529" y="1736059"/>
                  <a:pt x="3618793" y="1736927"/>
                </a:cubicBezTo>
                <a:cubicBezTo>
                  <a:pt x="3615320" y="1736927"/>
                  <a:pt x="3606639" y="1738229"/>
                  <a:pt x="3592748" y="1740834"/>
                </a:cubicBezTo>
                <a:cubicBezTo>
                  <a:pt x="3572780" y="1744307"/>
                  <a:pt x="3560192" y="1746477"/>
                  <a:pt x="3554983" y="1747345"/>
                </a:cubicBezTo>
                <a:cubicBezTo>
                  <a:pt x="3549774" y="1749081"/>
                  <a:pt x="3544565" y="1747779"/>
                  <a:pt x="3539356" y="1743438"/>
                </a:cubicBezTo>
                <a:cubicBezTo>
                  <a:pt x="3522861" y="1733020"/>
                  <a:pt x="3508102" y="1720432"/>
                  <a:pt x="3495080" y="1705673"/>
                </a:cubicBezTo>
                <a:cubicBezTo>
                  <a:pt x="3493343" y="1706541"/>
                  <a:pt x="3490739" y="1708278"/>
                  <a:pt x="3487266" y="1710882"/>
                </a:cubicBezTo>
                <a:cubicBezTo>
                  <a:pt x="3482925" y="1714355"/>
                  <a:pt x="3479018" y="1716959"/>
                  <a:pt x="3475546" y="1718696"/>
                </a:cubicBezTo>
                <a:cubicBezTo>
                  <a:pt x="3456446" y="1731718"/>
                  <a:pt x="3433874" y="1741702"/>
                  <a:pt x="3407829" y="1748647"/>
                </a:cubicBezTo>
                <a:cubicBezTo>
                  <a:pt x="3405225" y="1749516"/>
                  <a:pt x="3403488" y="1749081"/>
                  <a:pt x="3402620" y="1747345"/>
                </a:cubicBezTo>
                <a:cubicBezTo>
                  <a:pt x="3402620" y="1746477"/>
                  <a:pt x="3403488" y="1745175"/>
                  <a:pt x="3405225" y="1743438"/>
                </a:cubicBezTo>
                <a:cubicBezTo>
                  <a:pt x="3432138" y="1728680"/>
                  <a:pt x="3456012" y="1708712"/>
                  <a:pt x="3476848" y="1683535"/>
                </a:cubicBezTo>
                <a:cubicBezTo>
                  <a:pt x="3475112" y="1680931"/>
                  <a:pt x="3472941" y="1677024"/>
                  <a:pt x="3470337" y="1671815"/>
                </a:cubicBezTo>
                <a:cubicBezTo>
                  <a:pt x="3466864" y="1667474"/>
                  <a:pt x="3464260" y="1664001"/>
                  <a:pt x="3462523" y="1661397"/>
                </a:cubicBezTo>
                <a:cubicBezTo>
                  <a:pt x="3452105" y="1671815"/>
                  <a:pt x="3441253" y="1680931"/>
                  <a:pt x="3429967" y="1688744"/>
                </a:cubicBezTo>
                <a:cubicBezTo>
                  <a:pt x="3428231" y="1689612"/>
                  <a:pt x="3426929" y="1689178"/>
                  <a:pt x="3426061" y="1687442"/>
                </a:cubicBezTo>
                <a:cubicBezTo>
                  <a:pt x="3425192" y="1686574"/>
                  <a:pt x="3425626" y="1685272"/>
                  <a:pt x="3427363" y="1683535"/>
                </a:cubicBezTo>
                <a:cubicBezTo>
                  <a:pt x="3427363" y="1682667"/>
                  <a:pt x="3427797" y="1682233"/>
                  <a:pt x="3428665" y="1682233"/>
                </a:cubicBezTo>
                <a:cubicBezTo>
                  <a:pt x="3428665" y="1682233"/>
                  <a:pt x="3428231" y="1682233"/>
                  <a:pt x="3427363" y="1682233"/>
                </a:cubicBezTo>
                <a:cubicBezTo>
                  <a:pt x="3421286" y="1684837"/>
                  <a:pt x="3409999" y="1692217"/>
                  <a:pt x="3393504" y="1704371"/>
                </a:cubicBezTo>
                <a:cubicBezTo>
                  <a:pt x="3385691" y="1710448"/>
                  <a:pt x="3376575" y="1717828"/>
                  <a:pt x="3366157" y="1726509"/>
                </a:cubicBezTo>
                <a:cubicBezTo>
                  <a:pt x="3384389" y="1722168"/>
                  <a:pt x="3404356" y="1718262"/>
                  <a:pt x="3426061" y="1714789"/>
                </a:cubicBezTo>
                <a:cubicBezTo>
                  <a:pt x="3429533" y="1713921"/>
                  <a:pt x="3431704" y="1713921"/>
                  <a:pt x="3432572" y="1714789"/>
                </a:cubicBezTo>
                <a:cubicBezTo>
                  <a:pt x="3432572" y="1716525"/>
                  <a:pt x="3431270" y="1718262"/>
                  <a:pt x="3428665" y="1719998"/>
                </a:cubicBezTo>
                <a:cubicBezTo>
                  <a:pt x="3422588" y="1724339"/>
                  <a:pt x="3411736" y="1731284"/>
                  <a:pt x="3396109" y="1740834"/>
                </a:cubicBezTo>
                <a:cubicBezTo>
                  <a:pt x="3390900" y="1744307"/>
                  <a:pt x="3387427" y="1746477"/>
                  <a:pt x="3385691" y="1747345"/>
                </a:cubicBezTo>
                <a:cubicBezTo>
                  <a:pt x="3383086" y="1749081"/>
                  <a:pt x="3380048" y="1750818"/>
                  <a:pt x="3376575" y="1752554"/>
                </a:cubicBezTo>
                <a:cubicBezTo>
                  <a:pt x="3368762" y="1756895"/>
                  <a:pt x="3363118" y="1760802"/>
                  <a:pt x="3359646" y="1764274"/>
                </a:cubicBezTo>
                <a:cubicBezTo>
                  <a:pt x="3354437" y="1766879"/>
                  <a:pt x="3350096" y="1766879"/>
                  <a:pt x="3346624" y="1764274"/>
                </a:cubicBezTo>
                <a:cubicBezTo>
                  <a:pt x="3338810" y="1755593"/>
                  <a:pt x="3333601" y="1745609"/>
                  <a:pt x="3330997" y="1734323"/>
                </a:cubicBezTo>
                <a:cubicBezTo>
                  <a:pt x="3330997" y="1729114"/>
                  <a:pt x="3332299" y="1726943"/>
                  <a:pt x="3334903" y="1727812"/>
                </a:cubicBezTo>
                <a:cubicBezTo>
                  <a:pt x="3340980" y="1728680"/>
                  <a:pt x="3347492" y="1724339"/>
                  <a:pt x="3354437" y="1714789"/>
                </a:cubicBezTo>
                <a:cubicBezTo>
                  <a:pt x="3356173" y="1713053"/>
                  <a:pt x="3358778" y="1710448"/>
                  <a:pt x="3362251" y="1706976"/>
                </a:cubicBezTo>
                <a:cubicBezTo>
                  <a:pt x="3364855" y="1703503"/>
                  <a:pt x="3367025" y="1700898"/>
                  <a:pt x="3368762" y="1699162"/>
                </a:cubicBezTo>
                <a:cubicBezTo>
                  <a:pt x="3361816" y="1702635"/>
                  <a:pt x="3355739" y="1706107"/>
                  <a:pt x="3350530" y="1709580"/>
                </a:cubicBezTo>
                <a:cubicBezTo>
                  <a:pt x="3345321" y="1711316"/>
                  <a:pt x="3341415" y="1710882"/>
                  <a:pt x="3338810" y="1708278"/>
                </a:cubicBezTo>
                <a:cubicBezTo>
                  <a:pt x="3332733" y="1703937"/>
                  <a:pt x="3328826" y="1696992"/>
                  <a:pt x="3327090" y="1687442"/>
                </a:cubicBezTo>
                <a:cubicBezTo>
                  <a:pt x="3325353" y="1681365"/>
                  <a:pt x="3326222" y="1677892"/>
                  <a:pt x="3329694" y="1677024"/>
                </a:cubicBezTo>
                <a:cubicBezTo>
                  <a:pt x="3336640" y="1677024"/>
                  <a:pt x="3343151" y="1672249"/>
                  <a:pt x="3349228" y="1662699"/>
                </a:cubicBezTo>
                <a:cubicBezTo>
                  <a:pt x="3349228" y="1661831"/>
                  <a:pt x="3350096" y="1660529"/>
                  <a:pt x="3351833" y="1658792"/>
                </a:cubicBezTo>
                <a:cubicBezTo>
                  <a:pt x="3357042" y="1649243"/>
                  <a:pt x="3361382" y="1641429"/>
                  <a:pt x="3364855" y="1635352"/>
                </a:cubicBezTo>
                <a:cubicBezTo>
                  <a:pt x="3371800" y="1619725"/>
                  <a:pt x="3373971" y="1608005"/>
                  <a:pt x="3371366" y="1600191"/>
                </a:cubicBezTo>
                <a:cubicBezTo>
                  <a:pt x="3369630" y="1592378"/>
                  <a:pt x="3373102" y="1589773"/>
                  <a:pt x="3381784" y="1592378"/>
                </a:cubicBezTo>
                <a:cubicBezTo>
                  <a:pt x="3391334" y="1593246"/>
                  <a:pt x="3401752" y="1601060"/>
                  <a:pt x="3413038" y="1615818"/>
                </a:cubicBezTo>
                <a:cubicBezTo>
                  <a:pt x="3415643" y="1620159"/>
                  <a:pt x="3415208" y="1624934"/>
                  <a:pt x="3411736" y="1630143"/>
                </a:cubicBezTo>
                <a:cubicBezTo>
                  <a:pt x="3401318" y="1640561"/>
                  <a:pt x="3392202" y="1649243"/>
                  <a:pt x="3384389" y="1656188"/>
                </a:cubicBezTo>
                <a:cubicBezTo>
                  <a:pt x="3380048" y="1661397"/>
                  <a:pt x="3373536" y="1668342"/>
                  <a:pt x="3364855" y="1677024"/>
                </a:cubicBezTo>
                <a:cubicBezTo>
                  <a:pt x="3371800" y="1677024"/>
                  <a:pt x="3378745" y="1676156"/>
                  <a:pt x="3385691" y="1674419"/>
                </a:cubicBezTo>
                <a:cubicBezTo>
                  <a:pt x="3392636" y="1664870"/>
                  <a:pt x="3396109" y="1657924"/>
                  <a:pt x="3396109" y="1653583"/>
                </a:cubicBezTo>
                <a:cubicBezTo>
                  <a:pt x="3396977" y="1648375"/>
                  <a:pt x="3400016" y="1646638"/>
                  <a:pt x="3405225" y="1648375"/>
                </a:cubicBezTo>
                <a:cubicBezTo>
                  <a:pt x="3416511" y="1651847"/>
                  <a:pt x="3424758" y="1658792"/>
                  <a:pt x="3429967" y="1669210"/>
                </a:cubicBezTo>
                <a:cubicBezTo>
                  <a:pt x="3431704" y="1671815"/>
                  <a:pt x="3432572" y="1674419"/>
                  <a:pt x="3432572" y="1677024"/>
                </a:cubicBezTo>
                <a:cubicBezTo>
                  <a:pt x="3442122" y="1663133"/>
                  <a:pt x="3452105" y="1643166"/>
                  <a:pt x="3462523" y="1617121"/>
                </a:cubicBezTo>
                <a:cubicBezTo>
                  <a:pt x="3468600" y="1603230"/>
                  <a:pt x="3470337" y="1591944"/>
                  <a:pt x="3467732" y="1583262"/>
                </a:cubicBezTo>
                <a:cubicBezTo>
                  <a:pt x="3467732" y="1577185"/>
                  <a:pt x="3471205" y="1575015"/>
                  <a:pt x="3478150" y="1576751"/>
                </a:cubicBezTo>
                <a:close/>
                <a:moveTo>
                  <a:pt x="5533578" y="1575449"/>
                </a:moveTo>
                <a:cubicBezTo>
                  <a:pt x="5544864" y="1575449"/>
                  <a:pt x="5558321" y="1581960"/>
                  <a:pt x="5573948" y="1594982"/>
                </a:cubicBezTo>
                <a:cubicBezTo>
                  <a:pt x="5577420" y="1601060"/>
                  <a:pt x="5578723" y="1606268"/>
                  <a:pt x="5577855" y="1610609"/>
                </a:cubicBezTo>
                <a:cubicBezTo>
                  <a:pt x="5571778" y="1626236"/>
                  <a:pt x="5569607" y="1650545"/>
                  <a:pt x="5571343" y="1683535"/>
                </a:cubicBezTo>
                <a:cubicBezTo>
                  <a:pt x="5572211" y="1701767"/>
                  <a:pt x="5573080" y="1727377"/>
                  <a:pt x="5573948" y="1760368"/>
                </a:cubicBezTo>
                <a:cubicBezTo>
                  <a:pt x="5574816" y="1773390"/>
                  <a:pt x="5575250" y="1783374"/>
                  <a:pt x="5575250" y="1790319"/>
                </a:cubicBezTo>
                <a:cubicBezTo>
                  <a:pt x="5575250" y="1803342"/>
                  <a:pt x="5574382" y="1811589"/>
                  <a:pt x="5572646" y="1815062"/>
                </a:cubicBezTo>
                <a:cubicBezTo>
                  <a:pt x="5562228" y="1836766"/>
                  <a:pt x="5551375" y="1846750"/>
                  <a:pt x="5540090" y="1845014"/>
                </a:cubicBezTo>
                <a:cubicBezTo>
                  <a:pt x="5534013" y="1844145"/>
                  <a:pt x="5530540" y="1841107"/>
                  <a:pt x="5529672" y="1835898"/>
                </a:cubicBezTo>
                <a:cubicBezTo>
                  <a:pt x="5525331" y="1820271"/>
                  <a:pt x="5513177" y="1805946"/>
                  <a:pt x="5493209" y="1792924"/>
                </a:cubicBezTo>
                <a:cubicBezTo>
                  <a:pt x="5491472" y="1791187"/>
                  <a:pt x="5490604" y="1789451"/>
                  <a:pt x="5490604" y="1787715"/>
                </a:cubicBezTo>
                <a:cubicBezTo>
                  <a:pt x="5491472" y="1786847"/>
                  <a:pt x="5492774" y="1786413"/>
                  <a:pt x="5494511" y="1786413"/>
                </a:cubicBezTo>
                <a:cubicBezTo>
                  <a:pt x="5512742" y="1789017"/>
                  <a:pt x="5524897" y="1791187"/>
                  <a:pt x="5530974" y="1792924"/>
                </a:cubicBezTo>
                <a:cubicBezTo>
                  <a:pt x="5536183" y="1794660"/>
                  <a:pt x="5538787" y="1792056"/>
                  <a:pt x="5538787" y="1785110"/>
                </a:cubicBezTo>
                <a:cubicBezTo>
                  <a:pt x="5538787" y="1769483"/>
                  <a:pt x="5538787" y="1748647"/>
                  <a:pt x="5538787" y="1722603"/>
                </a:cubicBezTo>
                <a:cubicBezTo>
                  <a:pt x="5537919" y="1695689"/>
                  <a:pt x="5537485" y="1673551"/>
                  <a:pt x="5537485" y="1656188"/>
                </a:cubicBezTo>
                <a:cubicBezTo>
                  <a:pt x="5536617" y="1616252"/>
                  <a:pt x="5533144" y="1593246"/>
                  <a:pt x="5527067" y="1587169"/>
                </a:cubicBezTo>
                <a:cubicBezTo>
                  <a:pt x="5524463" y="1580224"/>
                  <a:pt x="5526633" y="1576317"/>
                  <a:pt x="5533578" y="1575449"/>
                </a:cubicBezTo>
                <a:close/>
                <a:moveTo>
                  <a:pt x="1180096" y="1575449"/>
                </a:moveTo>
                <a:cubicBezTo>
                  <a:pt x="1196591" y="1580658"/>
                  <a:pt x="1208311" y="1588037"/>
                  <a:pt x="1215257" y="1597587"/>
                </a:cubicBezTo>
                <a:cubicBezTo>
                  <a:pt x="1218729" y="1601928"/>
                  <a:pt x="1218295" y="1605834"/>
                  <a:pt x="1213955" y="1609307"/>
                </a:cubicBezTo>
                <a:cubicBezTo>
                  <a:pt x="1213955" y="1611043"/>
                  <a:pt x="1211784" y="1616252"/>
                  <a:pt x="1207444" y="1624934"/>
                </a:cubicBezTo>
                <a:cubicBezTo>
                  <a:pt x="1205708" y="1626670"/>
                  <a:pt x="1204839" y="1627973"/>
                  <a:pt x="1204839" y="1628841"/>
                </a:cubicBezTo>
                <a:cubicBezTo>
                  <a:pt x="1201366" y="1636654"/>
                  <a:pt x="1197025" y="1644034"/>
                  <a:pt x="1191817" y="1650979"/>
                </a:cubicBezTo>
                <a:cubicBezTo>
                  <a:pt x="1193553" y="1650979"/>
                  <a:pt x="1196157" y="1650545"/>
                  <a:pt x="1199630" y="1649677"/>
                </a:cubicBezTo>
                <a:cubicBezTo>
                  <a:pt x="1203102" y="1649677"/>
                  <a:pt x="1205708" y="1649677"/>
                  <a:pt x="1207444" y="1649677"/>
                </a:cubicBezTo>
                <a:cubicBezTo>
                  <a:pt x="1216125" y="1647940"/>
                  <a:pt x="1226109" y="1645336"/>
                  <a:pt x="1237395" y="1641863"/>
                </a:cubicBezTo>
                <a:cubicBezTo>
                  <a:pt x="1242604" y="1639259"/>
                  <a:pt x="1247813" y="1639693"/>
                  <a:pt x="1253022" y="1643166"/>
                </a:cubicBezTo>
                <a:cubicBezTo>
                  <a:pt x="1265176" y="1650111"/>
                  <a:pt x="1273424" y="1657490"/>
                  <a:pt x="1277765" y="1665304"/>
                </a:cubicBezTo>
                <a:cubicBezTo>
                  <a:pt x="1280370" y="1668776"/>
                  <a:pt x="1279935" y="1674419"/>
                  <a:pt x="1276463" y="1682233"/>
                </a:cubicBezTo>
                <a:cubicBezTo>
                  <a:pt x="1273858" y="1688310"/>
                  <a:pt x="1272122" y="1698728"/>
                  <a:pt x="1271253" y="1713487"/>
                </a:cubicBezTo>
                <a:cubicBezTo>
                  <a:pt x="1268649" y="1749081"/>
                  <a:pt x="1263874" y="1778165"/>
                  <a:pt x="1256929" y="1800737"/>
                </a:cubicBezTo>
                <a:cubicBezTo>
                  <a:pt x="1249983" y="1823309"/>
                  <a:pt x="1240433" y="1837634"/>
                  <a:pt x="1228279" y="1843711"/>
                </a:cubicBezTo>
                <a:cubicBezTo>
                  <a:pt x="1219597" y="1846316"/>
                  <a:pt x="1212652" y="1843277"/>
                  <a:pt x="1207444" y="1834596"/>
                </a:cubicBezTo>
                <a:cubicBezTo>
                  <a:pt x="1199630" y="1816364"/>
                  <a:pt x="1188344" y="1802040"/>
                  <a:pt x="1173585" y="1791622"/>
                </a:cubicBezTo>
                <a:cubicBezTo>
                  <a:pt x="1171849" y="1789885"/>
                  <a:pt x="1170981" y="1788583"/>
                  <a:pt x="1170981" y="1787715"/>
                </a:cubicBezTo>
                <a:cubicBezTo>
                  <a:pt x="1170981" y="1786847"/>
                  <a:pt x="1172283" y="1786413"/>
                  <a:pt x="1174887" y="1786413"/>
                </a:cubicBezTo>
                <a:cubicBezTo>
                  <a:pt x="1185305" y="1789017"/>
                  <a:pt x="1196591" y="1791187"/>
                  <a:pt x="1208746" y="1792924"/>
                </a:cubicBezTo>
                <a:cubicBezTo>
                  <a:pt x="1215691" y="1793792"/>
                  <a:pt x="1219597" y="1792056"/>
                  <a:pt x="1220466" y="1787715"/>
                </a:cubicBezTo>
                <a:cubicBezTo>
                  <a:pt x="1229148" y="1768615"/>
                  <a:pt x="1233054" y="1731718"/>
                  <a:pt x="1232186" y="1677024"/>
                </a:cubicBezTo>
                <a:cubicBezTo>
                  <a:pt x="1232186" y="1673551"/>
                  <a:pt x="1230015" y="1671815"/>
                  <a:pt x="1225675" y="1671815"/>
                </a:cubicBezTo>
                <a:cubicBezTo>
                  <a:pt x="1219597" y="1671815"/>
                  <a:pt x="1210048" y="1673551"/>
                  <a:pt x="1197025" y="1677024"/>
                </a:cubicBezTo>
                <a:cubicBezTo>
                  <a:pt x="1194421" y="1677892"/>
                  <a:pt x="1192685" y="1678326"/>
                  <a:pt x="1191817" y="1678326"/>
                </a:cubicBezTo>
                <a:cubicBezTo>
                  <a:pt x="1190949" y="1678326"/>
                  <a:pt x="1190080" y="1678326"/>
                  <a:pt x="1189212" y="1678326"/>
                </a:cubicBezTo>
                <a:cubicBezTo>
                  <a:pt x="1185739" y="1679194"/>
                  <a:pt x="1183135" y="1678760"/>
                  <a:pt x="1181398" y="1677024"/>
                </a:cubicBezTo>
                <a:cubicBezTo>
                  <a:pt x="1179662" y="1677024"/>
                  <a:pt x="1177492" y="1676156"/>
                  <a:pt x="1174887" y="1674419"/>
                </a:cubicBezTo>
                <a:cubicBezTo>
                  <a:pt x="1174019" y="1675288"/>
                  <a:pt x="1172283" y="1677024"/>
                  <a:pt x="1169678" y="1679628"/>
                </a:cubicBezTo>
                <a:cubicBezTo>
                  <a:pt x="1163601" y="1688310"/>
                  <a:pt x="1158392" y="1694387"/>
                  <a:pt x="1154051" y="1697860"/>
                </a:cubicBezTo>
                <a:cubicBezTo>
                  <a:pt x="1165337" y="1699596"/>
                  <a:pt x="1177492" y="1702635"/>
                  <a:pt x="1190514" y="1706976"/>
                </a:cubicBezTo>
                <a:cubicBezTo>
                  <a:pt x="1203537" y="1709580"/>
                  <a:pt x="1210482" y="1719564"/>
                  <a:pt x="1211350" y="1736927"/>
                </a:cubicBezTo>
                <a:cubicBezTo>
                  <a:pt x="1207877" y="1755159"/>
                  <a:pt x="1199196" y="1759934"/>
                  <a:pt x="1185305" y="1751252"/>
                </a:cubicBezTo>
                <a:cubicBezTo>
                  <a:pt x="1176623" y="1744307"/>
                  <a:pt x="1165337" y="1729982"/>
                  <a:pt x="1151446" y="1708278"/>
                </a:cubicBezTo>
                <a:cubicBezTo>
                  <a:pt x="1149710" y="1705673"/>
                  <a:pt x="1148409" y="1703937"/>
                  <a:pt x="1147540" y="1703069"/>
                </a:cubicBezTo>
                <a:cubicBezTo>
                  <a:pt x="1143199" y="1707410"/>
                  <a:pt x="1138858" y="1710882"/>
                  <a:pt x="1134517" y="1713487"/>
                </a:cubicBezTo>
                <a:cubicBezTo>
                  <a:pt x="1134517" y="1713487"/>
                  <a:pt x="1134084" y="1713487"/>
                  <a:pt x="1133215" y="1713487"/>
                </a:cubicBezTo>
                <a:cubicBezTo>
                  <a:pt x="1133215" y="1723905"/>
                  <a:pt x="1133215" y="1733889"/>
                  <a:pt x="1133215" y="1743438"/>
                </a:cubicBezTo>
                <a:cubicBezTo>
                  <a:pt x="1134084" y="1752988"/>
                  <a:pt x="1134084" y="1764274"/>
                  <a:pt x="1133215" y="1777297"/>
                </a:cubicBezTo>
                <a:cubicBezTo>
                  <a:pt x="1133215" y="1783374"/>
                  <a:pt x="1133215" y="1787715"/>
                  <a:pt x="1133215" y="1790319"/>
                </a:cubicBezTo>
                <a:cubicBezTo>
                  <a:pt x="1132347" y="1802474"/>
                  <a:pt x="1127138" y="1808551"/>
                  <a:pt x="1117589" y="1808551"/>
                </a:cubicBezTo>
                <a:cubicBezTo>
                  <a:pt x="1107170" y="1807683"/>
                  <a:pt x="1101093" y="1800737"/>
                  <a:pt x="1099357" y="1787715"/>
                </a:cubicBezTo>
                <a:cubicBezTo>
                  <a:pt x="1083730" y="1789451"/>
                  <a:pt x="1072444" y="1790319"/>
                  <a:pt x="1065499" y="1790319"/>
                </a:cubicBezTo>
                <a:lnTo>
                  <a:pt x="1064196" y="1790319"/>
                </a:lnTo>
                <a:cubicBezTo>
                  <a:pt x="1064196" y="1797265"/>
                  <a:pt x="1062894" y="1802040"/>
                  <a:pt x="1060289" y="1804644"/>
                </a:cubicBezTo>
                <a:cubicBezTo>
                  <a:pt x="1055080" y="1808117"/>
                  <a:pt x="1049437" y="1808117"/>
                  <a:pt x="1043361" y="1804644"/>
                </a:cubicBezTo>
                <a:cubicBezTo>
                  <a:pt x="1036415" y="1796831"/>
                  <a:pt x="1032943" y="1789451"/>
                  <a:pt x="1032943" y="1782506"/>
                </a:cubicBezTo>
                <a:cubicBezTo>
                  <a:pt x="1033810" y="1771220"/>
                  <a:pt x="1033377" y="1748213"/>
                  <a:pt x="1031640" y="1713487"/>
                </a:cubicBezTo>
                <a:cubicBezTo>
                  <a:pt x="1031640" y="1690914"/>
                  <a:pt x="1028602" y="1676156"/>
                  <a:pt x="1022525" y="1669210"/>
                </a:cubicBezTo>
                <a:cubicBezTo>
                  <a:pt x="1019920" y="1663133"/>
                  <a:pt x="1021222" y="1659661"/>
                  <a:pt x="1026431" y="1658792"/>
                </a:cubicBezTo>
                <a:cubicBezTo>
                  <a:pt x="1029036" y="1658792"/>
                  <a:pt x="1034679" y="1659661"/>
                  <a:pt x="1043361" y="1661397"/>
                </a:cubicBezTo>
                <a:cubicBezTo>
                  <a:pt x="1046833" y="1662265"/>
                  <a:pt x="1049437" y="1662699"/>
                  <a:pt x="1051174" y="1662699"/>
                </a:cubicBezTo>
                <a:cubicBezTo>
                  <a:pt x="1052910" y="1659226"/>
                  <a:pt x="1055514" y="1654452"/>
                  <a:pt x="1058987" y="1648375"/>
                </a:cubicBezTo>
                <a:cubicBezTo>
                  <a:pt x="1062460" y="1642297"/>
                  <a:pt x="1065065" y="1637522"/>
                  <a:pt x="1066801" y="1634050"/>
                </a:cubicBezTo>
                <a:cubicBezTo>
                  <a:pt x="1073746" y="1615818"/>
                  <a:pt x="1076350" y="1604532"/>
                  <a:pt x="1074614" y="1600191"/>
                </a:cubicBezTo>
                <a:cubicBezTo>
                  <a:pt x="1072878" y="1594114"/>
                  <a:pt x="1076350" y="1590642"/>
                  <a:pt x="1085032" y="1589773"/>
                </a:cubicBezTo>
                <a:cubicBezTo>
                  <a:pt x="1094582" y="1592378"/>
                  <a:pt x="1103698" y="1598455"/>
                  <a:pt x="1112379" y="1608005"/>
                </a:cubicBezTo>
                <a:cubicBezTo>
                  <a:pt x="1117589" y="1614950"/>
                  <a:pt x="1117155" y="1621895"/>
                  <a:pt x="1111077" y="1628841"/>
                </a:cubicBezTo>
                <a:cubicBezTo>
                  <a:pt x="1108472" y="1631445"/>
                  <a:pt x="1103264" y="1636654"/>
                  <a:pt x="1095450" y="1644468"/>
                </a:cubicBezTo>
                <a:cubicBezTo>
                  <a:pt x="1086769" y="1652281"/>
                  <a:pt x="1080691" y="1657924"/>
                  <a:pt x="1077219" y="1661397"/>
                </a:cubicBezTo>
                <a:cubicBezTo>
                  <a:pt x="1080691" y="1660529"/>
                  <a:pt x="1085466" y="1658792"/>
                  <a:pt x="1091543" y="1656188"/>
                </a:cubicBezTo>
                <a:cubicBezTo>
                  <a:pt x="1095884" y="1654452"/>
                  <a:pt x="1098489" y="1653583"/>
                  <a:pt x="1099357" y="1653583"/>
                </a:cubicBezTo>
                <a:cubicBezTo>
                  <a:pt x="1106302" y="1650979"/>
                  <a:pt x="1112379" y="1651413"/>
                  <a:pt x="1117589" y="1654886"/>
                </a:cubicBezTo>
                <a:cubicBezTo>
                  <a:pt x="1120193" y="1656622"/>
                  <a:pt x="1123231" y="1658358"/>
                  <a:pt x="1126704" y="1660095"/>
                </a:cubicBezTo>
                <a:cubicBezTo>
                  <a:pt x="1130177" y="1662699"/>
                  <a:pt x="1133215" y="1664436"/>
                  <a:pt x="1135820" y="1665304"/>
                </a:cubicBezTo>
                <a:cubicBezTo>
                  <a:pt x="1140161" y="1669645"/>
                  <a:pt x="1141029" y="1674419"/>
                  <a:pt x="1138425" y="1679628"/>
                </a:cubicBezTo>
                <a:cubicBezTo>
                  <a:pt x="1137556" y="1681365"/>
                  <a:pt x="1136254" y="1688310"/>
                  <a:pt x="1134517" y="1700464"/>
                </a:cubicBezTo>
                <a:cubicBezTo>
                  <a:pt x="1150144" y="1676156"/>
                  <a:pt x="1161864" y="1648375"/>
                  <a:pt x="1169678" y="1617121"/>
                </a:cubicBezTo>
                <a:cubicBezTo>
                  <a:pt x="1172283" y="1606703"/>
                  <a:pt x="1173151" y="1594982"/>
                  <a:pt x="1172283" y="1581960"/>
                </a:cubicBezTo>
                <a:cubicBezTo>
                  <a:pt x="1171414" y="1575883"/>
                  <a:pt x="1174019" y="1573712"/>
                  <a:pt x="1180096" y="1575449"/>
                </a:cubicBezTo>
                <a:close/>
                <a:moveTo>
                  <a:pt x="426096" y="1572844"/>
                </a:moveTo>
                <a:cubicBezTo>
                  <a:pt x="439987" y="1572844"/>
                  <a:pt x="452575" y="1574146"/>
                  <a:pt x="463861" y="1576751"/>
                </a:cubicBezTo>
                <a:cubicBezTo>
                  <a:pt x="474278" y="1579355"/>
                  <a:pt x="480356" y="1585867"/>
                  <a:pt x="482092" y="1596285"/>
                </a:cubicBezTo>
                <a:cubicBezTo>
                  <a:pt x="483829" y="1607571"/>
                  <a:pt x="479488" y="1614950"/>
                  <a:pt x="469070" y="1618423"/>
                </a:cubicBezTo>
                <a:cubicBezTo>
                  <a:pt x="463861" y="1619291"/>
                  <a:pt x="458218" y="1616686"/>
                  <a:pt x="452141" y="1610609"/>
                </a:cubicBezTo>
                <a:cubicBezTo>
                  <a:pt x="449536" y="1607137"/>
                  <a:pt x="445196" y="1602362"/>
                  <a:pt x="439118" y="1596285"/>
                </a:cubicBezTo>
                <a:cubicBezTo>
                  <a:pt x="432173" y="1587603"/>
                  <a:pt x="426964" y="1581092"/>
                  <a:pt x="423491" y="1576751"/>
                </a:cubicBezTo>
                <a:cubicBezTo>
                  <a:pt x="421755" y="1575015"/>
                  <a:pt x="420886" y="1574146"/>
                  <a:pt x="420886" y="1574146"/>
                </a:cubicBezTo>
                <a:cubicBezTo>
                  <a:pt x="421755" y="1573278"/>
                  <a:pt x="423491" y="1572844"/>
                  <a:pt x="426096" y="1572844"/>
                </a:cubicBezTo>
                <a:close/>
                <a:moveTo>
                  <a:pt x="4784871" y="1572519"/>
                </a:moveTo>
                <a:cubicBezTo>
                  <a:pt x="4785956" y="1572302"/>
                  <a:pt x="4787367" y="1572410"/>
                  <a:pt x="4789103" y="1572844"/>
                </a:cubicBezTo>
                <a:cubicBezTo>
                  <a:pt x="4805598" y="1576317"/>
                  <a:pt x="4818621" y="1582394"/>
                  <a:pt x="4828170" y="1591076"/>
                </a:cubicBezTo>
                <a:cubicBezTo>
                  <a:pt x="4832511" y="1594548"/>
                  <a:pt x="4834681" y="1599757"/>
                  <a:pt x="4834681" y="1606703"/>
                </a:cubicBezTo>
                <a:cubicBezTo>
                  <a:pt x="4832945" y="1628407"/>
                  <a:pt x="4833813" y="1648375"/>
                  <a:pt x="4837286" y="1666606"/>
                </a:cubicBezTo>
                <a:cubicBezTo>
                  <a:pt x="4840759" y="1665738"/>
                  <a:pt x="4845968" y="1663567"/>
                  <a:pt x="4852913" y="1660095"/>
                </a:cubicBezTo>
                <a:cubicBezTo>
                  <a:pt x="4857254" y="1658358"/>
                  <a:pt x="4860726" y="1657056"/>
                  <a:pt x="4863331" y="1656188"/>
                </a:cubicBezTo>
                <a:cubicBezTo>
                  <a:pt x="4870276" y="1652715"/>
                  <a:pt x="4877221" y="1652281"/>
                  <a:pt x="4884167" y="1654886"/>
                </a:cubicBezTo>
                <a:cubicBezTo>
                  <a:pt x="4891980" y="1656622"/>
                  <a:pt x="4898491" y="1659661"/>
                  <a:pt x="4903700" y="1664001"/>
                </a:cubicBezTo>
                <a:cubicBezTo>
                  <a:pt x="4909777" y="1670079"/>
                  <a:pt x="4908909" y="1674853"/>
                  <a:pt x="4901096" y="1678326"/>
                </a:cubicBezTo>
                <a:cubicBezTo>
                  <a:pt x="4880260" y="1683535"/>
                  <a:pt x="4860726" y="1688744"/>
                  <a:pt x="4842495" y="1693953"/>
                </a:cubicBezTo>
                <a:cubicBezTo>
                  <a:pt x="4842495" y="1694821"/>
                  <a:pt x="4842929" y="1696123"/>
                  <a:pt x="4843797" y="1697860"/>
                </a:cubicBezTo>
                <a:cubicBezTo>
                  <a:pt x="4843797" y="1698728"/>
                  <a:pt x="4844231" y="1699596"/>
                  <a:pt x="4845099" y="1700464"/>
                </a:cubicBezTo>
                <a:cubicBezTo>
                  <a:pt x="4855517" y="1738663"/>
                  <a:pt x="4875919" y="1769483"/>
                  <a:pt x="4906305" y="1792924"/>
                </a:cubicBezTo>
                <a:cubicBezTo>
                  <a:pt x="4910646" y="1795528"/>
                  <a:pt x="4913250" y="1795094"/>
                  <a:pt x="4914118" y="1791622"/>
                </a:cubicBezTo>
                <a:cubicBezTo>
                  <a:pt x="4917591" y="1781204"/>
                  <a:pt x="4921498" y="1770352"/>
                  <a:pt x="4925839" y="1759065"/>
                </a:cubicBezTo>
                <a:cubicBezTo>
                  <a:pt x="4927575" y="1753856"/>
                  <a:pt x="4929311" y="1750818"/>
                  <a:pt x="4931048" y="1749950"/>
                </a:cubicBezTo>
                <a:cubicBezTo>
                  <a:pt x="4932784" y="1749950"/>
                  <a:pt x="4933652" y="1752120"/>
                  <a:pt x="4933652" y="1756461"/>
                </a:cubicBezTo>
                <a:cubicBezTo>
                  <a:pt x="4935389" y="1778165"/>
                  <a:pt x="4939729" y="1799869"/>
                  <a:pt x="4946675" y="1821573"/>
                </a:cubicBezTo>
                <a:cubicBezTo>
                  <a:pt x="4949279" y="1835464"/>
                  <a:pt x="4945372" y="1844145"/>
                  <a:pt x="4934954" y="1847618"/>
                </a:cubicBezTo>
                <a:cubicBezTo>
                  <a:pt x="4925404" y="1849354"/>
                  <a:pt x="4914118" y="1845448"/>
                  <a:pt x="4901096" y="1835898"/>
                </a:cubicBezTo>
                <a:cubicBezTo>
                  <a:pt x="4857688" y="1805512"/>
                  <a:pt x="4829039" y="1765143"/>
                  <a:pt x="4815148" y="1714789"/>
                </a:cubicBezTo>
                <a:cubicBezTo>
                  <a:pt x="4815148" y="1713053"/>
                  <a:pt x="4814714" y="1710448"/>
                  <a:pt x="4813845" y="1706976"/>
                </a:cubicBezTo>
                <a:cubicBezTo>
                  <a:pt x="4814714" y="1708712"/>
                  <a:pt x="4814280" y="1707844"/>
                  <a:pt x="4812543" y="1704371"/>
                </a:cubicBezTo>
                <a:cubicBezTo>
                  <a:pt x="4810807" y="1705239"/>
                  <a:pt x="4808203" y="1706541"/>
                  <a:pt x="4804730" y="1708278"/>
                </a:cubicBezTo>
                <a:cubicBezTo>
                  <a:pt x="4801257" y="1710014"/>
                  <a:pt x="4795614" y="1712185"/>
                  <a:pt x="4787801" y="1714789"/>
                </a:cubicBezTo>
                <a:cubicBezTo>
                  <a:pt x="4784328" y="1717394"/>
                  <a:pt x="4780421" y="1717394"/>
                  <a:pt x="4776080" y="1714789"/>
                </a:cubicBezTo>
                <a:cubicBezTo>
                  <a:pt x="4772608" y="1713053"/>
                  <a:pt x="4766965" y="1709580"/>
                  <a:pt x="4759151" y="1704371"/>
                </a:cubicBezTo>
                <a:cubicBezTo>
                  <a:pt x="4758283" y="1703503"/>
                  <a:pt x="4757849" y="1703069"/>
                  <a:pt x="4757849" y="1703069"/>
                </a:cubicBezTo>
                <a:cubicBezTo>
                  <a:pt x="4753508" y="1697860"/>
                  <a:pt x="4753942" y="1694387"/>
                  <a:pt x="4759151" y="1692651"/>
                </a:cubicBezTo>
                <a:cubicBezTo>
                  <a:pt x="4762624" y="1691783"/>
                  <a:pt x="4768701" y="1690046"/>
                  <a:pt x="4777383" y="1687442"/>
                </a:cubicBezTo>
                <a:cubicBezTo>
                  <a:pt x="4790405" y="1683101"/>
                  <a:pt x="4800389" y="1680062"/>
                  <a:pt x="4807334" y="1678326"/>
                </a:cubicBezTo>
                <a:cubicBezTo>
                  <a:pt x="4804730" y="1668776"/>
                  <a:pt x="4802125" y="1654886"/>
                  <a:pt x="4799521" y="1636654"/>
                </a:cubicBezTo>
                <a:cubicBezTo>
                  <a:pt x="4798653" y="1629709"/>
                  <a:pt x="4797785" y="1624934"/>
                  <a:pt x="4796916" y="1622330"/>
                </a:cubicBezTo>
                <a:cubicBezTo>
                  <a:pt x="4795180" y="1603230"/>
                  <a:pt x="4790405" y="1589339"/>
                  <a:pt x="4782592" y="1580658"/>
                </a:cubicBezTo>
                <a:cubicBezTo>
                  <a:pt x="4781724" y="1578053"/>
                  <a:pt x="4781724" y="1575883"/>
                  <a:pt x="4782592" y="1574146"/>
                </a:cubicBezTo>
                <a:cubicBezTo>
                  <a:pt x="4783026" y="1573278"/>
                  <a:pt x="4783786" y="1572736"/>
                  <a:pt x="4784871" y="1572519"/>
                </a:cubicBezTo>
                <a:close/>
                <a:moveTo>
                  <a:pt x="4500004" y="1571542"/>
                </a:moveTo>
                <a:cubicBezTo>
                  <a:pt x="4514763" y="1575015"/>
                  <a:pt x="4528220" y="1584130"/>
                  <a:pt x="4540374" y="1598889"/>
                </a:cubicBezTo>
                <a:cubicBezTo>
                  <a:pt x="4543847" y="1602362"/>
                  <a:pt x="4544281" y="1607137"/>
                  <a:pt x="4541676" y="1613214"/>
                </a:cubicBezTo>
                <a:cubicBezTo>
                  <a:pt x="4539072" y="1621027"/>
                  <a:pt x="4536902" y="1634918"/>
                  <a:pt x="4535165" y="1654886"/>
                </a:cubicBezTo>
                <a:cubicBezTo>
                  <a:pt x="4536033" y="1654886"/>
                  <a:pt x="4536902" y="1654886"/>
                  <a:pt x="4537770" y="1654886"/>
                </a:cubicBezTo>
                <a:cubicBezTo>
                  <a:pt x="4549056" y="1653149"/>
                  <a:pt x="4556869" y="1651413"/>
                  <a:pt x="4561210" y="1649677"/>
                </a:cubicBezTo>
                <a:cubicBezTo>
                  <a:pt x="4564683" y="1648808"/>
                  <a:pt x="4569892" y="1649243"/>
                  <a:pt x="4576837" y="1650979"/>
                </a:cubicBezTo>
                <a:cubicBezTo>
                  <a:pt x="4588991" y="1656188"/>
                  <a:pt x="4596371" y="1663133"/>
                  <a:pt x="4598975" y="1671815"/>
                </a:cubicBezTo>
                <a:cubicBezTo>
                  <a:pt x="4599843" y="1678760"/>
                  <a:pt x="4595937" y="1682233"/>
                  <a:pt x="4587255" y="1682233"/>
                </a:cubicBezTo>
                <a:cubicBezTo>
                  <a:pt x="4584650" y="1682233"/>
                  <a:pt x="4580744" y="1682233"/>
                  <a:pt x="4575535" y="1682233"/>
                </a:cubicBezTo>
                <a:cubicBezTo>
                  <a:pt x="4559908" y="1681365"/>
                  <a:pt x="4545583" y="1681365"/>
                  <a:pt x="4532561" y="1682233"/>
                </a:cubicBezTo>
                <a:lnTo>
                  <a:pt x="4532561" y="1692651"/>
                </a:lnTo>
                <a:cubicBezTo>
                  <a:pt x="4532561" y="1699596"/>
                  <a:pt x="4532995" y="1711316"/>
                  <a:pt x="4533863" y="1727812"/>
                </a:cubicBezTo>
                <a:cubicBezTo>
                  <a:pt x="4534731" y="1758197"/>
                  <a:pt x="4534731" y="1781204"/>
                  <a:pt x="4533863" y="1796831"/>
                </a:cubicBezTo>
                <a:cubicBezTo>
                  <a:pt x="4532995" y="1826348"/>
                  <a:pt x="4522577" y="1843277"/>
                  <a:pt x="4502609" y="1847618"/>
                </a:cubicBezTo>
                <a:cubicBezTo>
                  <a:pt x="4496532" y="1847618"/>
                  <a:pt x="4491757" y="1843711"/>
                  <a:pt x="4488284" y="1835898"/>
                </a:cubicBezTo>
                <a:cubicBezTo>
                  <a:pt x="4483944" y="1821139"/>
                  <a:pt x="4473960" y="1808117"/>
                  <a:pt x="4458333" y="1796831"/>
                </a:cubicBezTo>
                <a:cubicBezTo>
                  <a:pt x="4456596" y="1795094"/>
                  <a:pt x="4456162" y="1793792"/>
                  <a:pt x="4457030" y="1792924"/>
                </a:cubicBezTo>
                <a:cubicBezTo>
                  <a:pt x="4457030" y="1792056"/>
                  <a:pt x="4458333" y="1792056"/>
                  <a:pt x="4460937" y="1792924"/>
                </a:cubicBezTo>
                <a:cubicBezTo>
                  <a:pt x="4470487" y="1793792"/>
                  <a:pt x="4481339" y="1795094"/>
                  <a:pt x="4493493" y="1796831"/>
                </a:cubicBezTo>
                <a:cubicBezTo>
                  <a:pt x="4496966" y="1797699"/>
                  <a:pt x="4498268" y="1795962"/>
                  <a:pt x="4497400" y="1791622"/>
                </a:cubicBezTo>
                <a:cubicBezTo>
                  <a:pt x="4497400" y="1767313"/>
                  <a:pt x="4497400" y="1731718"/>
                  <a:pt x="4497400" y="1684837"/>
                </a:cubicBezTo>
                <a:cubicBezTo>
                  <a:pt x="4483510" y="1685706"/>
                  <a:pt x="4470487" y="1687876"/>
                  <a:pt x="4458333" y="1691349"/>
                </a:cubicBezTo>
                <a:cubicBezTo>
                  <a:pt x="4451387" y="1693953"/>
                  <a:pt x="4445310" y="1693953"/>
                  <a:pt x="4440101" y="1691349"/>
                </a:cubicBezTo>
                <a:cubicBezTo>
                  <a:pt x="4434892" y="1688744"/>
                  <a:pt x="4430985" y="1685272"/>
                  <a:pt x="4428381" y="1680931"/>
                </a:cubicBezTo>
                <a:cubicBezTo>
                  <a:pt x="4428381" y="1686140"/>
                  <a:pt x="4427947" y="1694821"/>
                  <a:pt x="4427079" y="1706976"/>
                </a:cubicBezTo>
                <a:cubicBezTo>
                  <a:pt x="4426211" y="1729548"/>
                  <a:pt x="4425342" y="1747779"/>
                  <a:pt x="4424474" y="1761670"/>
                </a:cubicBezTo>
                <a:cubicBezTo>
                  <a:pt x="4425342" y="1784242"/>
                  <a:pt x="4421870" y="1796831"/>
                  <a:pt x="4414056" y="1799435"/>
                </a:cubicBezTo>
                <a:cubicBezTo>
                  <a:pt x="4410584" y="1802040"/>
                  <a:pt x="4406677" y="1801605"/>
                  <a:pt x="4402336" y="1798133"/>
                </a:cubicBezTo>
                <a:cubicBezTo>
                  <a:pt x="4396259" y="1793792"/>
                  <a:pt x="4392352" y="1784242"/>
                  <a:pt x="4390616" y="1769483"/>
                </a:cubicBezTo>
                <a:cubicBezTo>
                  <a:pt x="4382802" y="1772088"/>
                  <a:pt x="4372819" y="1773824"/>
                  <a:pt x="4360664" y="1774692"/>
                </a:cubicBezTo>
                <a:cubicBezTo>
                  <a:pt x="4359796" y="1777297"/>
                  <a:pt x="4358494" y="1779901"/>
                  <a:pt x="4356757" y="1782506"/>
                </a:cubicBezTo>
                <a:cubicBezTo>
                  <a:pt x="4353285" y="1786847"/>
                  <a:pt x="4349812" y="1788149"/>
                  <a:pt x="4346339" y="1786413"/>
                </a:cubicBezTo>
                <a:cubicBezTo>
                  <a:pt x="4341130" y="1783808"/>
                  <a:pt x="4336790" y="1778599"/>
                  <a:pt x="4333317" y="1770786"/>
                </a:cubicBezTo>
                <a:cubicBezTo>
                  <a:pt x="4332449" y="1766445"/>
                  <a:pt x="4332449" y="1761236"/>
                  <a:pt x="4333317" y="1755159"/>
                </a:cubicBezTo>
                <a:cubicBezTo>
                  <a:pt x="4335921" y="1740400"/>
                  <a:pt x="4337224" y="1711750"/>
                  <a:pt x="4337224" y="1669210"/>
                </a:cubicBezTo>
                <a:cubicBezTo>
                  <a:pt x="4337224" y="1646638"/>
                  <a:pt x="4335053" y="1631879"/>
                  <a:pt x="4330712" y="1624934"/>
                </a:cubicBezTo>
                <a:cubicBezTo>
                  <a:pt x="4328976" y="1620593"/>
                  <a:pt x="4331147" y="1617989"/>
                  <a:pt x="4337224" y="1617121"/>
                </a:cubicBezTo>
                <a:cubicBezTo>
                  <a:pt x="4344169" y="1618857"/>
                  <a:pt x="4349812" y="1621027"/>
                  <a:pt x="4354153" y="1623632"/>
                </a:cubicBezTo>
                <a:cubicBezTo>
                  <a:pt x="4355889" y="1622764"/>
                  <a:pt x="4358494" y="1621895"/>
                  <a:pt x="4361966" y="1621027"/>
                </a:cubicBezTo>
                <a:cubicBezTo>
                  <a:pt x="4364571" y="1620159"/>
                  <a:pt x="4366741" y="1619725"/>
                  <a:pt x="4368478" y="1619725"/>
                </a:cubicBezTo>
                <a:cubicBezTo>
                  <a:pt x="4380632" y="1617121"/>
                  <a:pt x="4389748" y="1614516"/>
                  <a:pt x="4395825" y="1611912"/>
                </a:cubicBezTo>
                <a:cubicBezTo>
                  <a:pt x="4400166" y="1610175"/>
                  <a:pt x="4404940" y="1610175"/>
                  <a:pt x="4410149" y="1611912"/>
                </a:cubicBezTo>
                <a:cubicBezTo>
                  <a:pt x="4410149" y="1611912"/>
                  <a:pt x="4410584" y="1612346"/>
                  <a:pt x="4411452" y="1613214"/>
                </a:cubicBezTo>
                <a:cubicBezTo>
                  <a:pt x="4421870" y="1618423"/>
                  <a:pt x="4428815" y="1624500"/>
                  <a:pt x="4432288" y="1631445"/>
                </a:cubicBezTo>
                <a:cubicBezTo>
                  <a:pt x="4434892" y="1635786"/>
                  <a:pt x="4435326" y="1640561"/>
                  <a:pt x="4433590" y="1645770"/>
                </a:cubicBezTo>
                <a:cubicBezTo>
                  <a:pt x="4431854" y="1648375"/>
                  <a:pt x="4430117" y="1654452"/>
                  <a:pt x="4428381" y="1664001"/>
                </a:cubicBezTo>
                <a:cubicBezTo>
                  <a:pt x="4428381" y="1665738"/>
                  <a:pt x="4428381" y="1667040"/>
                  <a:pt x="4428381" y="1667908"/>
                </a:cubicBezTo>
                <a:cubicBezTo>
                  <a:pt x="4444008" y="1667908"/>
                  <a:pt x="4454426" y="1667474"/>
                  <a:pt x="4459635" y="1666606"/>
                </a:cubicBezTo>
                <a:cubicBezTo>
                  <a:pt x="4466580" y="1665738"/>
                  <a:pt x="4474828" y="1664436"/>
                  <a:pt x="4484377" y="1662699"/>
                </a:cubicBezTo>
                <a:cubicBezTo>
                  <a:pt x="4490455" y="1660963"/>
                  <a:pt x="4494795" y="1660095"/>
                  <a:pt x="4497400" y="1660095"/>
                </a:cubicBezTo>
                <a:lnTo>
                  <a:pt x="4497400" y="1652281"/>
                </a:lnTo>
                <a:cubicBezTo>
                  <a:pt x="4497400" y="1649677"/>
                  <a:pt x="4497400" y="1645770"/>
                  <a:pt x="4497400" y="1640561"/>
                </a:cubicBezTo>
                <a:cubicBezTo>
                  <a:pt x="4498268" y="1616252"/>
                  <a:pt x="4496532" y="1600191"/>
                  <a:pt x="4492191" y="1592378"/>
                </a:cubicBezTo>
                <a:cubicBezTo>
                  <a:pt x="4492191" y="1591510"/>
                  <a:pt x="4491757" y="1590642"/>
                  <a:pt x="4490889" y="1589773"/>
                </a:cubicBezTo>
                <a:cubicBezTo>
                  <a:pt x="4488284" y="1583696"/>
                  <a:pt x="4487850" y="1579355"/>
                  <a:pt x="4489586" y="1576751"/>
                </a:cubicBezTo>
                <a:cubicBezTo>
                  <a:pt x="4490455" y="1573278"/>
                  <a:pt x="4493927" y="1571542"/>
                  <a:pt x="4500004" y="1571542"/>
                </a:cubicBezTo>
                <a:close/>
                <a:moveTo>
                  <a:pt x="232712" y="1571542"/>
                </a:moveTo>
                <a:cubicBezTo>
                  <a:pt x="234448" y="1571542"/>
                  <a:pt x="236402" y="1571976"/>
                  <a:pt x="238572" y="1572844"/>
                </a:cubicBezTo>
                <a:cubicBezTo>
                  <a:pt x="253331" y="1578053"/>
                  <a:pt x="265919" y="1585433"/>
                  <a:pt x="276337" y="1594982"/>
                </a:cubicBezTo>
                <a:cubicBezTo>
                  <a:pt x="278942" y="1597587"/>
                  <a:pt x="279376" y="1601494"/>
                  <a:pt x="277640" y="1606703"/>
                </a:cubicBezTo>
                <a:cubicBezTo>
                  <a:pt x="272431" y="1615384"/>
                  <a:pt x="270260" y="1641863"/>
                  <a:pt x="271128" y="1686140"/>
                </a:cubicBezTo>
                <a:cubicBezTo>
                  <a:pt x="271996" y="1695689"/>
                  <a:pt x="272431" y="1715657"/>
                  <a:pt x="272431" y="1746043"/>
                </a:cubicBezTo>
                <a:cubicBezTo>
                  <a:pt x="273299" y="1776429"/>
                  <a:pt x="273733" y="1796396"/>
                  <a:pt x="273733" y="1805946"/>
                </a:cubicBezTo>
                <a:cubicBezTo>
                  <a:pt x="274601" y="1812891"/>
                  <a:pt x="273733" y="1818969"/>
                  <a:pt x="271128" y="1824178"/>
                </a:cubicBezTo>
                <a:cubicBezTo>
                  <a:pt x="268524" y="1832859"/>
                  <a:pt x="259842" y="1841107"/>
                  <a:pt x="245083" y="1848920"/>
                </a:cubicBezTo>
                <a:cubicBezTo>
                  <a:pt x="240743" y="1850657"/>
                  <a:pt x="237704" y="1848920"/>
                  <a:pt x="235968" y="1843711"/>
                </a:cubicBezTo>
                <a:cubicBezTo>
                  <a:pt x="230759" y="1828953"/>
                  <a:pt x="219907" y="1813326"/>
                  <a:pt x="203412" y="1796831"/>
                </a:cubicBezTo>
                <a:cubicBezTo>
                  <a:pt x="200807" y="1794226"/>
                  <a:pt x="199505" y="1792490"/>
                  <a:pt x="199505" y="1791622"/>
                </a:cubicBezTo>
                <a:cubicBezTo>
                  <a:pt x="200373" y="1790753"/>
                  <a:pt x="202543" y="1790753"/>
                  <a:pt x="206016" y="1791622"/>
                </a:cubicBezTo>
                <a:cubicBezTo>
                  <a:pt x="214698" y="1791622"/>
                  <a:pt x="222945" y="1792490"/>
                  <a:pt x="230759" y="1794226"/>
                </a:cubicBezTo>
                <a:cubicBezTo>
                  <a:pt x="235100" y="1794226"/>
                  <a:pt x="237270" y="1792056"/>
                  <a:pt x="237270" y="1787715"/>
                </a:cubicBezTo>
                <a:cubicBezTo>
                  <a:pt x="239006" y="1755593"/>
                  <a:pt x="239006" y="1707844"/>
                  <a:pt x="237270" y="1644468"/>
                </a:cubicBezTo>
                <a:cubicBezTo>
                  <a:pt x="236402" y="1614082"/>
                  <a:pt x="232929" y="1593246"/>
                  <a:pt x="226852" y="1581960"/>
                </a:cubicBezTo>
                <a:cubicBezTo>
                  <a:pt x="225116" y="1578487"/>
                  <a:pt x="225550" y="1575449"/>
                  <a:pt x="228154" y="1572844"/>
                </a:cubicBezTo>
                <a:cubicBezTo>
                  <a:pt x="229456" y="1571976"/>
                  <a:pt x="230976" y="1571542"/>
                  <a:pt x="232712" y="1571542"/>
                </a:cubicBezTo>
                <a:close/>
                <a:moveTo>
                  <a:pt x="1781734" y="1568937"/>
                </a:moveTo>
                <a:cubicBezTo>
                  <a:pt x="1799097" y="1571542"/>
                  <a:pt x="1813856" y="1579355"/>
                  <a:pt x="1826010" y="1592378"/>
                </a:cubicBezTo>
                <a:cubicBezTo>
                  <a:pt x="1828615" y="1595851"/>
                  <a:pt x="1828615" y="1599757"/>
                  <a:pt x="1826010" y="1604098"/>
                </a:cubicBezTo>
                <a:cubicBezTo>
                  <a:pt x="1823406" y="1606703"/>
                  <a:pt x="1821669" y="1616686"/>
                  <a:pt x="1820801" y="1634050"/>
                </a:cubicBezTo>
                <a:lnTo>
                  <a:pt x="1820801" y="1637957"/>
                </a:lnTo>
                <a:cubicBezTo>
                  <a:pt x="1830351" y="1636220"/>
                  <a:pt x="1837730" y="1634484"/>
                  <a:pt x="1842939" y="1632748"/>
                </a:cubicBezTo>
                <a:cubicBezTo>
                  <a:pt x="1849885" y="1628407"/>
                  <a:pt x="1856396" y="1628407"/>
                  <a:pt x="1862474" y="1632748"/>
                </a:cubicBezTo>
                <a:cubicBezTo>
                  <a:pt x="1873759" y="1639693"/>
                  <a:pt x="1883309" y="1648375"/>
                  <a:pt x="1891123" y="1658792"/>
                </a:cubicBezTo>
                <a:cubicBezTo>
                  <a:pt x="1892859" y="1663133"/>
                  <a:pt x="1892425" y="1666172"/>
                  <a:pt x="1889820" y="1667908"/>
                </a:cubicBezTo>
                <a:cubicBezTo>
                  <a:pt x="1882007" y="1675722"/>
                  <a:pt x="1875061" y="1683969"/>
                  <a:pt x="1868984" y="1692651"/>
                </a:cubicBezTo>
                <a:cubicBezTo>
                  <a:pt x="1874193" y="1695255"/>
                  <a:pt x="1878535" y="1699596"/>
                  <a:pt x="1882007" y="1705673"/>
                </a:cubicBezTo>
                <a:cubicBezTo>
                  <a:pt x="1884612" y="1710882"/>
                  <a:pt x="1882875" y="1713921"/>
                  <a:pt x="1876798" y="1714789"/>
                </a:cubicBezTo>
                <a:cubicBezTo>
                  <a:pt x="1865512" y="1715657"/>
                  <a:pt x="1845978" y="1716959"/>
                  <a:pt x="1818197" y="1718696"/>
                </a:cubicBezTo>
                <a:cubicBezTo>
                  <a:pt x="1818197" y="1719564"/>
                  <a:pt x="1818197" y="1720866"/>
                  <a:pt x="1818197" y="1722603"/>
                </a:cubicBezTo>
                <a:cubicBezTo>
                  <a:pt x="1817329" y="1724339"/>
                  <a:pt x="1816894" y="1725641"/>
                  <a:pt x="1816894" y="1726509"/>
                </a:cubicBezTo>
                <a:cubicBezTo>
                  <a:pt x="1816026" y="1740400"/>
                  <a:pt x="1812988" y="1752988"/>
                  <a:pt x="1807779" y="1764274"/>
                </a:cubicBezTo>
                <a:cubicBezTo>
                  <a:pt x="1853791" y="1791187"/>
                  <a:pt x="1902843" y="1811155"/>
                  <a:pt x="1954933" y="1824178"/>
                </a:cubicBezTo>
                <a:cubicBezTo>
                  <a:pt x="1959273" y="1825914"/>
                  <a:pt x="1961444" y="1827650"/>
                  <a:pt x="1961444" y="1829387"/>
                </a:cubicBezTo>
                <a:cubicBezTo>
                  <a:pt x="1962312" y="1831123"/>
                  <a:pt x="1960576" y="1832425"/>
                  <a:pt x="1956235" y="1833293"/>
                </a:cubicBezTo>
                <a:cubicBezTo>
                  <a:pt x="1931058" y="1840239"/>
                  <a:pt x="1906749" y="1845882"/>
                  <a:pt x="1883309" y="1850223"/>
                </a:cubicBezTo>
                <a:cubicBezTo>
                  <a:pt x="1876364" y="1851959"/>
                  <a:pt x="1871155" y="1851091"/>
                  <a:pt x="1867682" y="1847618"/>
                </a:cubicBezTo>
                <a:cubicBezTo>
                  <a:pt x="1840770" y="1832859"/>
                  <a:pt x="1814724" y="1814194"/>
                  <a:pt x="1789548" y="1791622"/>
                </a:cubicBezTo>
                <a:cubicBezTo>
                  <a:pt x="1766975" y="1815062"/>
                  <a:pt x="1730946" y="1828953"/>
                  <a:pt x="1681461" y="1833293"/>
                </a:cubicBezTo>
                <a:cubicBezTo>
                  <a:pt x="1676252" y="1834162"/>
                  <a:pt x="1673647" y="1834162"/>
                  <a:pt x="1673647" y="1833293"/>
                </a:cubicBezTo>
                <a:cubicBezTo>
                  <a:pt x="1673647" y="1831557"/>
                  <a:pt x="1675818" y="1829821"/>
                  <a:pt x="1680159" y="1828084"/>
                </a:cubicBezTo>
                <a:cubicBezTo>
                  <a:pt x="1720094" y="1814194"/>
                  <a:pt x="1749178" y="1795528"/>
                  <a:pt x="1767409" y="1772088"/>
                </a:cubicBezTo>
                <a:cubicBezTo>
                  <a:pt x="1759596" y="1764274"/>
                  <a:pt x="1752651" y="1757329"/>
                  <a:pt x="1746573" y="1751252"/>
                </a:cubicBezTo>
                <a:cubicBezTo>
                  <a:pt x="1737023" y="1740834"/>
                  <a:pt x="1724435" y="1736927"/>
                  <a:pt x="1708808" y="1739532"/>
                </a:cubicBezTo>
                <a:cubicBezTo>
                  <a:pt x="1703599" y="1740400"/>
                  <a:pt x="1700127" y="1738663"/>
                  <a:pt x="1698390" y="1734323"/>
                </a:cubicBezTo>
                <a:cubicBezTo>
                  <a:pt x="1697522" y="1731718"/>
                  <a:pt x="1697956" y="1729114"/>
                  <a:pt x="1699693" y="1726509"/>
                </a:cubicBezTo>
                <a:cubicBezTo>
                  <a:pt x="1699693" y="1726509"/>
                  <a:pt x="1700127" y="1726075"/>
                  <a:pt x="1700995" y="1725207"/>
                </a:cubicBezTo>
                <a:cubicBezTo>
                  <a:pt x="1707940" y="1720866"/>
                  <a:pt x="1714451" y="1718696"/>
                  <a:pt x="1720529" y="1718696"/>
                </a:cubicBezTo>
                <a:cubicBezTo>
                  <a:pt x="1728342" y="1718696"/>
                  <a:pt x="1735288" y="1719998"/>
                  <a:pt x="1741364" y="1722603"/>
                </a:cubicBezTo>
                <a:cubicBezTo>
                  <a:pt x="1740497" y="1718262"/>
                  <a:pt x="1739628" y="1711750"/>
                  <a:pt x="1738760" y="1703069"/>
                </a:cubicBezTo>
                <a:cubicBezTo>
                  <a:pt x="1737023" y="1694387"/>
                  <a:pt x="1735721" y="1688310"/>
                  <a:pt x="1734853" y="1684837"/>
                </a:cubicBezTo>
                <a:cubicBezTo>
                  <a:pt x="1732249" y="1671815"/>
                  <a:pt x="1727908" y="1660963"/>
                  <a:pt x="1721831" y="1652281"/>
                </a:cubicBezTo>
                <a:cubicBezTo>
                  <a:pt x="1720094" y="1646204"/>
                  <a:pt x="1721396" y="1642731"/>
                  <a:pt x="1725737" y="1641863"/>
                </a:cubicBezTo>
                <a:cubicBezTo>
                  <a:pt x="1732683" y="1641863"/>
                  <a:pt x="1740930" y="1644034"/>
                  <a:pt x="1750480" y="1648375"/>
                </a:cubicBezTo>
                <a:cubicBezTo>
                  <a:pt x="1752217" y="1648375"/>
                  <a:pt x="1755255" y="1647940"/>
                  <a:pt x="1759596" y="1647072"/>
                </a:cubicBezTo>
                <a:cubicBezTo>
                  <a:pt x="1763068" y="1646204"/>
                  <a:pt x="1772184" y="1644902"/>
                  <a:pt x="1786943" y="1643166"/>
                </a:cubicBezTo>
                <a:lnTo>
                  <a:pt x="1786943" y="1635352"/>
                </a:lnTo>
                <a:cubicBezTo>
                  <a:pt x="1786943" y="1612780"/>
                  <a:pt x="1783470" y="1595416"/>
                  <a:pt x="1776525" y="1583262"/>
                </a:cubicBezTo>
                <a:cubicBezTo>
                  <a:pt x="1772184" y="1574580"/>
                  <a:pt x="1773920" y="1569806"/>
                  <a:pt x="1781734" y="1568937"/>
                </a:cubicBezTo>
                <a:close/>
                <a:moveTo>
                  <a:pt x="7425332" y="1567635"/>
                </a:moveTo>
                <a:cubicBezTo>
                  <a:pt x="7442696" y="1571976"/>
                  <a:pt x="7457020" y="1579789"/>
                  <a:pt x="7468306" y="1591076"/>
                </a:cubicBezTo>
                <a:cubicBezTo>
                  <a:pt x="7470911" y="1595416"/>
                  <a:pt x="7470911" y="1599757"/>
                  <a:pt x="7468306" y="1604098"/>
                </a:cubicBezTo>
                <a:cubicBezTo>
                  <a:pt x="7465702" y="1614516"/>
                  <a:pt x="7464400" y="1622764"/>
                  <a:pt x="7464400" y="1628841"/>
                </a:cubicBezTo>
                <a:cubicBezTo>
                  <a:pt x="7463532" y="1630577"/>
                  <a:pt x="7463098" y="1631445"/>
                  <a:pt x="7463098" y="1631445"/>
                </a:cubicBezTo>
                <a:cubicBezTo>
                  <a:pt x="7467438" y="1631445"/>
                  <a:pt x="7471345" y="1631011"/>
                  <a:pt x="7474818" y="1630143"/>
                </a:cubicBezTo>
                <a:cubicBezTo>
                  <a:pt x="7484368" y="1630143"/>
                  <a:pt x="7493484" y="1628407"/>
                  <a:pt x="7502165" y="1624934"/>
                </a:cubicBezTo>
                <a:cubicBezTo>
                  <a:pt x="7509978" y="1621461"/>
                  <a:pt x="7516490" y="1621027"/>
                  <a:pt x="7521698" y="1623632"/>
                </a:cubicBezTo>
                <a:cubicBezTo>
                  <a:pt x="7532116" y="1627104"/>
                  <a:pt x="7540798" y="1634050"/>
                  <a:pt x="7547744" y="1644468"/>
                </a:cubicBezTo>
                <a:cubicBezTo>
                  <a:pt x="7551216" y="1649677"/>
                  <a:pt x="7551650" y="1654017"/>
                  <a:pt x="7549046" y="1657490"/>
                </a:cubicBezTo>
                <a:cubicBezTo>
                  <a:pt x="7547310" y="1660963"/>
                  <a:pt x="7545573" y="1672683"/>
                  <a:pt x="7543836" y="1692651"/>
                </a:cubicBezTo>
                <a:cubicBezTo>
                  <a:pt x="7543836" y="1698728"/>
                  <a:pt x="7543836" y="1703069"/>
                  <a:pt x="7543836" y="1705673"/>
                </a:cubicBezTo>
                <a:cubicBezTo>
                  <a:pt x="7543836" y="1732586"/>
                  <a:pt x="7544706" y="1760368"/>
                  <a:pt x="7546441" y="1789017"/>
                </a:cubicBezTo>
                <a:cubicBezTo>
                  <a:pt x="7548178" y="1819403"/>
                  <a:pt x="7540364" y="1839805"/>
                  <a:pt x="7523001" y="1850223"/>
                </a:cubicBezTo>
                <a:cubicBezTo>
                  <a:pt x="7516056" y="1854563"/>
                  <a:pt x="7510412" y="1853261"/>
                  <a:pt x="7506072" y="1846316"/>
                </a:cubicBezTo>
                <a:cubicBezTo>
                  <a:pt x="7493918" y="1822875"/>
                  <a:pt x="7480026" y="1805512"/>
                  <a:pt x="7464400" y="1794226"/>
                </a:cubicBezTo>
                <a:cubicBezTo>
                  <a:pt x="7461795" y="1791622"/>
                  <a:pt x="7460928" y="1789885"/>
                  <a:pt x="7461795" y="1789017"/>
                </a:cubicBezTo>
                <a:cubicBezTo>
                  <a:pt x="7462664" y="1788149"/>
                  <a:pt x="7464834" y="1788149"/>
                  <a:pt x="7468306" y="1789017"/>
                </a:cubicBezTo>
                <a:cubicBezTo>
                  <a:pt x="7470911" y="1789017"/>
                  <a:pt x="7474384" y="1789451"/>
                  <a:pt x="7478724" y="1790319"/>
                </a:cubicBezTo>
                <a:cubicBezTo>
                  <a:pt x="7488274" y="1791187"/>
                  <a:pt x="7495654" y="1792056"/>
                  <a:pt x="7500862" y="1792924"/>
                </a:cubicBezTo>
                <a:cubicBezTo>
                  <a:pt x="7506072" y="1792924"/>
                  <a:pt x="7508676" y="1790753"/>
                  <a:pt x="7508676" y="1786413"/>
                </a:cubicBezTo>
                <a:cubicBezTo>
                  <a:pt x="7508676" y="1730850"/>
                  <a:pt x="7507374" y="1690481"/>
                  <a:pt x="7504770" y="1665304"/>
                </a:cubicBezTo>
                <a:cubicBezTo>
                  <a:pt x="7504770" y="1659226"/>
                  <a:pt x="7501297" y="1656188"/>
                  <a:pt x="7494352" y="1656188"/>
                </a:cubicBezTo>
                <a:cubicBezTo>
                  <a:pt x="7490879" y="1656188"/>
                  <a:pt x="7485236" y="1656622"/>
                  <a:pt x="7477422" y="1657490"/>
                </a:cubicBezTo>
                <a:cubicBezTo>
                  <a:pt x="7469608" y="1657490"/>
                  <a:pt x="7463532" y="1657924"/>
                  <a:pt x="7459190" y="1658792"/>
                </a:cubicBezTo>
                <a:cubicBezTo>
                  <a:pt x="7456586" y="1669210"/>
                  <a:pt x="7453982" y="1678326"/>
                  <a:pt x="7451378" y="1686140"/>
                </a:cubicBezTo>
                <a:cubicBezTo>
                  <a:pt x="7451378" y="1687008"/>
                  <a:pt x="7451378" y="1688310"/>
                  <a:pt x="7451378" y="1690046"/>
                </a:cubicBezTo>
                <a:cubicBezTo>
                  <a:pt x="7450510" y="1691783"/>
                  <a:pt x="7450075" y="1693085"/>
                  <a:pt x="7450075" y="1693953"/>
                </a:cubicBezTo>
                <a:cubicBezTo>
                  <a:pt x="7469175" y="1697426"/>
                  <a:pt x="7483934" y="1702635"/>
                  <a:pt x="7494352" y="1709580"/>
                </a:cubicBezTo>
                <a:cubicBezTo>
                  <a:pt x="7503034" y="1716525"/>
                  <a:pt x="7506072" y="1726509"/>
                  <a:pt x="7503467" y="1739532"/>
                </a:cubicBezTo>
                <a:cubicBezTo>
                  <a:pt x="7502599" y="1749950"/>
                  <a:pt x="7497390" y="1755593"/>
                  <a:pt x="7487840" y="1756461"/>
                </a:cubicBezTo>
                <a:cubicBezTo>
                  <a:pt x="7482631" y="1757329"/>
                  <a:pt x="7477856" y="1754290"/>
                  <a:pt x="7473516" y="1747345"/>
                </a:cubicBezTo>
                <a:cubicBezTo>
                  <a:pt x="7462230" y="1732586"/>
                  <a:pt x="7452680" y="1718262"/>
                  <a:pt x="7444866" y="1704371"/>
                </a:cubicBezTo>
                <a:cubicBezTo>
                  <a:pt x="7433580" y="1727812"/>
                  <a:pt x="7412744" y="1748213"/>
                  <a:pt x="7382358" y="1765577"/>
                </a:cubicBezTo>
                <a:cubicBezTo>
                  <a:pt x="7381490" y="1788149"/>
                  <a:pt x="7380188" y="1805512"/>
                  <a:pt x="7378452" y="1817666"/>
                </a:cubicBezTo>
                <a:cubicBezTo>
                  <a:pt x="7376716" y="1822875"/>
                  <a:pt x="7371072" y="1824612"/>
                  <a:pt x="7361522" y="1822875"/>
                </a:cubicBezTo>
                <a:cubicBezTo>
                  <a:pt x="7352841" y="1818535"/>
                  <a:pt x="7347198" y="1811155"/>
                  <a:pt x="7344593" y="1800737"/>
                </a:cubicBezTo>
                <a:cubicBezTo>
                  <a:pt x="7343725" y="1795528"/>
                  <a:pt x="7343725" y="1789451"/>
                  <a:pt x="7344593" y="1782506"/>
                </a:cubicBezTo>
                <a:cubicBezTo>
                  <a:pt x="7352406" y="1756461"/>
                  <a:pt x="7355880" y="1728245"/>
                  <a:pt x="7355011" y="1697860"/>
                </a:cubicBezTo>
                <a:cubicBezTo>
                  <a:pt x="7355011" y="1676156"/>
                  <a:pt x="7352406" y="1660095"/>
                  <a:pt x="7347198" y="1649677"/>
                </a:cubicBezTo>
                <a:cubicBezTo>
                  <a:pt x="7344593" y="1640995"/>
                  <a:pt x="7347198" y="1636654"/>
                  <a:pt x="7355011" y="1636654"/>
                </a:cubicBezTo>
                <a:cubicBezTo>
                  <a:pt x="7355011" y="1636654"/>
                  <a:pt x="7355446" y="1636654"/>
                  <a:pt x="7356314" y="1636654"/>
                </a:cubicBezTo>
                <a:cubicBezTo>
                  <a:pt x="7366732" y="1638391"/>
                  <a:pt x="7373677" y="1640561"/>
                  <a:pt x="7377149" y="1643166"/>
                </a:cubicBezTo>
                <a:cubicBezTo>
                  <a:pt x="7382358" y="1642297"/>
                  <a:pt x="7390172" y="1641429"/>
                  <a:pt x="7400590" y="1640561"/>
                </a:cubicBezTo>
                <a:cubicBezTo>
                  <a:pt x="7411876" y="1638825"/>
                  <a:pt x="7420124" y="1637522"/>
                  <a:pt x="7425332" y="1636654"/>
                </a:cubicBezTo>
                <a:cubicBezTo>
                  <a:pt x="7426201" y="1632313"/>
                  <a:pt x="7426634" y="1628407"/>
                  <a:pt x="7426634" y="1624934"/>
                </a:cubicBezTo>
                <a:cubicBezTo>
                  <a:pt x="7425766" y="1604098"/>
                  <a:pt x="7422728" y="1587603"/>
                  <a:pt x="7417519" y="1575449"/>
                </a:cubicBezTo>
                <a:cubicBezTo>
                  <a:pt x="7415783" y="1569371"/>
                  <a:pt x="7418388" y="1566767"/>
                  <a:pt x="7425332" y="1567635"/>
                </a:cubicBezTo>
                <a:close/>
                <a:moveTo>
                  <a:pt x="6840624" y="1567635"/>
                </a:moveTo>
                <a:cubicBezTo>
                  <a:pt x="6855383" y="1571976"/>
                  <a:pt x="6867103" y="1580658"/>
                  <a:pt x="6875785" y="1593680"/>
                </a:cubicBezTo>
                <a:cubicBezTo>
                  <a:pt x="6880126" y="1598021"/>
                  <a:pt x="6880560" y="1603230"/>
                  <a:pt x="6877086" y="1609307"/>
                </a:cubicBezTo>
                <a:cubicBezTo>
                  <a:pt x="6874483" y="1612780"/>
                  <a:pt x="6873180" y="1626236"/>
                  <a:pt x="6873180" y="1649677"/>
                </a:cubicBezTo>
                <a:cubicBezTo>
                  <a:pt x="6880994" y="1647940"/>
                  <a:pt x="6888807" y="1645770"/>
                  <a:pt x="6896621" y="1643166"/>
                </a:cubicBezTo>
                <a:cubicBezTo>
                  <a:pt x="6901830" y="1639693"/>
                  <a:pt x="6907907" y="1639693"/>
                  <a:pt x="6914852" y="1643166"/>
                </a:cubicBezTo>
                <a:cubicBezTo>
                  <a:pt x="6926138" y="1648375"/>
                  <a:pt x="6933518" y="1654452"/>
                  <a:pt x="6936990" y="1661397"/>
                </a:cubicBezTo>
                <a:cubicBezTo>
                  <a:pt x="6939594" y="1665738"/>
                  <a:pt x="6940029" y="1669645"/>
                  <a:pt x="6938292" y="1673117"/>
                </a:cubicBezTo>
                <a:cubicBezTo>
                  <a:pt x="6937424" y="1675722"/>
                  <a:pt x="6934386" y="1676590"/>
                  <a:pt x="6929176" y="1675722"/>
                </a:cubicBezTo>
                <a:cubicBezTo>
                  <a:pt x="6922232" y="1674854"/>
                  <a:pt x="6907907" y="1675288"/>
                  <a:pt x="6886203" y="1677024"/>
                </a:cubicBezTo>
                <a:cubicBezTo>
                  <a:pt x="6880126" y="1677024"/>
                  <a:pt x="6875785" y="1677024"/>
                  <a:pt x="6873180" y="1677024"/>
                </a:cubicBezTo>
                <a:cubicBezTo>
                  <a:pt x="6873180" y="1690914"/>
                  <a:pt x="6873180" y="1706541"/>
                  <a:pt x="6873180" y="1723905"/>
                </a:cubicBezTo>
                <a:cubicBezTo>
                  <a:pt x="6874048" y="1733454"/>
                  <a:pt x="6874483" y="1745175"/>
                  <a:pt x="6874483" y="1759065"/>
                </a:cubicBezTo>
                <a:cubicBezTo>
                  <a:pt x="6875351" y="1772956"/>
                  <a:pt x="6875785" y="1784676"/>
                  <a:pt x="6875785" y="1794226"/>
                </a:cubicBezTo>
                <a:cubicBezTo>
                  <a:pt x="6876653" y="1809853"/>
                  <a:pt x="6874048" y="1821573"/>
                  <a:pt x="6867972" y="1829387"/>
                </a:cubicBezTo>
                <a:cubicBezTo>
                  <a:pt x="6861026" y="1841541"/>
                  <a:pt x="6851042" y="1848486"/>
                  <a:pt x="6838020" y="1850223"/>
                </a:cubicBezTo>
                <a:cubicBezTo>
                  <a:pt x="6832810" y="1849354"/>
                  <a:pt x="6829772" y="1845882"/>
                  <a:pt x="6828904" y="1839805"/>
                </a:cubicBezTo>
                <a:cubicBezTo>
                  <a:pt x="6825431" y="1825046"/>
                  <a:pt x="6815013" y="1810721"/>
                  <a:pt x="6797650" y="1796831"/>
                </a:cubicBezTo>
                <a:cubicBezTo>
                  <a:pt x="6794178" y="1794226"/>
                  <a:pt x="6792442" y="1792490"/>
                  <a:pt x="6792442" y="1791622"/>
                </a:cubicBezTo>
                <a:cubicBezTo>
                  <a:pt x="6792442" y="1790753"/>
                  <a:pt x="6795045" y="1790319"/>
                  <a:pt x="6800254" y="1790319"/>
                </a:cubicBezTo>
                <a:cubicBezTo>
                  <a:pt x="6814145" y="1792924"/>
                  <a:pt x="6824998" y="1794226"/>
                  <a:pt x="6832810" y="1794226"/>
                </a:cubicBezTo>
                <a:cubicBezTo>
                  <a:pt x="6837152" y="1795094"/>
                  <a:pt x="6839322" y="1793792"/>
                  <a:pt x="6839322" y="1790319"/>
                </a:cubicBezTo>
                <a:cubicBezTo>
                  <a:pt x="6839322" y="1754725"/>
                  <a:pt x="6839322" y="1718262"/>
                  <a:pt x="6839322" y="1680931"/>
                </a:cubicBezTo>
                <a:cubicBezTo>
                  <a:pt x="6821958" y="1682667"/>
                  <a:pt x="6805898" y="1685706"/>
                  <a:pt x="6791139" y="1690046"/>
                </a:cubicBezTo>
                <a:cubicBezTo>
                  <a:pt x="6791139" y="1690046"/>
                  <a:pt x="6790705" y="1690046"/>
                  <a:pt x="6789836" y="1690046"/>
                </a:cubicBezTo>
                <a:cubicBezTo>
                  <a:pt x="6783760" y="1691783"/>
                  <a:pt x="6779419" y="1691349"/>
                  <a:pt x="6776814" y="1688744"/>
                </a:cubicBezTo>
                <a:cubicBezTo>
                  <a:pt x="6769869" y="1684403"/>
                  <a:pt x="6764226" y="1679194"/>
                  <a:pt x="6759884" y="1673117"/>
                </a:cubicBezTo>
                <a:cubicBezTo>
                  <a:pt x="6759884" y="1672249"/>
                  <a:pt x="6759884" y="1671815"/>
                  <a:pt x="6759884" y="1671815"/>
                </a:cubicBezTo>
                <a:cubicBezTo>
                  <a:pt x="6759016" y="1675288"/>
                  <a:pt x="6757714" y="1679194"/>
                  <a:pt x="6755978" y="1683535"/>
                </a:cubicBezTo>
                <a:cubicBezTo>
                  <a:pt x="6754242" y="1687008"/>
                  <a:pt x="6752072" y="1693085"/>
                  <a:pt x="6749466" y="1701767"/>
                </a:cubicBezTo>
                <a:cubicBezTo>
                  <a:pt x="6745994" y="1709580"/>
                  <a:pt x="6743390" y="1715657"/>
                  <a:pt x="6741654" y="1719998"/>
                </a:cubicBezTo>
                <a:cubicBezTo>
                  <a:pt x="6748598" y="1726943"/>
                  <a:pt x="6755110" y="1734323"/>
                  <a:pt x="6761187" y="1742136"/>
                </a:cubicBezTo>
                <a:cubicBezTo>
                  <a:pt x="6769869" y="1754290"/>
                  <a:pt x="6770303" y="1767747"/>
                  <a:pt x="6762490" y="1782506"/>
                </a:cubicBezTo>
                <a:cubicBezTo>
                  <a:pt x="6757280" y="1789451"/>
                  <a:pt x="6751638" y="1790319"/>
                  <a:pt x="6745560" y="1785110"/>
                </a:cubicBezTo>
                <a:cubicBezTo>
                  <a:pt x="6742956" y="1781638"/>
                  <a:pt x="6739048" y="1775995"/>
                  <a:pt x="6733840" y="1768181"/>
                </a:cubicBezTo>
                <a:cubicBezTo>
                  <a:pt x="6728632" y="1761236"/>
                  <a:pt x="6724724" y="1756027"/>
                  <a:pt x="6722120" y="1752554"/>
                </a:cubicBezTo>
                <a:cubicBezTo>
                  <a:pt x="6719516" y="1754290"/>
                  <a:pt x="6717779" y="1756461"/>
                  <a:pt x="6716910" y="1759065"/>
                </a:cubicBezTo>
                <a:cubicBezTo>
                  <a:pt x="6696075" y="1783374"/>
                  <a:pt x="6670464" y="1800737"/>
                  <a:pt x="6640078" y="1811155"/>
                </a:cubicBezTo>
                <a:cubicBezTo>
                  <a:pt x="6635738" y="1812891"/>
                  <a:pt x="6633133" y="1813326"/>
                  <a:pt x="6632264" y="1812458"/>
                </a:cubicBezTo>
                <a:cubicBezTo>
                  <a:pt x="6632264" y="1811589"/>
                  <a:pt x="6634001" y="1809419"/>
                  <a:pt x="6637474" y="1805946"/>
                </a:cubicBezTo>
                <a:cubicBezTo>
                  <a:pt x="6664387" y="1782506"/>
                  <a:pt x="6685657" y="1755159"/>
                  <a:pt x="6701284" y="1723905"/>
                </a:cubicBezTo>
                <a:cubicBezTo>
                  <a:pt x="6697811" y="1718696"/>
                  <a:pt x="6692602" y="1711316"/>
                  <a:pt x="6685657" y="1701767"/>
                </a:cubicBezTo>
                <a:cubicBezTo>
                  <a:pt x="6677843" y="1691349"/>
                  <a:pt x="6672200" y="1683969"/>
                  <a:pt x="6668728" y="1679628"/>
                </a:cubicBezTo>
                <a:cubicBezTo>
                  <a:pt x="6667860" y="1677892"/>
                  <a:pt x="6667860" y="1676590"/>
                  <a:pt x="6668728" y="1675722"/>
                </a:cubicBezTo>
                <a:cubicBezTo>
                  <a:pt x="6669596" y="1674854"/>
                  <a:pt x="6670898" y="1674854"/>
                  <a:pt x="6672634" y="1675722"/>
                </a:cubicBezTo>
                <a:cubicBezTo>
                  <a:pt x="6686525" y="1679194"/>
                  <a:pt x="6699982" y="1685706"/>
                  <a:pt x="6713004" y="1695255"/>
                </a:cubicBezTo>
                <a:cubicBezTo>
                  <a:pt x="6717344" y="1684837"/>
                  <a:pt x="6719949" y="1673551"/>
                  <a:pt x="6720817" y="1661397"/>
                </a:cubicBezTo>
                <a:cubicBezTo>
                  <a:pt x="6721686" y="1658792"/>
                  <a:pt x="6721686" y="1657490"/>
                  <a:pt x="6720817" y="1657490"/>
                </a:cubicBezTo>
                <a:cubicBezTo>
                  <a:pt x="6719949" y="1656622"/>
                  <a:pt x="6717779" y="1656622"/>
                  <a:pt x="6714306" y="1657490"/>
                </a:cubicBezTo>
                <a:cubicBezTo>
                  <a:pt x="6709966" y="1658358"/>
                  <a:pt x="6704322" y="1660095"/>
                  <a:pt x="6697378" y="1662699"/>
                </a:cubicBezTo>
                <a:cubicBezTo>
                  <a:pt x="6694772" y="1663567"/>
                  <a:pt x="6693036" y="1664001"/>
                  <a:pt x="6692168" y="1664001"/>
                </a:cubicBezTo>
                <a:cubicBezTo>
                  <a:pt x="6686960" y="1664870"/>
                  <a:pt x="6682184" y="1663567"/>
                  <a:pt x="6677843" y="1660095"/>
                </a:cubicBezTo>
                <a:cubicBezTo>
                  <a:pt x="6674370" y="1656622"/>
                  <a:pt x="6670030" y="1652281"/>
                  <a:pt x="6664821" y="1647072"/>
                </a:cubicBezTo>
                <a:cubicBezTo>
                  <a:pt x="6662216" y="1644468"/>
                  <a:pt x="6661348" y="1642731"/>
                  <a:pt x="6662216" y="1641863"/>
                </a:cubicBezTo>
                <a:cubicBezTo>
                  <a:pt x="6662216" y="1640995"/>
                  <a:pt x="6663952" y="1640127"/>
                  <a:pt x="6667426" y="1639259"/>
                </a:cubicBezTo>
                <a:cubicBezTo>
                  <a:pt x="6671766" y="1637522"/>
                  <a:pt x="6679580" y="1635786"/>
                  <a:pt x="6690866" y="1634050"/>
                </a:cubicBezTo>
                <a:cubicBezTo>
                  <a:pt x="6699548" y="1631445"/>
                  <a:pt x="6706059" y="1629709"/>
                  <a:pt x="6710399" y="1628841"/>
                </a:cubicBezTo>
                <a:cubicBezTo>
                  <a:pt x="6713004" y="1627973"/>
                  <a:pt x="6716910" y="1626670"/>
                  <a:pt x="6722120" y="1624934"/>
                </a:cubicBezTo>
                <a:cubicBezTo>
                  <a:pt x="6728197" y="1623198"/>
                  <a:pt x="6732104" y="1621895"/>
                  <a:pt x="6733840" y="1621027"/>
                </a:cubicBezTo>
                <a:cubicBezTo>
                  <a:pt x="6738180" y="1618423"/>
                  <a:pt x="6742522" y="1618423"/>
                  <a:pt x="6746862" y="1621027"/>
                </a:cubicBezTo>
                <a:cubicBezTo>
                  <a:pt x="6757280" y="1626236"/>
                  <a:pt x="6764660" y="1633182"/>
                  <a:pt x="6769001" y="1641863"/>
                </a:cubicBezTo>
                <a:cubicBezTo>
                  <a:pt x="6771605" y="1644468"/>
                  <a:pt x="6772039" y="1648375"/>
                  <a:pt x="6770303" y="1653583"/>
                </a:cubicBezTo>
                <a:cubicBezTo>
                  <a:pt x="6769434" y="1654452"/>
                  <a:pt x="6769001" y="1654886"/>
                  <a:pt x="6769001" y="1654886"/>
                </a:cubicBezTo>
                <a:cubicBezTo>
                  <a:pt x="6766396" y="1657490"/>
                  <a:pt x="6764226" y="1660963"/>
                  <a:pt x="6762490" y="1665304"/>
                </a:cubicBezTo>
                <a:cubicBezTo>
                  <a:pt x="6765962" y="1665304"/>
                  <a:pt x="6773342" y="1664436"/>
                  <a:pt x="6784628" y="1662699"/>
                </a:cubicBezTo>
                <a:cubicBezTo>
                  <a:pt x="6790705" y="1661831"/>
                  <a:pt x="6795045" y="1661397"/>
                  <a:pt x="6797650" y="1661397"/>
                </a:cubicBezTo>
                <a:cubicBezTo>
                  <a:pt x="6801123" y="1660529"/>
                  <a:pt x="6806332" y="1659661"/>
                  <a:pt x="6813277" y="1658792"/>
                </a:cubicBezTo>
                <a:cubicBezTo>
                  <a:pt x="6824563" y="1657056"/>
                  <a:pt x="6833244" y="1655754"/>
                  <a:pt x="6839322" y="1654886"/>
                </a:cubicBezTo>
                <a:lnTo>
                  <a:pt x="6839322" y="1643166"/>
                </a:lnTo>
                <a:cubicBezTo>
                  <a:pt x="6839322" y="1617989"/>
                  <a:pt x="6835849" y="1597153"/>
                  <a:pt x="6828904" y="1580658"/>
                </a:cubicBezTo>
                <a:cubicBezTo>
                  <a:pt x="6826300" y="1571108"/>
                  <a:pt x="6830206" y="1566767"/>
                  <a:pt x="6840624" y="1567635"/>
                </a:cubicBezTo>
                <a:close/>
                <a:moveTo>
                  <a:pt x="5152020" y="1567635"/>
                </a:moveTo>
                <a:cubicBezTo>
                  <a:pt x="5169383" y="1568503"/>
                  <a:pt x="5182406" y="1574580"/>
                  <a:pt x="5191088" y="1585867"/>
                </a:cubicBezTo>
                <a:cubicBezTo>
                  <a:pt x="5192824" y="1590207"/>
                  <a:pt x="5192390" y="1593246"/>
                  <a:pt x="5189785" y="1594982"/>
                </a:cubicBezTo>
                <a:cubicBezTo>
                  <a:pt x="5184576" y="1599323"/>
                  <a:pt x="5174592" y="1607571"/>
                  <a:pt x="5159834" y="1619725"/>
                </a:cubicBezTo>
                <a:cubicBezTo>
                  <a:pt x="5152020" y="1626670"/>
                  <a:pt x="5146377" y="1631445"/>
                  <a:pt x="5142904" y="1634050"/>
                </a:cubicBezTo>
                <a:cubicBezTo>
                  <a:pt x="5145509" y="1634050"/>
                  <a:pt x="5148981" y="1633616"/>
                  <a:pt x="5153322" y="1632748"/>
                </a:cubicBezTo>
                <a:cubicBezTo>
                  <a:pt x="5162004" y="1631879"/>
                  <a:pt x="5168949" y="1631011"/>
                  <a:pt x="5174158" y="1630143"/>
                </a:cubicBezTo>
                <a:cubicBezTo>
                  <a:pt x="5203676" y="1625802"/>
                  <a:pt x="5221473" y="1623198"/>
                  <a:pt x="5227550" y="1622330"/>
                </a:cubicBezTo>
                <a:cubicBezTo>
                  <a:pt x="5237100" y="1621461"/>
                  <a:pt x="5244480" y="1623198"/>
                  <a:pt x="5249689" y="1627539"/>
                </a:cubicBezTo>
                <a:cubicBezTo>
                  <a:pt x="5254029" y="1631879"/>
                  <a:pt x="5258370" y="1638391"/>
                  <a:pt x="5262711" y="1647072"/>
                </a:cubicBezTo>
                <a:cubicBezTo>
                  <a:pt x="5264447" y="1653149"/>
                  <a:pt x="5261843" y="1656188"/>
                  <a:pt x="5254898" y="1656188"/>
                </a:cubicBezTo>
                <a:cubicBezTo>
                  <a:pt x="5229721" y="1654452"/>
                  <a:pt x="5195428" y="1654886"/>
                  <a:pt x="5152020" y="1657490"/>
                </a:cubicBezTo>
                <a:cubicBezTo>
                  <a:pt x="5140734" y="1658358"/>
                  <a:pt x="5132486" y="1658792"/>
                  <a:pt x="5127278" y="1658792"/>
                </a:cubicBezTo>
                <a:cubicBezTo>
                  <a:pt x="5081265" y="1663133"/>
                  <a:pt x="5044367" y="1668776"/>
                  <a:pt x="5016587" y="1675722"/>
                </a:cubicBezTo>
                <a:cubicBezTo>
                  <a:pt x="5007905" y="1678326"/>
                  <a:pt x="5000525" y="1676590"/>
                  <a:pt x="4994448" y="1670513"/>
                </a:cubicBezTo>
                <a:cubicBezTo>
                  <a:pt x="4990975" y="1667040"/>
                  <a:pt x="4987503" y="1663567"/>
                  <a:pt x="4984030" y="1660095"/>
                </a:cubicBezTo>
                <a:cubicBezTo>
                  <a:pt x="4981426" y="1657490"/>
                  <a:pt x="4980124" y="1655754"/>
                  <a:pt x="4980124" y="1654886"/>
                </a:cubicBezTo>
                <a:cubicBezTo>
                  <a:pt x="4980992" y="1653149"/>
                  <a:pt x="4982728" y="1652281"/>
                  <a:pt x="4985333" y="1652281"/>
                </a:cubicBezTo>
                <a:cubicBezTo>
                  <a:pt x="4999223" y="1651413"/>
                  <a:pt x="5019191" y="1649243"/>
                  <a:pt x="5045236" y="1645770"/>
                </a:cubicBezTo>
                <a:cubicBezTo>
                  <a:pt x="5066940" y="1643166"/>
                  <a:pt x="5094287" y="1640127"/>
                  <a:pt x="5127278" y="1636654"/>
                </a:cubicBezTo>
                <a:cubicBezTo>
                  <a:pt x="5132486" y="1622764"/>
                  <a:pt x="5137261" y="1609307"/>
                  <a:pt x="5141602" y="1596285"/>
                </a:cubicBezTo>
                <a:cubicBezTo>
                  <a:pt x="5141602" y="1595416"/>
                  <a:pt x="5142036" y="1594548"/>
                  <a:pt x="5142904" y="1593680"/>
                </a:cubicBezTo>
                <a:cubicBezTo>
                  <a:pt x="5145509" y="1583262"/>
                  <a:pt x="5146377" y="1576751"/>
                  <a:pt x="5145509" y="1574146"/>
                </a:cubicBezTo>
                <a:cubicBezTo>
                  <a:pt x="5145509" y="1568937"/>
                  <a:pt x="5147679" y="1566767"/>
                  <a:pt x="5152020" y="1567635"/>
                </a:cubicBezTo>
                <a:close/>
                <a:moveTo>
                  <a:pt x="2165487" y="1567635"/>
                </a:moveTo>
                <a:cubicBezTo>
                  <a:pt x="2177642" y="1569371"/>
                  <a:pt x="2190664" y="1575883"/>
                  <a:pt x="2204554" y="1587169"/>
                </a:cubicBezTo>
                <a:cubicBezTo>
                  <a:pt x="2208896" y="1591510"/>
                  <a:pt x="2209763" y="1596285"/>
                  <a:pt x="2207159" y="1601494"/>
                </a:cubicBezTo>
                <a:cubicBezTo>
                  <a:pt x="2204554" y="1604966"/>
                  <a:pt x="2202818" y="1613214"/>
                  <a:pt x="2201950" y="1626236"/>
                </a:cubicBezTo>
                <a:cubicBezTo>
                  <a:pt x="2201950" y="1627973"/>
                  <a:pt x="2201950" y="1629709"/>
                  <a:pt x="2201950" y="1631445"/>
                </a:cubicBezTo>
                <a:cubicBezTo>
                  <a:pt x="2201950" y="1632313"/>
                  <a:pt x="2201950" y="1633616"/>
                  <a:pt x="2201950" y="1635352"/>
                </a:cubicBezTo>
                <a:cubicBezTo>
                  <a:pt x="2203686" y="1635352"/>
                  <a:pt x="2206291" y="1634918"/>
                  <a:pt x="2209763" y="1634050"/>
                </a:cubicBezTo>
                <a:cubicBezTo>
                  <a:pt x="2208028" y="1634918"/>
                  <a:pt x="2208896" y="1634484"/>
                  <a:pt x="2212368" y="1632748"/>
                </a:cubicBezTo>
                <a:cubicBezTo>
                  <a:pt x="2218445" y="1631011"/>
                  <a:pt x="2222786" y="1631011"/>
                  <a:pt x="2225390" y="1632748"/>
                </a:cubicBezTo>
                <a:cubicBezTo>
                  <a:pt x="2232336" y="1634484"/>
                  <a:pt x="2238847" y="1639693"/>
                  <a:pt x="2244924" y="1648375"/>
                </a:cubicBezTo>
                <a:cubicBezTo>
                  <a:pt x="2246661" y="1656188"/>
                  <a:pt x="2243622" y="1660529"/>
                  <a:pt x="2235809" y="1661397"/>
                </a:cubicBezTo>
                <a:cubicBezTo>
                  <a:pt x="2232336" y="1661397"/>
                  <a:pt x="2227995" y="1661831"/>
                  <a:pt x="2222786" y="1662699"/>
                </a:cubicBezTo>
                <a:cubicBezTo>
                  <a:pt x="2214104" y="1663567"/>
                  <a:pt x="2207159" y="1664436"/>
                  <a:pt x="2201950" y="1665304"/>
                </a:cubicBezTo>
                <a:lnTo>
                  <a:pt x="2201950" y="1683535"/>
                </a:lnTo>
                <a:cubicBezTo>
                  <a:pt x="2204554" y="1683535"/>
                  <a:pt x="2208028" y="1683101"/>
                  <a:pt x="2212368" y="1682233"/>
                </a:cubicBezTo>
                <a:cubicBezTo>
                  <a:pt x="2217577" y="1682233"/>
                  <a:pt x="2220616" y="1681799"/>
                  <a:pt x="2221484" y="1680931"/>
                </a:cubicBezTo>
                <a:cubicBezTo>
                  <a:pt x="2228429" y="1679194"/>
                  <a:pt x="2234941" y="1679628"/>
                  <a:pt x="2241018" y="1682233"/>
                </a:cubicBezTo>
                <a:cubicBezTo>
                  <a:pt x="2244490" y="1683969"/>
                  <a:pt x="2248831" y="1687008"/>
                  <a:pt x="2254040" y="1691349"/>
                </a:cubicBezTo>
                <a:cubicBezTo>
                  <a:pt x="2256644" y="1693085"/>
                  <a:pt x="2258381" y="1694387"/>
                  <a:pt x="2259249" y="1695255"/>
                </a:cubicBezTo>
                <a:cubicBezTo>
                  <a:pt x="2262721" y="1702201"/>
                  <a:pt x="2260117" y="1706976"/>
                  <a:pt x="2251436" y="1709580"/>
                </a:cubicBezTo>
                <a:cubicBezTo>
                  <a:pt x="2241886" y="1708712"/>
                  <a:pt x="2225390" y="1708278"/>
                  <a:pt x="2201950" y="1708278"/>
                </a:cubicBezTo>
                <a:cubicBezTo>
                  <a:pt x="2201950" y="1723037"/>
                  <a:pt x="2202818" y="1743438"/>
                  <a:pt x="2204554" y="1769483"/>
                </a:cubicBezTo>
                <a:lnTo>
                  <a:pt x="2204554" y="1772088"/>
                </a:lnTo>
                <a:cubicBezTo>
                  <a:pt x="2206291" y="1781638"/>
                  <a:pt x="2204121" y="1789451"/>
                  <a:pt x="2198044" y="1795528"/>
                </a:cubicBezTo>
                <a:cubicBezTo>
                  <a:pt x="2191966" y="1800737"/>
                  <a:pt x="2186757" y="1801171"/>
                  <a:pt x="2182417" y="1796831"/>
                </a:cubicBezTo>
                <a:cubicBezTo>
                  <a:pt x="2178076" y="1794226"/>
                  <a:pt x="2174603" y="1790319"/>
                  <a:pt x="2171998" y="1785110"/>
                </a:cubicBezTo>
                <a:cubicBezTo>
                  <a:pt x="2169394" y="1782506"/>
                  <a:pt x="2168526" y="1776863"/>
                  <a:pt x="2169394" y="1768181"/>
                </a:cubicBezTo>
                <a:cubicBezTo>
                  <a:pt x="2170262" y="1758631"/>
                  <a:pt x="2170696" y="1739532"/>
                  <a:pt x="2170696" y="1710882"/>
                </a:cubicBezTo>
                <a:cubicBezTo>
                  <a:pt x="2168092" y="1710882"/>
                  <a:pt x="2165921" y="1710882"/>
                  <a:pt x="2164185" y="1710882"/>
                </a:cubicBezTo>
                <a:cubicBezTo>
                  <a:pt x="2158976" y="1711750"/>
                  <a:pt x="2153767" y="1712185"/>
                  <a:pt x="2148558" y="1712185"/>
                </a:cubicBezTo>
                <a:cubicBezTo>
                  <a:pt x="2148558" y="1713921"/>
                  <a:pt x="2148124" y="1716525"/>
                  <a:pt x="2147256" y="1719998"/>
                </a:cubicBezTo>
                <a:cubicBezTo>
                  <a:pt x="2147256" y="1721734"/>
                  <a:pt x="2146822" y="1723905"/>
                  <a:pt x="2145954" y="1726509"/>
                </a:cubicBezTo>
                <a:cubicBezTo>
                  <a:pt x="2139009" y="1753422"/>
                  <a:pt x="2122079" y="1772956"/>
                  <a:pt x="2095166" y="1785110"/>
                </a:cubicBezTo>
                <a:cubicBezTo>
                  <a:pt x="2157674" y="1801605"/>
                  <a:pt x="2220181" y="1809419"/>
                  <a:pt x="2282690" y="1808551"/>
                </a:cubicBezTo>
                <a:cubicBezTo>
                  <a:pt x="2286162" y="1808551"/>
                  <a:pt x="2288333" y="1809419"/>
                  <a:pt x="2289201" y="1811155"/>
                </a:cubicBezTo>
                <a:cubicBezTo>
                  <a:pt x="2289201" y="1812023"/>
                  <a:pt x="2287465" y="1813760"/>
                  <a:pt x="2283992" y="1816364"/>
                </a:cubicBezTo>
                <a:cubicBezTo>
                  <a:pt x="2256210" y="1831991"/>
                  <a:pt x="2233639" y="1843277"/>
                  <a:pt x="2216275" y="1850223"/>
                </a:cubicBezTo>
                <a:cubicBezTo>
                  <a:pt x="2211934" y="1851959"/>
                  <a:pt x="2205856" y="1852393"/>
                  <a:pt x="2198044" y="1851525"/>
                </a:cubicBezTo>
                <a:cubicBezTo>
                  <a:pt x="2152031" y="1841975"/>
                  <a:pt x="2113831" y="1828084"/>
                  <a:pt x="2083446" y="1809853"/>
                </a:cubicBezTo>
                <a:cubicBezTo>
                  <a:pt x="2069555" y="1802040"/>
                  <a:pt x="2057835" y="1797699"/>
                  <a:pt x="2048285" y="1796831"/>
                </a:cubicBezTo>
                <a:cubicBezTo>
                  <a:pt x="2039604" y="1796831"/>
                  <a:pt x="2030488" y="1799869"/>
                  <a:pt x="2020938" y="1805946"/>
                </a:cubicBezTo>
                <a:cubicBezTo>
                  <a:pt x="2015729" y="1807683"/>
                  <a:pt x="2010954" y="1806814"/>
                  <a:pt x="2006613" y="1803342"/>
                </a:cubicBezTo>
                <a:cubicBezTo>
                  <a:pt x="2000536" y="1799001"/>
                  <a:pt x="1996630" y="1794226"/>
                  <a:pt x="1994893" y="1789017"/>
                </a:cubicBezTo>
                <a:cubicBezTo>
                  <a:pt x="1991420" y="1782940"/>
                  <a:pt x="1991855" y="1779901"/>
                  <a:pt x="1996195" y="1779901"/>
                </a:cubicBezTo>
                <a:cubicBezTo>
                  <a:pt x="2008349" y="1776429"/>
                  <a:pt x="2019636" y="1774692"/>
                  <a:pt x="2030053" y="1774692"/>
                </a:cubicBezTo>
                <a:cubicBezTo>
                  <a:pt x="2037867" y="1770352"/>
                  <a:pt x="2042642" y="1762104"/>
                  <a:pt x="2044378" y="1749950"/>
                </a:cubicBezTo>
                <a:cubicBezTo>
                  <a:pt x="2045246" y="1747345"/>
                  <a:pt x="2043076" y="1742570"/>
                  <a:pt x="2037867" y="1735625"/>
                </a:cubicBezTo>
                <a:cubicBezTo>
                  <a:pt x="2033527" y="1731284"/>
                  <a:pt x="2032224" y="1724773"/>
                  <a:pt x="2033960" y="1716091"/>
                </a:cubicBezTo>
                <a:cubicBezTo>
                  <a:pt x="2033960" y="1713487"/>
                  <a:pt x="2036131" y="1708712"/>
                  <a:pt x="2040472" y="1701767"/>
                </a:cubicBezTo>
                <a:cubicBezTo>
                  <a:pt x="2042208" y="1699162"/>
                  <a:pt x="2043076" y="1697860"/>
                  <a:pt x="2043076" y="1697860"/>
                </a:cubicBezTo>
                <a:cubicBezTo>
                  <a:pt x="2030922" y="1703937"/>
                  <a:pt x="2023542" y="1708278"/>
                  <a:pt x="2020938" y="1710882"/>
                </a:cubicBezTo>
                <a:cubicBezTo>
                  <a:pt x="2016597" y="1713487"/>
                  <a:pt x="2013124" y="1713487"/>
                  <a:pt x="2010520" y="1710882"/>
                </a:cubicBezTo>
                <a:cubicBezTo>
                  <a:pt x="2003575" y="1706541"/>
                  <a:pt x="1998366" y="1701767"/>
                  <a:pt x="1994893" y="1696558"/>
                </a:cubicBezTo>
                <a:cubicBezTo>
                  <a:pt x="1992289" y="1691349"/>
                  <a:pt x="1993157" y="1687876"/>
                  <a:pt x="1997498" y="1686140"/>
                </a:cubicBezTo>
                <a:cubicBezTo>
                  <a:pt x="2010520" y="1683535"/>
                  <a:pt x="2025279" y="1677892"/>
                  <a:pt x="2041774" y="1669210"/>
                </a:cubicBezTo>
                <a:cubicBezTo>
                  <a:pt x="2050456" y="1666606"/>
                  <a:pt x="2056533" y="1666172"/>
                  <a:pt x="2060005" y="1667908"/>
                </a:cubicBezTo>
                <a:cubicBezTo>
                  <a:pt x="2066083" y="1670513"/>
                  <a:pt x="2071292" y="1674853"/>
                  <a:pt x="2075632" y="1680931"/>
                </a:cubicBezTo>
                <a:cubicBezTo>
                  <a:pt x="2076500" y="1681799"/>
                  <a:pt x="2077369" y="1682667"/>
                  <a:pt x="2078237" y="1683535"/>
                </a:cubicBezTo>
                <a:cubicBezTo>
                  <a:pt x="2080841" y="1686140"/>
                  <a:pt x="2082143" y="1690046"/>
                  <a:pt x="2082143" y="1695255"/>
                </a:cubicBezTo>
                <a:cubicBezTo>
                  <a:pt x="2087352" y="1695255"/>
                  <a:pt x="2097770" y="1694387"/>
                  <a:pt x="2113397" y="1692651"/>
                </a:cubicBezTo>
                <a:cubicBezTo>
                  <a:pt x="2102112" y="1694387"/>
                  <a:pt x="2103848" y="1694387"/>
                  <a:pt x="2118606" y="1692651"/>
                </a:cubicBezTo>
                <a:cubicBezTo>
                  <a:pt x="2118606" y="1687442"/>
                  <a:pt x="2118606" y="1681365"/>
                  <a:pt x="2118606" y="1674419"/>
                </a:cubicBezTo>
                <a:cubicBezTo>
                  <a:pt x="2117738" y="1675288"/>
                  <a:pt x="2116870" y="1675722"/>
                  <a:pt x="2116002" y="1675722"/>
                </a:cubicBezTo>
                <a:cubicBezTo>
                  <a:pt x="2106453" y="1675722"/>
                  <a:pt x="2100375" y="1674853"/>
                  <a:pt x="2097770" y="1673117"/>
                </a:cubicBezTo>
                <a:cubicBezTo>
                  <a:pt x="2087352" y="1667908"/>
                  <a:pt x="2081275" y="1663133"/>
                  <a:pt x="2079539" y="1658792"/>
                </a:cubicBezTo>
                <a:cubicBezTo>
                  <a:pt x="2076935" y="1655320"/>
                  <a:pt x="2077369" y="1653149"/>
                  <a:pt x="2080841" y="1652281"/>
                </a:cubicBezTo>
                <a:cubicBezTo>
                  <a:pt x="2084314" y="1652281"/>
                  <a:pt x="2093430" y="1651413"/>
                  <a:pt x="2108189" y="1649677"/>
                </a:cubicBezTo>
                <a:cubicBezTo>
                  <a:pt x="2113397" y="1648808"/>
                  <a:pt x="2116870" y="1648375"/>
                  <a:pt x="2118606" y="1648375"/>
                </a:cubicBezTo>
                <a:lnTo>
                  <a:pt x="2118606" y="1641863"/>
                </a:lnTo>
                <a:cubicBezTo>
                  <a:pt x="2119475" y="1625368"/>
                  <a:pt x="2116002" y="1611477"/>
                  <a:pt x="2108189" y="1600191"/>
                </a:cubicBezTo>
                <a:cubicBezTo>
                  <a:pt x="2105584" y="1594114"/>
                  <a:pt x="2108622" y="1591076"/>
                  <a:pt x="2117304" y="1591076"/>
                </a:cubicBezTo>
                <a:cubicBezTo>
                  <a:pt x="2123382" y="1591944"/>
                  <a:pt x="2134233" y="1597153"/>
                  <a:pt x="2149860" y="1606703"/>
                </a:cubicBezTo>
                <a:cubicBezTo>
                  <a:pt x="2150729" y="1607571"/>
                  <a:pt x="2151597" y="1608005"/>
                  <a:pt x="2152464" y="1608005"/>
                </a:cubicBezTo>
                <a:cubicBezTo>
                  <a:pt x="2155938" y="1610609"/>
                  <a:pt x="2156806" y="1614516"/>
                  <a:pt x="2155070" y="1619725"/>
                </a:cubicBezTo>
                <a:cubicBezTo>
                  <a:pt x="2152464" y="1622330"/>
                  <a:pt x="2151163" y="1630143"/>
                  <a:pt x="2151163" y="1643166"/>
                </a:cubicBezTo>
                <a:cubicBezTo>
                  <a:pt x="2152899" y="1642297"/>
                  <a:pt x="2156372" y="1641863"/>
                  <a:pt x="2161581" y="1641863"/>
                </a:cubicBezTo>
                <a:cubicBezTo>
                  <a:pt x="2165053" y="1640995"/>
                  <a:pt x="2168092" y="1640561"/>
                  <a:pt x="2170696" y="1640561"/>
                </a:cubicBezTo>
                <a:cubicBezTo>
                  <a:pt x="2168960" y="1607571"/>
                  <a:pt x="2165487" y="1586301"/>
                  <a:pt x="2160279" y="1576751"/>
                </a:cubicBezTo>
                <a:cubicBezTo>
                  <a:pt x="2158542" y="1570674"/>
                  <a:pt x="2160279" y="1567635"/>
                  <a:pt x="2165487" y="1567635"/>
                </a:cubicBezTo>
                <a:close/>
                <a:moveTo>
                  <a:pt x="6119589" y="1565031"/>
                </a:moveTo>
                <a:cubicBezTo>
                  <a:pt x="6129139" y="1566767"/>
                  <a:pt x="6141294" y="1574146"/>
                  <a:pt x="6156052" y="1587169"/>
                </a:cubicBezTo>
                <a:cubicBezTo>
                  <a:pt x="6160393" y="1592378"/>
                  <a:pt x="6160393" y="1597587"/>
                  <a:pt x="6156052" y="1602796"/>
                </a:cubicBezTo>
                <a:cubicBezTo>
                  <a:pt x="6151711" y="1610609"/>
                  <a:pt x="6147805" y="1619291"/>
                  <a:pt x="6144332" y="1628841"/>
                </a:cubicBezTo>
                <a:cubicBezTo>
                  <a:pt x="6143464" y="1629709"/>
                  <a:pt x="6143029" y="1630577"/>
                  <a:pt x="6143029" y="1631445"/>
                </a:cubicBezTo>
                <a:cubicBezTo>
                  <a:pt x="6142161" y="1632313"/>
                  <a:pt x="6141727" y="1633182"/>
                  <a:pt x="6141727" y="1634050"/>
                </a:cubicBezTo>
                <a:cubicBezTo>
                  <a:pt x="6144332" y="1634050"/>
                  <a:pt x="6146936" y="1633616"/>
                  <a:pt x="6149541" y="1632748"/>
                </a:cubicBezTo>
                <a:cubicBezTo>
                  <a:pt x="6165168" y="1630143"/>
                  <a:pt x="6179059" y="1627539"/>
                  <a:pt x="6191213" y="1624934"/>
                </a:cubicBezTo>
                <a:cubicBezTo>
                  <a:pt x="6201631" y="1621461"/>
                  <a:pt x="6210313" y="1621895"/>
                  <a:pt x="6217257" y="1626236"/>
                </a:cubicBezTo>
                <a:cubicBezTo>
                  <a:pt x="6223335" y="1630577"/>
                  <a:pt x="6228978" y="1635352"/>
                  <a:pt x="6234187" y="1640561"/>
                </a:cubicBezTo>
                <a:cubicBezTo>
                  <a:pt x="6238528" y="1645770"/>
                  <a:pt x="6237660" y="1649677"/>
                  <a:pt x="6231582" y="1652281"/>
                </a:cubicBezTo>
                <a:cubicBezTo>
                  <a:pt x="6224637" y="1655754"/>
                  <a:pt x="6216390" y="1657490"/>
                  <a:pt x="6206840" y="1657490"/>
                </a:cubicBezTo>
                <a:cubicBezTo>
                  <a:pt x="6181663" y="1657490"/>
                  <a:pt x="6156052" y="1659661"/>
                  <a:pt x="6130007" y="1664001"/>
                </a:cubicBezTo>
                <a:cubicBezTo>
                  <a:pt x="6130007" y="1664001"/>
                  <a:pt x="6129573" y="1664001"/>
                  <a:pt x="6128705" y="1664001"/>
                </a:cubicBezTo>
                <a:cubicBezTo>
                  <a:pt x="6117419" y="1684837"/>
                  <a:pt x="6103962" y="1704371"/>
                  <a:pt x="6088335" y="1722603"/>
                </a:cubicBezTo>
                <a:cubicBezTo>
                  <a:pt x="6086599" y="1724339"/>
                  <a:pt x="6084863" y="1726075"/>
                  <a:pt x="6083126" y="1727812"/>
                </a:cubicBezTo>
                <a:cubicBezTo>
                  <a:pt x="6086599" y="1733889"/>
                  <a:pt x="6088335" y="1742136"/>
                  <a:pt x="6088335" y="1752554"/>
                </a:cubicBezTo>
                <a:cubicBezTo>
                  <a:pt x="6088335" y="1766445"/>
                  <a:pt x="6088335" y="1781638"/>
                  <a:pt x="6088335" y="1798133"/>
                </a:cubicBezTo>
                <a:cubicBezTo>
                  <a:pt x="6104831" y="1798133"/>
                  <a:pt x="6116985" y="1797265"/>
                  <a:pt x="6124798" y="1795528"/>
                </a:cubicBezTo>
                <a:cubicBezTo>
                  <a:pt x="6127403" y="1795528"/>
                  <a:pt x="6130441" y="1795094"/>
                  <a:pt x="6133914" y="1794226"/>
                </a:cubicBezTo>
                <a:cubicBezTo>
                  <a:pt x="6138255" y="1794226"/>
                  <a:pt x="6141294" y="1793792"/>
                  <a:pt x="6143029" y="1792924"/>
                </a:cubicBezTo>
                <a:cubicBezTo>
                  <a:pt x="6143029" y="1789451"/>
                  <a:pt x="6143029" y="1783374"/>
                  <a:pt x="6143029" y="1774692"/>
                </a:cubicBezTo>
                <a:cubicBezTo>
                  <a:pt x="6143898" y="1764274"/>
                  <a:pt x="6144332" y="1756461"/>
                  <a:pt x="6144332" y="1751252"/>
                </a:cubicBezTo>
                <a:cubicBezTo>
                  <a:pt x="6142596" y="1751252"/>
                  <a:pt x="6139557" y="1751686"/>
                  <a:pt x="6135216" y="1752554"/>
                </a:cubicBezTo>
                <a:cubicBezTo>
                  <a:pt x="6130876" y="1752554"/>
                  <a:pt x="6127403" y="1752988"/>
                  <a:pt x="6124798" y="1753856"/>
                </a:cubicBezTo>
                <a:cubicBezTo>
                  <a:pt x="6116985" y="1753856"/>
                  <a:pt x="6111776" y="1752988"/>
                  <a:pt x="6109171" y="1751252"/>
                </a:cubicBezTo>
                <a:cubicBezTo>
                  <a:pt x="6102226" y="1746911"/>
                  <a:pt x="6096583" y="1740834"/>
                  <a:pt x="6092242" y="1733020"/>
                </a:cubicBezTo>
                <a:cubicBezTo>
                  <a:pt x="6090506" y="1731284"/>
                  <a:pt x="6090072" y="1729982"/>
                  <a:pt x="6090940" y="1729114"/>
                </a:cubicBezTo>
                <a:cubicBezTo>
                  <a:pt x="6091808" y="1728245"/>
                  <a:pt x="6093978" y="1727812"/>
                  <a:pt x="6097451" y="1727812"/>
                </a:cubicBezTo>
                <a:cubicBezTo>
                  <a:pt x="6113078" y="1726075"/>
                  <a:pt x="6128705" y="1724773"/>
                  <a:pt x="6144332" y="1723905"/>
                </a:cubicBezTo>
                <a:cubicBezTo>
                  <a:pt x="6143464" y="1704805"/>
                  <a:pt x="6140425" y="1690046"/>
                  <a:pt x="6135216" y="1679628"/>
                </a:cubicBezTo>
                <a:cubicBezTo>
                  <a:pt x="6132611" y="1671815"/>
                  <a:pt x="6135650" y="1668342"/>
                  <a:pt x="6144332" y="1669210"/>
                </a:cubicBezTo>
                <a:cubicBezTo>
                  <a:pt x="6157354" y="1671815"/>
                  <a:pt x="6169509" y="1676590"/>
                  <a:pt x="6180795" y="1683535"/>
                </a:cubicBezTo>
                <a:cubicBezTo>
                  <a:pt x="6184268" y="1687008"/>
                  <a:pt x="6185136" y="1691783"/>
                  <a:pt x="6183399" y="1697860"/>
                </a:cubicBezTo>
                <a:cubicBezTo>
                  <a:pt x="6180795" y="1704805"/>
                  <a:pt x="6179059" y="1712185"/>
                  <a:pt x="6178190" y="1719998"/>
                </a:cubicBezTo>
                <a:cubicBezTo>
                  <a:pt x="6180795" y="1719130"/>
                  <a:pt x="6183833" y="1718262"/>
                  <a:pt x="6187306" y="1717394"/>
                </a:cubicBezTo>
                <a:cubicBezTo>
                  <a:pt x="6190779" y="1715657"/>
                  <a:pt x="6193817" y="1714789"/>
                  <a:pt x="6196422" y="1714789"/>
                </a:cubicBezTo>
                <a:cubicBezTo>
                  <a:pt x="6202499" y="1712185"/>
                  <a:pt x="6208576" y="1712185"/>
                  <a:pt x="6214653" y="1714789"/>
                </a:cubicBezTo>
                <a:cubicBezTo>
                  <a:pt x="6224203" y="1720866"/>
                  <a:pt x="6230280" y="1726509"/>
                  <a:pt x="6232884" y="1731718"/>
                </a:cubicBezTo>
                <a:cubicBezTo>
                  <a:pt x="6235489" y="1736927"/>
                  <a:pt x="6233753" y="1740400"/>
                  <a:pt x="6227675" y="1742136"/>
                </a:cubicBezTo>
                <a:cubicBezTo>
                  <a:pt x="6222466" y="1743004"/>
                  <a:pt x="6214219" y="1743872"/>
                  <a:pt x="6202933" y="1744741"/>
                </a:cubicBezTo>
                <a:cubicBezTo>
                  <a:pt x="6191647" y="1746477"/>
                  <a:pt x="6182965" y="1747779"/>
                  <a:pt x="6176888" y="1748647"/>
                </a:cubicBezTo>
                <a:lnTo>
                  <a:pt x="6176888" y="1790319"/>
                </a:lnTo>
                <a:cubicBezTo>
                  <a:pt x="6178624" y="1789451"/>
                  <a:pt x="6181229" y="1789017"/>
                  <a:pt x="6184701" y="1789017"/>
                </a:cubicBezTo>
                <a:cubicBezTo>
                  <a:pt x="6188174" y="1788149"/>
                  <a:pt x="6190779" y="1787715"/>
                  <a:pt x="6192515" y="1787715"/>
                </a:cubicBezTo>
                <a:cubicBezTo>
                  <a:pt x="6196856" y="1787715"/>
                  <a:pt x="6204669" y="1786847"/>
                  <a:pt x="6215955" y="1785110"/>
                </a:cubicBezTo>
                <a:cubicBezTo>
                  <a:pt x="6219428" y="1784242"/>
                  <a:pt x="6222033" y="1783808"/>
                  <a:pt x="6223769" y="1783808"/>
                </a:cubicBezTo>
                <a:cubicBezTo>
                  <a:pt x="6229846" y="1782940"/>
                  <a:pt x="6235489" y="1783808"/>
                  <a:pt x="6240698" y="1786413"/>
                </a:cubicBezTo>
                <a:cubicBezTo>
                  <a:pt x="6249380" y="1791622"/>
                  <a:pt x="6256759" y="1797699"/>
                  <a:pt x="6262836" y="1804644"/>
                </a:cubicBezTo>
                <a:cubicBezTo>
                  <a:pt x="6267177" y="1813326"/>
                  <a:pt x="6264573" y="1818100"/>
                  <a:pt x="6255023" y="1818969"/>
                </a:cubicBezTo>
                <a:cubicBezTo>
                  <a:pt x="6242869" y="1817232"/>
                  <a:pt x="6219428" y="1816798"/>
                  <a:pt x="6184701" y="1817666"/>
                </a:cubicBezTo>
                <a:cubicBezTo>
                  <a:pt x="6177756" y="1817666"/>
                  <a:pt x="6173415" y="1817666"/>
                  <a:pt x="6171679" y="1817666"/>
                </a:cubicBezTo>
                <a:cubicBezTo>
                  <a:pt x="6146502" y="1819403"/>
                  <a:pt x="6126100" y="1821573"/>
                  <a:pt x="6110473" y="1824178"/>
                </a:cubicBezTo>
                <a:cubicBezTo>
                  <a:pt x="6105264" y="1825046"/>
                  <a:pt x="6101358" y="1825046"/>
                  <a:pt x="6098753" y="1824178"/>
                </a:cubicBezTo>
                <a:cubicBezTo>
                  <a:pt x="6097885" y="1823309"/>
                  <a:pt x="6097017" y="1822441"/>
                  <a:pt x="6096149" y="1821573"/>
                </a:cubicBezTo>
                <a:cubicBezTo>
                  <a:pt x="6091808" y="1818100"/>
                  <a:pt x="6089204" y="1815496"/>
                  <a:pt x="6088335" y="1813760"/>
                </a:cubicBezTo>
                <a:lnTo>
                  <a:pt x="6088335" y="1820271"/>
                </a:lnTo>
                <a:cubicBezTo>
                  <a:pt x="6088335" y="1833293"/>
                  <a:pt x="6086165" y="1844145"/>
                  <a:pt x="6081824" y="1852827"/>
                </a:cubicBezTo>
                <a:cubicBezTo>
                  <a:pt x="6077483" y="1856300"/>
                  <a:pt x="6072708" y="1857168"/>
                  <a:pt x="6067499" y="1855432"/>
                </a:cubicBezTo>
                <a:cubicBezTo>
                  <a:pt x="6058818" y="1852827"/>
                  <a:pt x="6052741" y="1845014"/>
                  <a:pt x="6049268" y="1831991"/>
                </a:cubicBezTo>
                <a:cubicBezTo>
                  <a:pt x="6048400" y="1826782"/>
                  <a:pt x="6048400" y="1822441"/>
                  <a:pt x="6049268" y="1818969"/>
                </a:cubicBezTo>
                <a:cubicBezTo>
                  <a:pt x="6052741" y="1812023"/>
                  <a:pt x="6054477" y="1803776"/>
                  <a:pt x="6054477" y="1794226"/>
                </a:cubicBezTo>
                <a:cubicBezTo>
                  <a:pt x="6054477" y="1790753"/>
                  <a:pt x="6054477" y="1785978"/>
                  <a:pt x="6054477" y="1779901"/>
                </a:cubicBezTo>
                <a:cubicBezTo>
                  <a:pt x="6055345" y="1769483"/>
                  <a:pt x="6055345" y="1761236"/>
                  <a:pt x="6054477" y="1755159"/>
                </a:cubicBezTo>
                <a:cubicBezTo>
                  <a:pt x="6034509" y="1772522"/>
                  <a:pt x="6011937" y="1786413"/>
                  <a:pt x="5986760" y="1796831"/>
                </a:cubicBezTo>
                <a:cubicBezTo>
                  <a:pt x="5983287" y="1798567"/>
                  <a:pt x="5980683" y="1799001"/>
                  <a:pt x="5978946" y="1798133"/>
                </a:cubicBezTo>
                <a:cubicBezTo>
                  <a:pt x="5978078" y="1797265"/>
                  <a:pt x="5979381" y="1795528"/>
                  <a:pt x="5982853" y="1792924"/>
                </a:cubicBezTo>
                <a:cubicBezTo>
                  <a:pt x="6026262" y="1755593"/>
                  <a:pt x="6060120" y="1714355"/>
                  <a:pt x="6084428" y="1669210"/>
                </a:cubicBezTo>
                <a:cubicBezTo>
                  <a:pt x="6081824" y="1670079"/>
                  <a:pt x="6078351" y="1670513"/>
                  <a:pt x="6074010" y="1670513"/>
                </a:cubicBezTo>
                <a:cubicBezTo>
                  <a:pt x="6068801" y="1672249"/>
                  <a:pt x="6063592" y="1671381"/>
                  <a:pt x="6058383" y="1667908"/>
                </a:cubicBezTo>
                <a:cubicBezTo>
                  <a:pt x="6052307" y="1665304"/>
                  <a:pt x="6046663" y="1660529"/>
                  <a:pt x="6041454" y="1653583"/>
                </a:cubicBezTo>
                <a:cubicBezTo>
                  <a:pt x="6037982" y="1647506"/>
                  <a:pt x="6039284" y="1644034"/>
                  <a:pt x="6045361" y="1643166"/>
                </a:cubicBezTo>
                <a:cubicBezTo>
                  <a:pt x="6057515" y="1643166"/>
                  <a:pt x="6070104" y="1642297"/>
                  <a:pt x="6083126" y="1640561"/>
                </a:cubicBezTo>
                <a:cubicBezTo>
                  <a:pt x="6084863" y="1640561"/>
                  <a:pt x="6087467" y="1640561"/>
                  <a:pt x="6090940" y="1640561"/>
                </a:cubicBezTo>
                <a:cubicBezTo>
                  <a:pt x="6094413" y="1639693"/>
                  <a:pt x="6097451" y="1639259"/>
                  <a:pt x="6100055" y="1639259"/>
                </a:cubicBezTo>
                <a:cubicBezTo>
                  <a:pt x="6100924" y="1635786"/>
                  <a:pt x="6102660" y="1631011"/>
                  <a:pt x="6105264" y="1624934"/>
                </a:cubicBezTo>
                <a:cubicBezTo>
                  <a:pt x="6108737" y="1614516"/>
                  <a:pt x="6111342" y="1606703"/>
                  <a:pt x="6113078" y="1601494"/>
                </a:cubicBezTo>
                <a:cubicBezTo>
                  <a:pt x="6116551" y="1587603"/>
                  <a:pt x="6116117" y="1577619"/>
                  <a:pt x="6111776" y="1571542"/>
                </a:cubicBezTo>
                <a:cubicBezTo>
                  <a:pt x="6110040" y="1567201"/>
                  <a:pt x="6112644" y="1565031"/>
                  <a:pt x="6119589" y="1565031"/>
                </a:cubicBezTo>
                <a:close/>
                <a:moveTo>
                  <a:pt x="4128864" y="1565031"/>
                </a:moveTo>
                <a:cubicBezTo>
                  <a:pt x="4138414" y="1566767"/>
                  <a:pt x="4150569" y="1574146"/>
                  <a:pt x="4165327" y="1587169"/>
                </a:cubicBezTo>
                <a:cubicBezTo>
                  <a:pt x="4169668" y="1592378"/>
                  <a:pt x="4169668" y="1597587"/>
                  <a:pt x="4165327" y="1602796"/>
                </a:cubicBezTo>
                <a:cubicBezTo>
                  <a:pt x="4160986" y="1610609"/>
                  <a:pt x="4157080" y="1619291"/>
                  <a:pt x="4153607" y="1628841"/>
                </a:cubicBezTo>
                <a:cubicBezTo>
                  <a:pt x="4152739" y="1629709"/>
                  <a:pt x="4152305" y="1630577"/>
                  <a:pt x="4152305" y="1631445"/>
                </a:cubicBezTo>
                <a:cubicBezTo>
                  <a:pt x="4151437" y="1632313"/>
                  <a:pt x="4151002" y="1633182"/>
                  <a:pt x="4151002" y="1634050"/>
                </a:cubicBezTo>
                <a:cubicBezTo>
                  <a:pt x="4153607" y="1634050"/>
                  <a:pt x="4156211" y="1633616"/>
                  <a:pt x="4158816" y="1632748"/>
                </a:cubicBezTo>
                <a:cubicBezTo>
                  <a:pt x="4174443" y="1630143"/>
                  <a:pt x="4188334" y="1627539"/>
                  <a:pt x="4200488" y="1624934"/>
                </a:cubicBezTo>
                <a:cubicBezTo>
                  <a:pt x="4210906" y="1621461"/>
                  <a:pt x="4219588" y="1621895"/>
                  <a:pt x="4226533" y="1626236"/>
                </a:cubicBezTo>
                <a:cubicBezTo>
                  <a:pt x="4232610" y="1630577"/>
                  <a:pt x="4238253" y="1635352"/>
                  <a:pt x="4243462" y="1640561"/>
                </a:cubicBezTo>
                <a:cubicBezTo>
                  <a:pt x="4247803" y="1645770"/>
                  <a:pt x="4246935" y="1649677"/>
                  <a:pt x="4240857" y="1652281"/>
                </a:cubicBezTo>
                <a:cubicBezTo>
                  <a:pt x="4233912" y="1655754"/>
                  <a:pt x="4225665" y="1657490"/>
                  <a:pt x="4216115" y="1657490"/>
                </a:cubicBezTo>
                <a:cubicBezTo>
                  <a:pt x="4190938" y="1657490"/>
                  <a:pt x="4165327" y="1659661"/>
                  <a:pt x="4139282" y="1664001"/>
                </a:cubicBezTo>
                <a:cubicBezTo>
                  <a:pt x="4139282" y="1664001"/>
                  <a:pt x="4138848" y="1664001"/>
                  <a:pt x="4137980" y="1664001"/>
                </a:cubicBezTo>
                <a:cubicBezTo>
                  <a:pt x="4126694" y="1684837"/>
                  <a:pt x="4113237" y="1704371"/>
                  <a:pt x="4097610" y="1722603"/>
                </a:cubicBezTo>
                <a:cubicBezTo>
                  <a:pt x="4095874" y="1724339"/>
                  <a:pt x="4094138" y="1726075"/>
                  <a:pt x="4092401" y="1727812"/>
                </a:cubicBezTo>
                <a:cubicBezTo>
                  <a:pt x="4095874" y="1733889"/>
                  <a:pt x="4097610" y="1742136"/>
                  <a:pt x="4097610" y="1752554"/>
                </a:cubicBezTo>
                <a:cubicBezTo>
                  <a:pt x="4097610" y="1766445"/>
                  <a:pt x="4097610" y="1781638"/>
                  <a:pt x="4097610" y="1798133"/>
                </a:cubicBezTo>
                <a:cubicBezTo>
                  <a:pt x="4114106" y="1798133"/>
                  <a:pt x="4126260" y="1797265"/>
                  <a:pt x="4134073" y="1795528"/>
                </a:cubicBezTo>
                <a:cubicBezTo>
                  <a:pt x="4136678" y="1795528"/>
                  <a:pt x="4139717" y="1795094"/>
                  <a:pt x="4143189" y="1794226"/>
                </a:cubicBezTo>
                <a:cubicBezTo>
                  <a:pt x="4147530" y="1794226"/>
                  <a:pt x="4150569" y="1793792"/>
                  <a:pt x="4152305" y="1792924"/>
                </a:cubicBezTo>
                <a:cubicBezTo>
                  <a:pt x="4152305" y="1789451"/>
                  <a:pt x="4152305" y="1783374"/>
                  <a:pt x="4152305" y="1774692"/>
                </a:cubicBezTo>
                <a:cubicBezTo>
                  <a:pt x="4153173" y="1764274"/>
                  <a:pt x="4153607" y="1756461"/>
                  <a:pt x="4153607" y="1751252"/>
                </a:cubicBezTo>
                <a:cubicBezTo>
                  <a:pt x="4151871" y="1751252"/>
                  <a:pt x="4148832" y="1751686"/>
                  <a:pt x="4144491" y="1752554"/>
                </a:cubicBezTo>
                <a:cubicBezTo>
                  <a:pt x="4140151" y="1752554"/>
                  <a:pt x="4136678" y="1752988"/>
                  <a:pt x="4134073" y="1753856"/>
                </a:cubicBezTo>
                <a:cubicBezTo>
                  <a:pt x="4126260" y="1753856"/>
                  <a:pt x="4121051" y="1752988"/>
                  <a:pt x="4118446" y="1751252"/>
                </a:cubicBezTo>
                <a:cubicBezTo>
                  <a:pt x="4111501" y="1746911"/>
                  <a:pt x="4105858" y="1740834"/>
                  <a:pt x="4101517" y="1733020"/>
                </a:cubicBezTo>
                <a:cubicBezTo>
                  <a:pt x="4099781" y="1731284"/>
                  <a:pt x="4099347" y="1729982"/>
                  <a:pt x="4100215" y="1729114"/>
                </a:cubicBezTo>
                <a:cubicBezTo>
                  <a:pt x="4101083" y="1728245"/>
                  <a:pt x="4103254" y="1727812"/>
                  <a:pt x="4106726" y="1727812"/>
                </a:cubicBezTo>
                <a:cubicBezTo>
                  <a:pt x="4122353" y="1726075"/>
                  <a:pt x="4137980" y="1724773"/>
                  <a:pt x="4153607" y="1723905"/>
                </a:cubicBezTo>
                <a:cubicBezTo>
                  <a:pt x="4152739" y="1704805"/>
                  <a:pt x="4149700" y="1690046"/>
                  <a:pt x="4144491" y="1679628"/>
                </a:cubicBezTo>
                <a:cubicBezTo>
                  <a:pt x="4141887" y="1671815"/>
                  <a:pt x="4144926" y="1668342"/>
                  <a:pt x="4153607" y="1669210"/>
                </a:cubicBezTo>
                <a:cubicBezTo>
                  <a:pt x="4166629" y="1671815"/>
                  <a:pt x="4178784" y="1676590"/>
                  <a:pt x="4190070" y="1683535"/>
                </a:cubicBezTo>
                <a:cubicBezTo>
                  <a:pt x="4193543" y="1687008"/>
                  <a:pt x="4194411" y="1691783"/>
                  <a:pt x="4192674" y="1697860"/>
                </a:cubicBezTo>
                <a:cubicBezTo>
                  <a:pt x="4190070" y="1704805"/>
                  <a:pt x="4188334" y="1712185"/>
                  <a:pt x="4187465" y="1719998"/>
                </a:cubicBezTo>
                <a:cubicBezTo>
                  <a:pt x="4190070" y="1719130"/>
                  <a:pt x="4193109" y="1718262"/>
                  <a:pt x="4196581" y="1717394"/>
                </a:cubicBezTo>
                <a:cubicBezTo>
                  <a:pt x="4200054" y="1715657"/>
                  <a:pt x="4203092" y="1714789"/>
                  <a:pt x="4205697" y="1714789"/>
                </a:cubicBezTo>
                <a:cubicBezTo>
                  <a:pt x="4211774" y="1712185"/>
                  <a:pt x="4217851" y="1712185"/>
                  <a:pt x="4223928" y="1714789"/>
                </a:cubicBezTo>
                <a:cubicBezTo>
                  <a:pt x="4233478" y="1720866"/>
                  <a:pt x="4239555" y="1726509"/>
                  <a:pt x="4242160" y="1731718"/>
                </a:cubicBezTo>
                <a:cubicBezTo>
                  <a:pt x="4244764" y="1736927"/>
                  <a:pt x="4243028" y="1740400"/>
                  <a:pt x="4236951" y="1742136"/>
                </a:cubicBezTo>
                <a:cubicBezTo>
                  <a:pt x="4231742" y="1743004"/>
                  <a:pt x="4223494" y="1743872"/>
                  <a:pt x="4212208" y="1744741"/>
                </a:cubicBezTo>
                <a:cubicBezTo>
                  <a:pt x="4200922" y="1746477"/>
                  <a:pt x="4192240" y="1747779"/>
                  <a:pt x="4186163" y="1748647"/>
                </a:cubicBezTo>
                <a:lnTo>
                  <a:pt x="4186163" y="1790319"/>
                </a:lnTo>
                <a:cubicBezTo>
                  <a:pt x="4187900" y="1789451"/>
                  <a:pt x="4190504" y="1789017"/>
                  <a:pt x="4193977" y="1789017"/>
                </a:cubicBezTo>
                <a:cubicBezTo>
                  <a:pt x="4197449" y="1788149"/>
                  <a:pt x="4200054" y="1787715"/>
                  <a:pt x="4201790" y="1787715"/>
                </a:cubicBezTo>
                <a:cubicBezTo>
                  <a:pt x="4206131" y="1787715"/>
                  <a:pt x="4213945" y="1786847"/>
                  <a:pt x="4225231" y="1785110"/>
                </a:cubicBezTo>
                <a:cubicBezTo>
                  <a:pt x="4228703" y="1784242"/>
                  <a:pt x="4231308" y="1783808"/>
                  <a:pt x="4233044" y="1783808"/>
                </a:cubicBezTo>
                <a:cubicBezTo>
                  <a:pt x="4239121" y="1782940"/>
                  <a:pt x="4244764" y="1783808"/>
                  <a:pt x="4249973" y="1786413"/>
                </a:cubicBezTo>
                <a:cubicBezTo>
                  <a:pt x="4258655" y="1791622"/>
                  <a:pt x="4266034" y="1797699"/>
                  <a:pt x="4272111" y="1804644"/>
                </a:cubicBezTo>
                <a:cubicBezTo>
                  <a:pt x="4276452" y="1813326"/>
                  <a:pt x="4273848" y="1818100"/>
                  <a:pt x="4264298" y="1818969"/>
                </a:cubicBezTo>
                <a:cubicBezTo>
                  <a:pt x="4252144" y="1817232"/>
                  <a:pt x="4228703" y="1816798"/>
                  <a:pt x="4193977" y="1817666"/>
                </a:cubicBezTo>
                <a:cubicBezTo>
                  <a:pt x="4187031" y="1817666"/>
                  <a:pt x="4182691" y="1817666"/>
                  <a:pt x="4180954" y="1817666"/>
                </a:cubicBezTo>
                <a:cubicBezTo>
                  <a:pt x="4155777" y="1819403"/>
                  <a:pt x="4135376" y="1821573"/>
                  <a:pt x="4119749" y="1824178"/>
                </a:cubicBezTo>
                <a:cubicBezTo>
                  <a:pt x="4114540" y="1825046"/>
                  <a:pt x="4110633" y="1825046"/>
                  <a:pt x="4108028" y="1824178"/>
                </a:cubicBezTo>
                <a:cubicBezTo>
                  <a:pt x="4107160" y="1823309"/>
                  <a:pt x="4106292" y="1822441"/>
                  <a:pt x="4105424" y="1821573"/>
                </a:cubicBezTo>
                <a:cubicBezTo>
                  <a:pt x="4101083" y="1818100"/>
                  <a:pt x="4098479" y="1815496"/>
                  <a:pt x="4097610" y="1813760"/>
                </a:cubicBezTo>
                <a:lnTo>
                  <a:pt x="4097610" y="1820271"/>
                </a:lnTo>
                <a:cubicBezTo>
                  <a:pt x="4097610" y="1833293"/>
                  <a:pt x="4095440" y="1844145"/>
                  <a:pt x="4091099" y="1852827"/>
                </a:cubicBezTo>
                <a:cubicBezTo>
                  <a:pt x="4086758" y="1856300"/>
                  <a:pt x="4081983" y="1857168"/>
                  <a:pt x="4076774" y="1855432"/>
                </a:cubicBezTo>
                <a:cubicBezTo>
                  <a:pt x="4068093" y="1852827"/>
                  <a:pt x="4062016" y="1845014"/>
                  <a:pt x="4058543" y="1831991"/>
                </a:cubicBezTo>
                <a:cubicBezTo>
                  <a:pt x="4057675" y="1826782"/>
                  <a:pt x="4057675" y="1822441"/>
                  <a:pt x="4058543" y="1818969"/>
                </a:cubicBezTo>
                <a:cubicBezTo>
                  <a:pt x="4062016" y="1812023"/>
                  <a:pt x="4063752" y="1803776"/>
                  <a:pt x="4063752" y="1794226"/>
                </a:cubicBezTo>
                <a:cubicBezTo>
                  <a:pt x="4063752" y="1790753"/>
                  <a:pt x="4063752" y="1785978"/>
                  <a:pt x="4063752" y="1779901"/>
                </a:cubicBezTo>
                <a:cubicBezTo>
                  <a:pt x="4064620" y="1769483"/>
                  <a:pt x="4064620" y="1761236"/>
                  <a:pt x="4063752" y="1755159"/>
                </a:cubicBezTo>
                <a:cubicBezTo>
                  <a:pt x="4043784" y="1772522"/>
                  <a:pt x="4021212" y="1786413"/>
                  <a:pt x="3996035" y="1796831"/>
                </a:cubicBezTo>
                <a:cubicBezTo>
                  <a:pt x="3992563" y="1798567"/>
                  <a:pt x="3989958" y="1799001"/>
                  <a:pt x="3988222" y="1798133"/>
                </a:cubicBezTo>
                <a:cubicBezTo>
                  <a:pt x="3987354" y="1797265"/>
                  <a:pt x="3988656" y="1795528"/>
                  <a:pt x="3992128" y="1792924"/>
                </a:cubicBezTo>
                <a:cubicBezTo>
                  <a:pt x="4035537" y="1755593"/>
                  <a:pt x="4069395" y="1714355"/>
                  <a:pt x="4093704" y="1669210"/>
                </a:cubicBezTo>
                <a:cubicBezTo>
                  <a:pt x="4091099" y="1670079"/>
                  <a:pt x="4087627" y="1670513"/>
                  <a:pt x="4083286" y="1670513"/>
                </a:cubicBezTo>
                <a:cubicBezTo>
                  <a:pt x="4078077" y="1672249"/>
                  <a:pt x="4072868" y="1671381"/>
                  <a:pt x="4067659" y="1667908"/>
                </a:cubicBezTo>
                <a:cubicBezTo>
                  <a:pt x="4061582" y="1665304"/>
                  <a:pt x="4055938" y="1660529"/>
                  <a:pt x="4050729" y="1653583"/>
                </a:cubicBezTo>
                <a:cubicBezTo>
                  <a:pt x="4047257" y="1647506"/>
                  <a:pt x="4048559" y="1644034"/>
                  <a:pt x="4054636" y="1643166"/>
                </a:cubicBezTo>
                <a:cubicBezTo>
                  <a:pt x="4066791" y="1643166"/>
                  <a:pt x="4079379" y="1642297"/>
                  <a:pt x="4092401" y="1640561"/>
                </a:cubicBezTo>
                <a:cubicBezTo>
                  <a:pt x="4094138" y="1640561"/>
                  <a:pt x="4096742" y="1640561"/>
                  <a:pt x="4100215" y="1640561"/>
                </a:cubicBezTo>
                <a:cubicBezTo>
                  <a:pt x="4103688" y="1639693"/>
                  <a:pt x="4106726" y="1639259"/>
                  <a:pt x="4109331" y="1639259"/>
                </a:cubicBezTo>
                <a:cubicBezTo>
                  <a:pt x="4110199" y="1635786"/>
                  <a:pt x="4111935" y="1631011"/>
                  <a:pt x="4114540" y="1624934"/>
                </a:cubicBezTo>
                <a:cubicBezTo>
                  <a:pt x="4118012" y="1614516"/>
                  <a:pt x="4120617" y="1606703"/>
                  <a:pt x="4122353" y="1601494"/>
                </a:cubicBezTo>
                <a:cubicBezTo>
                  <a:pt x="4125826" y="1587603"/>
                  <a:pt x="4125392" y="1577619"/>
                  <a:pt x="4121051" y="1571542"/>
                </a:cubicBezTo>
                <a:cubicBezTo>
                  <a:pt x="4119315" y="1567201"/>
                  <a:pt x="4121919" y="1565031"/>
                  <a:pt x="4128864" y="1565031"/>
                </a:cubicBezTo>
                <a:close/>
                <a:moveTo>
                  <a:pt x="3779862" y="1565031"/>
                </a:moveTo>
                <a:cubicBezTo>
                  <a:pt x="3792885" y="1568503"/>
                  <a:pt x="3805039" y="1575015"/>
                  <a:pt x="3816325" y="1584564"/>
                </a:cubicBezTo>
                <a:cubicBezTo>
                  <a:pt x="3819798" y="1590642"/>
                  <a:pt x="3820666" y="1595851"/>
                  <a:pt x="3818930" y="1600191"/>
                </a:cubicBezTo>
                <a:cubicBezTo>
                  <a:pt x="3817193" y="1605400"/>
                  <a:pt x="3815457" y="1614082"/>
                  <a:pt x="3813721" y="1626236"/>
                </a:cubicBezTo>
                <a:cubicBezTo>
                  <a:pt x="3815457" y="1625368"/>
                  <a:pt x="3818062" y="1624500"/>
                  <a:pt x="3821534" y="1623632"/>
                </a:cubicBezTo>
                <a:cubicBezTo>
                  <a:pt x="3824139" y="1622764"/>
                  <a:pt x="3826309" y="1622330"/>
                  <a:pt x="3828045" y="1622330"/>
                </a:cubicBezTo>
                <a:cubicBezTo>
                  <a:pt x="3836727" y="1618857"/>
                  <a:pt x="3846277" y="1623632"/>
                  <a:pt x="3856695" y="1636654"/>
                </a:cubicBezTo>
                <a:cubicBezTo>
                  <a:pt x="3861036" y="1644468"/>
                  <a:pt x="3858865" y="1648808"/>
                  <a:pt x="3850184" y="1649677"/>
                </a:cubicBezTo>
                <a:cubicBezTo>
                  <a:pt x="3845843" y="1650545"/>
                  <a:pt x="3839766" y="1651413"/>
                  <a:pt x="3831952" y="1652281"/>
                </a:cubicBezTo>
                <a:cubicBezTo>
                  <a:pt x="3823271" y="1654017"/>
                  <a:pt x="3816759" y="1655320"/>
                  <a:pt x="3812418" y="1656188"/>
                </a:cubicBezTo>
                <a:cubicBezTo>
                  <a:pt x="3812418" y="1664001"/>
                  <a:pt x="3811984" y="1671381"/>
                  <a:pt x="3811116" y="1678326"/>
                </a:cubicBezTo>
                <a:cubicBezTo>
                  <a:pt x="3831952" y="1674853"/>
                  <a:pt x="3848881" y="1671815"/>
                  <a:pt x="3861904" y="1669210"/>
                </a:cubicBezTo>
                <a:cubicBezTo>
                  <a:pt x="3868849" y="1666606"/>
                  <a:pt x="3876228" y="1667040"/>
                  <a:pt x="3884042" y="1670513"/>
                </a:cubicBezTo>
                <a:cubicBezTo>
                  <a:pt x="3891855" y="1673985"/>
                  <a:pt x="3897499" y="1680497"/>
                  <a:pt x="3900971" y="1690046"/>
                </a:cubicBezTo>
                <a:cubicBezTo>
                  <a:pt x="3904444" y="1697860"/>
                  <a:pt x="3901839" y="1701767"/>
                  <a:pt x="3893158" y="1701767"/>
                </a:cubicBezTo>
                <a:cubicBezTo>
                  <a:pt x="3867981" y="1700898"/>
                  <a:pt x="3838898" y="1702201"/>
                  <a:pt x="3805907" y="1705673"/>
                </a:cubicBezTo>
                <a:cubicBezTo>
                  <a:pt x="3810248" y="1708278"/>
                  <a:pt x="3813721" y="1711316"/>
                  <a:pt x="3816325" y="1714789"/>
                </a:cubicBezTo>
                <a:cubicBezTo>
                  <a:pt x="3818930" y="1718262"/>
                  <a:pt x="3819364" y="1722168"/>
                  <a:pt x="3817627" y="1726509"/>
                </a:cubicBezTo>
                <a:cubicBezTo>
                  <a:pt x="3816759" y="1727377"/>
                  <a:pt x="3816325" y="1729114"/>
                  <a:pt x="3816325" y="1731718"/>
                </a:cubicBezTo>
                <a:cubicBezTo>
                  <a:pt x="3815457" y="1734323"/>
                  <a:pt x="3815023" y="1736059"/>
                  <a:pt x="3815023" y="1736927"/>
                </a:cubicBezTo>
                <a:cubicBezTo>
                  <a:pt x="3821968" y="1735191"/>
                  <a:pt x="3828914" y="1732586"/>
                  <a:pt x="3835859" y="1729114"/>
                </a:cubicBezTo>
                <a:cubicBezTo>
                  <a:pt x="3841068" y="1726509"/>
                  <a:pt x="3847145" y="1726943"/>
                  <a:pt x="3854090" y="1730416"/>
                </a:cubicBezTo>
                <a:cubicBezTo>
                  <a:pt x="3860168" y="1733020"/>
                  <a:pt x="3864943" y="1737795"/>
                  <a:pt x="3868415" y="1744741"/>
                </a:cubicBezTo>
                <a:cubicBezTo>
                  <a:pt x="3871019" y="1749950"/>
                  <a:pt x="3869283" y="1753422"/>
                  <a:pt x="3863206" y="1755159"/>
                </a:cubicBezTo>
                <a:cubicBezTo>
                  <a:pt x="3851052" y="1758631"/>
                  <a:pt x="3834123" y="1761236"/>
                  <a:pt x="3812418" y="1762972"/>
                </a:cubicBezTo>
                <a:cubicBezTo>
                  <a:pt x="3812418" y="1765577"/>
                  <a:pt x="3812418" y="1769483"/>
                  <a:pt x="3812418" y="1774692"/>
                </a:cubicBezTo>
                <a:cubicBezTo>
                  <a:pt x="3811550" y="1780769"/>
                  <a:pt x="3811116" y="1785544"/>
                  <a:pt x="3811116" y="1789017"/>
                </a:cubicBezTo>
                <a:cubicBezTo>
                  <a:pt x="3844107" y="1807249"/>
                  <a:pt x="3886646" y="1822007"/>
                  <a:pt x="3938736" y="1833293"/>
                </a:cubicBezTo>
                <a:cubicBezTo>
                  <a:pt x="3943945" y="1835030"/>
                  <a:pt x="3946116" y="1836332"/>
                  <a:pt x="3945247" y="1837200"/>
                </a:cubicBezTo>
                <a:cubicBezTo>
                  <a:pt x="3945247" y="1838068"/>
                  <a:pt x="3943077" y="1838936"/>
                  <a:pt x="3938736" y="1839805"/>
                </a:cubicBezTo>
                <a:cubicBezTo>
                  <a:pt x="3913560" y="1846750"/>
                  <a:pt x="3888383" y="1851959"/>
                  <a:pt x="3863206" y="1855432"/>
                </a:cubicBezTo>
                <a:cubicBezTo>
                  <a:pt x="3862338" y="1855432"/>
                  <a:pt x="3861036" y="1855432"/>
                  <a:pt x="3859299" y="1855432"/>
                </a:cubicBezTo>
                <a:cubicBezTo>
                  <a:pt x="3853222" y="1856300"/>
                  <a:pt x="3848013" y="1854998"/>
                  <a:pt x="3843672" y="1851525"/>
                </a:cubicBezTo>
                <a:cubicBezTo>
                  <a:pt x="3816759" y="1835898"/>
                  <a:pt x="3793319" y="1817232"/>
                  <a:pt x="3773351" y="1795528"/>
                </a:cubicBezTo>
                <a:cubicBezTo>
                  <a:pt x="3769879" y="1792056"/>
                  <a:pt x="3764670" y="1785978"/>
                  <a:pt x="3757724" y="1777297"/>
                </a:cubicBezTo>
                <a:cubicBezTo>
                  <a:pt x="3754252" y="1772956"/>
                  <a:pt x="3751647" y="1769917"/>
                  <a:pt x="3749911" y="1768181"/>
                </a:cubicBezTo>
                <a:cubicBezTo>
                  <a:pt x="3739493" y="1780335"/>
                  <a:pt x="3725602" y="1792490"/>
                  <a:pt x="3708239" y="1804644"/>
                </a:cubicBezTo>
                <a:cubicBezTo>
                  <a:pt x="3700425" y="1810721"/>
                  <a:pt x="3687403" y="1818100"/>
                  <a:pt x="3669171" y="1826782"/>
                </a:cubicBezTo>
                <a:cubicBezTo>
                  <a:pt x="3663094" y="1830255"/>
                  <a:pt x="3659188" y="1832425"/>
                  <a:pt x="3657451" y="1833293"/>
                </a:cubicBezTo>
                <a:cubicBezTo>
                  <a:pt x="3653110" y="1835030"/>
                  <a:pt x="3650506" y="1835464"/>
                  <a:pt x="3649638" y="1834596"/>
                </a:cubicBezTo>
                <a:cubicBezTo>
                  <a:pt x="3648770" y="1832859"/>
                  <a:pt x="3650072" y="1830255"/>
                  <a:pt x="3653544" y="1826782"/>
                </a:cubicBezTo>
                <a:cubicBezTo>
                  <a:pt x="3681326" y="1800737"/>
                  <a:pt x="3702162" y="1776863"/>
                  <a:pt x="3716052" y="1755159"/>
                </a:cubicBezTo>
                <a:cubicBezTo>
                  <a:pt x="3724734" y="1743872"/>
                  <a:pt x="3728641" y="1733454"/>
                  <a:pt x="3727772" y="1723905"/>
                </a:cubicBezTo>
                <a:cubicBezTo>
                  <a:pt x="3727772" y="1721300"/>
                  <a:pt x="3728207" y="1719564"/>
                  <a:pt x="3729075" y="1718696"/>
                </a:cubicBezTo>
                <a:cubicBezTo>
                  <a:pt x="3722998" y="1719564"/>
                  <a:pt x="3717789" y="1720866"/>
                  <a:pt x="3713448" y="1722603"/>
                </a:cubicBezTo>
                <a:cubicBezTo>
                  <a:pt x="3706502" y="1722603"/>
                  <a:pt x="3701727" y="1721734"/>
                  <a:pt x="3699123" y="1719998"/>
                </a:cubicBezTo>
                <a:cubicBezTo>
                  <a:pt x="3694782" y="1717394"/>
                  <a:pt x="3688705" y="1712185"/>
                  <a:pt x="3680892" y="1704371"/>
                </a:cubicBezTo>
                <a:cubicBezTo>
                  <a:pt x="3679155" y="1700898"/>
                  <a:pt x="3680458" y="1698728"/>
                  <a:pt x="3684798" y="1697860"/>
                </a:cubicBezTo>
                <a:cubicBezTo>
                  <a:pt x="3687403" y="1697860"/>
                  <a:pt x="3704766" y="1695689"/>
                  <a:pt x="3736888" y="1691349"/>
                </a:cubicBezTo>
                <a:cubicBezTo>
                  <a:pt x="3742965" y="1690480"/>
                  <a:pt x="3746872" y="1690046"/>
                  <a:pt x="3748608" y="1690046"/>
                </a:cubicBezTo>
                <a:cubicBezTo>
                  <a:pt x="3752081" y="1689178"/>
                  <a:pt x="3756422" y="1688310"/>
                  <a:pt x="3761631" y="1687442"/>
                </a:cubicBezTo>
                <a:cubicBezTo>
                  <a:pt x="3770313" y="1685706"/>
                  <a:pt x="3776824" y="1684403"/>
                  <a:pt x="3781164" y="1683535"/>
                </a:cubicBezTo>
                <a:lnTo>
                  <a:pt x="3781164" y="1661397"/>
                </a:lnTo>
                <a:cubicBezTo>
                  <a:pt x="3779428" y="1661397"/>
                  <a:pt x="3776390" y="1661831"/>
                  <a:pt x="3772049" y="1662699"/>
                </a:cubicBezTo>
                <a:cubicBezTo>
                  <a:pt x="3768576" y="1663567"/>
                  <a:pt x="3765538" y="1664436"/>
                  <a:pt x="3762933" y="1665304"/>
                </a:cubicBezTo>
                <a:cubicBezTo>
                  <a:pt x="3757724" y="1666172"/>
                  <a:pt x="3752515" y="1664870"/>
                  <a:pt x="3747306" y="1661397"/>
                </a:cubicBezTo>
                <a:cubicBezTo>
                  <a:pt x="3743834" y="1658792"/>
                  <a:pt x="3738625" y="1654452"/>
                  <a:pt x="3731679" y="1648375"/>
                </a:cubicBezTo>
                <a:cubicBezTo>
                  <a:pt x="3729075" y="1644902"/>
                  <a:pt x="3728207" y="1642731"/>
                  <a:pt x="3729075" y="1641863"/>
                </a:cubicBezTo>
                <a:cubicBezTo>
                  <a:pt x="3729075" y="1640127"/>
                  <a:pt x="3730811" y="1639259"/>
                  <a:pt x="3734284" y="1639259"/>
                </a:cubicBezTo>
                <a:cubicBezTo>
                  <a:pt x="3749911" y="1637522"/>
                  <a:pt x="3765104" y="1635352"/>
                  <a:pt x="3779862" y="1632748"/>
                </a:cubicBezTo>
                <a:cubicBezTo>
                  <a:pt x="3778126" y="1607571"/>
                  <a:pt x="3774653" y="1588471"/>
                  <a:pt x="3769444" y="1575449"/>
                </a:cubicBezTo>
                <a:cubicBezTo>
                  <a:pt x="3766840" y="1567635"/>
                  <a:pt x="3770313" y="1564162"/>
                  <a:pt x="3779862" y="1565031"/>
                </a:cubicBezTo>
                <a:close/>
                <a:moveTo>
                  <a:pt x="8055862" y="1563729"/>
                </a:moveTo>
                <a:cubicBezTo>
                  <a:pt x="8057164" y="1562860"/>
                  <a:pt x="8059117" y="1562860"/>
                  <a:pt x="8061722" y="1563729"/>
                </a:cubicBezTo>
                <a:cubicBezTo>
                  <a:pt x="8075612" y="1568069"/>
                  <a:pt x="8085596" y="1574146"/>
                  <a:pt x="8091673" y="1581960"/>
                </a:cubicBezTo>
                <a:cubicBezTo>
                  <a:pt x="8097750" y="1588905"/>
                  <a:pt x="8097316" y="1595416"/>
                  <a:pt x="8090371" y="1601494"/>
                </a:cubicBezTo>
                <a:cubicBezTo>
                  <a:pt x="8090371" y="1602362"/>
                  <a:pt x="8088635" y="1604532"/>
                  <a:pt x="8085162" y="1608005"/>
                </a:cubicBezTo>
                <a:cubicBezTo>
                  <a:pt x="8082558" y="1612346"/>
                  <a:pt x="8080822" y="1614950"/>
                  <a:pt x="8079953" y="1615818"/>
                </a:cubicBezTo>
                <a:cubicBezTo>
                  <a:pt x="8079953" y="1615818"/>
                  <a:pt x="8079519" y="1616252"/>
                  <a:pt x="8078650" y="1617121"/>
                </a:cubicBezTo>
                <a:cubicBezTo>
                  <a:pt x="8100355" y="1611912"/>
                  <a:pt x="8114680" y="1607571"/>
                  <a:pt x="8121624" y="1604098"/>
                </a:cubicBezTo>
                <a:cubicBezTo>
                  <a:pt x="8126834" y="1602362"/>
                  <a:pt x="8132042" y="1603230"/>
                  <a:pt x="8137252" y="1606703"/>
                </a:cubicBezTo>
                <a:cubicBezTo>
                  <a:pt x="8145065" y="1611043"/>
                  <a:pt x="8151576" y="1617121"/>
                  <a:pt x="8156786" y="1624934"/>
                </a:cubicBezTo>
                <a:cubicBezTo>
                  <a:pt x="8160258" y="1630143"/>
                  <a:pt x="8159390" y="1634918"/>
                  <a:pt x="8154181" y="1639259"/>
                </a:cubicBezTo>
                <a:cubicBezTo>
                  <a:pt x="8148972" y="1642731"/>
                  <a:pt x="8140724" y="1650979"/>
                  <a:pt x="8129438" y="1664001"/>
                </a:cubicBezTo>
                <a:cubicBezTo>
                  <a:pt x="8125098" y="1670947"/>
                  <a:pt x="8120322" y="1677024"/>
                  <a:pt x="8115114" y="1682233"/>
                </a:cubicBezTo>
                <a:cubicBezTo>
                  <a:pt x="8150708" y="1707410"/>
                  <a:pt x="8197155" y="1727377"/>
                  <a:pt x="8254454" y="1742136"/>
                </a:cubicBezTo>
                <a:cubicBezTo>
                  <a:pt x="8257927" y="1743004"/>
                  <a:pt x="8260097" y="1744307"/>
                  <a:pt x="8260965" y="1746043"/>
                </a:cubicBezTo>
                <a:cubicBezTo>
                  <a:pt x="8260965" y="1747779"/>
                  <a:pt x="8259663" y="1749081"/>
                  <a:pt x="8257058" y="1749950"/>
                </a:cubicBezTo>
                <a:cubicBezTo>
                  <a:pt x="8241432" y="1754290"/>
                  <a:pt x="8216255" y="1759065"/>
                  <a:pt x="8181528" y="1764274"/>
                </a:cubicBezTo>
                <a:cubicBezTo>
                  <a:pt x="8178924" y="1764274"/>
                  <a:pt x="8177188" y="1764274"/>
                  <a:pt x="8176319" y="1764274"/>
                </a:cubicBezTo>
                <a:cubicBezTo>
                  <a:pt x="8171978" y="1764274"/>
                  <a:pt x="8168506" y="1763406"/>
                  <a:pt x="8165901" y="1761670"/>
                </a:cubicBezTo>
                <a:cubicBezTo>
                  <a:pt x="8138120" y="1743438"/>
                  <a:pt x="8114246" y="1724773"/>
                  <a:pt x="8094278" y="1705673"/>
                </a:cubicBezTo>
                <a:lnTo>
                  <a:pt x="8092976" y="1705673"/>
                </a:lnTo>
                <a:cubicBezTo>
                  <a:pt x="8087766" y="1709146"/>
                  <a:pt x="8082558" y="1713053"/>
                  <a:pt x="8077348" y="1717394"/>
                </a:cubicBezTo>
                <a:cubicBezTo>
                  <a:pt x="8046094" y="1740834"/>
                  <a:pt x="8003554" y="1756027"/>
                  <a:pt x="7949728" y="1762972"/>
                </a:cubicBezTo>
                <a:cubicBezTo>
                  <a:pt x="7946256" y="1763840"/>
                  <a:pt x="7944086" y="1763406"/>
                  <a:pt x="7943217" y="1761670"/>
                </a:cubicBezTo>
                <a:cubicBezTo>
                  <a:pt x="7943217" y="1760802"/>
                  <a:pt x="7944954" y="1759499"/>
                  <a:pt x="7948426" y="1757763"/>
                </a:cubicBezTo>
                <a:cubicBezTo>
                  <a:pt x="8003120" y="1735191"/>
                  <a:pt x="8043924" y="1709580"/>
                  <a:pt x="8070837" y="1680931"/>
                </a:cubicBezTo>
                <a:cubicBezTo>
                  <a:pt x="8067364" y="1676590"/>
                  <a:pt x="8061722" y="1670947"/>
                  <a:pt x="8053908" y="1664001"/>
                </a:cubicBezTo>
                <a:cubicBezTo>
                  <a:pt x="8051304" y="1661397"/>
                  <a:pt x="8049568" y="1659661"/>
                  <a:pt x="8048699" y="1658792"/>
                </a:cubicBezTo>
                <a:cubicBezTo>
                  <a:pt x="8035676" y="1670947"/>
                  <a:pt x="8020918" y="1680931"/>
                  <a:pt x="8004422" y="1688744"/>
                </a:cubicBezTo>
                <a:cubicBezTo>
                  <a:pt x="8000082" y="1690481"/>
                  <a:pt x="7997478" y="1690914"/>
                  <a:pt x="7996609" y="1690046"/>
                </a:cubicBezTo>
                <a:cubicBezTo>
                  <a:pt x="7996609" y="1689178"/>
                  <a:pt x="7997912" y="1687442"/>
                  <a:pt x="8000516" y="1684837"/>
                </a:cubicBezTo>
                <a:cubicBezTo>
                  <a:pt x="8024825" y="1655320"/>
                  <a:pt x="8040886" y="1628407"/>
                  <a:pt x="8048699" y="1604098"/>
                </a:cubicBezTo>
                <a:cubicBezTo>
                  <a:pt x="8053908" y="1590207"/>
                  <a:pt x="8055644" y="1578487"/>
                  <a:pt x="8053908" y="1568937"/>
                </a:cubicBezTo>
                <a:cubicBezTo>
                  <a:pt x="8053908" y="1566333"/>
                  <a:pt x="8054559" y="1564597"/>
                  <a:pt x="8055862" y="1563729"/>
                </a:cubicBezTo>
                <a:close/>
                <a:moveTo>
                  <a:pt x="7800379" y="1562426"/>
                </a:moveTo>
                <a:cubicBezTo>
                  <a:pt x="7820347" y="1565899"/>
                  <a:pt x="7835106" y="1573712"/>
                  <a:pt x="7844656" y="1585867"/>
                </a:cubicBezTo>
                <a:cubicBezTo>
                  <a:pt x="7848128" y="1589339"/>
                  <a:pt x="7848562" y="1593680"/>
                  <a:pt x="7845958" y="1598889"/>
                </a:cubicBezTo>
                <a:cubicBezTo>
                  <a:pt x="7841618" y="1613648"/>
                  <a:pt x="7839446" y="1629275"/>
                  <a:pt x="7839446" y="1645770"/>
                </a:cubicBezTo>
                <a:cubicBezTo>
                  <a:pt x="7838578" y="1651847"/>
                  <a:pt x="7838144" y="1658792"/>
                  <a:pt x="7838144" y="1666606"/>
                </a:cubicBezTo>
                <a:cubicBezTo>
                  <a:pt x="7858980" y="1671815"/>
                  <a:pt x="7880250" y="1678326"/>
                  <a:pt x="7901954" y="1686140"/>
                </a:cubicBezTo>
                <a:cubicBezTo>
                  <a:pt x="7921054" y="1693953"/>
                  <a:pt x="7928000" y="1710014"/>
                  <a:pt x="7922790" y="1734323"/>
                </a:cubicBezTo>
                <a:cubicBezTo>
                  <a:pt x="7918450" y="1743872"/>
                  <a:pt x="7910202" y="1745609"/>
                  <a:pt x="7898048" y="1739532"/>
                </a:cubicBezTo>
                <a:cubicBezTo>
                  <a:pt x="7876344" y="1723905"/>
                  <a:pt x="7856376" y="1704805"/>
                  <a:pt x="7838144" y="1682233"/>
                </a:cubicBezTo>
                <a:cubicBezTo>
                  <a:pt x="7838144" y="1692651"/>
                  <a:pt x="7838144" y="1709146"/>
                  <a:pt x="7838144" y="1731718"/>
                </a:cubicBezTo>
                <a:cubicBezTo>
                  <a:pt x="7837276" y="1776863"/>
                  <a:pt x="7837276" y="1807683"/>
                  <a:pt x="7838144" y="1824178"/>
                </a:cubicBezTo>
                <a:cubicBezTo>
                  <a:pt x="7839013" y="1837200"/>
                  <a:pt x="7835540" y="1847618"/>
                  <a:pt x="7827726" y="1855432"/>
                </a:cubicBezTo>
                <a:cubicBezTo>
                  <a:pt x="7824254" y="1859772"/>
                  <a:pt x="7819913" y="1859772"/>
                  <a:pt x="7814704" y="1855432"/>
                </a:cubicBezTo>
                <a:cubicBezTo>
                  <a:pt x="7806022" y="1846750"/>
                  <a:pt x="7800379" y="1838502"/>
                  <a:pt x="7797774" y="1830689"/>
                </a:cubicBezTo>
                <a:cubicBezTo>
                  <a:pt x="7797774" y="1829821"/>
                  <a:pt x="7797774" y="1828518"/>
                  <a:pt x="7797774" y="1826782"/>
                </a:cubicBezTo>
                <a:cubicBezTo>
                  <a:pt x="7796906" y="1820705"/>
                  <a:pt x="7796906" y="1816798"/>
                  <a:pt x="7797774" y="1815062"/>
                </a:cubicBezTo>
                <a:cubicBezTo>
                  <a:pt x="7802116" y="1777731"/>
                  <a:pt x="7804286" y="1719130"/>
                  <a:pt x="7804286" y="1639259"/>
                </a:cubicBezTo>
                <a:cubicBezTo>
                  <a:pt x="7803418" y="1602796"/>
                  <a:pt x="7799511" y="1580224"/>
                  <a:pt x="7792566" y="1571542"/>
                </a:cubicBezTo>
                <a:cubicBezTo>
                  <a:pt x="7789961" y="1565465"/>
                  <a:pt x="7792566" y="1562426"/>
                  <a:pt x="7800379" y="1562426"/>
                </a:cubicBezTo>
                <a:close/>
                <a:moveTo>
                  <a:pt x="2777542" y="1558520"/>
                </a:moveTo>
                <a:cubicBezTo>
                  <a:pt x="2798378" y="1560256"/>
                  <a:pt x="2814873" y="1568937"/>
                  <a:pt x="2827027" y="1584564"/>
                </a:cubicBezTo>
                <a:cubicBezTo>
                  <a:pt x="2829632" y="1590642"/>
                  <a:pt x="2829632" y="1596285"/>
                  <a:pt x="2827027" y="1601494"/>
                </a:cubicBezTo>
                <a:cubicBezTo>
                  <a:pt x="2824423" y="1611043"/>
                  <a:pt x="2823121" y="1621461"/>
                  <a:pt x="2823121" y="1632748"/>
                </a:cubicBezTo>
                <a:lnTo>
                  <a:pt x="2823121" y="1635352"/>
                </a:lnTo>
                <a:cubicBezTo>
                  <a:pt x="2837879" y="1633616"/>
                  <a:pt x="2850902" y="1632313"/>
                  <a:pt x="2862188" y="1631445"/>
                </a:cubicBezTo>
                <a:cubicBezTo>
                  <a:pt x="2869133" y="1630577"/>
                  <a:pt x="2875210" y="1628841"/>
                  <a:pt x="2880419" y="1626236"/>
                </a:cubicBezTo>
                <a:cubicBezTo>
                  <a:pt x="2887365" y="1622764"/>
                  <a:pt x="2893876" y="1623632"/>
                  <a:pt x="2899953" y="1628841"/>
                </a:cubicBezTo>
                <a:cubicBezTo>
                  <a:pt x="2907767" y="1634918"/>
                  <a:pt x="2915146" y="1643166"/>
                  <a:pt x="2922091" y="1653583"/>
                </a:cubicBezTo>
                <a:cubicBezTo>
                  <a:pt x="2925564" y="1658792"/>
                  <a:pt x="2924696" y="1664436"/>
                  <a:pt x="2919487" y="1670513"/>
                </a:cubicBezTo>
                <a:cubicBezTo>
                  <a:pt x="2909069" y="1680931"/>
                  <a:pt x="2901255" y="1693085"/>
                  <a:pt x="2896046" y="1706976"/>
                </a:cubicBezTo>
                <a:cubicBezTo>
                  <a:pt x="2898651" y="1708712"/>
                  <a:pt x="2900387" y="1710882"/>
                  <a:pt x="2901255" y="1713487"/>
                </a:cubicBezTo>
                <a:cubicBezTo>
                  <a:pt x="2903860" y="1716959"/>
                  <a:pt x="2904294" y="1719998"/>
                  <a:pt x="2902558" y="1722603"/>
                </a:cubicBezTo>
                <a:cubicBezTo>
                  <a:pt x="2900821" y="1725207"/>
                  <a:pt x="2897349" y="1726509"/>
                  <a:pt x="2892140" y="1726509"/>
                </a:cubicBezTo>
                <a:cubicBezTo>
                  <a:pt x="2873908" y="1724773"/>
                  <a:pt x="2850468" y="1724773"/>
                  <a:pt x="2821818" y="1726509"/>
                </a:cubicBezTo>
                <a:lnTo>
                  <a:pt x="2821818" y="1751252"/>
                </a:lnTo>
                <a:cubicBezTo>
                  <a:pt x="2821818" y="1795528"/>
                  <a:pt x="2816175" y="1830255"/>
                  <a:pt x="2804889" y="1855432"/>
                </a:cubicBezTo>
                <a:cubicBezTo>
                  <a:pt x="2803153" y="1858904"/>
                  <a:pt x="2801850" y="1860641"/>
                  <a:pt x="2800982" y="1860641"/>
                </a:cubicBezTo>
                <a:cubicBezTo>
                  <a:pt x="2800114" y="1860641"/>
                  <a:pt x="2798812" y="1859338"/>
                  <a:pt x="2797076" y="1856734"/>
                </a:cubicBezTo>
                <a:cubicBezTo>
                  <a:pt x="2788394" y="1841107"/>
                  <a:pt x="2784053" y="1814194"/>
                  <a:pt x="2784053" y="1775995"/>
                </a:cubicBezTo>
                <a:cubicBezTo>
                  <a:pt x="2784053" y="1770786"/>
                  <a:pt x="2784053" y="1762972"/>
                  <a:pt x="2784053" y="1752554"/>
                </a:cubicBezTo>
                <a:cubicBezTo>
                  <a:pt x="2783185" y="1742136"/>
                  <a:pt x="2782751" y="1734323"/>
                  <a:pt x="2782751" y="1729114"/>
                </a:cubicBezTo>
                <a:cubicBezTo>
                  <a:pt x="2767124" y="1729982"/>
                  <a:pt x="2753667" y="1731284"/>
                  <a:pt x="2742381" y="1733020"/>
                </a:cubicBezTo>
                <a:cubicBezTo>
                  <a:pt x="2741513" y="1744307"/>
                  <a:pt x="2737606" y="1749950"/>
                  <a:pt x="2730661" y="1749950"/>
                </a:cubicBezTo>
                <a:cubicBezTo>
                  <a:pt x="2720243" y="1750818"/>
                  <a:pt x="2713732" y="1743004"/>
                  <a:pt x="2711127" y="1726509"/>
                </a:cubicBezTo>
                <a:cubicBezTo>
                  <a:pt x="2708523" y="1688310"/>
                  <a:pt x="2703748" y="1663567"/>
                  <a:pt x="2696803" y="1652281"/>
                </a:cubicBezTo>
                <a:cubicBezTo>
                  <a:pt x="2694198" y="1648808"/>
                  <a:pt x="2693764" y="1645770"/>
                  <a:pt x="2695501" y="1643166"/>
                </a:cubicBezTo>
                <a:cubicBezTo>
                  <a:pt x="2697237" y="1640561"/>
                  <a:pt x="2700275" y="1639693"/>
                  <a:pt x="2704616" y="1640561"/>
                </a:cubicBezTo>
                <a:cubicBezTo>
                  <a:pt x="2708957" y="1640561"/>
                  <a:pt x="2717639" y="1642731"/>
                  <a:pt x="2730661" y="1647072"/>
                </a:cubicBezTo>
                <a:cubicBezTo>
                  <a:pt x="2748893" y="1644468"/>
                  <a:pt x="2751063" y="1644034"/>
                  <a:pt x="2737172" y="1645770"/>
                </a:cubicBezTo>
                <a:cubicBezTo>
                  <a:pt x="2751063" y="1644034"/>
                  <a:pt x="2766256" y="1642297"/>
                  <a:pt x="2782751" y="1640561"/>
                </a:cubicBezTo>
                <a:lnTo>
                  <a:pt x="2782751" y="1615818"/>
                </a:lnTo>
                <a:cubicBezTo>
                  <a:pt x="2783619" y="1597587"/>
                  <a:pt x="2779712" y="1581526"/>
                  <a:pt x="2771031" y="1567635"/>
                </a:cubicBezTo>
                <a:cubicBezTo>
                  <a:pt x="2768426" y="1561558"/>
                  <a:pt x="2770597" y="1558520"/>
                  <a:pt x="2777542" y="1558520"/>
                </a:cubicBezTo>
                <a:close/>
                <a:moveTo>
                  <a:pt x="4713573" y="1250817"/>
                </a:moveTo>
                <a:cubicBezTo>
                  <a:pt x="4739618" y="1249949"/>
                  <a:pt x="4753074" y="1258631"/>
                  <a:pt x="4753942" y="1276862"/>
                </a:cubicBezTo>
                <a:cubicBezTo>
                  <a:pt x="4753074" y="1290753"/>
                  <a:pt x="4732672" y="1304209"/>
                  <a:pt x="4692737" y="1317232"/>
                </a:cubicBezTo>
                <a:cubicBezTo>
                  <a:pt x="4686660" y="1318100"/>
                  <a:pt x="4682753" y="1317232"/>
                  <a:pt x="4681017" y="1314627"/>
                </a:cubicBezTo>
                <a:cubicBezTo>
                  <a:pt x="4679280" y="1312023"/>
                  <a:pt x="4680582" y="1308984"/>
                  <a:pt x="4684923" y="1305512"/>
                </a:cubicBezTo>
                <a:cubicBezTo>
                  <a:pt x="4696209" y="1297698"/>
                  <a:pt x="4703155" y="1292055"/>
                  <a:pt x="4705759" y="1288583"/>
                </a:cubicBezTo>
                <a:cubicBezTo>
                  <a:pt x="4707496" y="1286846"/>
                  <a:pt x="4707930" y="1285544"/>
                  <a:pt x="4707062" y="1284676"/>
                </a:cubicBezTo>
                <a:cubicBezTo>
                  <a:pt x="4706193" y="1283808"/>
                  <a:pt x="4704457" y="1282939"/>
                  <a:pt x="4701853" y="1282071"/>
                </a:cubicBezTo>
                <a:cubicBezTo>
                  <a:pt x="4690566" y="1280335"/>
                  <a:pt x="4684923" y="1275126"/>
                  <a:pt x="4684923" y="1266444"/>
                </a:cubicBezTo>
                <a:cubicBezTo>
                  <a:pt x="4685791" y="1256026"/>
                  <a:pt x="4695341" y="1250817"/>
                  <a:pt x="4713573" y="1250817"/>
                </a:cubicBezTo>
                <a:close/>
                <a:moveTo>
                  <a:pt x="488604" y="1248213"/>
                </a:moveTo>
                <a:cubicBezTo>
                  <a:pt x="469504" y="1249081"/>
                  <a:pt x="453009" y="1250817"/>
                  <a:pt x="439119" y="1253422"/>
                </a:cubicBezTo>
                <a:cubicBezTo>
                  <a:pt x="439119" y="1256026"/>
                  <a:pt x="439119" y="1261235"/>
                  <a:pt x="439119" y="1269049"/>
                </a:cubicBezTo>
                <a:cubicBezTo>
                  <a:pt x="439987" y="1279467"/>
                  <a:pt x="440421" y="1286846"/>
                  <a:pt x="440421" y="1291187"/>
                </a:cubicBezTo>
                <a:cubicBezTo>
                  <a:pt x="457784" y="1289451"/>
                  <a:pt x="474714" y="1287280"/>
                  <a:pt x="491208" y="1284676"/>
                </a:cubicBezTo>
                <a:cubicBezTo>
                  <a:pt x="491208" y="1283808"/>
                  <a:pt x="491208" y="1282071"/>
                  <a:pt x="491208" y="1279467"/>
                </a:cubicBezTo>
                <a:cubicBezTo>
                  <a:pt x="492945" y="1263840"/>
                  <a:pt x="494247" y="1254724"/>
                  <a:pt x="495115" y="1252120"/>
                </a:cubicBezTo>
                <a:cubicBezTo>
                  <a:pt x="495984" y="1249515"/>
                  <a:pt x="493813" y="1248213"/>
                  <a:pt x="488604" y="1248213"/>
                </a:cubicBezTo>
                <a:close/>
                <a:moveTo>
                  <a:pt x="5206715" y="1241702"/>
                </a:moveTo>
                <a:cubicBezTo>
                  <a:pt x="5204979" y="1242570"/>
                  <a:pt x="5201506" y="1243004"/>
                  <a:pt x="5196297" y="1243004"/>
                </a:cubicBezTo>
                <a:cubicBezTo>
                  <a:pt x="5191088" y="1243872"/>
                  <a:pt x="5187181" y="1244306"/>
                  <a:pt x="5184577" y="1244306"/>
                </a:cubicBezTo>
                <a:cubicBezTo>
                  <a:pt x="5183708" y="1247779"/>
                  <a:pt x="5182840" y="1253856"/>
                  <a:pt x="5181972" y="1262538"/>
                </a:cubicBezTo>
                <a:cubicBezTo>
                  <a:pt x="5181104" y="1266878"/>
                  <a:pt x="5180670" y="1269917"/>
                  <a:pt x="5180670" y="1271653"/>
                </a:cubicBezTo>
                <a:cubicBezTo>
                  <a:pt x="5188483" y="1273390"/>
                  <a:pt x="5195863" y="1275126"/>
                  <a:pt x="5202808" y="1276862"/>
                </a:cubicBezTo>
                <a:cubicBezTo>
                  <a:pt x="5205412" y="1277730"/>
                  <a:pt x="5206715" y="1276862"/>
                  <a:pt x="5206715" y="1274258"/>
                </a:cubicBezTo>
                <a:cubicBezTo>
                  <a:pt x="5206715" y="1273390"/>
                  <a:pt x="5206715" y="1272956"/>
                  <a:pt x="5206715" y="1272956"/>
                </a:cubicBezTo>
                <a:close/>
                <a:moveTo>
                  <a:pt x="2476723" y="1240399"/>
                </a:moveTo>
                <a:cubicBezTo>
                  <a:pt x="2474987" y="1240399"/>
                  <a:pt x="2471080" y="1240833"/>
                  <a:pt x="2465003" y="1241702"/>
                </a:cubicBezTo>
                <a:cubicBezTo>
                  <a:pt x="2456321" y="1242570"/>
                  <a:pt x="2451112" y="1243438"/>
                  <a:pt x="2449376" y="1244306"/>
                </a:cubicBezTo>
                <a:lnTo>
                  <a:pt x="2448074" y="1244306"/>
                </a:lnTo>
                <a:cubicBezTo>
                  <a:pt x="2448074" y="1246042"/>
                  <a:pt x="2447640" y="1248647"/>
                  <a:pt x="2446772" y="1252120"/>
                </a:cubicBezTo>
                <a:cubicBezTo>
                  <a:pt x="2446772" y="1254724"/>
                  <a:pt x="2446772" y="1256460"/>
                  <a:pt x="2446772" y="1257329"/>
                </a:cubicBezTo>
                <a:cubicBezTo>
                  <a:pt x="2457189" y="1255592"/>
                  <a:pt x="2467173" y="1254290"/>
                  <a:pt x="2476723" y="1253422"/>
                </a:cubicBezTo>
                <a:cubicBezTo>
                  <a:pt x="2476723" y="1249949"/>
                  <a:pt x="2476723" y="1245608"/>
                  <a:pt x="2476723" y="1240399"/>
                </a:cubicBezTo>
                <a:close/>
                <a:moveTo>
                  <a:pt x="6447755" y="1236493"/>
                </a:moveTo>
                <a:cubicBezTo>
                  <a:pt x="6445151" y="1236493"/>
                  <a:pt x="6441678" y="1236927"/>
                  <a:pt x="6437337" y="1237795"/>
                </a:cubicBezTo>
                <a:cubicBezTo>
                  <a:pt x="6432997" y="1237795"/>
                  <a:pt x="6429524" y="1238229"/>
                  <a:pt x="6426920" y="1239097"/>
                </a:cubicBezTo>
                <a:cubicBezTo>
                  <a:pt x="6430392" y="1240833"/>
                  <a:pt x="6436469" y="1244740"/>
                  <a:pt x="6445151" y="1250817"/>
                </a:cubicBezTo>
                <a:cubicBezTo>
                  <a:pt x="6446887" y="1252554"/>
                  <a:pt x="6448189" y="1253422"/>
                  <a:pt x="6449057" y="1253422"/>
                </a:cubicBezTo>
                <a:cubicBezTo>
                  <a:pt x="6449926" y="1253422"/>
                  <a:pt x="6450360" y="1253856"/>
                  <a:pt x="6450360" y="1254724"/>
                </a:cubicBezTo>
                <a:cubicBezTo>
                  <a:pt x="6451228" y="1255592"/>
                  <a:pt x="6451662" y="1256460"/>
                  <a:pt x="6451662" y="1257329"/>
                </a:cubicBezTo>
                <a:cubicBezTo>
                  <a:pt x="6451662" y="1248647"/>
                  <a:pt x="6450360" y="1241702"/>
                  <a:pt x="6447755" y="1236493"/>
                </a:cubicBezTo>
                <a:close/>
                <a:moveTo>
                  <a:pt x="2830934" y="1226075"/>
                </a:moveTo>
                <a:cubicBezTo>
                  <a:pt x="2825725" y="1226075"/>
                  <a:pt x="2820082" y="1226943"/>
                  <a:pt x="2814005" y="1228679"/>
                </a:cubicBezTo>
                <a:cubicBezTo>
                  <a:pt x="2814005" y="1231284"/>
                  <a:pt x="2814005" y="1236493"/>
                  <a:pt x="2814005" y="1244306"/>
                </a:cubicBezTo>
                <a:cubicBezTo>
                  <a:pt x="2814873" y="1254724"/>
                  <a:pt x="2815307" y="1262538"/>
                  <a:pt x="2815307" y="1267747"/>
                </a:cubicBezTo>
                <a:cubicBezTo>
                  <a:pt x="2817912" y="1267747"/>
                  <a:pt x="2821818" y="1267312"/>
                  <a:pt x="2827027" y="1266444"/>
                </a:cubicBezTo>
                <a:cubicBezTo>
                  <a:pt x="2831368" y="1266444"/>
                  <a:pt x="2834407" y="1266444"/>
                  <a:pt x="2836143" y="1266444"/>
                </a:cubicBezTo>
                <a:cubicBezTo>
                  <a:pt x="2836143" y="1255158"/>
                  <a:pt x="2835709" y="1246477"/>
                  <a:pt x="2834841" y="1240399"/>
                </a:cubicBezTo>
                <a:cubicBezTo>
                  <a:pt x="2834841" y="1235190"/>
                  <a:pt x="2833539" y="1230415"/>
                  <a:pt x="2830934" y="1226075"/>
                </a:cubicBezTo>
                <a:close/>
                <a:moveTo>
                  <a:pt x="2888233" y="1219563"/>
                </a:moveTo>
                <a:cubicBezTo>
                  <a:pt x="2885628" y="1219563"/>
                  <a:pt x="2881722" y="1219997"/>
                  <a:pt x="2876513" y="1220866"/>
                </a:cubicBezTo>
                <a:cubicBezTo>
                  <a:pt x="2870435" y="1220866"/>
                  <a:pt x="2866095" y="1221300"/>
                  <a:pt x="2863490" y="1222168"/>
                </a:cubicBezTo>
                <a:cubicBezTo>
                  <a:pt x="2871304" y="1227377"/>
                  <a:pt x="2873474" y="1233020"/>
                  <a:pt x="2870001" y="1239097"/>
                </a:cubicBezTo>
                <a:cubicBezTo>
                  <a:pt x="2867397" y="1246911"/>
                  <a:pt x="2865660" y="1255158"/>
                  <a:pt x="2864793" y="1263840"/>
                </a:cubicBezTo>
                <a:cubicBezTo>
                  <a:pt x="2869133" y="1263840"/>
                  <a:pt x="2873040" y="1263840"/>
                  <a:pt x="2876513" y="1263840"/>
                </a:cubicBezTo>
                <a:cubicBezTo>
                  <a:pt x="2879117" y="1263840"/>
                  <a:pt x="2881287" y="1263406"/>
                  <a:pt x="2883024" y="1262538"/>
                </a:cubicBezTo>
                <a:cubicBezTo>
                  <a:pt x="2886496" y="1252120"/>
                  <a:pt x="2889969" y="1239965"/>
                  <a:pt x="2893442" y="1226075"/>
                </a:cubicBezTo>
                <a:cubicBezTo>
                  <a:pt x="2893442" y="1221734"/>
                  <a:pt x="2891705" y="1219563"/>
                  <a:pt x="2888233" y="1219563"/>
                </a:cubicBezTo>
                <a:close/>
                <a:moveTo>
                  <a:pt x="506510" y="1218261"/>
                </a:moveTo>
                <a:cubicBezTo>
                  <a:pt x="510633" y="1218261"/>
                  <a:pt x="514215" y="1219129"/>
                  <a:pt x="517253" y="1220866"/>
                </a:cubicBezTo>
                <a:cubicBezTo>
                  <a:pt x="529408" y="1226943"/>
                  <a:pt x="538523" y="1235624"/>
                  <a:pt x="544600" y="1246911"/>
                </a:cubicBezTo>
                <a:cubicBezTo>
                  <a:pt x="547205" y="1251251"/>
                  <a:pt x="546770" y="1255592"/>
                  <a:pt x="543298" y="1259933"/>
                </a:cubicBezTo>
                <a:cubicBezTo>
                  <a:pt x="537221" y="1265142"/>
                  <a:pt x="531578" y="1275126"/>
                  <a:pt x="526369" y="1289885"/>
                </a:cubicBezTo>
                <a:cubicBezTo>
                  <a:pt x="530710" y="1294225"/>
                  <a:pt x="533314" y="1299000"/>
                  <a:pt x="534182" y="1304209"/>
                </a:cubicBezTo>
                <a:cubicBezTo>
                  <a:pt x="536787" y="1310287"/>
                  <a:pt x="534617" y="1313325"/>
                  <a:pt x="527671" y="1313325"/>
                </a:cubicBezTo>
                <a:cubicBezTo>
                  <a:pt x="522462" y="1313325"/>
                  <a:pt x="514649" y="1313759"/>
                  <a:pt x="504231" y="1314627"/>
                </a:cubicBezTo>
                <a:cubicBezTo>
                  <a:pt x="475581" y="1316364"/>
                  <a:pt x="454745" y="1317232"/>
                  <a:pt x="441723" y="1317232"/>
                </a:cubicBezTo>
                <a:cubicBezTo>
                  <a:pt x="441723" y="1318968"/>
                  <a:pt x="441289" y="1320705"/>
                  <a:pt x="440421" y="1322441"/>
                </a:cubicBezTo>
                <a:cubicBezTo>
                  <a:pt x="440421" y="1325045"/>
                  <a:pt x="439987" y="1326782"/>
                  <a:pt x="439119" y="1327650"/>
                </a:cubicBezTo>
                <a:cubicBezTo>
                  <a:pt x="434778" y="1331991"/>
                  <a:pt x="430437" y="1333293"/>
                  <a:pt x="426096" y="1331557"/>
                </a:cubicBezTo>
                <a:cubicBezTo>
                  <a:pt x="417414" y="1325479"/>
                  <a:pt x="413074" y="1317666"/>
                  <a:pt x="413074" y="1308116"/>
                </a:cubicBezTo>
                <a:cubicBezTo>
                  <a:pt x="408733" y="1270785"/>
                  <a:pt x="403090" y="1245608"/>
                  <a:pt x="396144" y="1232586"/>
                </a:cubicBezTo>
                <a:cubicBezTo>
                  <a:pt x="393540" y="1228245"/>
                  <a:pt x="395710" y="1225641"/>
                  <a:pt x="402656" y="1224772"/>
                </a:cubicBezTo>
                <a:cubicBezTo>
                  <a:pt x="413074" y="1224772"/>
                  <a:pt x="421755" y="1226943"/>
                  <a:pt x="428701" y="1231284"/>
                </a:cubicBezTo>
                <a:cubicBezTo>
                  <a:pt x="429569" y="1231284"/>
                  <a:pt x="431305" y="1231284"/>
                  <a:pt x="433910" y="1231284"/>
                </a:cubicBezTo>
                <a:cubicBezTo>
                  <a:pt x="440855" y="1230415"/>
                  <a:pt x="451707" y="1228679"/>
                  <a:pt x="466466" y="1226075"/>
                </a:cubicBezTo>
                <a:cubicBezTo>
                  <a:pt x="470806" y="1226075"/>
                  <a:pt x="478186" y="1224772"/>
                  <a:pt x="488604" y="1222168"/>
                </a:cubicBezTo>
                <a:cubicBezTo>
                  <a:pt x="490340" y="1221300"/>
                  <a:pt x="491642" y="1220866"/>
                  <a:pt x="492511" y="1220866"/>
                </a:cubicBezTo>
                <a:cubicBezTo>
                  <a:pt x="497720" y="1219129"/>
                  <a:pt x="502386" y="1218261"/>
                  <a:pt x="506510" y="1218261"/>
                </a:cubicBezTo>
                <a:close/>
                <a:moveTo>
                  <a:pt x="3740795" y="1215657"/>
                </a:moveTo>
                <a:cubicBezTo>
                  <a:pt x="3740795" y="1214788"/>
                  <a:pt x="3742097" y="1214788"/>
                  <a:pt x="3744702" y="1215657"/>
                </a:cubicBezTo>
                <a:cubicBezTo>
                  <a:pt x="3759461" y="1218261"/>
                  <a:pt x="3771615" y="1222602"/>
                  <a:pt x="3781164" y="1228679"/>
                </a:cubicBezTo>
                <a:cubicBezTo>
                  <a:pt x="3794187" y="1245174"/>
                  <a:pt x="3794621" y="1258631"/>
                  <a:pt x="3782467" y="1269049"/>
                </a:cubicBezTo>
                <a:cubicBezTo>
                  <a:pt x="3777258" y="1272521"/>
                  <a:pt x="3772049" y="1271653"/>
                  <a:pt x="3766840" y="1266444"/>
                </a:cubicBezTo>
                <a:cubicBezTo>
                  <a:pt x="3765972" y="1264708"/>
                  <a:pt x="3764670" y="1262538"/>
                  <a:pt x="3762933" y="1259933"/>
                </a:cubicBezTo>
                <a:cubicBezTo>
                  <a:pt x="3757724" y="1251251"/>
                  <a:pt x="3750345" y="1238229"/>
                  <a:pt x="3740795" y="1220866"/>
                </a:cubicBezTo>
                <a:cubicBezTo>
                  <a:pt x="3739927" y="1218261"/>
                  <a:pt x="3739927" y="1216525"/>
                  <a:pt x="3740795" y="1215657"/>
                </a:cubicBezTo>
                <a:close/>
                <a:moveTo>
                  <a:pt x="4440101" y="1213052"/>
                </a:moveTo>
                <a:cubicBezTo>
                  <a:pt x="4440969" y="1212184"/>
                  <a:pt x="4442706" y="1212184"/>
                  <a:pt x="4445310" y="1213052"/>
                </a:cubicBezTo>
                <a:cubicBezTo>
                  <a:pt x="4457465" y="1216525"/>
                  <a:pt x="4467448" y="1223036"/>
                  <a:pt x="4475262" y="1232586"/>
                </a:cubicBezTo>
                <a:cubicBezTo>
                  <a:pt x="4483075" y="1243004"/>
                  <a:pt x="4481773" y="1255158"/>
                  <a:pt x="4471355" y="1269049"/>
                </a:cubicBezTo>
                <a:cubicBezTo>
                  <a:pt x="4465278" y="1272521"/>
                  <a:pt x="4460069" y="1271653"/>
                  <a:pt x="4455728" y="1266444"/>
                </a:cubicBezTo>
                <a:cubicBezTo>
                  <a:pt x="4451387" y="1256026"/>
                  <a:pt x="4446178" y="1239097"/>
                  <a:pt x="4440101" y="1215657"/>
                </a:cubicBezTo>
                <a:cubicBezTo>
                  <a:pt x="4439233" y="1213920"/>
                  <a:pt x="4439233" y="1213052"/>
                  <a:pt x="4440101" y="1213052"/>
                </a:cubicBezTo>
                <a:close/>
                <a:moveTo>
                  <a:pt x="5135092" y="1210448"/>
                </a:moveTo>
                <a:cubicBezTo>
                  <a:pt x="5135092" y="1212184"/>
                  <a:pt x="5134657" y="1215223"/>
                  <a:pt x="5133789" y="1219563"/>
                </a:cubicBezTo>
                <a:cubicBezTo>
                  <a:pt x="5133789" y="1223036"/>
                  <a:pt x="5133355" y="1226075"/>
                  <a:pt x="5132487" y="1228679"/>
                </a:cubicBezTo>
                <a:cubicBezTo>
                  <a:pt x="5137696" y="1226943"/>
                  <a:pt x="5145075" y="1225641"/>
                  <a:pt x="5154625" y="1224772"/>
                </a:cubicBezTo>
                <a:lnTo>
                  <a:pt x="5154625" y="1210448"/>
                </a:lnTo>
                <a:cubicBezTo>
                  <a:pt x="5152889" y="1211316"/>
                  <a:pt x="5151152" y="1211750"/>
                  <a:pt x="5149416" y="1211750"/>
                </a:cubicBezTo>
                <a:cubicBezTo>
                  <a:pt x="5145075" y="1211750"/>
                  <a:pt x="5140300" y="1211316"/>
                  <a:pt x="5135092" y="1210448"/>
                </a:cubicBezTo>
                <a:close/>
                <a:moveTo>
                  <a:pt x="3091383" y="1209145"/>
                </a:moveTo>
                <a:cubicBezTo>
                  <a:pt x="3082702" y="1211750"/>
                  <a:pt x="3071850" y="1213486"/>
                  <a:pt x="3058827" y="1214354"/>
                </a:cubicBezTo>
                <a:cubicBezTo>
                  <a:pt x="3057959" y="1214354"/>
                  <a:pt x="3056657" y="1214354"/>
                  <a:pt x="3054920" y="1214354"/>
                </a:cubicBezTo>
                <a:cubicBezTo>
                  <a:pt x="3054920" y="1216959"/>
                  <a:pt x="3054920" y="1220866"/>
                  <a:pt x="3054920" y="1226075"/>
                </a:cubicBezTo>
                <a:cubicBezTo>
                  <a:pt x="3055788" y="1233888"/>
                  <a:pt x="3056223" y="1239965"/>
                  <a:pt x="3056223" y="1244306"/>
                </a:cubicBezTo>
                <a:cubicBezTo>
                  <a:pt x="3061432" y="1243438"/>
                  <a:pt x="3065772" y="1241702"/>
                  <a:pt x="3069245" y="1239097"/>
                </a:cubicBezTo>
                <a:cubicBezTo>
                  <a:pt x="3076190" y="1236493"/>
                  <a:pt x="3083570" y="1236493"/>
                  <a:pt x="3091383" y="1239097"/>
                </a:cubicBezTo>
                <a:cubicBezTo>
                  <a:pt x="3091383" y="1230415"/>
                  <a:pt x="3091383" y="1220432"/>
                  <a:pt x="3091383" y="1209145"/>
                </a:cubicBezTo>
                <a:close/>
                <a:moveTo>
                  <a:pt x="2476723" y="1205239"/>
                </a:moveTo>
                <a:cubicBezTo>
                  <a:pt x="2468041" y="1206975"/>
                  <a:pt x="2458492" y="1207843"/>
                  <a:pt x="2448074" y="1207843"/>
                </a:cubicBezTo>
                <a:cubicBezTo>
                  <a:pt x="2448074" y="1211316"/>
                  <a:pt x="2448074" y="1215657"/>
                  <a:pt x="2448074" y="1220866"/>
                </a:cubicBezTo>
                <a:cubicBezTo>
                  <a:pt x="2449810" y="1220866"/>
                  <a:pt x="2452849" y="1220432"/>
                  <a:pt x="2457189" y="1219563"/>
                </a:cubicBezTo>
                <a:cubicBezTo>
                  <a:pt x="2460662" y="1219563"/>
                  <a:pt x="2462832" y="1219563"/>
                  <a:pt x="2463701" y="1219563"/>
                </a:cubicBezTo>
                <a:cubicBezTo>
                  <a:pt x="2468041" y="1219563"/>
                  <a:pt x="2472382" y="1221734"/>
                  <a:pt x="2476723" y="1226075"/>
                </a:cubicBezTo>
                <a:cubicBezTo>
                  <a:pt x="2476723" y="1218261"/>
                  <a:pt x="2476723" y="1211316"/>
                  <a:pt x="2476723" y="1205239"/>
                </a:cubicBezTo>
                <a:close/>
                <a:moveTo>
                  <a:pt x="5206715" y="1203937"/>
                </a:moveTo>
                <a:cubicBezTo>
                  <a:pt x="5203242" y="1203937"/>
                  <a:pt x="5198033" y="1204370"/>
                  <a:pt x="5191088" y="1205239"/>
                </a:cubicBezTo>
                <a:cubicBezTo>
                  <a:pt x="5188483" y="1206107"/>
                  <a:pt x="5186313" y="1206541"/>
                  <a:pt x="5184577" y="1206541"/>
                </a:cubicBezTo>
                <a:cubicBezTo>
                  <a:pt x="5184577" y="1210014"/>
                  <a:pt x="5184577" y="1214354"/>
                  <a:pt x="5184577" y="1219563"/>
                </a:cubicBezTo>
                <a:lnTo>
                  <a:pt x="5187181" y="1218261"/>
                </a:lnTo>
                <a:cubicBezTo>
                  <a:pt x="5194994" y="1216525"/>
                  <a:pt x="5201506" y="1217827"/>
                  <a:pt x="5206715" y="1222168"/>
                </a:cubicBezTo>
                <a:cubicBezTo>
                  <a:pt x="5206715" y="1216091"/>
                  <a:pt x="5206715" y="1210014"/>
                  <a:pt x="5206715" y="1203937"/>
                </a:cubicBezTo>
                <a:close/>
                <a:moveTo>
                  <a:pt x="3783769" y="1203937"/>
                </a:moveTo>
                <a:cubicBezTo>
                  <a:pt x="3797660" y="1206541"/>
                  <a:pt x="3808512" y="1210882"/>
                  <a:pt x="3816325" y="1216959"/>
                </a:cubicBezTo>
                <a:cubicBezTo>
                  <a:pt x="3827611" y="1228245"/>
                  <a:pt x="3828480" y="1240833"/>
                  <a:pt x="3818930" y="1254724"/>
                </a:cubicBezTo>
                <a:cubicBezTo>
                  <a:pt x="3813721" y="1258197"/>
                  <a:pt x="3808946" y="1257329"/>
                  <a:pt x="3804605" y="1252120"/>
                </a:cubicBezTo>
                <a:cubicBezTo>
                  <a:pt x="3800264" y="1246042"/>
                  <a:pt x="3794187" y="1235624"/>
                  <a:pt x="3786373" y="1220866"/>
                </a:cubicBezTo>
                <a:cubicBezTo>
                  <a:pt x="3783769" y="1215657"/>
                  <a:pt x="3781599" y="1211750"/>
                  <a:pt x="3779862" y="1209145"/>
                </a:cubicBezTo>
                <a:cubicBezTo>
                  <a:pt x="3778126" y="1205673"/>
                  <a:pt x="3779428" y="1203937"/>
                  <a:pt x="3783769" y="1203937"/>
                </a:cubicBezTo>
                <a:close/>
                <a:moveTo>
                  <a:pt x="4472983" y="1198402"/>
                </a:moveTo>
                <a:cubicBezTo>
                  <a:pt x="4473634" y="1198619"/>
                  <a:pt x="4474394" y="1199162"/>
                  <a:pt x="4475262" y="1200030"/>
                </a:cubicBezTo>
                <a:cubicBezTo>
                  <a:pt x="4487416" y="1203502"/>
                  <a:pt x="4497400" y="1207843"/>
                  <a:pt x="4505213" y="1213052"/>
                </a:cubicBezTo>
                <a:cubicBezTo>
                  <a:pt x="4518236" y="1222602"/>
                  <a:pt x="4519972" y="1235190"/>
                  <a:pt x="4510422" y="1250817"/>
                </a:cubicBezTo>
                <a:cubicBezTo>
                  <a:pt x="4504345" y="1256894"/>
                  <a:pt x="4498268" y="1257329"/>
                  <a:pt x="4492191" y="1252120"/>
                </a:cubicBezTo>
                <a:cubicBezTo>
                  <a:pt x="4485246" y="1241702"/>
                  <a:pt x="4478301" y="1225641"/>
                  <a:pt x="4471355" y="1203937"/>
                </a:cubicBezTo>
                <a:cubicBezTo>
                  <a:pt x="4470487" y="1201332"/>
                  <a:pt x="4470487" y="1199596"/>
                  <a:pt x="4471355" y="1198728"/>
                </a:cubicBezTo>
                <a:cubicBezTo>
                  <a:pt x="4471789" y="1198293"/>
                  <a:pt x="4472332" y="1198185"/>
                  <a:pt x="4472983" y="1198402"/>
                </a:cubicBezTo>
                <a:close/>
                <a:moveTo>
                  <a:pt x="7886328" y="1197425"/>
                </a:moveTo>
                <a:cubicBezTo>
                  <a:pt x="7896746" y="1202634"/>
                  <a:pt x="7904559" y="1211316"/>
                  <a:pt x="7909768" y="1223470"/>
                </a:cubicBezTo>
                <a:cubicBezTo>
                  <a:pt x="7912372" y="1230415"/>
                  <a:pt x="7911504" y="1235190"/>
                  <a:pt x="7907164" y="1237795"/>
                </a:cubicBezTo>
                <a:cubicBezTo>
                  <a:pt x="7891536" y="1253422"/>
                  <a:pt x="7875910" y="1267312"/>
                  <a:pt x="7860282" y="1279467"/>
                </a:cubicBezTo>
                <a:cubicBezTo>
                  <a:pt x="7831633" y="1301171"/>
                  <a:pt x="7800379" y="1315496"/>
                  <a:pt x="7766521" y="1322441"/>
                </a:cubicBezTo>
                <a:cubicBezTo>
                  <a:pt x="7763048" y="1323309"/>
                  <a:pt x="7763048" y="1322441"/>
                  <a:pt x="7766521" y="1319836"/>
                </a:cubicBezTo>
                <a:cubicBezTo>
                  <a:pt x="7793434" y="1302473"/>
                  <a:pt x="7822083" y="1276428"/>
                  <a:pt x="7852469" y="1241702"/>
                </a:cubicBezTo>
                <a:cubicBezTo>
                  <a:pt x="7868964" y="1223470"/>
                  <a:pt x="7877212" y="1210014"/>
                  <a:pt x="7877212" y="1201332"/>
                </a:cubicBezTo>
                <a:cubicBezTo>
                  <a:pt x="7879816" y="1197859"/>
                  <a:pt x="7882855" y="1196557"/>
                  <a:pt x="7886328" y="1197425"/>
                </a:cubicBezTo>
                <a:close/>
                <a:moveTo>
                  <a:pt x="1450964" y="1196123"/>
                </a:moveTo>
                <a:cubicBezTo>
                  <a:pt x="1445755" y="1196991"/>
                  <a:pt x="1440546" y="1197425"/>
                  <a:pt x="1435336" y="1197425"/>
                </a:cubicBezTo>
                <a:cubicBezTo>
                  <a:pt x="1434469" y="1200030"/>
                  <a:pt x="1431430" y="1203068"/>
                  <a:pt x="1426221" y="1206541"/>
                </a:cubicBezTo>
                <a:cubicBezTo>
                  <a:pt x="1427089" y="1207409"/>
                  <a:pt x="1428391" y="1208277"/>
                  <a:pt x="1430128" y="1209145"/>
                </a:cubicBezTo>
                <a:cubicBezTo>
                  <a:pt x="1433600" y="1210882"/>
                  <a:pt x="1435771" y="1212184"/>
                  <a:pt x="1436639" y="1213052"/>
                </a:cubicBezTo>
                <a:lnTo>
                  <a:pt x="1447057" y="1222168"/>
                </a:lnTo>
                <a:cubicBezTo>
                  <a:pt x="1449662" y="1214354"/>
                  <a:pt x="1450964" y="1206975"/>
                  <a:pt x="1450964" y="1200030"/>
                </a:cubicBezTo>
                <a:close/>
                <a:moveTo>
                  <a:pt x="2116002" y="1194821"/>
                </a:moveTo>
                <a:cubicBezTo>
                  <a:pt x="2112530" y="1194821"/>
                  <a:pt x="2106887" y="1195689"/>
                  <a:pt x="2099073" y="1197425"/>
                </a:cubicBezTo>
                <a:cubicBezTo>
                  <a:pt x="2104282" y="1195689"/>
                  <a:pt x="2102980" y="1195689"/>
                  <a:pt x="2095166" y="1197425"/>
                </a:cubicBezTo>
                <a:cubicBezTo>
                  <a:pt x="2095166" y="1203502"/>
                  <a:pt x="2095166" y="1208711"/>
                  <a:pt x="2095166" y="1213052"/>
                </a:cubicBezTo>
                <a:cubicBezTo>
                  <a:pt x="2097770" y="1212184"/>
                  <a:pt x="2101244" y="1211316"/>
                  <a:pt x="2105584" y="1210448"/>
                </a:cubicBezTo>
                <a:cubicBezTo>
                  <a:pt x="2110793" y="1209579"/>
                  <a:pt x="2114266" y="1209145"/>
                  <a:pt x="2116002" y="1209145"/>
                </a:cubicBezTo>
                <a:close/>
                <a:moveTo>
                  <a:pt x="5062165" y="1193519"/>
                </a:moveTo>
                <a:cubicBezTo>
                  <a:pt x="5061297" y="1193519"/>
                  <a:pt x="5059127" y="1193953"/>
                  <a:pt x="5055655" y="1194821"/>
                </a:cubicBezTo>
                <a:cubicBezTo>
                  <a:pt x="5053050" y="1195689"/>
                  <a:pt x="5050879" y="1196557"/>
                  <a:pt x="5049143" y="1197425"/>
                </a:cubicBezTo>
                <a:cubicBezTo>
                  <a:pt x="5049143" y="1202634"/>
                  <a:pt x="5049143" y="1209145"/>
                  <a:pt x="5049143" y="1216959"/>
                </a:cubicBezTo>
                <a:cubicBezTo>
                  <a:pt x="5053484" y="1216959"/>
                  <a:pt x="5057390" y="1216091"/>
                  <a:pt x="5060864" y="1214354"/>
                </a:cubicBezTo>
                <a:cubicBezTo>
                  <a:pt x="5061732" y="1208277"/>
                  <a:pt x="5062165" y="1201332"/>
                  <a:pt x="5062165" y="1193519"/>
                </a:cubicBezTo>
                <a:close/>
                <a:moveTo>
                  <a:pt x="2911999" y="1193193"/>
                </a:moveTo>
                <a:cubicBezTo>
                  <a:pt x="2914386" y="1193410"/>
                  <a:pt x="2916882" y="1194387"/>
                  <a:pt x="2919487" y="1196123"/>
                </a:cubicBezTo>
                <a:cubicBezTo>
                  <a:pt x="2929037" y="1203068"/>
                  <a:pt x="2935114" y="1209145"/>
                  <a:pt x="2937718" y="1214354"/>
                </a:cubicBezTo>
                <a:cubicBezTo>
                  <a:pt x="2942927" y="1220432"/>
                  <a:pt x="2942927" y="1225206"/>
                  <a:pt x="2937718" y="1228679"/>
                </a:cubicBezTo>
                <a:cubicBezTo>
                  <a:pt x="2929037" y="1237361"/>
                  <a:pt x="2920789" y="1249515"/>
                  <a:pt x="2912976" y="1265142"/>
                </a:cubicBezTo>
                <a:cubicBezTo>
                  <a:pt x="2917316" y="1266878"/>
                  <a:pt x="2921223" y="1271653"/>
                  <a:pt x="2924696" y="1279467"/>
                </a:cubicBezTo>
                <a:cubicBezTo>
                  <a:pt x="2926432" y="1282071"/>
                  <a:pt x="2926432" y="1284242"/>
                  <a:pt x="2924696" y="1285978"/>
                </a:cubicBezTo>
                <a:cubicBezTo>
                  <a:pt x="2923828" y="1286846"/>
                  <a:pt x="2921223" y="1287280"/>
                  <a:pt x="2916882" y="1287280"/>
                </a:cubicBezTo>
                <a:cubicBezTo>
                  <a:pt x="2873474" y="1287280"/>
                  <a:pt x="2840484" y="1288583"/>
                  <a:pt x="2817912" y="1291187"/>
                </a:cubicBezTo>
                <a:cubicBezTo>
                  <a:pt x="2817043" y="1300737"/>
                  <a:pt x="2812703" y="1305946"/>
                  <a:pt x="2804889" y="1306814"/>
                </a:cubicBezTo>
                <a:cubicBezTo>
                  <a:pt x="2795339" y="1304209"/>
                  <a:pt x="2789696" y="1297264"/>
                  <a:pt x="2787960" y="1285978"/>
                </a:cubicBezTo>
                <a:cubicBezTo>
                  <a:pt x="2787960" y="1254724"/>
                  <a:pt x="2784053" y="1232152"/>
                  <a:pt x="2776240" y="1218261"/>
                </a:cubicBezTo>
                <a:cubicBezTo>
                  <a:pt x="2773635" y="1213052"/>
                  <a:pt x="2775372" y="1210014"/>
                  <a:pt x="2781449" y="1209145"/>
                </a:cubicBezTo>
                <a:cubicBezTo>
                  <a:pt x="2786658" y="1209145"/>
                  <a:pt x="2791867" y="1209579"/>
                  <a:pt x="2797076" y="1210448"/>
                </a:cubicBezTo>
                <a:cubicBezTo>
                  <a:pt x="2829198" y="1206975"/>
                  <a:pt x="2857413" y="1203502"/>
                  <a:pt x="2881722" y="1200030"/>
                </a:cubicBezTo>
                <a:cubicBezTo>
                  <a:pt x="2885194" y="1199162"/>
                  <a:pt x="2890403" y="1197859"/>
                  <a:pt x="2897349" y="1196123"/>
                </a:cubicBezTo>
                <a:cubicBezTo>
                  <a:pt x="2900821" y="1195255"/>
                  <a:pt x="2903426" y="1194821"/>
                  <a:pt x="2905162" y="1194821"/>
                </a:cubicBezTo>
                <a:cubicBezTo>
                  <a:pt x="2907332" y="1193519"/>
                  <a:pt x="2909612" y="1192976"/>
                  <a:pt x="2911999" y="1193193"/>
                </a:cubicBezTo>
                <a:close/>
                <a:moveTo>
                  <a:pt x="3850184" y="1192216"/>
                </a:moveTo>
                <a:cubicBezTo>
                  <a:pt x="3857129" y="1194821"/>
                  <a:pt x="3866679" y="1200030"/>
                  <a:pt x="3878833" y="1207843"/>
                </a:cubicBezTo>
                <a:cubicBezTo>
                  <a:pt x="3883174" y="1211316"/>
                  <a:pt x="3883608" y="1215223"/>
                  <a:pt x="3880135" y="1219563"/>
                </a:cubicBezTo>
                <a:cubicBezTo>
                  <a:pt x="3874926" y="1224772"/>
                  <a:pt x="3870585" y="1230415"/>
                  <a:pt x="3867113" y="1236493"/>
                </a:cubicBezTo>
                <a:cubicBezTo>
                  <a:pt x="3866245" y="1238229"/>
                  <a:pt x="3864508" y="1240833"/>
                  <a:pt x="3861904" y="1244306"/>
                </a:cubicBezTo>
                <a:cubicBezTo>
                  <a:pt x="3851486" y="1259933"/>
                  <a:pt x="3844107" y="1270351"/>
                  <a:pt x="3839766" y="1275560"/>
                </a:cubicBezTo>
                <a:cubicBezTo>
                  <a:pt x="3841502" y="1275560"/>
                  <a:pt x="3843672" y="1275126"/>
                  <a:pt x="3846277" y="1274258"/>
                </a:cubicBezTo>
                <a:cubicBezTo>
                  <a:pt x="3861036" y="1273390"/>
                  <a:pt x="3870585" y="1272521"/>
                  <a:pt x="3874926" y="1271653"/>
                </a:cubicBezTo>
                <a:cubicBezTo>
                  <a:pt x="3880135" y="1271653"/>
                  <a:pt x="3884042" y="1272087"/>
                  <a:pt x="3886646" y="1272956"/>
                </a:cubicBezTo>
                <a:cubicBezTo>
                  <a:pt x="3891855" y="1276428"/>
                  <a:pt x="3897064" y="1281203"/>
                  <a:pt x="3902273" y="1287280"/>
                </a:cubicBezTo>
                <a:cubicBezTo>
                  <a:pt x="3904878" y="1289885"/>
                  <a:pt x="3905746" y="1292489"/>
                  <a:pt x="3904878" y="1295094"/>
                </a:cubicBezTo>
                <a:cubicBezTo>
                  <a:pt x="3904010" y="1298566"/>
                  <a:pt x="3901839" y="1299869"/>
                  <a:pt x="3898367" y="1299000"/>
                </a:cubicBezTo>
                <a:cubicBezTo>
                  <a:pt x="3883608" y="1298132"/>
                  <a:pt x="3857563" y="1298566"/>
                  <a:pt x="3820232" y="1300303"/>
                </a:cubicBezTo>
                <a:cubicBezTo>
                  <a:pt x="3796791" y="1302039"/>
                  <a:pt x="3777258" y="1304209"/>
                  <a:pt x="3761631" y="1306814"/>
                </a:cubicBezTo>
                <a:cubicBezTo>
                  <a:pt x="3754686" y="1308550"/>
                  <a:pt x="3750345" y="1308550"/>
                  <a:pt x="3748608" y="1306814"/>
                </a:cubicBezTo>
                <a:cubicBezTo>
                  <a:pt x="3744268" y="1301605"/>
                  <a:pt x="3739493" y="1295962"/>
                  <a:pt x="3734284" y="1289885"/>
                </a:cubicBezTo>
                <a:cubicBezTo>
                  <a:pt x="3733416" y="1288148"/>
                  <a:pt x="3732981" y="1286412"/>
                  <a:pt x="3732981" y="1284676"/>
                </a:cubicBezTo>
                <a:cubicBezTo>
                  <a:pt x="3733850" y="1283808"/>
                  <a:pt x="3735152" y="1283374"/>
                  <a:pt x="3736888" y="1283374"/>
                </a:cubicBezTo>
                <a:cubicBezTo>
                  <a:pt x="3748174" y="1283374"/>
                  <a:pt x="3773351" y="1281637"/>
                  <a:pt x="3812418" y="1278165"/>
                </a:cubicBezTo>
                <a:cubicBezTo>
                  <a:pt x="3814155" y="1278165"/>
                  <a:pt x="3817193" y="1277730"/>
                  <a:pt x="3821534" y="1276862"/>
                </a:cubicBezTo>
                <a:cubicBezTo>
                  <a:pt x="3828480" y="1260367"/>
                  <a:pt x="3834123" y="1242570"/>
                  <a:pt x="3838463" y="1223470"/>
                </a:cubicBezTo>
                <a:cubicBezTo>
                  <a:pt x="3838463" y="1222602"/>
                  <a:pt x="3838898" y="1220866"/>
                  <a:pt x="3839766" y="1218261"/>
                </a:cubicBezTo>
                <a:cubicBezTo>
                  <a:pt x="3841502" y="1208711"/>
                  <a:pt x="3841936" y="1202200"/>
                  <a:pt x="3841068" y="1198728"/>
                </a:cubicBezTo>
                <a:cubicBezTo>
                  <a:pt x="3841068" y="1192650"/>
                  <a:pt x="3844107" y="1190480"/>
                  <a:pt x="3850184" y="1192216"/>
                </a:cubicBezTo>
                <a:close/>
                <a:moveTo>
                  <a:pt x="4529549" y="1191809"/>
                </a:moveTo>
                <a:cubicBezTo>
                  <a:pt x="4531123" y="1191647"/>
                  <a:pt x="4532995" y="1191782"/>
                  <a:pt x="4535165" y="1192216"/>
                </a:cubicBezTo>
                <a:cubicBezTo>
                  <a:pt x="4548188" y="1195689"/>
                  <a:pt x="4558172" y="1201332"/>
                  <a:pt x="4565117" y="1209145"/>
                </a:cubicBezTo>
                <a:cubicBezTo>
                  <a:pt x="4568590" y="1213486"/>
                  <a:pt x="4569023" y="1218261"/>
                  <a:pt x="4566419" y="1223470"/>
                </a:cubicBezTo>
                <a:cubicBezTo>
                  <a:pt x="4560342" y="1229547"/>
                  <a:pt x="4549490" y="1244306"/>
                  <a:pt x="4533863" y="1267747"/>
                </a:cubicBezTo>
                <a:cubicBezTo>
                  <a:pt x="4531258" y="1270351"/>
                  <a:pt x="4529522" y="1272521"/>
                  <a:pt x="4528654" y="1274258"/>
                </a:cubicBezTo>
                <a:cubicBezTo>
                  <a:pt x="4536467" y="1272521"/>
                  <a:pt x="4543847" y="1271219"/>
                  <a:pt x="4550792" y="1270351"/>
                </a:cubicBezTo>
                <a:cubicBezTo>
                  <a:pt x="4557738" y="1268615"/>
                  <a:pt x="4563381" y="1269049"/>
                  <a:pt x="4567721" y="1271653"/>
                </a:cubicBezTo>
                <a:cubicBezTo>
                  <a:pt x="4568590" y="1272521"/>
                  <a:pt x="4570326" y="1273824"/>
                  <a:pt x="4572930" y="1275560"/>
                </a:cubicBezTo>
                <a:cubicBezTo>
                  <a:pt x="4582480" y="1280769"/>
                  <a:pt x="4587689" y="1285110"/>
                  <a:pt x="4588557" y="1288583"/>
                </a:cubicBezTo>
                <a:cubicBezTo>
                  <a:pt x="4592898" y="1297264"/>
                  <a:pt x="4589859" y="1301605"/>
                  <a:pt x="4579441" y="1301605"/>
                </a:cubicBezTo>
                <a:cubicBezTo>
                  <a:pt x="4557738" y="1299869"/>
                  <a:pt x="4534731" y="1299869"/>
                  <a:pt x="4510422" y="1301605"/>
                </a:cubicBezTo>
                <a:cubicBezTo>
                  <a:pt x="4486114" y="1302473"/>
                  <a:pt x="4466146" y="1305078"/>
                  <a:pt x="4450519" y="1309418"/>
                </a:cubicBezTo>
                <a:cubicBezTo>
                  <a:pt x="4447047" y="1310287"/>
                  <a:pt x="4443574" y="1309418"/>
                  <a:pt x="4440101" y="1306814"/>
                </a:cubicBezTo>
                <a:cubicBezTo>
                  <a:pt x="4438799" y="1305512"/>
                  <a:pt x="4437171" y="1303667"/>
                  <a:pt x="4435218" y="1301279"/>
                </a:cubicBezTo>
                <a:lnTo>
                  <a:pt x="4430204" y="1294833"/>
                </a:lnTo>
                <a:lnTo>
                  <a:pt x="4430334" y="1295094"/>
                </a:lnTo>
                <a:cubicBezTo>
                  <a:pt x="4429900" y="1294660"/>
                  <a:pt x="4428381" y="1292923"/>
                  <a:pt x="4425776" y="1289885"/>
                </a:cubicBezTo>
                <a:cubicBezTo>
                  <a:pt x="4424908" y="1287280"/>
                  <a:pt x="4424474" y="1285544"/>
                  <a:pt x="4424474" y="1284676"/>
                </a:cubicBezTo>
                <a:cubicBezTo>
                  <a:pt x="4425342" y="1283808"/>
                  <a:pt x="4427079" y="1283374"/>
                  <a:pt x="4429683" y="1283374"/>
                </a:cubicBezTo>
                <a:cubicBezTo>
                  <a:pt x="4438365" y="1283374"/>
                  <a:pt x="4448783" y="1282505"/>
                  <a:pt x="4460937" y="1280769"/>
                </a:cubicBezTo>
                <a:cubicBezTo>
                  <a:pt x="4466146" y="1280769"/>
                  <a:pt x="4473526" y="1280335"/>
                  <a:pt x="4483075" y="1279467"/>
                </a:cubicBezTo>
                <a:cubicBezTo>
                  <a:pt x="4492625" y="1277730"/>
                  <a:pt x="4500873" y="1276862"/>
                  <a:pt x="4507818" y="1276862"/>
                </a:cubicBezTo>
                <a:cubicBezTo>
                  <a:pt x="4508686" y="1274258"/>
                  <a:pt x="4509554" y="1270785"/>
                  <a:pt x="4510422" y="1266444"/>
                </a:cubicBezTo>
                <a:cubicBezTo>
                  <a:pt x="4514763" y="1254290"/>
                  <a:pt x="4518236" y="1243004"/>
                  <a:pt x="4520840" y="1232586"/>
                </a:cubicBezTo>
                <a:cubicBezTo>
                  <a:pt x="4525181" y="1216959"/>
                  <a:pt x="4526049" y="1206541"/>
                  <a:pt x="4523445" y="1201332"/>
                </a:cubicBezTo>
                <a:cubicBezTo>
                  <a:pt x="4522794" y="1195472"/>
                  <a:pt x="4524829" y="1192298"/>
                  <a:pt x="4529549" y="1191809"/>
                </a:cubicBezTo>
                <a:close/>
                <a:moveTo>
                  <a:pt x="5389029" y="1189612"/>
                </a:moveTo>
                <a:cubicBezTo>
                  <a:pt x="5389029" y="1220866"/>
                  <a:pt x="5388595" y="1247779"/>
                  <a:pt x="5387727" y="1270351"/>
                </a:cubicBezTo>
                <a:cubicBezTo>
                  <a:pt x="5405958" y="1254724"/>
                  <a:pt x="5424190" y="1229981"/>
                  <a:pt x="5442421" y="1196123"/>
                </a:cubicBezTo>
                <a:cubicBezTo>
                  <a:pt x="5437212" y="1196991"/>
                  <a:pt x="5430701" y="1198293"/>
                  <a:pt x="5422887" y="1200030"/>
                </a:cubicBezTo>
                <a:cubicBezTo>
                  <a:pt x="5418547" y="1200898"/>
                  <a:pt x="5415508" y="1201332"/>
                  <a:pt x="5413772" y="1201332"/>
                </a:cubicBezTo>
                <a:cubicBezTo>
                  <a:pt x="5410299" y="1201332"/>
                  <a:pt x="5406392" y="1200464"/>
                  <a:pt x="5402052" y="1198728"/>
                </a:cubicBezTo>
                <a:cubicBezTo>
                  <a:pt x="5397711" y="1196991"/>
                  <a:pt x="5393370" y="1193953"/>
                  <a:pt x="5389029" y="1189612"/>
                </a:cubicBezTo>
                <a:close/>
                <a:moveTo>
                  <a:pt x="7134932" y="1185705"/>
                </a:moveTo>
                <a:cubicBezTo>
                  <a:pt x="7129722" y="1186573"/>
                  <a:pt x="7125816" y="1187007"/>
                  <a:pt x="7123211" y="1187007"/>
                </a:cubicBezTo>
                <a:cubicBezTo>
                  <a:pt x="7122344" y="1198293"/>
                  <a:pt x="7121909" y="1208277"/>
                  <a:pt x="7121909" y="1216959"/>
                </a:cubicBezTo>
                <a:cubicBezTo>
                  <a:pt x="7124514" y="1216091"/>
                  <a:pt x="7129722" y="1215223"/>
                  <a:pt x="7137536" y="1214354"/>
                </a:cubicBezTo>
                <a:cubicBezTo>
                  <a:pt x="7141009" y="1213486"/>
                  <a:pt x="7143614" y="1213052"/>
                  <a:pt x="7145350" y="1213052"/>
                </a:cubicBezTo>
                <a:cubicBezTo>
                  <a:pt x="7145350" y="1209579"/>
                  <a:pt x="7145784" y="1204805"/>
                  <a:pt x="7146652" y="1198728"/>
                </a:cubicBezTo>
                <a:cubicBezTo>
                  <a:pt x="7146652" y="1192650"/>
                  <a:pt x="7146652" y="1188310"/>
                  <a:pt x="7146652" y="1185705"/>
                </a:cubicBezTo>
                <a:cubicBezTo>
                  <a:pt x="7144047" y="1185705"/>
                  <a:pt x="7140140" y="1185705"/>
                  <a:pt x="7134932" y="1185705"/>
                </a:cubicBezTo>
                <a:close/>
                <a:moveTo>
                  <a:pt x="6460778" y="1185705"/>
                </a:moveTo>
                <a:cubicBezTo>
                  <a:pt x="6446887" y="1188310"/>
                  <a:pt x="6432562" y="1191782"/>
                  <a:pt x="6417803" y="1196123"/>
                </a:cubicBezTo>
                <a:cubicBezTo>
                  <a:pt x="6417803" y="1201332"/>
                  <a:pt x="6418238" y="1208277"/>
                  <a:pt x="6419106" y="1216959"/>
                </a:cubicBezTo>
                <a:cubicBezTo>
                  <a:pt x="6423447" y="1216091"/>
                  <a:pt x="6430392" y="1214788"/>
                  <a:pt x="6439942" y="1213052"/>
                </a:cubicBezTo>
                <a:cubicBezTo>
                  <a:pt x="6448624" y="1212184"/>
                  <a:pt x="6455135" y="1211316"/>
                  <a:pt x="6459475" y="1210448"/>
                </a:cubicBezTo>
                <a:cubicBezTo>
                  <a:pt x="6460344" y="1207843"/>
                  <a:pt x="6461212" y="1204805"/>
                  <a:pt x="6462080" y="1201332"/>
                </a:cubicBezTo>
                <a:cubicBezTo>
                  <a:pt x="6463816" y="1196123"/>
                  <a:pt x="6465119" y="1192216"/>
                  <a:pt x="6465986" y="1189612"/>
                </a:cubicBezTo>
                <a:cubicBezTo>
                  <a:pt x="6465986" y="1187007"/>
                  <a:pt x="6465553" y="1185705"/>
                  <a:pt x="6464684" y="1185705"/>
                </a:cubicBezTo>
                <a:cubicBezTo>
                  <a:pt x="6464684" y="1184837"/>
                  <a:pt x="6463382" y="1184837"/>
                  <a:pt x="6460778" y="1185705"/>
                </a:cubicBezTo>
                <a:close/>
                <a:moveTo>
                  <a:pt x="2411611" y="1179194"/>
                </a:moveTo>
                <a:cubicBezTo>
                  <a:pt x="2403797" y="1179194"/>
                  <a:pt x="2396852" y="1180062"/>
                  <a:pt x="2390775" y="1181798"/>
                </a:cubicBezTo>
                <a:cubicBezTo>
                  <a:pt x="2390775" y="1182666"/>
                  <a:pt x="2390775" y="1183969"/>
                  <a:pt x="2390775" y="1185705"/>
                </a:cubicBezTo>
                <a:cubicBezTo>
                  <a:pt x="2389907" y="1190046"/>
                  <a:pt x="2389907" y="1193519"/>
                  <a:pt x="2390775" y="1196123"/>
                </a:cubicBezTo>
                <a:cubicBezTo>
                  <a:pt x="2391643" y="1203068"/>
                  <a:pt x="2392945" y="1216525"/>
                  <a:pt x="2394682" y="1236493"/>
                </a:cubicBezTo>
                <a:cubicBezTo>
                  <a:pt x="2396418" y="1250383"/>
                  <a:pt x="2397286" y="1259499"/>
                  <a:pt x="2397286" y="1263840"/>
                </a:cubicBezTo>
                <a:cubicBezTo>
                  <a:pt x="2400759" y="1263840"/>
                  <a:pt x="2405968" y="1263406"/>
                  <a:pt x="2412913" y="1262538"/>
                </a:cubicBezTo>
                <a:cubicBezTo>
                  <a:pt x="2415518" y="1261669"/>
                  <a:pt x="2417688" y="1261235"/>
                  <a:pt x="2419424" y="1261235"/>
                </a:cubicBezTo>
                <a:cubicBezTo>
                  <a:pt x="2415952" y="1216091"/>
                  <a:pt x="2413347" y="1188744"/>
                  <a:pt x="2411611" y="1179194"/>
                </a:cubicBezTo>
                <a:close/>
                <a:moveTo>
                  <a:pt x="2231902" y="1179194"/>
                </a:moveTo>
                <a:cubicBezTo>
                  <a:pt x="2227561" y="1179194"/>
                  <a:pt x="2219747" y="1180062"/>
                  <a:pt x="2208462" y="1181798"/>
                </a:cubicBezTo>
                <a:cubicBezTo>
                  <a:pt x="2204989" y="1182666"/>
                  <a:pt x="2202385" y="1183101"/>
                  <a:pt x="2200648" y="1183101"/>
                </a:cubicBezTo>
                <a:cubicBezTo>
                  <a:pt x="2200648" y="1186573"/>
                  <a:pt x="2200214" y="1190914"/>
                  <a:pt x="2199346" y="1196123"/>
                </a:cubicBezTo>
                <a:cubicBezTo>
                  <a:pt x="2199346" y="1201332"/>
                  <a:pt x="2199346" y="1205239"/>
                  <a:pt x="2199346" y="1207843"/>
                </a:cubicBezTo>
                <a:cubicBezTo>
                  <a:pt x="2201950" y="1206975"/>
                  <a:pt x="2205857" y="1205673"/>
                  <a:pt x="2211066" y="1203937"/>
                </a:cubicBezTo>
                <a:cubicBezTo>
                  <a:pt x="2212802" y="1203068"/>
                  <a:pt x="2214105" y="1202634"/>
                  <a:pt x="2214973" y="1202634"/>
                </a:cubicBezTo>
                <a:cubicBezTo>
                  <a:pt x="2218446" y="1201766"/>
                  <a:pt x="2224089" y="1203502"/>
                  <a:pt x="2231902" y="1207843"/>
                </a:cubicBezTo>
                <a:cubicBezTo>
                  <a:pt x="2231902" y="1198293"/>
                  <a:pt x="2231902" y="1188744"/>
                  <a:pt x="2231902" y="1179194"/>
                </a:cubicBezTo>
                <a:close/>
                <a:moveTo>
                  <a:pt x="1785641" y="1179194"/>
                </a:moveTo>
                <a:cubicBezTo>
                  <a:pt x="1785641" y="1178326"/>
                  <a:pt x="1787378" y="1178326"/>
                  <a:pt x="1790850" y="1179194"/>
                </a:cubicBezTo>
                <a:cubicBezTo>
                  <a:pt x="1807345" y="1181798"/>
                  <a:pt x="1820802" y="1186573"/>
                  <a:pt x="1831219" y="1193519"/>
                </a:cubicBezTo>
                <a:cubicBezTo>
                  <a:pt x="1845110" y="1203937"/>
                  <a:pt x="1845544" y="1217827"/>
                  <a:pt x="1832522" y="1235190"/>
                </a:cubicBezTo>
                <a:cubicBezTo>
                  <a:pt x="1824708" y="1241268"/>
                  <a:pt x="1816026" y="1236493"/>
                  <a:pt x="1806476" y="1220866"/>
                </a:cubicBezTo>
                <a:cubicBezTo>
                  <a:pt x="1805609" y="1219129"/>
                  <a:pt x="1804307" y="1216525"/>
                  <a:pt x="1802570" y="1213052"/>
                </a:cubicBezTo>
                <a:cubicBezTo>
                  <a:pt x="1793889" y="1199162"/>
                  <a:pt x="1788679" y="1189612"/>
                  <a:pt x="1786943" y="1184403"/>
                </a:cubicBezTo>
                <a:cubicBezTo>
                  <a:pt x="1785207" y="1181798"/>
                  <a:pt x="1784773" y="1180062"/>
                  <a:pt x="1785641" y="1179194"/>
                </a:cubicBezTo>
                <a:close/>
                <a:moveTo>
                  <a:pt x="1745271" y="1179194"/>
                </a:moveTo>
                <a:cubicBezTo>
                  <a:pt x="1740931" y="1180930"/>
                  <a:pt x="1733985" y="1182232"/>
                  <a:pt x="1724435" y="1183101"/>
                </a:cubicBezTo>
                <a:cubicBezTo>
                  <a:pt x="1721831" y="1183969"/>
                  <a:pt x="1719661" y="1184403"/>
                  <a:pt x="1717924" y="1184403"/>
                </a:cubicBezTo>
                <a:cubicBezTo>
                  <a:pt x="1716188" y="1185271"/>
                  <a:pt x="1715319" y="1185705"/>
                  <a:pt x="1715319" y="1185705"/>
                </a:cubicBezTo>
                <a:cubicBezTo>
                  <a:pt x="1714452" y="1198728"/>
                  <a:pt x="1714452" y="1210448"/>
                  <a:pt x="1715319" y="1220866"/>
                </a:cubicBezTo>
                <a:lnTo>
                  <a:pt x="1715319" y="1228679"/>
                </a:lnTo>
                <a:cubicBezTo>
                  <a:pt x="1717924" y="1228679"/>
                  <a:pt x="1720529" y="1227811"/>
                  <a:pt x="1723133" y="1226075"/>
                </a:cubicBezTo>
                <a:cubicBezTo>
                  <a:pt x="1730079" y="1224338"/>
                  <a:pt x="1736156" y="1224338"/>
                  <a:pt x="1741365" y="1226075"/>
                </a:cubicBezTo>
                <a:cubicBezTo>
                  <a:pt x="1742233" y="1226943"/>
                  <a:pt x="1743101" y="1227377"/>
                  <a:pt x="1743969" y="1227377"/>
                </a:cubicBezTo>
                <a:cubicBezTo>
                  <a:pt x="1743969" y="1223036"/>
                  <a:pt x="1743969" y="1215657"/>
                  <a:pt x="1743969" y="1205239"/>
                </a:cubicBezTo>
                <a:cubicBezTo>
                  <a:pt x="1744837" y="1193953"/>
                  <a:pt x="1745271" y="1185271"/>
                  <a:pt x="1745271" y="1179194"/>
                </a:cubicBezTo>
                <a:close/>
                <a:moveTo>
                  <a:pt x="8366447" y="1172683"/>
                </a:moveTo>
                <a:cubicBezTo>
                  <a:pt x="8368184" y="1173551"/>
                  <a:pt x="8368618" y="1174853"/>
                  <a:pt x="8367749" y="1176589"/>
                </a:cubicBezTo>
                <a:cubicBezTo>
                  <a:pt x="8366881" y="1181798"/>
                  <a:pt x="8362107" y="1197425"/>
                  <a:pt x="8353425" y="1223470"/>
                </a:cubicBezTo>
                <a:cubicBezTo>
                  <a:pt x="8352557" y="1225206"/>
                  <a:pt x="8352122" y="1226509"/>
                  <a:pt x="8352122" y="1227377"/>
                </a:cubicBezTo>
                <a:cubicBezTo>
                  <a:pt x="8342573" y="1250817"/>
                  <a:pt x="8336495" y="1268615"/>
                  <a:pt x="8333891" y="1280769"/>
                </a:cubicBezTo>
                <a:cubicBezTo>
                  <a:pt x="8329550" y="1288583"/>
                  <a:pt x="8324775" y="1290319"/>
                  <a:pt x="8319566" y="1285978"/>
                </a:cubicBezTo>
                <a:cubicBezTo>
                  <a:pt x="8309148" y="1274692"/>
                  <a:pt x="8302203" y="1260801"/>
                  <a:pt x="8298730" y="1244306"/>
                </a:cubicBezTo>
                <a:cubicBezTo>
                  <a:pt x="8297862" y="1239097"/>
                  <a:pt x="8299164" y="1236927"/>
                  <a:pt x="8302637" y="1237795"/>
                </a:cubicBezTo>
                <a:cubicBezTo>
                  <a:pt x="8306110" y="1237795"/>
                  <a:pt x="8310450" y="1234322"/>
                  <a:pt x="8315659" y="1227377"/>
                </a:cubicBezTo>
                <a:cubicBezTo>
                  <a:pt x="8316528" y="1226509"/>
                  <a:pt x="8317396" y="1225641"/>
                  <a:pt x="8318264" y="1224772"/>
                </a:cubicBezTo>
                <a:cubicBezTo>
                  <a:pt x="8333891" y="1207409"/>
                  <a:pt x="8348650" y="1190914"/>
                  <a:pt x="8362540" y="1175287"/>
                </a:cubicBezTo>
                <a:cubicBezTo>
                  <a:pt x="8364277" y="1173551"/>
                  <a:pt x="8365579" y="1172683"/>
                  <a:pt x="8366447" y="1172683"/>
                </a:cubicBezTo>
                <a:close/>
                <a:moveTo>
                  <a:pt x="2475421" y="1171380"/>
                </a:moveTo>
                <a:cubicBezTo>
                  <a:pt x="2465871" y="1172248"/>
                  <a:pt x="2455887" y="1173551"/>
                  <a:pt x="2445469" y="1175287"/>
                </a:cubicBezTo>
                <a:cubicBezTo>
                  <a:pt x="2446338" y="1176155"/>
                  <a:pt x="2446772" y="1177023"/>
                  <a:pt x="2446772" y="1177892"/>
                </a:cubicBezTo>
                <a:cubicBezTo>
                  <a:pt x="2447640" y="1179628"/>
                  <a:pt x="2448074" y="1180930"/>
                  <a:pt x="2448074" y="1181798"/>
                </a:cubicBezTo>
                <a:lnTo>
                  <a:pt x="2448074" y="1184403"/>
                </a:lnTo>
                <a:cubicBezTo>
                  <a:pt x="2449810" y="1184403"/>
                  <a:pt x="2452414" y="1183969"/>
                  <a:pt x="2455887" y="1183101"/>
                </a:cubicBezTo>
                <a:cubicBezTo>
                  <a:pt x="2459360" y="1183101"/>
                  <a:pt x="2461530" y="1183101"/>
                  <a:pt x="2462398" y="1183101"/>
                </a:cubicBezTo>
                <a:cubicBezTo>
                  <a:pt x="2465003" y="1183101"/>
                  <a:pt x="2469778" y="1185705"/>
                  <a:pt x="2476723" y="1190914"/>
                </a:cubicBezTo>
                <a:cubicBezTo>
                  <a:pt x="2476723" y="1188310"/>
                  <a:pt x="2476289" y="1184403"/>
                  <a:pt x="2475421" y="1179194"/>
                </a:cubicBezTo>
                <a:cubicBezTo>
                  <a:pt x="2475421" y="1175721"/>
                  <a:pt x="2475421" y="1173117"/>
                  <a:pt x="2475421" y="1171380"/>
                </a:cubicBezTo>
                <a:close/>
                <a:moveTo>
                  <a:pt x="5145509" y="1170078"/>
                </a:moveTo>
                <a:cubicBezTo>
                  <a:pt x="5142036" y="1170946"/>
                  <a:pt x="5139432" y="1171380"/>
                  <a:pt x="5137696" y="1171380"/>
                </a:cubicBezTo>
                <a:cubicBezTo>
                  <a:pt x="5137696" y="1175721"/>
                  <a:pt x="5137262" y="1181798"/>
                  <a:pt x="5136393" y="1189612"/>
                </a:cubicBezTo>
                <a:cubicBezTo>
                  <a:pt x="5141602" y="1189612"/>
                  <a:pt x="5147680" y="1188744"/>
                  <a:pt x="5154625" y="1187007"/>
                </a:cubicBezTo>
                <a:cubicBezTo>
                  <a:pt x="5154625" y="1183535"/>
                  <a:pt x="5154191" y="1179628"/>
                  <a:pt x="5153322" y="1175287"/>
                </a:cubicBezTo>
                <a:cubicBezTo>
                  <a:pt x="5153322" y="1172683"/>
                  <a:pt x="5153322" y="1170946"/>
                  <a:pt x="5153322" y="1170078"/>
                </a:cubicBezTo>
                <a:cubicBezTo>
                  <a:pt x="5151586" y="1170078"/>
                  <a:pt x="5148982" y="1170078"/>
                  <a:pt x="5145509" y="1170078"/>
                </a:cubicBezTo>
                <a:close/>
                <a:moveTo>
                  <a:pt x="2537929" y="1166171"/>
                </a:moveTo>
                <a:cubicBezTo>
                  <a:pt x="2534456" y="1166171"/>
                  <a:pt x="2525775" y="1167039"/>
                  <a:pt x="2511884" y="1168776"/>
                </a:cubicBezTo>
                <a:cubicBezTo>
                  <a:pt x="2513620" y="1167908"/>
                  <a:pt x="2511884" y="1167908"/>
                  <a:pt x="2506675" y="1168776"/>
                </a:cubicBezTo>
                <a:cubicBezTo>
                  <a:pt x="2509279" y="1169644"/>
                  <a:pt x="2511016" y="1170946"/>
                  <a:pt x="2511884" y="1172683"/>
                </a:cubicBezTo>
                <a:cubicBezTo>
                  <a:pt x="2515357" y="1176155"/>
                  <a:pt x="2517093" y="1180496"/>
                  <a:pt x="2517093" y="1185705"/>
                </a:cubicBezTo>
                <a:cubicBezTo>
                  <a:pt x="2514488" y="1199596"/>
                  <a:pt x="2511450" y="1220866"/>
                  <a:pt x="2507977" y="1249515"/>
                </a:cubicBezTo>
                <a:cubicBezTo>
                  <a:pt x="2514054" y="1246911"/>
                  <a:pt x="2521434" y="1247345"/>
                  <a:pt x="2530115" y="1250817"/>
                </a:cubicBezTo>
                <a:cubicBezTo>
                  <a:pt x="2530984" y="1250817"/>
                  <a:pt x="2532286" y="1251251"/>
                  <a:pt x="2534022" y="1252120"/>
                </a:cubicBezTo>
                <a:cubicBezTo>
                  <a:pt x="2534890" y="1252988"/>
                  <a:pt x="2535758" y="1253856"/>
                  <a:pt x="2536626" y="1254724"/>
                </a:cubicBezTo>
                <a:cubicBezTo>
                  <a:pt x="2543572" y="1216525"/>
                  <a:pt x="2547044" y="1187875"/>
                  <a:pt x="2547044" y="1168776"/>
                </a:cubicBezTo>
                <a:cubicBezTo>
                  <a:pt x="2547044" y="1167039"/>
                  <a:pt x="2544006" y="1166171"/>
                  <a:pt x="2537929" y="1166171"/>
                </a:cubicBezTo>
                <a:close/>
                <a:moveTo>
                  <a:pt x="5197599" y="1162265"/>
                </a:moveTo>
                <a:cubicBezTo>
                  <a:pt x="5195863" y="1162265"/>
                  <a:pt x="5193258" y="1162699"/>
                  <a:pt x="5189785" y="1163567"/>
                </a:cubicBezTo>
                <a:cubicBezTo>
                  <a:pt x="5185445" y="1163567"/>
                  <a:pt x="5182406" y="1164001"/>
                  <a:pt x="5180670" y="1164869"/>
                </a:cubicBezTo>
                <a:cubicBezTo>
                  <a:pt x="5181538" y="1164869"/>
                  <a:pt x="5182840" y="1165737"/>
                  <a:pt x="5184577" y="1167474"/>
                </a:cubicBezTo>
                <a:cubicBezTo>
                  <a:pt x="5185445" y="1168342"/>
                  <a:pt x="5186313" y="1168776"/>
                  <a:pt x="5187181" y="1168776"/>
                </a:cubicBezTo>
                <a:cubicBezTo>
                  <a:pt x="5189785" y="1171380"/>
                  <a:pt x="5190220" y="1175287"/>
                  <a:pt x="5188483" y="1180496"/>
                </a:cubicBezTo>
                <a:cubicBezTo>
                  <a:pt x="5188483" y="1180496"/>
                  <a:pt x="5188483" y="1180930"/>
                  <a:pt x="5188483" y="1181798"/>
                </a:cubicBezTo>
                <a:cubicBezTo>
                  <a:pt x="5193692" y="1180062"/>
                  <a:pt x="5199335" y="1180496"/>
                  <a:pt x="5205412" y="1183101"/>
                </a:cubicBezTo>
                <a:cubicBezTo>
                  <a:pt x="5205412" y="1177892"/>
                  <a:pt x="5204979" y="1173117"/>
                  <a:pt x="5204111" y="1168776"/>
                </a:cubicBezTo>
                <a:cubicBezTo>
                  <a:pt x="5204111" y="1162699"/>
                  <a:pt x="5201940" y="1160528"/>
                  <a:pt x="5197599" y="1162265"/>
                </a:cubicBezTo>
                <a:close/>
                <a:moveTo>
                  <a:pt x="2116002" y="1162265"/>
                </a:moveTo>
                <a:cubicBezTo>
                  <a:pt x="2109925" y="1164001"/>
                  <a:pt x="2102980" y="1164869"/>
                  <a:pt x="2095166" y="1164869"/>
                </a:cubicBezTo>
                <a:cubicBezTo>
                  <a:pt x="2095166" y="1168342"/>
                  <a:pt x="2095166" y="1172248"/>
                  <a:pt x="2095166" y="1176589"/>
                </a:cubicBezTo>
                <a:cubicBezTo>
                  <a:pt x="2099507" y="1176589"/>
                  <a:pt x="2103848" y="1175721"/>
                  <a:pt x="2108189" y="1173985"/>
                </a:cubicBezTo>
                <a:cubicBezTo>
                  <a:pt x="2108189" y="1173985"/>
                  <a:pt x="2108623" y="1173985"/>
                  <a:pt x="2109491" y="1173985"/>
                </a:cubicBezTo>
                <a:cubicBezTo>
                  <a:pt x="2112096" y="1173117"/>
                  <a:pt x="2114266" y="1173117"/>
                  <a:pt x="2116002" y="1173985"/>
                </a:cubicBezTo>
                <a:close/>
                <a:moveTo>
                  <a:pt x="3083570" y="1157056"/>
                </a:moveTo>
                <a:cubicBezTo>
                  <a:pt x="3073152" y="1157924"/>
                  <a:pt x="3062734" y="1159226"/>
                  <a:pt x="3052316" y="1160962"/>
                </a:cubicBezTo>
                <a:cubicBezTo>
                  <a:pt x="3052316" y="1162699"/>
                  <a:pt x="3052750" y="1165303"/>
                  <a:pt x="3053618" y="1168776"/>
                </a:cubicBezTo>
                <a:cubicBezTo>
                  <a:pt x="3053618" y="1172248"/>
                  <a:pt x="3053618" y="1174853"/>
                  <a:pt x="3053618" y="1176589"/>
                </a:cubicBezTo>
                <a:cubicBezTo>
                  <a:pt x="3053618" y="1181798"/>
                  <a:pt x="3053618" y="1186573"/>
                  <a:pt x="3053618" y="1190914"/>
                </a:cubicBezTo>
                <a:cubicBezTo>
                  <a:pt x="3058827" y="1190046"/>
                  <a:pt x="3062734" y="1188310"/>
                  <a:pt x="3065338" y="1185705"/>
                </a:cubicBezTo>
                <a:cubicBezTo>
                  <a:pt x="3069679" y="1183101"/>
                  <a:pt x="3076190" y="1183535"/>
                  <a:pt x="3084872" y="1187007"/>
                </a:cubicBezTo>
                <a:cubicBezTo>
                  <a:pt x="3086608" y="1187007"/>
                  <a:pt x="3088345" y="1187875"/>
                  <a:pt x="3090081" y="1189612"/>
                </a:cubicBezTo>
                <a:cubicBezTo>
                  <a:pt x="3090081" y="1179194"/>
                  <a:pt x="3089647" y="1170512"/>
                  <a:pt x="3088779" y="1163567"/>
                </a:cubicBezTo>
                <a:cubicBezTo>
                  <a:pt x="3088779" y="1159226"/>
                  <a:pt x="3087042" y="1157056"/>
                  <a:pt x="3083570" y="1157056"/>
                </a:cubicBezTo>
                <a:close/>
                <a:moveTo>
                  <a:pt x="2833539" y="1150544"/>
                </a:moveTo>
                <a:cubicBezTo>
                  <a:pt x="2836143" y="1150544"/>
                  <a:pt x="2841352" y="1150979"/>
                  <a:pt x="2849166" y="1151847"/>
                </a:cubicBezTo>
                <a:cubicBezTo>
                  <a:pt x="2860451" y="1152715"/>
                  <a:pt x="2867831" y="1153583"/>
                  <a:pt x="2871304" y="1154451"/>
                </a:cubicBezTo>
                <a:cubicBezTo>
                  <a:pt x="2883458" y="1158792"/>
                  <a:pt x="2888667" y="1167039"/>
                  <a:pt x="2886931" y="1179194"/>
                </a:cubicBezTo>
                <a:cubicBezTo>
                  <a:pt x="2884326" y="1188744"/>
                  <a:pt x="2880853" y="1193953"/>
                  <a:pt x="2876513" y="1194821"/>
                </a:cubicBezTo>
                <a:cubicBezTo>
                  <a:pt x="2872172" y="1194821"/>
                  <a:pt x="2868265" y="1193519"/>
                  <a:pt x="2864793" y="1190914"/>
                </a:cubicBezTo>
                <a:cubicBezTo>
                  <a:pt x="2855243" y="1183969"/>
                  <a:pt x="2843957" y="1172248"/>
                  <a:pt x="2830934" y="1155753"/>
                </a:cubicBezTo>
                <a:cubicBezTo>
                  <a:pt x="2829198" y="1153149"/>
                  <a:pt x="2830066" y="1151413"/>
                  <a:pt x="2833539" y="1150544"/>
                </a:cubicBezTo>
                <a:close/>
                <a:moveTo>
                  <a:pt x="1453568" y="1142731"/>
                </a:moveTo>
                <a:cubicBezTo>
                  <a:pt x="1451833" y="1142731"/>
                  <a:pt x="1449227" y="1143165"/>
                  <a:pt x="1445755" y="1144033"/>
                </a:cubicBezTo>
                <a:cubicBezTo>
                  <a:pt x="1437942" y="1144901"/>
                  <a:pt x="1432733" y="1145770"/>
                  <a:pt x="1430128" y="1146638"/>
                </a:cubicBezTo>
                <a:cubicBezTo>
                  <a:pt x="1431865" y="1155319"/>
                  <a:pt x="1433167" y="1164435"/>
                  <a:pt x="1434035" y="1173985"/>
                </a:cubicBezTo>
                <a:cubicBezTo>
                  <a:pt x="1435771" y="1173117"/>
                  <a:pt x="1438810" y="1172683"/>
                  <a:pt x="1443150" y="1172683"/>
                </a:cubicBezTo>
                <a:cubicBezTo>
                  <a:pt x="1447492" y="1171814"/>
                  <a:pt x="1450530" y="1171380"/>
                  <a:pt x="1452266" y="1171380"/>
                </a:cubicBezTo>
                <a:cubicBezTo>
                  <a:pt x="1452266" y="1167908"/>
                  <a:pt x="1452700" y="1163133"/>
                  <a:pt x="1453568" y="1157056"/>
                </a:cubicBezTo>
                <a:cubicBezTo>
                  <a:pt x="1453568" y="1150110"/>
                  <a:pt x="1453568" y="1145335"/>
                  <a:pt x="1453568" y="1142731"/>
                </a:cubicBezTo>
                <a:close/>
                <a:moveTo>
                  <a:pt x="7879816" y="1137522"/>
                </a:moveTo>
                <a:cubicBezTo>
                  <a:pt x="7887630" y="1140995"/>
                  <a:pt x="7895443" y="1147940"/>
                  <a:pt x="7903256" y="1158358"/>
                </a:cubicBezTo>
                <a:cubicBezTo>
                  <a:pt x="7907598" y="1161831"/>
                  <a:pt x="7907598" y="1164869"/>
                  <a:pt x="7903256" y="1167474"/>
                </a:cubicBezTo>
                <a:cubicBezTo>
                  <a:pt x="7873740" y="1194387"/>
                  <a:pt x="7838144" y="1213486"/>
                  <a:pt x="7796472" y="1224772"/>
                </a:cubicBezTo>
                <a:cubicBezTo>
                  <a:pt x="7794736" y="1224772"/>
                  <a:pt x="7793868" y="1224338"/>
                  <a:pt x="7793868" y="1223470"/>
                </a:cubicBezTo>
                <a:cubicBezTo>
                  <a:pt x="7793868" y="1222602"/>
                  <a:pt x="7794736" y="1221734"/>
                  <a:pt x="7796472" y="1220866"/>
                </a:cubicBezTo>
                <a:cubicBezTo>
                  <a:pt x="7820781" y="1200898"/>
                  <a:pt x="7842051" y="1180062"/>
                  <a:pt x="7860282" y="1158358"/>
                </a:cubicBezTo>
                <a:cubicBezTo>
                  <a:pt x="7865492" y="1152281"/>
                  <a:pt x="7868964" y="1146638"/>
                  <a:pt x="7870700" y="1141429"/>
                </a:cubicBezTo>
                <a:cubicBezTo>
                  <a:pt x="7871568" y="1137956"/>
                  <a:pt x="7874607" y="1136654"/>
                  <a:pt x="7879816" y="1137522"/>
                </a:cubicBezTo>
                <a:close/>
                <a:moveTo>
                  <a:pt x="1506960" y="1136220"/>
                </a:moveTo>
                <a:cubicBezTo>
                  <a:pt x="1505224" y="1137088"/>
                  <a:pt x="1502186" y="1137522"/>
                  <a:pt x="1497845" y="1137522"/>
                </a:cubicBezTo>
                <a:cubicBezTo>
                  <a:pt x="1492636" y="1138390"/>
                  <a:pt x="1489163" y="1138824"/>
                  <a:pt x="1487427" y="1138824"/>
                </a:cubicBezTo>
                <a:cubicBezTo>
                  <a:pt x="1487427" y="1149242"/>
                  <a:pt x="1486993" y="1159226"/>
                  <a:pt x="1486125" y="1168776"/>
                </a:cubicBezTo>
                <a:cubicBezTo>
                  <a:pt x="1487861" y="1168776"/>
                  <a:pt x="1490899" y="1168342"/>
                  <a:pt x="1495240" y="1167474"/>
                </a:cubicBezTo>
                <a:cubicBezTo>
                  <a:pt x="1499581" y="1167474"/>
                  <a:pt x="1502619" y="1167039"/>
                  <a:pt x="1504356" y="1166171"/>
                </a:cubicBezTo>
                <a:cubicBezTo>
                  <a:pt x="1505224" y="1163567"/>
                  <a:pt x="1506092" y="1160094"/>
                  <a:pt x="1506960" y="1155753"/>
                </a:cubicBezTo>
                <a:cubicBezTo>
                  <a:pt x="1508697" y="1147940"/>
                  <a:pt x="1509999" y="1143165"/>
                  <a:pt x="1510867" y="1141429"/>
                </a:cubicBezTo>
                <a:cubicBezTo>
                  <a:pt x="1510867" y="1137956"/>
                  <a:pt x="1509565" y="1136220"/>
                  <a:pt x="1506960" y="1136220"/>
                </a:cubicBezTo>
                <a:close/>
                <a:moveTo>
                  <a:pt x="8441001" y="1134592"/>
                </a:moveTo>
                <a:cubicBezTo>
                  <a:pt x="8442086" y="1134809"/>
                  <a:pt x="8443279" y="1135352"/>
                  <a:pt x="8444582" y="1136220"/>
                </a:cubicBezTo>
                <a:cubicBezTo>
                  <a:pt x="8456736" y="1139692"/>
                  <a:pt x="8468022" y="1145335"/>
                  <a:pt x="8478440" y="1153149"/>
                </a:cubicBezTo>
                <a:cubicBezTo>
                  <a:pt x="8481913" y="1155753"/>
                  <a:pt x="8482347" y="1160094"/>
                  <a:pt x="8479742" y="1166171"/>
                </a:cubicBezTo>
                <a:cubicBezTo>
                  <a:pt x="8493633" y="1165303"/>
                  <a:pt x="8505354" y="1163567"/>
                  <a:pt x="8514903" y="1160962"/>
                </a:cubicBezTo>
                <a:cubicBezTo>
                  <a:pt x="8520981" y="1159226"/>
                  <a:pt x="8525321" y="1159226"/>
                  <a:pt x="8527925" y="1160962"/>
                </a:cubicBezTo>
                <a:cubicBezTo>
                  <a:pt x="8536608" y="1164435"/>
                  <a:pt x="8542250" y="1169644"/>
                  <a:pt x="8544855" y="1176589"/>
                </a:cubicBezTo>
                <a:cubicBezTo>
                  <a:pt x="8548328" y="1185271"/>
                  <a:pt x="8545723" y="1189612"/>
                  <a:pt x="8537041" y="1189612"/>
                </a:cubicBezTo>
                <a:cubicBezTo>
                  <a:pt x="8534437" y="1189612"/>
                  <a:pt x="8530096" y="1189612"/>
                  <a:pt x="8524019" y="1189612"/>
                </a:cubicBezTo>
                <a:cubicBezTo>
                  <a:pt x="8504919" y="1188744"/>
                  <a:pt x="8490160" y="1188744"/>
                  <a:pt x="8479742" y="1189612"/>
                </a:cubicBezTo>
                <a:cubicBezTo>
                  <a:pt x="8506656" y="1219997"/>
                  <a:pt x="8542250" y="1244306"/>
                  <a:pt x="8586527" y="1262538"/>
                </a:cubicBezTo>
                <a:cubicBezTo>
                  <a:pt x="8589131" y="1263406"/>
                  <a:pt x="8590433" y="1264708"/>
                  <a:pt x="8590433" y="1266444"/>
                </a:cubicBezTo>
                <a:cubicBezTo>
                  <a:pt x="8590433" y="1268181"/>
                  <a:pt x="8589131" y="1269049"/>
                  <a:pt x="8586527" y="1269049"/>
                </a:cubicBezTo>
                <a:cubicBezTo>
                  <a:pt x="8580450" y="1269917"/>
                  <a:pt x="8569597" y="1271219"/>
                  <a:pt x="8553970" y="1272956"/>
                </a:cubicBezTo>
                <a:cubicBezTo>
                  <a:pt x="8540948" y="1274692"/>
                  <a:pt x="8531832" y="1275994"/>
                  <a:pt x="8526623" y="1276862"/>
                </a:cubicBezTo>
                <a:cubicBezTo>
                  <a:pt x="8520546" y="1278599"/>
                  <a:pt x="8516205" y="1277296"/>
                  <a:pt x="8513601" y="1272956"/>
                </a:cubicBezTo>
                <a:cubicBezTo>
                  <a:pt x="8501447" y="1261669"/>
                  <a:pt x="8488424" y="1243872"/>
                  <a:pt x="8474533" y="1219563"/>
                </a:cubicBezTo>
                <a:cubicBezTo>
                  <a:pt x="8474533" y="1242136"/>
                  <a:pt x="8474533" y="1266444"/>
                  <a:pt x="8474533" y="1292489"/>
                </a:cubicBezTo>
                <a:cubicBezTo>
                  <a:pt x="8474533" y="1307248"/>
                  <a:pt x="8472797" y="1317666"/>
                  <a:pt x="8469324" y="1323743"/>
                </a:cubicBezTo>
                <a:cubicBezTo>
                  <a:pt x="8463247" y="1328952"/>
                  <a:pt x="8458038" y="1329386"/>
                  <a:pt x="8453697" y="1325045"/>
                </a:cubicBezTo>
                <a:cubicBezTo>
                  <a:pt x="8452829" y="1324177"/>
                  <a:pt x="8451962" y="1323309"/>
                  <a:pt x="8451093" y="1322441"/>
                </a:cubicBezTo>
                <a:cubicBezTo>
                  <a:pt x="8445884" y="1317232"/>
                  <a:pt x="8442846" y="1313759"/>
                  <a:pt x="8441977" y="1312023"/>
                </a:cubicBezTo>
                <a:cubicBezTo>
                  <a:pt x="8439373" y="1309418"/>
                  <a:pt x="8438505" y="1303341"/>
                  <a:pt x="8439373" y="1293791"/>
                </a:cubicBezTo>
                <a:cubicBezTo>
                  <a:pt x="8441109" y="1286846"/>
                  <a:pt x="8441977" y="1262972"/>
                  <a:pt x="8441977" y="1222168"/>
                </a:cubicBezTo>
                <a:cubicBezTo>
                  <a:pt x="8415064" y="1252554"/>
                  <a:pt x="8384678" y="1272956"/>
                  <a:pt x="8350820" y="1283374"/>
                </a:cubicBezTo>
                <a:cubicBezTo>
                  <a:pt x="8349084" y="1284242"/>
                  <a:pt x="8347782" y="1283808"/>
                  <a:pt x="8346913" y="1282071"/>
                </a:cubicBezTo>
                <a:cubicBezTo>
                  <a:pt x="8346913" y="1280335"/>
                  <a:pt x="8347782" y="1279033"/>
                  <a:pt x="8349518" y="1278165"/>
                </a:cubicBezTo>
                <a:cubicBezTo>
                  <a:pt x="8377299" y="1259065"/>
                  <a:pt x="8401174" y="1231284"/>
                  <a:pt x="8421141" y="1194821"/>
                </a:cubicBezTo>
                <a:cubicBezTo>
                  <a:pt x="8419405" y="1194821"/>
                  <a:pt x="8415932" y="1195255"/>
                  <a:pt x="8410723" y="1196123"/>
                </a:cubicBezTo>
                <a:cubicBezTo>
                  <a:pt x="8406383" y="1196123"/>
                  <a:pt x="8403344" y="1196557"/>
                  <a:pt x="8401608" y="1197425"/>
                </a:cubicBezTo>
                <a:cubicBezTo>
                  <a:pt x="8399003" y="1198293"/>
                  <a:pt x="8395096" y="1197425"/>
                  <a:pt x="8389887" y="1194821"/>
                </a:cubicBezTo>
                <a:cubicBezTo>
                  <a:pt x="8389019" y="1193084"/>
                  <a:pt x="8387717" y="1190914"/>
                  <a:pt x="8385981" y="1188310"/>
                </a:cubicBezTo>
                <a:cubicBezTo>
                  <a:pt x="8383376" y="1184837"/>
                  <a:pt x="8381640" y="1182666"/>
                  <a:pt x="8380772" y="1181798"/>
                </a:cubicBezTo>
                <a:cubicBezTo>
                  <a:pt x="8378167" y="1179194"/>
                  <a:pt x="8379036" y="1177023"/>
                  <a:pt x="8383376" y="1175287"/>
                </a:cubicBezTo>
                <a:cubicBezTo>
                  <a:pt x="8387717" y="1175287"/>
                  <a:pt x="8395531" y="1174853"/>
                  <a:pt x="8406817" y="1173985"/>
                </a:cubicBezTo>
                <a:cubicBezTo>
                  <a:pt x="8416367" y="1173117"/>
                  <a:pt x="8422878" y="1172683"/>
                  <a:pt x="8426350" y="1172683"/>
                </a:cubicBezTo>
                <a:cubicBezTo>
                  <a:pt x="8427219" y="1172683"/>
                  <a:pt x="8428955" y="1172683"/>
                  <a:pt x="8431559" y="1172683"/>
                </a:cubicBezTo>
                <a:cubicBezTo>
                  <a:pt x="8435900" y="1171814"/>
                  <a:pt x="8438939" y="1171380"/>
                  <a:pt x="8440675" y="1171380"/>
                </a:cubicBezTo>
                <a:cubicBezTo>
                  <a:pt x="8440675" y="1159226"/>
                  <a:pt x="8439807" y="1149242"/>
                  <a:pt x="8438071" y="1141429"/>
                </a:cubicBezTo>
                <a:cubicBezTo>
                  <a:pt x="8437203" y="1138824"/>
                  <a:pt x="8437203" y="1136654"/>
                  <a:pt x="8438071" y="1134917"/>
                </a:cubicBezTo>
                <a:cubicBezTo>
                  <a:pt x="8438939" y="1134483"/>
                  <a:pt x="8439916" y="1134375"/>
                  <a:pt x="8441001" y="1134592"/>
                </a:cubicBezTo>
                <a:close/>
                <a:moveTo>
                  <a:pt x="2116002" y="1128406"/>
                </a:moveTo>
                <a:cubicBezTo>
                  <a:pt x="2110793" y="1129274"/>
                  <a:pt x="2104282" y="1130577"/>
                  <a:pt x="2096468" y="1132313"/>
                </a:cubicBezTo>
                <a:cubicBezTo>
                  <a:pt x="2096468" y="1135786"/>
                  <a:pt x="2096468" y="1139692"/>
                  <a:pt x="2096468" y="1144033"/>
                </a:cubicBezTo>
                <a:cubicBezTo>
                  <a:pt x="2099941" y="1142297"/>
                  <a:pt x="2104282" y="1140995"/>
                  <a:pt x="2109491" y="1140126"/>
                </a:cubicBezTo>
                <a:cubicBezTo>
                  <a:pt x="2111227" y="1139258"/>
                  <a:pt x="2113397" y="1138824"/>
                  <a:pt x="2116002" y="1138824"/>
                </a:cubicBezTo>
                <a:close/>
                <a:moveTo>
                  <a:pt x="6098103" y="1128081"/>
                </a:moveTo>
                <a:cubicBezTo>
                  <a:pt x="6098971" y="1127864"/>
                  <a:pt x="6100056" y="1127972"/>
                  <a:pt x="6101358" y="1128406"/>
                </a:cubicBezTo>
                <a:cubicBezTo>
                  <a:pt x="6112644" y="1131879"/>
                  <a:pt x="6120892" y="1135786"/>
                  <a:pt x="6126101" y="1140126"/>
                </a:cubicBezTo>
                <a:cubicBezTo>
                  <a:pt x="6129573" y="1143599"/>
                  <a:pt x="6131310" y="1148374"/>
                  <a:pt x="6131310" y="1154451"/>
                </a:cubicBezTo>
                <a:cubicBezTo>
                  <a:pt x="6130441" y="1161397"/>
                  <a:pt x="6130007" y="1170078"/>
                  <a:pt x="6130007" y="1180496"/>
                </a:cubicBezTo>
                <a:cubicBezTo>
                  <a:pt x="6130007" y="1213486"/>
                  <a:pt x="6130007" y="1243872"/>
                  <a:pt x="6130007" y="1271653"/>
                </a:cubicBezTo>
                <a:cubicBezTo>
                  <a:pt x="6130876" y="1279467"/>
                  <a:pt x="6129139" y="1288148"/>
                  <a:pt x="6124799" y="1297698"/>
                </a:cubicBezTo>
                <a:cubicBezTo>
                  <a:pt x="6120458" y="1301171"/>
                  <a:pt x="6116117" y="1301171"/>
                  <a:pt x="6111776" y="1297698"/>
                </a:cubicBezTo>
                <a:cubicBezTo>
                  <a:pt x="6103963" y="1290753"/>
                  <a:pt x="6099187" y="1282505"/>
                  <a:pt x="6097451" y="1272956"/>
                </a:cubicBezTo>
                <a:cubicBezTo>
                  <a:pt x="6096583" y="1267747"/>
                  <a:pt x="6096583" y="1262103"/>
                  <a:pt x="6097451" y="1256026"/>
                </a:cubicBezTo>
                <a:cubicBezTo>
                  <a:pt x="6100924" y="1229113"/>
                  <a:pt x="6102226" y="1201332"/>
                  <a:pt x="6101358" y="1172683"/>
                </a:cubicBezTo>
                <a:cubicBezTo>
                  <a:pt x="6100490" y="1153583"/>
                  <a:pt x="6098754" y="1140995"/>
                  <a:pt x="6096149" y="1134917"/>
                </a:cubicBezTo>
                <a:cubicBezTo>
                  <a:pt x="6095281" y="1133181"/>
                  <a:pt x="6095281" y="1131445"/>
                  <a:pt x="6096149" y="1129708"/>
                </a:cubicBezTo>
                <a:cubicBezTo>
                  <a:pt x="6096583" y="1128840"/>
                  <a:pt x="6097234" y="1128298"/>
                  <a:pt x="6098103" y="1128081"/>
                </a:cubicBezTo>
                <a:close/>
                <a:moveTo>
                  <a:pt x="8296126" y="1125802"/>
                </a:moveTo>
                <a:cubicBezTo>
                  <a:pt x="8297862" y="1125802"/>
                  <a:pt x="8303505" y="1127104"/>
                  <a:pt x="8313055" y="1129708"/>
                </a:cubicBezTo>
                <a:cubicBezTo>
                  <a:pt x="8318264" y="1130577"/>
                  <a:pt x="8322605" y="1131445"/>
                  <a:pt x="8326077" y="1132313"/>
                </a:cubicBezTo>
                <a:cubicBezTo>
                  <a:pt x="8343441" y="1138390"/>
                  <a:pt x="8349084" y="1151847"/>
                  <a:pt x="8343007" y="1172683"/>
                </a:cubicBezTo>
                <a:cubicBezTo>
                  <a:pt x="8336062" y="1181364"/>
                  <a:pt x="8328682" y="1182666"/>
                  <a:pt x="8320868" y="1176589"/>
                </a:cubicBezTo>
                <a:cubicBezTo>
                  <a:pt x="8311319" y="1165303"/>
                  <a:pt x="8301769" y="1149676"/>
                  <a:pt x="8292219" y="1129708"/>
                </a:cubicBezTo>
                <a:cubicBezTo>
                  <a:pt x="8291351" y="1127104"/>
                  <a:pt x="8292653" y="1125802"/>
                  <a:pt x="8296126" y="1125802"/>
                </a:cubicBezTo>
                <a:close/>
                <a:moveTo>
                  <a:pt x="4157514" y="1123197"/>
                </a:moveTo>
                <a:cubicBezTo>
                  <a:pt x="4151437" y="1124933"/>
                  <a:pt x="4144926" y="1125802"/>
                  <a:pt x="4137980" y="1125802"/>
                </a:cubicBezTo>
                <a:cubicBezTo>
                  <a:pt x="4137980" y="1131879"/>
                  <a:pt x="4137980" y="1137956"/>
                  <a:pt x="4137980" y="1144033"/>
                </a:cubicBezTo>
                <a:cubicBezTo>
                  <a:pt x="4138848" y="1144033"/>
                  <a:pt x="4139282" y="1143599"/>
                  <a:pt x="4139282" y="1142731"/>
                </a:cubicBezTo>
                <a:cubicBezTo>
                  <a:pt x="4141887" y="1140126"/>
                  <a:pt x="4144926" y="1136654"/>
                  <a:pt x="4148398" y="1132313"/>
                </a:cubicBezTo>
                <a:cubicBezTo>
                  <a:pt x="4152739" y="1127972"/>
                  <a:pt x="4155777" y="1124933"/>
                  <a:pt x="4157514" y="1123197"/>
                </a:cubicBezTo>
                <a:close/>
                <a:moveTo>
                  <a:pt x="5174159" y="1121895"/>
                </a:moveTo>
                <a:cubicBezTo>
                  <a:pt x="5168949" y="1123631"/>
                  <a:pt x="5159400" y="1124500"/>
                  <a:pt x="5145509" y="1124500"/>
                </a:cubicBezTo>
                <a:cubicBezTo>
                  <a:pt x="5136828" y="1134917"/>
                  <a:pt x="5127712" y="1143165"/>
                  <a:pt x="5118162" y="1149242"/>
                </a:cubicBezTo>
                <a:cubicBezTo>
                  <a:pt x="5120766" y="1150110"/>
                  <a:pt x="5122937" y="1151413"/>
                  <a:pt x="5124674" y="1153149"/>
                </a:cubicBezTo>
                <a:cubicBezTo>
                  <a:pt x="5130751" y="1152281"/>
                  <a:pt x="5139432" y="1150979"/>
                  <a:pt x="5150718" y="1149242"/>
                </a:cubicBezTo>
                <a:cubicBezTo>
                  <a:pt x="5156795" y="1148374"/>
                  <a:pt x="5161570" y="1147506"/>
                  <a:pt x="5165043" y="1146638"/>
                </a:cubicBezTo>
                <a:cubicBezTo>
                  <a:pt x="5167647" y="1138824"/>
                  <a:pt x="5170686" y="1130577"/>
                  <a:pt x="5174159" y="1121895"/>
                </a:cubicBezTo>
                <a:close/>
                <a:moveTo>
                  <a:pt x="2170697" y="1119291"/>
                </a:moveTo>
                <a:cubicBezTo>
                  <a:pt x="2165488" y="1121895"/>
                  <a:pt x="2157674" y="1124065"/>
                  <a:pt x="2147256" y="1125802"/>
                </a:cubicBezTo>
                <a:cubicBezTo>
                  <a:pt x="2144652" y="1151847"/>
                  <a:pt x="2143350" y="1177457"/>
                  <a:pt x="2143350" y="1202634"/>
                </a:cubicBezTo>
                <a:cubicBezTo>
                  <a:pt x="2144217" y="1201766"/>
                  <a:pt x="2145086" y="1201332"/>
                  <a:pt x="2145954" y="1201332"/>
                </a:cubicBezTo>
                <a:cubicBezTo>
                  <a:pt x="2147690" y="1200464"/>
                  <a:pt x="2148559" y="1200030"/>
                  <a:pt x="2148559" y="1200030"/>
                </a:cubicBezTo>
                <a:cubicBezTo>
                  <a:pt x="2153768" y="1198293"/>
                  <a:pt x="2158542" y="1198728"/>
                  <a:pt x="2162883" y="1201332"/>
                </a:cubicBezTo>
                <a:cubicBezTo>
                  <a:pt x="2164619" y="1201332"/>
                  <a:pt x="2166789" y="1203068"/>
                  <a:pt x="2169394" y="1206541"/>
                </a:cubicBezTo>
                <a:cubicBezTo>
                  <a:pt x="2170263" y="1202200"/>
                  <a:pt x="2170697" y="1195255"/>
                  <a:pt x="2170697" y="1185705"/>
                </a:cubicBezTo>
                <a:cubicBezTo>
                  <a:pt x="2171565" y="1177892"/>
                  <a:pt x="2171999" y="1171380"/>
                  <a:pt x="2171999" y="1166171"/>
                </a:cubicBezTo>
                <a:cubicBezTo>
                  <a:pt x="2171999" y="1144467"/>
                  <a:pt x="2171565" y="1128840"/>
                  <a:pt x="2170697" y="1119291"/>
                </a:cubicBezTo>
                <a:close/>
                <a:moveTo>
                  <a:pt x="7383660" y="1115384"/>
                </a:moveTo>
                <a:cubicBezTo>
                  <a:pt x="7384529" y="1117988"/>
                  <a:pt x="7384962" y="1121461"/>
                  <a:pt x="7384962" y="1125802"/>
                </a:cubicBezTo>
                <a:cubicBezTo>
                  <a:pt x="7385832" y="1130142"/>
                  <a:pt x="7386265" y="1133615"/>
                  <a:pt x="7386265" y="1136220"/>
                </a:cubicBezTo>
                <a:cubicBezTo>
                  <a:pt x="7387134" y="1136220"/>
                  <a:pt x="7388436" y="1136220"/>
                  <a:pt x="7390172" y="1136220"/>
                </a:cubicBezTo>
                <a:cubicBezTo>
                  <a:pt x="7395380" y="1135351"/>
                  <a:pt x="7403194" y="1133615"/>
                  <a:pt x="7413612" y="1131011"/>
                </a:cubicBezTo>
                <a:cubicBezTo>
                  <a:pt x="7413612" y="1130142"/>
                  <a:pt x="7413612" y="1128840"/>
                  <a:pt x="7413612" y="1127104"/>
                </a:cubicBezTo>
                <a:cubicBezTo>
                  <a:pt x="7412744" y="1124500"/>
                  <a:pt x="7412310" y="1122329"/>
                  <a:pt x="7412310" y="1120593"/>
                </a:cubicBezTo>
                <a:cubicBezTo>
                  <a:pt x="7411442" y="1120593"/>
                  <a:pt x="7410140" y="1120593"/>
                  <a:pt x="7408403" y="1120593"/>
                </a:cubicBezTo>
                <a:cubicBezTo>
                  <a:pt x="7405798" y="1121461"/>
                  <a:pt x="7403628" y="1121895"/>
                  <a:pt x="7401892" y="1121895"/>
                </a:cubicBezTo>
                <a:cubicBezTo>
                  <a:pt x="7397552" y="1122763"/>
                  <a:pt x="7391474" y="1120593"/>
                  <a:pt x="7383660" y="1115384"/>
                </a:cubicBezTo>
                <a:close/>
                <a:moveTo>
                  <a:pt x="4502609" y="1114082"/>
                </a:moveTo>
                <a:cubicBezTo>
                  <a:pt x="4500004" y="1116686"/>
                  <a:pt x="4498702" y="1118422"/>
                  <a:pt x="4498702" y="1119291"/>
                </a:cubicBezTo>
                <a:cubicBezTo>
                  <a:pt x="4485680" y="1137522"/>
                  <a:pt x="4472223" y="1153583"/>
                  <a:pt x="4458333" y="1167474"/>
                </a:cubicBezTo>
                <a:cubicBezTo>
                  <a:pt x="4477432" y="1165737"/>
                  <a:pt x="4496098" y="1162699"/>
                  <a:pt x="4514329" y="1158358"/>
                </a:cubicBezTo>
                <a:cubicBezTo>
                  <a:pt x="4520406" y="1158358"/>
                  <a:pt x="4525181" y="1158792"/>
                  <a:pt x="4528654" y="1159660"/>
                </a:cubicBezTo>
                <a:cubicBezTo>
                  <a:pt x="4521709" y="1149242"/>
                  <a:pt x="4514329" y="1137522"/>
                  <a:pt x="4506516" y="1124500"/>
                </a:cubicBezTo>
                <a:cubicBezTo>
                  <a:pt x="4506516" y="1122763"/>
                  <a:pt x="4506082" y="1121027"/>
                  <a:pt x="4505213" y="1119291"/>
                </a:cubicBezTo>
                <a:cubicBezTo>
                  <a:pt x="4504345" y="1116686"/>
                  <a:pt x="4503477" y="1114950"/>
                  <a:pt x="4502609" y="1114082"/>
                </a:cubicBezTo>
                <a:close/>
                <a:moveTo>
                  <a:pt x="2226693" y="1114082"/>
                </a:moveTo>
                <a:cubicBezTo>
                  <a:pt x="2218879" y="1116686"/>
                  <a:pt x="2211066" y="1118856"/>
                  <a:pt x="2203252" y="1120593"/>
                </a:cubicBezTo>
                <a:cubicBezTo>
                  <a:pt x="2203252" y="1132747"/>
                  <a:pt x="2202819" y="1144901"/>
                  <a:pt x="2201950" y="1157056"/>
                </a:cubicBezTo>
                <a:cubicBezTo>
                  <a:pt x="2203687" y="1156188"/>
                  <a:pt x="2206725" y="1154885"/>
                  <a:pt x="2211066" y="1153149"/>
                </a:cubicBezTo>
                <a:cubicBezTo>
                  <a:pt x="2213671" y="1152281"/>
                  <a:pt x="2215407" y="1151847"/>
                  <a:pt x="2216275" y="1151847"/>
                </a:cubicBezTo>
                <a:cubicBezTo>
                  <a:pt x="2219747" y="1149242"/>
                  <a:pt x="2224957" y="1149676"/>
                  <a:pt x="2231902" y="1153149"/>
                </a:cubicBezTo>
                <a:cubicBezTo>
                  <a:pt x="2231902" y="1148808"/>
                  <a:pt x="2231468" y="1142297"/>
                  <a:pt x="2230600" y="1133615"/>
                </a:cubicBezTo>
                <a:cubicBezTo>
                  <a:pt x="2230600" y="1126670"/>
                  <a:pt x="2230600" y="1121461"/>
                  <a:pt x="2230600" y="1117988"/>
                </a:cubicBezTo>
                <a:cubicBezTo>
                  <a:pt x="2230600" y="1114516"/>
                  <a:pt x="2229298" y="1113213"/>
                  <a:pt x="2226693" y="1114082"/>
                </a:cubicBezTo>
                <a:close/>
                <a:moveTo>
                  <a:pt x="1738760" y="1114082"/>
                </a:moveTo>
                <a:cubicBezTo>
                  <a:pt x="1732683" y="1114950"/>
                  <a:pt x="1726172" y="1116252"/>
                  <a:pt x="1719227" y="1117988"/>
                </a:cubicBezTo>
                <a:cubicBezTo>
                  <a:pt x="1717490" y="1131879"/>
                  <a:pt x="1716622" y="1146638"/>
                  <a:pt x="1716622" y="1162265"/>
                </a:cubicBezTo>
                <a:cubicBezTo>
                  <a:pt x="1718358" y="1161397"/>
                  <a:pt x="1720963" y="1160094"/>
                  <a:pt x="1724435" y="1158358"/>
                </a:cubicBezTo>
                <a:cubicBezTo>
                  <a:pt x="1725303" y="1157490"/>
                  <a:pt x="1726172" y="1157056"/>
                  <a:pt x="1727040" y="1157056"/>
                </a:cubicBezTo>
                <a:cubicBezTo>
                  <a:pt x="1733985" y="1155319"/>
                  <a:pt x="1739194" y="1155319"/>
                  <a:pt x="1742667" y="1157056"/>
                </a:cubicBezTo>
                <a:cubicBezTo>
                  <a:pt x="1744403" y="1157924"/>
                  <a:pt x="1745271" y="1158358"/>
                  <a:pt x="1745271" y="1158358"/>
                </a:cubicBezTo>
                <a:cubicBezTo>
                  <a:pt x="1745271" y="1143599"/>
                  <a:pt x="1745271" y="1130577"/>
                  <a:pt x="1745271" y="1119291"/>
                </a:cubicBezTo>
                <a:cubicBezTo>
                  <a:pt x="1745271" y="1114950"/>
                  <a:pt x="1743101" y="1113213"/>
                  <a:pt x="1738760" y="1114082"/>
                </a:cubicBezTo>
                <a:close/>
                <a:moveTo>
                  <a:pt x="7474818" y="1110175"/>
                </a:moveTo>
                <a:cubicBezTo>
                  <a:pt x="7464400" y="1112779"/>
                  <a:pt x="7453548" y="1114950"/>
                  <a:pt x="7442262" y="1116686"/>
                </a:cubicBezTo>
                <a:cubicBezTo>
                  <a:pt x="7442262" y="1119291"/>
                  <a:pt x="7442262" y="1122329"/>
                  <a:pt x="7442262" y="1125802"/>
                </a:cubicBezTo>
                <a:cubicBezTo>
                  <a:pt x="7443130" y="1125802"/>
                  <a:pt x="7444432" y="1125368"/>
                  <a:pt x="7446168" y="1124500"/>
                </a:cubicBezTo>
                <a:cubicBezTo>
                  <a:pt x="7450510" y="1123631"/>
                  <a:pt x="7454416" y="1123197"/>
                  <a:pt x="7457888" y="1123197"/>
                </a:cubicBezTo>
                <a:cubicBezTo>
                  <a:pt x="7462230" y="1121461"/>
                  <a:pt x="7467004" y="1121461"/>
                  <a:pt x="7472213" y="1123197"/>
                </a:cubicBezTo>
                <a:cubicBezTo>
                  <a:pt x="7473950" y="1119725"/>
                  <a:pt x="7475252" y="1115384"/>
                  <a:pt x="7476120" y="1110175"/>
                </a:cubicBezTo>
                <a:close/>
                <a:moveTo>
                  <a:pt x="3716052" y="1110175"/>
                </a:moveTo>
                <a:cubicBezTo>
                  <a:pt x="3712580" y="1110175"/>
                  <a:pt x="3705634" y="1111911"/>
                  <a:pt x="3695216" y="1115384"/>
                </a:cubicBezTo>
                <a:cubicBezTo>
                  <a:pt x="3695216" y="1119725"/>
                  <a:pt x="3695216" y="1131011"/>
                  <a:pt x="3695216" y="1149242"/>
                </a:cubicBezTo>
                <a:cubicBezTo>
                  <a:pt x="3695216" y="1155319"/>
                  <a:pt x="3695216" y="1161831"/>
                  <a:pt x="3695216" y="1168776"/>
                </a:cubicBezTo>
                <a:cubicBezTo>
                  <a:pt x="3696953" y="1168776"/>
                  <a:pt x="3699123" y="1168776"/>
                  <a:pt x="3701727" y="1168776"/>
                </a:cubicBezTo>
                <a:cubicBezTo>
                  <a:pt x="3704332" y="1169644"/>
                  <a:pt x="3706068" y="1170078"/>
                  <a:pt x="3706936" y="1170078"/>
                </a:cubicBezTo>
                <a:cubicBezTo>
                  <a:pt x="3708673" y="1170078"/>
                  <a:pt x="3709975" y="1169210"/>
                  <a:pt x="3710843" y="1167474"/>
                </a:cubicBezTo>
                <a:cubicBezTo>
                  <a:pt x="3711711" y="1157924"/>
                  <a:pt x="3709541" y="1149242"/>
                  <a:pt x="3704332" y="1141429"/>
                </a:cubicBezTo>
                <a:cubicBezTo>
                  <a:pt x="3702596" y="1138824"/>
                  <a:pt x="3702596" y="1135786"/>
                  <a:pt x="3704332" y="1132313"/>
                </a:cubicBezTo>
                <a:cubicBezTo>
                  <a:pt x="3706068" y="1129708"/>
                  <a:pt x="3708673" y="1124500"/>
                  <a:pt x="3712145" y="1116686"/>
                </a:cubicBezTo>
                <a:cubicBezTo>
                  <a:pt x="3713882" y="1113213"/>
                  <a:pt x="3715184" y="1111043"/>
                  <a:pt x="3716052" y="1110175"/>
                </a:cubicBezTo>
                <a:close/>
                <a:moveTo>
                  <a:pt x="448234" y="1110175"/>
                </a:moveTo>
                <a:cubicBezTo>
                  <a:pt x="447366" y="1112779"/>
                  <a:pt x="445196" y="1115818"/>
                  <a:pt x="441723" y="1119291"/>
                </a:cubicBezTo>
                <a:cubicBezTo>
                  <a:pt x="440855" y="1121027"/>
                  <a:pt x="439987" y="1122329"/>
                  <a:pt x="439119" y="1123197"/>
                </a:cubicBezTo>
                <a:cubicBezTo>
                  <a:pt x="446932" y="1125802"/>
                  <a:pt x="456048" y="1130577"/>
                  <a:pt x="466466" y="1137522"/>
                </a:cubicBezTo>
                <a:cubicBezTo>
                  <a:pt x="473411" y="1129708"/>
                  <a:pt x="478620" y="1121461"/>
                  <a:pt x="482093" y="1112779"/>
                </a:cubicBezTo>
                <a:cubicBezTo>
                  <a:pt x="478620" y="1113647"/>
                  <a:pt x="474279" y="1114950"/>
                  <a:pt x="469070" y="1116686"/>
                </a:cubicBezTo>
                <a:cubicBezTo>
                  <a:pt x="468202" y="1117554"/>
                  <a:pt x="466466" y="1117554"/>
                  <a:pt x="463861" y="1116686"/>
                </a:cubicBezTo>
                <a:cubicBezTo>
                  <a:pt x="462993" y="1116686"/>
                  <a:pt x="462125" y="1116686"/>
                  <a:pt x="461257" y="1116686"/>
                </a:cubicBezTo>
                <a:cubicBezTo>
                  <a:pt x="456917" y="1114950"/>
                  <a:pt x="452575" y="1112779"/>
                  <a:pt x="448234" y="1110175"/>
                </a:cubicBezTo>
                <a:close/>
                <a:moveTo>
                  <a:pt x="1161865" y="1106268"/>
                </a:moveTo>
                <a:cubicBezTo>
                  <a:pt x="1151447" y="1107136"/>
                  <a:pt x="1140161" y="1108438"/>
                  <a:pt x="1128007" y="1110175"/>
                </a:cubicBezTo>
                <a:cubicBezTo>
                  <a:pt x="1127138" y="1129274"/>
                  <a:pt x="1125836" y="1146638"/>
                  <a:pt x="1124100" y="1162265"/>
                </a:cubicBezTo>
                <a:cubicBezTo>
                  <a:pt x="1129308" y="1162265"/>
                  <a:pt x="1138425" y="1161397"/>
                  <a:pt x="1151447" y="1159660"/>
                </a:cubicBezTo>
                <a:cubicBezTo>
                  <a:pt x="1142765" y="1161397"/>
                  <a:pt x="1144068" y="1161397"/>
                  <a:pt x="1155354" y="1159660"/>
                </a:cubicBezTo>
                <a:cubicBezTo>
                  <a:pt x="1156222" y="1158792"/>
                  <a:pt x="1157958" y="1158358"/>
                  <a:pt x="1160563" y="1158358"/>
                </a:cubicBezTo>
                <a:cubicBezTo>
                  <a:pt x="1163167" y="1157490"/>
                  <a:pt x="1164904" y="1157056"/>
                  <a:pt x="1165772" y="1157056"/>
                </a:cubicBezTo>
                <a:cubicBezTo>
                  <a:pt x="1168376" y="1139692"/>
                  <a:pt x="1167508" y="1123197"/>
                  <a:pt x="1163167" y="1107570"/>
                </a:cubicBezTo>
                <a:cubicBezTo>
                  <a:pt x="1162299" y="1106702"/>
                  <a:pt x="1161865" y="1106268"/>
                  <a:pt x="1161865" y="1106268"/>
                </a:cubicBezTo>
                <a:close/>
                <a:moveTo>
                  <a:pt x="2681176" y="1103664"/>
                </a:moveTo>
                <a:cubicBezTo>
                  <a:pt x="2695066" y="1104532"/>
                  <a:pt x="2708089" y="1109307"/>
                  <a:pt x="2720243" y="1117988"/>
                </a:cubicBezTo>
                <a:cubicBezTo>
                  <a:pt x="2723716" y="1120593"/>
                  <a:pt x="2724584" y="1125368"/>
                  <a:pt x="2722848" y="1132313"/>
                </a:cubicBezTo>
                <a:cubicBezTo>
                  <a:pt x="2719375" y="1150544"/>
                  <a:pt x="2717639" y="1170078"/>
                  <a:pt x="2717639" y="1190914"/>
                </a:cubicBezTo>
                <a:cubicBezTo>
                  <a:pt x="2717639" y="1212618"/>
                  <a:pt x="2715902" y="1229113"/>
                  <a:pt x="2712430" y="1240399"/>
                </a:cubicBezTo>
                <a:cubicBezTo>
                  <a:pt x="2707221" y="1252554"/>
                  <a:pt x="2699841" y="1253422"/>
                  <a:pt x="2690292" y="1243004"/>
                </a:cubicBezTo>
                <a:cubicBezTo>
                  <a:pt x="2690292" y="1242136"/>
                  <a:pt x="2688989" y="1239531"/>
                  <a:pt x="2686385" y="1235190"/>
                </a:cubicBezTo>
                <a:cubicBezTo>
                  <a:pt x="2684648" y="1231718"/>
                  <a:pt x="2683346" y="1229547"/>
                  <a:pt x="2682478" y="1228679"/>
                </a:cubicBezTo>
                <a:cubicBezTo>
                  <a:pt x="2680742" y="1224338"/>
                  <a:pt x="2680742" y="1218261"/>
                  <a:pt x="2682478" y="1210448"/>
                </a:cubicBezTo>
                <a:cubicBezTo>
                  <a:pt x="2685083" y="1200030"/>
                  <a:pt x="2686385" y="1182666"/>
                  <a:pt x="2686385" y="1158358"/>
                </a:cubicBezTo>
                <a:cubicBezTo>
                  <a:pt x="2686385" y="1139258"/>
                  <a:pt x="2683346" y="1124500"/>
                  <a:pt x="2677269" y="1114082"/>
                </a:cubicBezTo>
                <a:cubicBezTo>
                  <a:pt x="2673796" y="1108004"/>
                  <a:pt x="2675099" y="1104532"/>
                  <a:pt x="2681176" y="1103664"/>
                </a:cubicBezTo>
                <a:close/>
                <a:moveTo>
                  <a:pt x="7758708" y="1101059"/>
                </a:moveTo>
                <a:cubicBezTo>
                  <a:pt x="7748290" y="1101927"/>
                  <a:pt x="7739608" y="1103229"/>
                  <a:pt x="7732662" y="1104966"/>
                </a:cubicBezTo>
                <a:cubicBezTo>
                  <a:pt x="7737872" y="1106702"/>
                  <a:pt x="7742212" y="1109741"/>
                  <a:pt x="7745685" y="1114082"/>
                </a:cubicBezTo>
                <a:cubicBezTo>
                  <a:pt x="7750026" y="1115818"/>
                  <a:pt x="7751328" y="1119725"/>
                  <a:pt x="7749592" y="1125802"/>
                </a:cubicBezTo>
                <a:cubicBezTo>
                  <a:pt x="7749592" y="1130142"/>
                  <a:pt x="7748724" y="1137522"/>
                  <a:pt x="7746987" y="1147940"/>
                </a:cubicBezTo>
                <a:cubicBezTo>
                  <a:pt x="7746987" y="1147940"/>
                  <a:pt x="7747855" y="1147940"/>
                  <a:pt x="7749592" y="1147940"/>
                </a:cubicBezTo>
                <a:cubicBezTo>
                  <a:pt x="7753932" y="1147940"/>
                  <a:pt x="7757840" y="1147506"/>
                  <a:pt x="7761312" y="1146638"/>
                </a:cubicBezTo>
                <a:cubicBezTo>
                  <a:pt x="7763048" y="1122329"/>
                  <a:pt x="7762180" y="1107136"/>
                  <a:pt x="7758708" y="1101059"/>
                </a:cubicBezTo>
                <a:close/>
                <a:moveTo>
                  <a:pt x="6228653" y="1100408"/>
                </a:moveTo>
                <a:cubicBezTo>
                  <a:pt x="6231474" y="1100408"/>
                  <a:pt x="6234187" y="1101059"/>
                  <a:pt x="6236792" y="1102361"/>
                </a:cubicBezTo>
                <a:cubicBezTo>
                  <a:pt x="6246341" y="1108438"/>
                  <a:pt x="6253720" y="1116252"/>
                  <a:pt x="6258930" y="1125802"/>
                </a:cubicBezTo>
                <a:cubicBezTo>
                  <a:pt x="6261534" y="1129274"/>
                  <a:pt x="6261968" y="1132747"/>
                  <a:pt x="6260232" y="1136220"/>
                </a:cubicBezTo>
                <a:cubicBezTo>
                  <a:pt x="6255891" y="1147506"/>
                  <a:pt x="6253720" y="1158792"/>
                  <a:pt x="6253720" y="1170078"/>
                </a:cubicBezTo>
                <a:cubicBezTo>
                  <a:pt x="6253720" y="1177023"/>
                  <a:pt x="6254155" y="1188310"/>
                  <a:pt x="6255023" y="1203937"/>
                </a:cubicBezTo>
                <a:cubicBezTo>
                  <a:pt x="6255891" y="1234322"/>
                  <a:pt x="6256759" y="1255592"/>
                  <a:pt x="6257627" y="1267747"/>
                </a:cubicBezTo>
                <a:cubicBezTo>
                  <a:pt x="6257627" y="1296396"/>
                  <a:pt x="6248078" y="1313325"/>
                  <a:pt x="6228978" y="1318534"/>
                </a:cubicBezTo>
                <a:cubicBezTo>
                  <a:pt x="6222901" y="1318534"/>
                  <a:pt x="6217257" y="1314193"/>
                  <a:pt x="6212049" y="1305512"/>
                </a:cubicBezTo>
                <a:cubicBezTo>
                  <a:pt x="6206840" y="1292489"/>
                  <a:pt x="6195554" y="1279901"/>
                  <a:pt x="6178190" y="1267747"/>
                </a:cubicBezTo>
                <a:cubicBezTo>
                  <a:pt x="6174718" y="1266010"/>
                  <a:pt x="6173415" y="1264708"/>
                  <a:pt x="6174284" y="1263840"/>
                </a:cubicBezTo>
                <a:cubicBezTo>
                  <a:pt x="6175152" y="1262972"/>
                  <a:pt x="6178190" y="1262538"/>
                  <a:pt x="6183399" y="1262538"/>
                </a:cubicBezTo>
                <a:cubicBezTo>
                  <a:pt x="6194686" y="1264274"/>
                  <a:pt x="6204235" y="1265142"/>
                  <a:pt x="6212049" y="1265142"/>
                </a:cubicBezTo>
                <a:cubicBezTo>
                  <a:pt x="6218126" y="1266878"/>
                  <a:pt x="6220731" y="1265576"/>
                  <a:pt x="6219862" y="1261235"/>
                </a:cubicBezTo>
                <a:cubicBezTo>
                  <a:pt x="6222466" y="1218695"/>
                  <a:pt x="6221164" y="1176589"/>
                  <a:pt x="6215955" y="1134917"/>
                </a:cubicBezTo>
                <a:cubicBezTo>
                  <a:pt x="6216824" y="1131445"/>
                  <a:pt x="6214654" y="1130577"/>
                  <a:pt x="6209444" y="1132313"/>
                </a:cubicBezTo>
                <a:cubicBezTo>
                  <a:pt x="6201631" y="1134049"/>
                  <a:pt x="6194251" y="1136220"/>
                  <a:pt x="6187306" y="1138824"/>
                </a:cubicBezTo>
                <a:cubicBezTo>
                  <a:pt x="6183833" y="1139692"/>
                  <a:pt x="6180795" y="1139692"/>
                  <a:pt x="6178190" y="1138824"/>
                </a:cubicBezTo>
                <a:cubicBezTo>
                  <a:pt x="6177322" y="1137956"/>
                  <a:pt x="6176020" y="1136654"/>
                  <a:pt x="6174284" y="1134917"/>
                </a:cubicBezTo>
                <a:cubicBezTo>
                  <a:pt x="6172547" y="1134049"/>
                  <a:pt x="6169075" y="1130577"/>
                  <a:pt x="6163866" y="1124500"/>
                </a:cubicBezTo>
                <a:cubicBezTo>
                  <a:pt x="6162129" y="1121895"/>
                  <a:pt x="6161261" y="1120159"/>
                  <a:pt x="6161261" y="1119291"/>
                </a:cubicBezTo>
                <a:cubicBezTo>
                  <a:pt x="6162129" y="1117554"/>
                  <a:pt x="6163432" y="1116686"/>
                  <a:pt x="6165168" y="1116686"/>
                </a:cubicBezTo>
                <a:cubicBezTo>
                  <a:pt x="6184268" y="1113213"/>
                  <a:pt x="6202499" y="1108438"/>
                  <a:pt x="6219862" y="1102361"/>
                </a:cubicBezTo>
                <a:cubicBezTo>
                  <a:pt x="6222901" y="1101059"/>
                  <a:pt x="6225831" y="1100408"/>
                  <a:pt x="6228653" y="1100408"/>
                </a:cubicBezTo>
                <a:close/>
                <a:moveTo>
                  <a:pt x="8073442" y="1099757"/>
                </a:moveTo>
                <a:cubicBezTo>
                  <a:pt x="8066496" y="1102361"/>
                  <a:pt x="8059551" y="1104532"/>
                  <a:pt x="8052606" y="1106268"/>
                </a:cubicBezTo>
                <a:lnTo>
                  <a:pt x="8052606" y="1124500"/>
                </a:lnTo>
                <a:cubicBezTo>
                  <a:pt x="8056078" y="1123631"/>
                  <a:pt x="8060854" y="1122329"/>
                  <a:pt x="8066930" y="1120593"/>
                </a:cubicBezTo>
                <a:cubicBezTo>
                  <a:pt x="8069535" y="1119725"/>
                  <a:pt x="8071272" y="1119291"/>
                  <a:pt x="8072140" y="1119291"/>
                </a:cubicBezTo>
                <a:cubicBezTo>
                  <a:pt x="8074744" y="1118422"/>
                  <a:pt x="8076480" y="1118856"/>
                  <a:pt x="8077348" y="1120593"/>
                </a:cubicBezTo>
                <a:cubicBezTo>
                  <a:pt x="8077348" y="1121461"/>
                  <a:pt x="8076046" y="1122763"/>
                  <a:pt x="8073442" y="1124500"/>
                </a:cubicBezTo>
                <a:cubicBezTo>
                  <a:pt x="8068232" y="1127104"/>
                  <a:pt x="8061288" y="1130577"/>
                  <a:pt x="8052606" y="1134917"/>
                </a:cubicBezTo>
                <a:lnTo>
                  <a:pt x="8052606" y="1184403"/>
                </a:lnTo>
                <a:cubicBezTo>
                  <a:pt x="8052606" y="1189612"/>
                  <a:pt x="8051738" y="1193953"/>
                  <a:pt x="8050001" y="1197425"/>
                </a:cubicBezTo>
                <a:cubicBezTo>
                  <a:pt x="8050001" y="1197425"/>
                  <a:pt x="8050436" y="1197425"/>
                  <a:pt x="8051304" y="1197425"/>
                </a:cubicBezTo>
                <a:cubicBezTo>
                  <a:pt x="8066930" y="1184403"/>
                  <a:pt x="8078650" y="1169210"/>
                  <a:pt x="8086464" y="1151847"/>
                </a:cubicBezTo>
                <a:cubicBezTo>
                  <a:pt x="8082992" y="1149242"/>
                  <a:pt x="8077782" y="1145770"/>
                  <a:pt x="8070837" y="1141429"/>
                </a:cubicBezTo>
                <a:cubicBezTo>
                  <a:pt x="8068232" y="1140561"/>
                  <a:pt x="8066496" y="1139692"/>
                  <a:pt x="8065628" y="1138824"/>
                </a:cubicBezTo>
                <a:cubicBezTo>
                  <a:pt x="8063892" y="1137956"/>
                  <a:pt x="8063024" y="1137088"/>
                  <a:pt x="8063024" y="1136220"/>
                </a:cubicBezTo>
                <a:cubicBezTo>
                  <a:pt x="8063892" y="1135351"/>
                  <a:pt x="8065628" y="1134483"/>
                  <a:pt x="8068232" y="1133615"/>
                </a:cubicBezTo>
                <a:cubicBezTo>
                  <a:pt x="8076046" y="1131879"/>
                  <a:pt x="8085162" y="1131879"/>
                  <a:pt x="8095580" y="1133615"/>
                </a:cubicBezTo>
                <a:cubicBezTo>
                  <a:pt x="8096448" y="1131011"/>
                  <a:pt x="8097750" y="1127538"/>
                  <a:pt x="8099486" y="1123197"/>
                </a:cubicBezTo>
                <a:cubicBezTo>
                  <a:pt x="8100355" y="1118856"/>
                  <a:pt x="8101223" y="1115818"/>
                  <a:pt x="8102091" y="1114082"/>
                </a:cubicBezTo>
                <a:cubicBezTo>
                  <a:pt x="8099486" y="1114950"/>
                  <a:pt x="8098184" y="1115384"/>
                  <a:pt x="8098184" y="1115384"/>
                </a:cubicBezTo>
                <a:cubicBezTo>
                  <a:pt x="8092108" y="1117120"/>
                  <a:pt x="8084294" y="1112779"/>
                  <a:pt x="8074744" y="1102361"/>
                </a:cubicBezTo>
                <a:cubicBezTo>
                  <a:pt x="8074744" y="1102361"/>
                  <a:pt x="8074310" y="1101493"/>
                  <a:pt x="8073442" y="1099757"/>
                </a:cubicBezTo>
                <a:close/>
                <a:moveTo>
                  <a:pt x="5087885" y="1098780"/>
                </a:moveTo>
                <a:cubicBezTo>
                  <a:pt x="5090706" y="1098997"/>
                  <a:pt x="5093420" y="1099757"/>
                  <a:pt x="5096024" y="1101059"/>
                </a:cubicBezTo>
                <a:cubicBezTo>
                  <a:pt x="5102101" y="1103664"/>
                  <a:pt x="5105574" y="1106702"/>
                  <a:pt x="5106442" y="1110175"/>
                </a:cubicBezTo>
                <a:cubicBezTo>
                  <a:pt x="5109046" y="1115384"/>
                  <a:pt x="5107744" y="1119725"/>
                  <a:pt x="5102535" y="1123197"/>
                </a:cubicBezTo>
                <a:cubicBezTo>
                  <a:pt x="5098194" y="1124065"/>
                  <a:pt x="5091683" y="1125368"/>
                  <a:pt x="5083002" y="1127104"/>
                </a:cubicBezTo>
                <a:cubicBezTo>
                  <a:pt x="5074320" y="1129708"/>
                  <a:pt x="5067808" y="1131445"/>
                  <a:pt x="5063468" y="1132313"/>
                </a:cubicBezTo>
                <a:cubicBezTo>
                  <a:pt x="5066073" y="1133181"/>
                  <a:pt x="5068243" y="1134917"/>
                  <a:pt x="5069979" y="1137522"/>
                </a:cubicBezTo>
                <a:cubicBezTo>
                  <a:pt x="5073452" y="1141863"/>
                  <a:pt x="5073452" y="1145770"/>
                  <a:pt x="5069979" y="1149242"/>
                </a:cubicBezTo>
                <a:cubicBezTo>
                  <a:pt x="5068243" y="1150979"/>
                  <a:pt x="5064336" y="1156188"/>
                  <a:pt x="5058259" y="1164869"/>
                </a:cubicBezTo>
                <a:cubicBezTo>
                  <a:pt x="5055655" y="1169210"/>
                  <a:pt x="5053918" y="1171814"/>
                  <a:pt x="5053050" y="1172683"/>
                </a:cubicBezTo>
                <a:cubicBezTo>
                  <a:pt x="5052182" y="1173551"/>
                  <a:pt x="5051747" y="1174419"/>
                  <a:pt x="5051747" y="1175287"/>
                </a:cubicBezTo>
                <a:cubicBezTo>
                  <a:pt x="5054352" y="1174419"/>
                  <a:pt x="5057825" y="1172683"/>
                  <a:pt x="5062165" y="1170078"/>
                </a:cubicBezTo>
                <a:cubicBezTo>
                  <a:pt x="5061297" y="1170946"/>
                  <a:pt x="5063034" y="1170512"/>
                  <a:pt x="5067374" y="1168776"/>
                </a:cubicBezTo>
                <a:cubicBezTo>
                  <a:pt x="5071715" y="1166171"/>
                  <a:pt x="5075622" y="1165737"/>
                  <a:pt x="5079094" y="1167474"/>
                </a:cubicBezTo>
                <a:cubicBezTo>
                  <a:pt x="5088644" y="1170946"/>
                  <a:pt x="5095156" y="1174853"/>
                  <a:pt x="5098628" y="1179194"/>
                </a:cubicBezTo>
                <a:cubicBezTo>
                  <a:pt x="5102101" y="1181798"/>
                  <a:pt x="5102101" y="1185705"/>
                  <a:pt x="5098628" y="1190914"/>
                </a:cubicBezTo>
                <a:cubicBezTo>
                  <a:pt x="5094288" y="1196991"/>
                  <a:pt x="5090815" y="1203937"/>
                  <a:pt x="5088211" y="1211750"/>
                </a:cubicBezTo>
                <a:cubicBezTo>
                  <a:pt x="5089947" y="1212618"/>
                  <a:pt x="5092117" y="1214788"/>
                  <a:pt x="5094721" y="1218261"/>
                </a:cubicBezTo>
                <a:cubicBezTo>
                  <a:pt x="5095590" y="1219129"/>
                  <a:pt x="5096458" y="1219997"/>
                  <a:pt x="5097326" y="1220866"/>
                </a:cubicBezTo>
                <a:cubicBezTo>
                  <a:pt x="5101667" y="1225206"/>
                  <a:pt x="5100365" y="1228679"/>
                  <a:pt x="5093420" y="1231284"/>
                </a:cubicBezTo>
                <a:cubicBezTo>
                  <a:pt x="5089947" y="1232152"/>
                  <a:pt x="5082567" y="1233454"/>
                  <a:pt x="5071282" y="1235190"/>
                </a:cubicBezTo>
                <a:cubicBezTo>
                  <a:pt x="5060864" y="1236927"/>
                  <a:pt x="5053050" y="1238229"/>
                  <a:pt x="5047840" y="1239097"/>
                </a:cubicBezTo>
                <a:lnTo>
                  <a:pt x="5047840" y="1240399"/>
                </a:lnTo>
                <a:cubicBezTo>
                  <a:pt x="5047840" y="1254290"/>
                  <a:pt x="5044368" y="1260367"/>
                  <a:pt x="5037423" y="1258631"/>
                </a:cubicBezTo>
                <a:cubicBezTo>
                  <a:pt x="5028741" y="1256026"/>
                  <a:pt x="5023966" y="1249949"/>
                  <a:pt x="5023098" y="1240399"/>
                </a:cubicBezTo>
                <a:cubicBezTo>
                  <a:pt x="5023098" y="1226509"/>
                  <a:pt x="5022664" y="1216525"/>
                  <a:pt x="5021796" y="1210448"/>
                </a:cubicBezTo>
                <a:cubicBezTo>
                  <a:pt x="5009642" y="1222602"/>
                  <a:pt x="4995751" y="1233454"/>
                  <a:pt x="4980124" y="1243004"/>
                </a:cubicBezTo>
                <a:cubicBezTo>
                  <a:pt x="4977519" y="1243872"/>
                  <a:pt x="4975783" y="1243438"/>
                  <a:pt x="4974915" y="1241702"/>
                </a:cubicBezTo>
                <a:cubicBezTo>
                  <a:pt x="4974047" y="1240833"/>
                  <a:pt x="4974481" y="1239531"/>
                  <a:pt x="4976217" y="1237795"/>
                </a:cubicBezTo>
                <a:cubicBezTo>
                  <a:pt x="4993580" y="1218695"/>
                  <a:pt x="5010944" y="1192650"/>
                  <a:pt x="5028307" y="1159660"/>
                </a:cubicBezTo>
                <a:cubicBezTo>
                  <a:pt x="5029175" y="1157924"/>
                  <a:pt x="5030478" y="1154017"/>
                  <a:pt x="5032214" y="1147940"/>
                </a:cubicBezTo>
                <a:cubicBezTo>
                  <a:pt x="5033950" y="1142731"/>
                  <a:pt x="5035252" y="1139258"/>
                  <a:pt x="5036121" y="1137522"/>
                </a:cubicBezTo>
                <a:lnTo>
                  <a:pt x="5030912" y="1138824"/>
                </a:lnTo>
                <a:cubicBezTo>
                  <a:pt x="5024834" y="1137956"/>
                  <a:pt x="5020060" y="1137088"/>
                  <a:pt x="5016587" y="1136220"/>
                </a:cubicBezTo>
                <a:cubicBezTo>
                  <a:pt x="5014851" y="1135351"/>
                  <a:pt x="5012680" y="1133615"/>
                  <a:pt x="5010075" y="1131011"/>
                </a:cubicBezTo>
                <a:cubicBezTo>
                  <a:pt x="5007471" y="1128406"/>
                  <a:pt x="5005301" y="1126670"/>
                  <a:pt x="5003564" y="1125802"/>
                </a:cubicBezTo>
                <a:cubicBezTo>
                  <a:pt x="5002696" y="1122329"/>
                  <a:pt x="5003130" y="1119725"/>
                  <a:pt x="5004866" y="1117988"/>
                </a:cubicBezTo>
                <a:cubicBezTo>
                  <a:pt x="5036121" y="1112779"/>
                  <a:pt x="5060864" y="1106702"/>
                  <a:pt x="5079094" y="1099757"/>
                </a:cubicBezTo>
                <a:cubicBezTo>
                  <a:pt x="5082133" y="1098889"/>
                  <a:pt x="5085063" y="1098563"/>
                  <a:pt x="5087885" y="1098780"/>
                </a:cubicBezTo>
                <a:close/>
                <a:moveTo>
                  <a:pt x="8425048" y="1095199"/>
                </a:moveTo>
                <a:cubicBezTo>
                  <a:pt x="8425917" y="1094765"/>
                  <a:pt x="8427219" y="1094982"/>
                  <a:pt x="8428955" y="1095850"/>
                </a:cubicBezTo>
                <a:cubicBezTo>
                  <a:pt x="8428955" y="1095850"/>
                  <a:pt x="8429389" y="1095850"/>
                  <a:pt x="8430257" y="1095850"/>
                </a:cubicBezTo>
                <a:cubicBezTo>
                  <a:pt x="8439807" y="1096718"/>
                  <a:pt x="8448488" y="1100625"/>
                  <a:pt x="8456302" y="1107570"/>
                </a:cubicBezTo>
                <a:cubicBezTo>
                  <a:pt x="8460643" y="1111911"/>
                  <a:pt x="8460209" y="1116252"/>
                  <a:pt x="8455000" y="1120593"/>
                </a:cubicBezTo>
                <a:cubicBezTo>
                  <a:pt x="8454132" y="1121461"/>
                  <a:pt x="8452829" y="1122329"/>
                  <a:pt x="8451093" y="1123197"/>
                </a:cubicBezTo>
                <a:cubicBezTo>
                  <a:pt x="8447621" y="1124933"/>
                  <a:pt x="8444148" y="1127538"/>
                  <a:pt x="8440675" y="1131011"/>
                </a:cubicBezTo>
                <a:cubicBezTo>
                  <a:pt x="8425917" y="1143165"/>
                  <a:pt x="8407251" y="1154885"/>
                  <a:pt x="8384678" y="1166171"/>
                </a:cubicBezTo>
                <a:cubicBezTo>
                  <a:pt x="8380338" y="1167908"/>
                  <a:pt x="8377733" y="1168342"/>
                  <a:pt x="8376865" y="1167474"/>
                </a:cubicBezTo>
                <a:cubicBezTo>
                  <a:pt x="8375997" y="1167474"/>
                  <a:pt x="8377299" y="1165737"/>
                  <a:pt x="8380772" y="1162265"/>
                </a:cubicBezTo>
                <a:cubicBezTo>
                  <a:pt x="8392058" y="1150110"/>
                  <a:pt x="8402910" y="1136220"/>
                  <a:pt x="8413328" y="1120593"/>
                </a:cubicBezTo>
                <a:cubicBezTo>
                  <a:pt x="8421141" y="1111043"/>
                  <a:pt x="8424614" y="1103664"/>
                  <a:pt x="8423746" y="1098455"/>
                </a:cubicBezTo>
                <a:cubicBezTo>
                  <a:pt x="8423746" y="1096718"/>
                  <a:pt x="8424180" y="1095633"/>
                  <a:pt x="8425048" y="1095199"/>
                </a:cubicBezTo>
                <a:close/>
                <a:moveTo>
                  <a:pt x="5490605" y="1089339"/>
                </a:moveTo>
                <a:cubicBezTo>
                  <a:pt x="5488000" y="1090207"/>
                  <a:pt x="5483659" y="1091075"/>
                  <a:pt x="5477582" y="1091943"/>
                </a:cubicBezTo>
                <a:cubicBezTo>
                  <a:pt x="5464559" y="1094548"/>
                  <a:pt x="5455878" y="1096284"/>
                  <a:pt x="5451537" y="1097152"/>
                </a:cubicBezTo>
                <a:cubicBezTo>
                  <a:pt x="5451537" y="1098889"/>
                  <a:pt x="5451971" y="1101059"/>
                  <a:pt x="5452839" y="1103664"/>
                </a:cubicBezTo>
                <a:cubicBezTo>
                  <a:pt x="5453708" y="1114082"/>
                  <a:pt x="5455010" y="1121461"/>
                  <a:pt x="5456746" y="1125802"/>
                </a:cubicBezTo>
                <a:cubicBezTo>
                  <a:pt x="5457614" y="1125802"/>
                  <a:pt x="5459785" y="1125368"/>
                  <a:pt x="5463258" y="1124500"/>
                </a:cubicBezTo>
                <a:cubicBezTo>
                  <a:pt x="5467598" y="1124500"/>
                  <a:pt x="5474977" y="1123197"/>
                  <a:pt x="5485395" y="1120593"/>
                </a:cubicBezTo>
                <a:cubicBezTo>
                  <a:pt x="5488868" y="1120593"/>
                  <a:pt x="5491906" y="1120159"/>
                  <a:pt x="5494511" y="1119291"/>
                </a:cubicBezTo>
                <a:cubicBezTo>
                  <a:pt x="5496247" y="1112345"/>
                  <a:pt x="5497550" y="1104532"/>
                  <a:pt x="5498418" y="1095850"/>
                </a:cubicBezTo>
                <a:cubicBezTo>
                  <a:pt x="5499286" y="1090641"/>
                  <a:pt x="5496682" y="1088471"/>
                  <a:pt x="5490605" y="1089339"/>
                </a:cubicBezTo>
                <a:close/>
                <a:moveTo>
                  <a:pt x="7409706" y="1084130"/>
                </a:moveTo>
                <a:cubicBezTo>
                  <a:pt x="7406233" y="1084998"/>
                  <a:pt x="7401024" y="1085866"/>
                  <a:pt x="7394078" y="1086734"/>
                </a:cubicBezTo>
                <a:cubicBezTo>
                  <a:pt x="7388002" y="1088471"/>
                  <a:pt x="7383660" y="1089339"/>
                  <a:pt x="7381056" y="1089339"/>
                </a:cubicBezTo>
                <a:cubicBezTo>
                  <a:pt x="7381056" y="1092811"/>
                  <a:pt x="7381490" y="1096718"/>
                  <a:pt x="7382358" y="1101059"/>
                </a:cubicBezTo>
                <a:cubicBezTo>
                  <a:pt x="7391040" y="1099323"/>
                  <a:pt x="7400590" y="1098020"/>
                  <a:pt x="7411008" y="1097152"/>
                </a:cubicBezTo>
                <a:cubicBezTo>
                  <a:pt x="7411008" y="1091943"/>
                  <a:pt x="7410574" y="1087602"/>
                  <a:pt x="7409706" y="1084130"/>
                </a:cubicBezTo>
                <a:close/>
                <a:moveTo>
                  <a:pt x="6368318" y="1081525"/>
                </a:moveTo>
                <a:cubicBezTo>
                  <a:pt x="6381340" y="1081525"/>
                  <a:pt x="6392627" y="1083262"/>
                  <a:pt x="6402176" y="1086734"/>
                </a:cubicBezTo>
                <a:cubicBezTo>
                  <a:pt x="6413463" y="1090207"/>
                  <a:pt x="6418672" y="1098020"/>
                  <a:pt x="6417803" y="1110175"/>
                </a:cubicBezTo>
                <a:cubicBezTo>
                  <a:pt x="6416935" y="1121461"/>
                  <a:pt x="6412594" y="1127972"/>
                  <a:pt x="6404782" y="1129708"/>
                </a:cubicBezTo>
                <a:cubicBezTo>
                  <a:pt x="6398704" y="1131445"/>
                  <a:pt x="6392627" y="1127538"/>
                  <a:pt x="6386549" y="1117988"/>
                </a:cubicBezTo>
                <a:cubicBezTo>
                  <a:pt x="6377000" y="1106702"/>
                  <a:pt x="6369620" y="1095850"/>
                  <a:pt x="6364411" y="1085432"/>
                </a:cubicBezTo>
                <a:cubicBezTo>
                  <a:pt x="6363543" y="1084564"/>
                  <a:pt x="6363109" y="1083696"/>
                  <a:pt x="6363109" y="1082828"/>
                </a:cubicBezTo>
                <a:cubicBezTo>
                  <a:pt x="6363978" y="1081959"/>
                  <a:pt x="6365714" y="1081525"/>
                  <a:pt x="6368318" y="1081525"/>
                </a:cubicBezTo>
                <a:close/>
                <a:moveTo>
                  <a:pt x="5809655" y="1080223"/>
                </a:moveTo>
                <a:cubicBezTo>
                  <a:pt x="5809655" y="1079355"/>
                  <a:pt x="5810523" y="1079355"/>
                  <a:pt x="5812260" y="1080223"/>
                </a:cubicBezTo>
                <a:cubicBezTo>
                  <a:pt x="5826150" y="1081091"/>
                  <a:pt x="5840040" y="1082828"/>
                  <a:pt x="5853931" y="1085432"/>
                </a:cubicBezTo>
                <a:cubicBezTo>
                  <a:pt x="5863481" y="1088037"/>
                  <a:pt x="5868690" y="1095416"/>
                  <a:pt x="5869558" y="1107570"/>
                </a:cubicBezTo>
                <a:cubicBezTo>
                  <a:pt x="5869558" y="1122329"/>
                  <a:pt x="5864349" y="1130142"/>
                  <a:pt x="5853931" y="1131011"/>
                </a:cubicBezTo>
                <a:cubicBezTo>
                  <a:pt x="5849590" y="1131011"/>
                  <a:pt x="5844816" y="1128406"/>
                  <a:pt x="5839607" y="1123197"/>
                </a:cubicBezTo>
                <a:cubicBezTo>
                  <a:pt x="5830057" y="1113647"/>
                  <a:pt x="5820073" y="1101059"/>
                  <a:pt x="5809655" y="1085432"/>
                </a:cubicBezTo>
                <a:cubicBezTo>
                  <a:pt x="5808786" y="1082828"/>
                  <a:pt x="5808786" y="1081091"/>
                  <a:pt x="5809655" y="1080223"/>
                </a:cubicBezTo>
                <a:close/>
                <a:moveTo>
                  <a:pt x="3729726" y="1078921"/>
                </a:moveTo>
                <a:cubicBezTo>
                  <a:pt x="3732330" y="1078921"/>
                  <a:pt x="3734718" y="1079789"/>
                  <a:pt x="3736888" y="1081525"/>
                </a:cubicBezTo>
                <a:cubicBezTo>
                  <a:pt x="3745570" y="1086734"/>
                  <a:pt x="3752081" y="1091943"/>
                  <a:pt x="3756422" y="1097152"/>
                </a:cubicBezTo>
                <a:cubicBezTo>
                  <a:pt x="3760763" y="1103229"/>
                  <a:pt x="3760329" y="1108004"/>
                  <a:pt x="3755120" y="1111477"/>
                </a:cubicBezTo>
                <a:cubicBezTo>
                  <a:pt x="3740361" y="1119291"/>
                  <a:pt x="3729509" y="1127538"/>
                  <a:pt x="3722563" y="1136220"/>
                </a:cubicBezTo>
                <a:cubicBezTo>
                  <a:pt x="3731245" y="1142297"/>
                  <a:pt x="3736454" y="1151847"/>
                  <a:pt x="3738190" y="1164869"/>
                </a:cubicBezTo>
                <a:cubicBezTo>
                  <a:pt x="3739059" y="1178760"/>
                  <a:pt x="3735586" y="1190480"/>
                  <a:pt x="3727772" y="1200030"/>
                </a:cubicBezTo>
                <a:cubicBezTo>
                  <a:pt x="3722563" y="1205239"/>
                  <a:pt x="3718657" y="1207409"/>
                  <a:pt x="3716052" y="1206541"/>
                </a:cubicBezTo>
                <a:cubicBezTo>
                  <a:pt x="3712580" y="1205673"/>
                  <a:pt x="3709975" y="1202634"/>
                  <a:pt x="3708239" y="1197425"/>
                </a:cubicBezTo>
                <a:cubicBezTo>
                  <a:pt x="3706502" y="1189612"/>
                  <a:pt x="3702162" y="1183101"/>
                  <a:pt x="3695216" y="1177892"/>
                </a:cubicBezTo>
                <a:cubicBezTo>
                  <a:pt x="3694348" y="1243872"/>
                  <a:pt x="3692612" y="1285978"/>
                  <a:pt x="3690007" y="1304209"/>
                </a:cubicBezTo>
                <a:cubicBezTo>
                  <a:pt x="3687403" y="1312023"/>
                  <a:pt x="3682194" y="1313325"/>
                  <a:pt x="3674380" y="1308116"/>
                </a:cubicBezTo>
                <a:cubicBezTo>
                  <a:pt x="3669171" y="1302039"/>
                  <a:pt x="3664831" y="1295528"/>
                  <a:pt x="3661358" y="1288583"/>
                </a:cubicBezTo>
                <a:cubicBezTo>
                  <a:pt x="3658753" y="1285978"/>
                  <a:pt x="3658753" y="1280769"/>
                  <a:pt x="3661358" y="1272956"/>
                </a:cubicBezTo>
                <a:cubicBezTo>
                  <a:pt x="3664831" y="1259065"/>
                  <a:pt x="3667001" y="1237361"/>
                  <a:pt x="3667869" y="1207843"/>
                </a:cubicBezTo>
                <a:cubicBezTo>
                  <a:pt x="3669606" y="1180930"/>
                  <a:pt x="3669606" y="1159226"/>
                  <a:pt x="3667869" y="1142731"/>
                </a:cubicBezTo>
                <a:cubicBezTo>
                  <a:pt x="3666133" y="1123631"/>
                  <a:pt x="3663094" y="1110175"/>
                  <a:pt x="3658753" y="1102361"/>
                </a:cubicBezTo>
                <a:cubicBezTo>
                  <a:pt x="3656149" y="1097152"/>
                  <a:pt x="3657885" y="1094114"/>
                  <a:pt x="3663962" y="1093246"/>
                </a:cubicBezTo>
                <a:cubicBezTo>
                  <a:pt x="3667435" y="1093246"/>
                  <a:pt x="3671776" y="1094114"/>
                  <a:pt x="3676985" y="1095850"/>
                </a:cubicBezTo>
                <a:cubicBezTo>
                  <a:pt x="3677853" y="1095850"/>
                  <a:pt x="3680458" y="1095416"/>
                  <a:pt x="3684798" y="1094548"/>
                </a:cubicBezTo>
                <a:cubicBezTo>
                  <a:pt x="3693480" y="1092811"/>
                  <a:pt x="3700425" y="1091075"/>
                  <a:pt x="3705634" y="1089339"/>
                </a:cubicBezTo>
                <a:cubicBezTo>
                  <a:pt x="3706502" y="1088471"/>
                  <a:pt x="3707805" y="1088037"/>
                  <a:pt x="3709541" y="1088037"/>
                </a:cubicBezTo>
                <a:cubicBezTo>
                  <a:pt x="3716486" y="1085432"/>
                  <a:pt x="3720393" y="1083262"/>
                  <a:pt x="3721261" y="1081525"/>
                </a:cubicBezTo>
                <a:cubicBezTo>
                  <a:pt x="3724300" y="1079789"/>
                  <a:pt x="3727121" y="1078921"/>
                  <a:pt x="3729726" y="1078921"/>
                </a:cubicBezTo>
                <a:close/>
                <a:moveTo>
                  <a:pt x="7474818" y="1073712"/>
                </a:moveTo>
                <a:cubicBezTo>
                  <a:pt x="7473950" y="1073712"/>
                  <a:pt x="7472213" y="1074146"/>
                  <a:pt x="7469608" y="1075014"/>
                </a:cubicBezTo>
                <a:cubicBezTo>
                  <a:pt x="7457455" y="1076750"/>
                  <a:pt x="7447470" y="1078053"/>
                  <a:pt x="7439657" y="1078921"/>
                </a:cubicBezTo>
                <a:cubicBezTo>
                  <a:pt x="7442262" y="1082393"/>
                  <a:pt x="7443998" y="1085866"/>
                  <a:pt x="7444866" y="1089339"/>
                </a:cubicBezTo>
                <a:cubicBezTo>
                  <a:pt x="7445734" y="1088471"/>
                  <a:pt x="7447037" y="1088037"/>
                  <a:pt x="7448773" y="1088037"/>
                </a:cubicBezTo>
                <a:cubicBezTo>
                  <a:pt x="7450510" y="1087168"/>
                  <a:pt x="7451812" y="1086734"/>
                  <a:pt x="7452680" y="1086734"/>
                </a:cubicBezTo>
                <a:cubicBezTo>
                  <a:pt x="7461362" y="1084130"/>
                  <a:pt x="7469608" y="1088037"/>
                  <a:pt x="7477422" y="1098455"/>
                </a:cubicBezTo>
                <a:cubicBezTo>
                  <a:pt x="7477422" y="1098455"/>
                  <a:pt x="7477856" y="1098889"/>
                  <a:pt x="7478724" y="1099757"/>
                </a:cubicBezTo>
                <a:cubicBezTo>
                  <a:pt x="7478724" y="1096284"/>
                  <a:pt x="7479593" y="1091075"/>
                  <a:pt x="7481329" y="1084130"/>
                </a:cubicBezTo>
                <a:cubicBezTo>
                  <a:pt x="7479593" y="1088471"/>
                  <a:pt x="7479593" y="1087602"/>
                  <a:pt x="7481329" y="1081525"/>
                </a:cubicBezTo>
                <a:cubicBezTo>
                  <a:pt x="7482198" y="1077185"/>
                  <a:pt x="7482198" y="1074580"/>
                  <a:pt x="7481329" y="1073712"/>
                </a:cubicBezTo>
                <a:cubicBezTo>
                  <a:pt x="7480461" y="1072844"/>
                  <a:pt x="7478290" y="1072844"/>
                  <a:pt x="7474818" y="1073712"/>
                </a:cubicBezTo>
                <a:close/>
                <a:moveTo>
                  <a:pt x="6107869" y="1071107"/>
                </a:moveTo>
                <a:cubicBezTo>
                  <a:pt x="6122628" y="1072844"/>
                  <a:pt x="6135650" y="1077185"/>
                  <a:pt x="6146937" y="1084130"/>
                </a:cubicBezTo>
                <a:cubicBezTo>
                  <a:pt x="6161695" y="1098020"/>
                  <a:pt x="6162564" y="1112779"/>
                  <a:pt x="6149541" y="1128406"/>
                </a:cubicBezTo>
                <a:cubicBezTo>
                  <a:pt x="6140859" y="1131879"/>
                  <a:pt x="6131744" y="1126236"/>
                  <a:pt x="6122194" y="1111477"/>
                </a:cubicBezTo>
                <a:cubicBezTo>
                  <a:pt x="6113512" y="1094114"/>
                  <a:pt x="6107435" y="1082393"/>
                  <a:pt x="6103963" y="1076316"/>
                </a:cubicBezTo>
                <a:cubicBezTo>
                  <a:pt x="6103094" y="1073712"/>
                  <a:pt x="6103094" y="1072410"/>
                  <a:pt x="6103963" y="1072410"/>
                </a:cubicBezTo>
                <a:cubicBezTo>
                  <a:pt x="6103963" y="1071541"/>
                  <a:pt x="6105264" y="1071107"/>
                  <a:pt x="6107869" y="1071107"/>
                </a:cubicBezTo>
                <a:close/>
                <a:moveTo>
                  <a:pt x="4404615" y="1070456"/>
                </a:moveTo>
                <a:cubicBezTo>
                  <a:pt x="4407003" y="1070456"/>
                  <a:pt x="4409282" y="1071107"/>
                  <a:pt x="4411452" y="1072410"/>
                </a:cubicBezTo>
                <a:cubicBezTo>
                  <a:pt x="4415793" y="1075882"/>
                  <a:pt x="4419699" y="1079355"/>
                  <a:pt x="4423172" y="1082828"/>
                </a:cubicBezTo>
                <a:cubicBezTo>
                  <a:pt x="4424908" y="1085432"/>
                  <a:pt x="4426211" y="1087168"/>
                  <a:pt x="4427079" y="1088037"/>
                </a:cubicBezTo>
                <a:cubicBezTo>
                  <a:pt x="4430551" y="1090641"/>
                  <a:pt x="4430551" y="1095850"/>
                  <a:pt x="4427079" y="1103664"/>
                </a:cubicBezTo>
                <a:cubicBezTo>
                  <a:pt x="4423606" y="1111477"/>
                  <a:pt x="4419265" y="1124500"/>
                  <a:pt x="4414056" y="1142731"/>
                </a:cubicBezTo>
                <a:cubicBezTo>
                  <a:pt x="4414056" y="1143599"/>
                  <a:pt x="4414056" y="1144467"/>
                  <a:pt x="4414056" y="1145335"/>
                </a:cubicBezTo>
                <a:cubicBezTo>
                  <a:pt x="4411452" y="1160094"/>
                  <a:pt x="4407979" y="1169210"/>
                  <a:pt x="4403638" y="1172683"/>
                </a:cubicBezTo>
                <a:cubicBezTo>
                  <a:pt x="4400166" y="1178760"/>
                  <a:pt x="4396259" y="1179628"/>
                  <a:pt x="4391918" y="1175287"/>
                </a:cubicBezTo>
                <a:cubicBezTo>
                  <a:pt x="4383237" y="1165737"/>
                  <a:pt x="4379764" y="1157490"/>
                  <a:pt x="4381500" y="1150544"/>
                </a:cubicBezTo>
                <a:cubicBezTo>
                  <a:pt x="4387577" y="1126236"/>
                  <a:pt x="4390616" y="1111043"/>
                  <a:pt x="4390616" y="1104966"/>
                </a:cubicBezTo>
                <a:cubicBezTo>
                  <a:pt x="4390616" y="1102361"/>
                  <a:pt x="4389314" y="1101059"/>
                  <a:pt x="4386709" y="1101059"/>
                </a:cubicBezTo>
                <a:cubicBezTo>
                  <a:pt x="4384973" y="1101927"/>
                  <a:pt x="4381500" y="1103229"/>
                  <a:pt x="4376291" y="1104966"/>
                </a:cubicBezTo>
                <a:cubicBezTo>
                  <a:pt x="4364137" y="1107570"/>
                  <a:pt x="4355889" y="1110175"/>
                  <a:pt x="4351548" y="1112779"/>
                </a:cubicBezTo>
                <a:cubicBezTo>
                  <a:pt x="4345471" y="1114516"/>
                  <a:pt x="4341565" y="1114082"/>
                  <a:pt x="4339828" y="1111477"/>
                </a:cubicBezTo>
                <a:cubicBezTo>
                  <a:pt x="4335487" y="1107136"/>
                  <a:pt x="4331147" y="1102361"/>
                  <a:pt x="4326806" y="1097152"/>
                </a:cubicBezTo>
                <a:cubicBezTo>
                  <a:pt x="4325069" y="1092811"/>
                  <a:pt x="4325938" y="1090207"/>
                  <a:pt x="4329410" y="1089339"/>
                </a:cubicBezTo>
                <a:cubicBezTo>
                  <a:pt x="4335487" y="1090207"/>
                  <a:pt x="4349812" y="1087602"/>
                  <a:pt x="4372384" y="1081525"/>
                </a:cubicBezTo>
                <a:cubicBezTo>
                  <a:pt x="4374121" y="1080657"/>
                  <a:pt x="4377159" y="1079355"/>
                  <a:pt x="4381500" y="1077619"/>
                </a:cubicBezTo>
                <a:cubicBezTo>
                  <a:pt x="4388446" y="1075882"/>
                  <a:pt x="4393655" y="1074146"/>
                  <a:pt x="4397127" y="1072410"/>
                </a:cubicBezTo>
                <a:cubicBezTo>
                  <a:pt x="4399732" y="1071107"/>
                  <a:pt x="4402228" y="1070456"/>
                  <a:pt x="4404615" y="1070456"/>
                </a:cubicBezTo>
                <a:close/>
                <a:moveTo>
                  <a:pt x="8318264" y="1068503"/>
                </a:moveTo>
                <a:cubicBezTo>
                  <a:pt x="8329550" y="1068503"/>
                  <a:pt x="8341271" y="1070239"/>
                  <a:pt x="8353425" y="1073712"/>
                </a:cubicBezTo>
                <a:cubicBezTo>
                  <a:pt x="8370788" y="1079789"/>
                  <a:pt x="8374695" y="1092811"/>
                  <a:pt x="8365145" y="1112779"/>
                </a:cubicBezTo>
                <a:cubicBezTo>
                  <a:pt x="8360804" y="1119725"/>
                  <a:pt x="8355161" y="1120593"/>
                  <a:pt x="8348216" y="1115384"/>
                </a:cubicBezTo>
                <a:cubicBezTo>
                  <a:pt x="8336062" y="1103229"/>
                  <a:pt x="8325209" y="1088905"/>
                  <a:pt x="8315659" y="1072410"/>
                </a:cubicBezTo>
                <a:cubicBezTo>
                  <a:pt x="8314791" y="1070673"/>
                  <a:pt x="8314791" y="1069805"/>
                  <a:pt x="8315659" y="1069805"/>
                </a:cubicBezTo>
                <a:cubicBezTo>
                  <a:pt x="8315659" y="1068937"/>
                  <a:pt x="8316528" y="1068503"/>
                  <a:pt x="8318264" y="1068503"/>
                </a:cubicBezTo>
                <a:close/>
                <a:moveTo>
                  <a:pt x="3798094" y="1063294"/>
                </a:moveTo>
                <a:cubicBezTo>
                  <a:pt x="3811116" y="1069371"/>
                  <a:pt x="3821968" y="1075882"/>
                  <a:pt x="3830650" y="1082828"/>
                </a:cubicBezTo>
                <a:cubicBezTo>
                  <a:pt x="3834123" y="1087168"/>
                  <a:pt x="3834123" y="1091075"/>
                  <a:pt x="3830650" y="1094548"/>
                </a:cubicBezTo>
                <a:cubicBezTo>
                  <a:pt x="3830650" y="1096284"/>
                  <a:pt x="3829348" y="1098455"/>
                  <a:pt x="3826743" y="1101059"/>
                </a:cubicBezTo>
                <a:cubicBezTo>
                  <a:pt x="3860601" y="1140995"/>
                  <a:pt x="3901839" y="1170512"/>
                  <a:pt x="3950456" y="1189612"/>
                </a:cubicBezTo>
                <a:cubicBezTo>
                  <a:pt x="3953929" y="1191348"/>
                  <a:pt x="3955665" y="1193084"/>
                  <a:pt x="3955665" y="1194821"/>
                </a:cubicBezTo>
                <a:cubicBezTo>
                  <a:pt x="3955665" y="1196557"/>
                  <a:pt x="3953495" y="1197425"/>
                  <a:pt x="3949154" y="1197425"/>
                </a:cubicBezTo>
                <a:cubicBezTo>
                  <a:pt x="3934396" y="1200030"/>
                  <a:pt x="3914862" y="1201766"/>
                  <a:pt x="3890553" y="1202634"/>
                </a:cubicBezTo>
                <a:cubicBezTo>
                  <a:pt x="3884476" y="1203502"/>
                  <a:pt x="3877965" y="1201766"/>
                  <a:pt x="3871019" y="1197425"/>
                </a:cubicBezTo>
                <a:cubicBezTo>
                  <a:pt x="3849316" y="1178326"/>
                  <a:pt x="3831518" y="1152281"/>
                  <a:pt x="3817627" y="1119291"/>
                </a:cubicBezTo>
                <a:cubicBezTo>
                  <a:pt x="3816759" y="1121895"/>
                  <a:pt x="3815023" y="1125802"/>
                  <a:pt x="3812418" y="1131011"/>
                </a:cubicBezTo>
                <a:cubicBezTo>
                  <a:pt x="3810682" y="1134483"/>
                  <a:pt x="3809380" y="1137088"/>
                  <a:pt x="3808512" y="1138824"/>
                </a:cubicBezTo>
                <a:cubicBezTo>
                  <a:pt x="3800698" y="1151847"/>
                  <a:pt x="3792885" y="1163567"/>
                  <a:pt x="3785071" y="1173985"/>
                </a:cubicBezTo>
                <a:cubicBezTo>
                  <a:pt x="3801566" y="1172248"/>
                  <a:pt x="3814589" y="1169644"/>
                  <a:pt x="3824139" y="1166171"/>
                </a:cubicBezTo>
                <a:cubicBezTo>
                  <a:pt x="3830216" y="1164435"/>
                  <a:pt x="3834557" y="1164435"/>
                  <a:pt x="3837161" y="1166171"/>
                </a:cubicBezTo>
                <a:cubicBezTo>
                  <a:pt x="3841502" y="1168776"/>
                  <a:pt x="3845409" y="1171814"/>
                  <a:pt x="3848881" y="1175287"/>
                </a:cubicBezTo>
                <a:cubicBezTo>
                  <a:pt x="3853222" y="1180496"/>
                  <a:pt x="3852788" y="1184403"/>
                  <a:pt x="3847579" y="1187007"/>
                </a:cubicBezTo>
                <a:cubicBezTo>
                  <a:pt x="3845843" y="1187007"/>
                  <a:pt x="3842804" y="1187441"/>
                  <a:pt x="3838463" y="1188310"/>
                </a:cubicBezTo>
                <a:cubicBezTo>
                  <a:pt x="3819364" y="1191782"/>
                  <a:pt x="3804171" y="1193953"/>
                  <a:pt x="3792885" y="1194821"/>
                </a:cubicBezTo>
                <a:cubicBezTo>
                  <a:pt x="3789412" y="1196557"/>
                  <a:pt x="3785505" y="1196123"/>
                  <a:pt x="3781164" y="1193519"/>
                </a:cubicBezTo>
                <a:cubicBezTo>
                  <a:pt x="3778560" y="1191782"/>
                  <a:pt x="3775955" y="1189612"/>
                  <a:pt x="3773351" y="1187007"/>
                </a:cubicBezTo>
                <a:cubicBezTo>
                  <a:pt x="3757724" y="1202634"/>
                  <a:pt x="3741663" y="1213052"/>
                  <a:pt x="3725168" y="1218261"/>
                </a:cubicBezTo>
                <a:cubicBezTo>
                  <a:pt x="3718223" y="1221734"/>
                  <a:pt x="3717354" y="1220866"/>
                  <a:pt x="3722563" y="1215657"/>
                </a:cubicBezTo>
                <a:cubicBezTo>
                  <a:pt x="3755554" y="1179194"/>
                  <a:pt x="3777692" y="1141429"/>
                  <a:pt x="3788978" y="1102361"/>
                </a:cubicBezTo>
                <a:cubicBezTo>
                  <a:pt x="3793319" y="1087602"/>
                  <a:pt x="3793753" y="1078053"/>
                  <a:pt x="3790280" y="1073712"/>
                </a:cubicBezTo>
                <a:cubicBezTo>
                  <a:pt x="3788544" y="1065898"/>
                  <a:pt x="3791148" y="1062426"/>
                  <a:pt x="3798094" y="1063294"/>
                </a:cubicBezTo>
                <a:close/>
                <a:moveTo>
                  <a:pt x="2526209" y="1063294"/>
                </a:moveTo>
                <a:cubicBezTo>
                  <a:pt x="2528813" y="1063294"/>
                  <a:pt x="2530550" y="1063728"/>
                  <a:pt x="2531418" y="1064596"/>
                </a:cubicBezTo>
                <a:cubicBezTo>
                  <a:pt x="2540099" y="1068937"/>
                  <a:pt x="2547478" y="1074580"/>
                  <a:pt x="2553556" y="1081525"/>
                </a:cubicBezTo>
                <a:cubicBezTo>
                  <a:pt x="2558765" y="1088471"/>
                  <a:pt x="2556160" y="1092811"/>
                  <a:pt x="2545742" y="1094548"/>
                </a:cubicBezTo>
                <a:cubicBezTo>
                  <a:pt x="2543138" y="1094548"/>
                  <a:pt x="2537060" y="1095416"/>
                  <a:pt x="2527511" y="1097152"/>
                </a:cubicBezTo>
                <a:cubicBezTo>
                  <a:pt x="2504939" y="1100625"/>
                  <a:pt x="2488009" y="1103229"/>
                  <a:pt x="2476723" y="1104966"/>
                </a:cubicBezTo>
                <a:cubicBezTo>
                  <a:pt x="2475855" y="1104966"/>
                  <a:pt x="2474553" y="1104966"/>
                  <a:pt x="2472816" y="1104966"/>
                </a:cubicBezTo>
                <a:cubicBezTo>
                  <a:pt x="2470212" y="1105834"/>
                  <a:pt x="2468041" y="1106268"/>
                  <a:pt x="2466305" y="1106268"/>
                </a:cubicBezTo>
                <a:cubicBezTo>
                  <a:pt x="2469778" y="1107136"/>
                  <a:pt x="2473250" y="1108873"/>
                  <a:pt x="2476723" y="1111477"/>
                </a:cubicBezTo>
                <a:cubicBezTo>
                  <a:pt x="2477591" y="1112345"/>
                  <a:pt x="2478459" y="1112779"/>
                  <a:pt x="2479328" y="1112779"/>
                </a:cubicBezTo>
                <a:cubicBezTo>
                  <a:pt x="2483668" y="1116252"/>
                  <a:pt x="2483234" y="1119725"/>
                  <a:pt x="2478025" y="1123197"/>
                </a:cubicBezTo>
                <a:cubicBezTo>
                  <a:pt x="2466739" y="1132747"/>
                  <a:pt x="2453283" y="1142731"/>
                  <a:pt x="2437656" y="1153149"/>
                </a:cubicBezTo>
                <a:cubicBezTo>
                  <a:pt x="2444601" y="1152281"/>
                  <a:pt x="2454151" y="1150979"/>
                  <a:pt x="2466305" y="1149242"/>
                </a:cubicBezTo>
                <a:cubicBezTo>
                  <a:pt x="2471514" y="1148374"/>
                  <a:pt x="2475421" y="1147940"/>
                  <a:pt x="2478025" y="1147940"/>
                </a:cubicBezTo>
                <a:cubicBezTo>
                  <a:pt x="2481498" y="1147072"/>
                  <a:pt x="2487141" y="1146204"/>
                  <a:pt x="2494955" y="1145335"/>
                </a:cubicBezTo>
                <a:cubicBezTo>
                  <a:pt x="2527077" y="1140126"/>
                  <a:pt x="2544006" y="1136654"/>
                  <a:pt x="2545742" y="1134917"/>
                </a:cubicBezTo>
                <a:cubicBezTo>
                  <a:pt x="2557028" y="1132313"/>
                  <a:pt x="2565276" y="1132747"/>
                  <a:pt x="2570485" y="1136220"/>
                </a:cubicBezTo>
                <a:cubicBezTo>
                  <a:pt x="2580903" y="1144033"/>
                  <a:pt x="2589585" y="1153149"/>
                  <a:pt x="2596530" y="1163567"/>
                </a:cubicBezTo>
                <a:cubicBezTo>
                  <a:pt x="2601739" y="1172248"/>
                  <a:pt x="2601739" y="1179628"/>
                  <a:pt x="2596530" y="1185705"/>
                </a:cubicBezTo>
                <a:cubicBezTo>
                  <a:pt x="2594794" y="1188310"/>
                  <a:pt x="2591755" y="1196557"/>
                  <a:pt x="2587414" y="1210448"/>
                </a:cubicBezTo>
                <a:cubicBezTo>
                  <a:pt x="2586546" y="1214788"/>
                  <a:pt x="2584810" y="1222602"/>
                  <a:pt x="2582205" y="1233888"/>
                </a:cubicBezTo>
                <a:cubicBezTo>
                  <a:pt x="2576996" y="1259065"/>
                  <a:pt x="2573958" y="1273390"/>
                  <a:pt x="2573089" y="1276862"/>
                </a:cubicBezTo>
                <a:cubicBezTo>
                  <a:pt x="2567880" y="1293357"/>
                  <a:pt x="2562237" y="1303341"/>
                  <a:pt x="2556160" y="1306814"/>
                </a:cubicBezTo>
                <a:cubicBezTo>
                  <a:pt x="2547478" y="1310287"/>
                  <a:pt x="2541401" y="1309418"/>
                  <a:pt x="2537929" y="1304209"/>
                </a:cubicBezTo>
                <a:cubicBezTo>
                  <a:pt x="2531851" y="1295528"/>
                  <a:pt x="2530115" y="1286846"/>
                  <a:pt x="2532720" y="1278165"/>
                </a:cubicBezTo>
                <a:cubicBezTo>
                  <a:pt x="2518829" y="1279033"/>
                  <a:pt x="2492350" y="1280335"/>
                  <a:pt x="2453283" y="1282071"/>
                </a:cubicBezTo>
                <a:cubicBezTo>
                  <a:pt x="2424633" y="1284676"/>
                  <a:pt x="2405968" y="1285978"/>
                  <a:pt x="2397286" y="1285978"/>
                </a:cubicBezTo>
                <a:cubicBezTo>
                  <a:pt x="2396418" y="1293791"/>
                  <a:pt x="2395116" y="1299000"/>
                  <a:pt x="2393379" y="1301605"/>
                </a:cubicBezTo>
                <a:cubicBezTo>
                  <a:pt x="2389039" y="1307682"/>
                  <a:pt x="2383396" y="1307682"/>
                  <a:pt x="2376451" y="1301605"/>
                </a:cubicBezTo>
                <a:cubicBezTo>
                  <a:pt x="2370374" y="1297264"/>
                  <a:pt x="2366902" y="1288583"/>
                  <a:pt x="2366033" y="1275560"/>
                </a:cubicBezTo>
                <a:cubicBezTo>
                  <a:pt x="2366033" y="1273824"/>
                  <a:pt x="2365599" y="1266010"/>
                  <a:pt x="2364731" y="1252120"/>
                </a:cubicBezTo>
                <a:cubicBezTo>
                  <a:pt x="2362995" y="1232152"/>
                  <a:pt x="2361693" y="1218261"/>
                  <a:pt x="2360824" y="1210448"/>
                </a:cubicBezTo>
                <a:cubicBezTo>
                  <a:pt x="2357352" y="1189612"/>
                  <a:pt x="2352577" y="1174419"/>
                  <a:pt x="2346500" y="1164869"/>
                </a:cubicBezTo>
                <a:cubicBezTo>
                  <a:pt x="2344764" y="1159660"/>
                  <a:pt x="2346500" y="1157056"/>
                  <a:pt x="2351709" y="1157056"/>
                </a:cubicBezTo>
                <a:cubicBezTo>
                  <a:pt x="2356918" y="1157056"/>
                  <a:pt x="2364731" y="1158792"/>
                  <a:pt x="2375149" y="1162265"/>
                </a:cubicBezTo>
                <a:cubicBezTo>
                  <a:pt x="2376017" y="1162265"/>
                  <a:pt x="2378187" y="1161831"/>
                  <a:pt x="2381660" y="1160962"/>
                </a:cubicBezTo>
                <a:cubicBezTo>
                  <a:pt x="2395550" y="1159226"/>
                  <a:pt x="2406836" y="1157924"/>
                  <a:pt x="2415518" y="1157056"/>
                </a:cubicBezTo>
                <a:cubicBezTo>
                  <a:pt x="2417254" y="1152715"/>
                  <a:pt x="2419858" y="1147072"/>
                  <a:pt x="2423331" y="1140126"/>
                </a:cubicBezTo>
                <a:cubicBezTo>
                  <a:pt x="2429408" y="1127972"/>
                  <a:pt x="2433749" y="1118422"/>
                  <a:pt x="2436354" y="1111477"/>
                </a:cubicBezTo>
                <a:cubicBezTo>
                  <a:pt x="2424199" y="1113213"/>
                  <a:pt x="2416820" y="1114516"/>
                  <a:pt x="2414215" y="1115384"/>
                </a:cubicBezTo>
                <a:cubicBezTo>
                  <a:pt x="2408138" y="1115384"/>
                  <a:pt x="2403363" y="1114082"/>
                  <a:pt x="2399891" y="1111477"/>
                </a:cubicBezTo>
                <a:cubicBezTo>
                  <a:pt x="2392077" y="1103664"/>
                  <a:pt x="2386869" y="1098020"/>
                  <a:pt x="2384265" y="1094548"/>
                </a:cubicBezTo>
                <a:cubicBezTo>
                  <a:pt x="2382528" y="1091075"/>
                  <a:pt x="2383831" y="1088905"/>
                  <a:pt x="2388172" y="1088037"/>
                </a:cubicBezTo>
                <a:cubicBezTo>
                  <a:pt x="2449810" y="1079355"/>
                  <a:pt x="2492350" y="1071541"/>
                  <a:pt x="2515791" y="1064596"/>
                </a:cubicBezTo>
                <a:cubicBezTo>
                  <a:pt x="2520131" y="1063728"/>
                  <a:pt x="2523604" y="1063294"/>
                  <a:pt x="2526209" y="1063294"/>
                </a:cubicBezTo>
                <a:close/>
                <a:moveTo>
                  <a:pt x="7144048" y="1059387"/>
                </a:moveTo>
                <a:cubicBezTo>
                  <a:pt x="7146652" y="1058953"/>
                  <a:pt x="7149690" y="1059387"/>
                  <a:pt x="7153163" y="1060689"/>
                </a:cubicBezTo>
                <a:cubicBezTo>
                  <a:pt x="7166186" y="1064162"/>
                  <a:pt x="7178774" y="1070239"/>
                  <a:pt x="7190928" y="1078921"/>
                </a:cubicBezTo>
                <a:cubicBezTo>
                  <a:pt x="7197874" y="1083262"/>
                  <a:pt x="7198742" y="1089339"/>
                  <a:pt x="7193532" y="1097152"/>
                </a:cubicBezTo>
                <a:cubicBezTo>
                  <a:pt x="7188324" y="1104966"/>
                  <a:pt x="7185719" y="1113647"/>
                  <a:pt x="7185719" y="1123197"/>
                </a:cubicBezTo>
                <a:cubicBezTo>
                  <a:pt x="7184851" y="1131879"/>
                  <a:pt x="7183549" y="1142297"/>
                  <a:pt x="7181812" y="1154451"/>
                </a:cubicBezTo>
                <a:cubicBezTo>
                  <a:pt x="7182681" y="1154451"/>
                  <a:pt x="7183983" y="1154017"/>
                  <a:pt x="7185719" y="1153149"/>
                </a:cubicBezTo>
                <a:cubicBezTo>
                  <a:pt x="7187456" y="1153149"/>
                  <a:pt x="7188758" y="1153149"/>
                  <a:pt x="7189626" y="1153149"/>
                </a:cubicBezTo>
                <a:cubicBezTo>
                  <a:pt x="7198308" y="1153149"/>
                  <a:pt x="7208726" y="1151413"/>
                  <a:pt x="7220880" y="1147940"/>
                </a:cubicBezTo>
                <a:cubicBezTo>
                  <a:pt x="7227825" y="1145335"/>
                  <a:pt x="7233468" y="1145335"/>
                  <a:pt x="7237809" y="1147940"/>
                </a:cubicBezTo>
                <a:cubicBezTo>
                  <a:pt x="7250832" y="1154885"/>
                  <a:pt x="7259079" y="1163567"/>
                  <a:pt x="7262552" y="1173985"/>
                </a:cubicBezTo>
                <a:cubicBezTo>
                  <a:pt x="7263420" y="1176589"/>
                  <a:pt x="7263420" y="1178760"/>
                  <a:pt x="7262552" y="1180496"/>
                </a:cubicBezTo>
                <a:cubicBezTo>
                  <a:pt x="7260816" y="1182232"/>
                  <a:pt x="7258211" y="1182666"/>
                  <a:pt x="7254738" y="1181798"/>
                </a:cubicBezTo>
                <a:cubicBezTo>
                  <a:pt x="7243452" y="1180930"/>
                  <a:pt x="7218275" y="1181364"/>
                  <a:pt x="7179208" y="1183101"/>
                </a:cubicBezTo>
                <a:cubicBezTo>
                  <a:pt x="7179208" y="1186573"/>
                  <a:pt x="7178774" y="1192216"/>
                  <a:pt x="7177906" y="1200030"/>
                </a:cubicBezTo>
                <a:cubicBezTo>
                  <a:pt x="7177906" y="1206975"/>
                  <a:pt x="7177472" y="1212184"/>
                  <a:pt x="7176604" y="1215657"/>
                </a:cubicBezTo>
                <a:cubicBezTo>
                  <a:pt x="7182681" y="1221734"/>
                  <a:pt x="7187456" y="1228245"/>
                  <a:pt x="7190928" y="1235190"/>
                </a:cubicBezTo>
                <a:cubicBezTo>
                  <a:pt x="7191796" y="1239531"/>
                  <a:pt x="7190060" y="1241268"/>
                  <a:pt x="7185719" y="1240399"/>
                </a:cubicBezTo>
                <a:cubicBezTo>
                  <a:pt x="7171828" y="1238663"/>
                  <a:pt x="7157938" y="1239097"/>
                  <a:pt x="7144047" y="1241702"/>
                </a:cubicBezTo>
                <a:cubicBezTo>
                  <a:pt x="7131894" y="1242570"/>
                  <a:pt x="7122344" y="1244740"/>
                  <a:pt x="7115398" y="1248213"/>
                </a:cubicBezTo>
                <a:cubicBezTo>
                  <a:pt x="7109321" y="1249949"/>
                  <a:pt x="7104980" y="1249081"/>
                  <a:pt x="7102376" y="1245608"/>
                </a:cubicBezTo>
                <a:cubicBezTo>
                  <a:pt x="7095430" y="1237795"/>
                  <a:pt x="7090222" y="1231284"/>
                  <a:pt x="7086748" y="1226075"/>
                </a:cubicBezTo>
                <a:cubicBezTo>
                  <a:pt x="7085012" y="1224338"/>
                  <a:pt x="7085012" y="1221300"/>
                  <a:pt x="7086748" y="1216959"/>
                </a:cubicBezTo>
                <a:cubicBezTo>
                  <a:pt x="7091090" y="1210882"/>
                  <a:pt x="7093260" y="1205239"/>
                  <a:pt x="7093260" y="1200030"/>
                </a:cubicBezTo>
                <a:lnTo>
                  <a:pt x="7093260" y="1190914"/>
                </a:lnTo>
                <a:cubicBezTo>
                  <a:pt x="7085446" y="1191782"/>
                  <a:pt x="7077632" y="1193084"/>
                  <a:pt x="7069819" y="1194821"/>
                </a:cubicBezTo>
                <a:cubicBezTo>
                  <a:pt x="7069819" y="1198728"/>
                  <a:pt x="7069819" y="1201332"/>
                  <a:pt x="7069819" y="1202634"/>
                </a:cubicBezTo>
                <a:cubicBezTo>
                  <a:pt x="7068083" y="1239097"/>
                  <a:pt x="7066346" y="1264274"/>
                  <a:pt x="7064610" y="1278165"/>
                </a:cubicBezTo>
                <a:cubicBezTo>
                  <a:pt x="7066346" y="1278165"/>
                  <a:pt x="7070254" y="1277730"/>
                  <a:pt x="7076330" y="1276862"/>
                </a:cubicBezTo>
                <a:cubicBezTo>
                  <a:pt x="7114530" y="1272521"/>
                  <a:pt x="7142745" y="1269483"/>
                  <a:pt x="7160976" y="1267747"/>
                </a:cubicBezTo>
                <a:cubicBezTo>
                  <a:pt x="7171394" y="1267747"/>
                  <a:pt x="7179642" y="1266878"/>
                  <a:pt x="7185719" y="1265142"/>
                </a:cubicBezTo>
                <a:cubicBezTo>
                  <a:pt x="7190060" y="1263406"/>
                  <a:pt x="7194835" y="1263840"/>
                  <a:pt x="7200044" y="1266444"/>
                </a:cubicBezTo>
                <a:cubicBezTo>
                  <a:pt x="7213066" y="1274258"/>
                  <a:pt x="7222182" y="1283808"/>
                  <a:pt x="7227391" y="1295094"/>
                </a:cubicBezTo>
                <a:cubicBezTo>
                  <a:pt x="7229128" y="1301171"/>
                  <a:pt x="7226957" y="1304209"/>
                  <a:pt x="7220880" y="1304209"/>
                </a:cubicBezTo>
                <a:cubicBezTo>
                  <a:pt x="7212198" y="1305946"/>
                  <a:pt x="7203950" y="1305512"/>
                  <a:pt x="7196137" y="1302907"/>
                </a:cubicBezTo>
                <a:cubicBezTo>
                  <a:pt x="7172696" y="1299434"/>
                  <a:pt x="7149256" y="1298566"/>
                  <a:pt x="7125816" y="1300303"/>
                </a:cubicBezTo>
                <a:cubicBezTo>
                  <a:pt x="7095430" y="1302039"/>
                  <a:pt x="7073292" y="1305946"/>
                  <a:pt x="7059401" y="1312023"/>
                </a:cubicBezTo>
                <a:cubicBezTo>
                  <a:pt x="7054192" y="1315496"/>
                  <a:pt x="7049852" y="1315930"/>
                  <a:pt x="7046378" y="1313325"/>
                </a:cubicBezTo>
                <a:cubicBezTo>
                  <a:pt x="7041170" y="1309852"/>
                  <a:pt x="7033790" y="1302907"/>
                  <a:pt x="7024240" y="1292489"/>
                </a:cubicBezTo>
                <a:cubicBezTo>
                  <a:pt x="7020768" y="1287280"/>
                  <a:pt x="7020334" y="1282939"/>
                  <a:pt x="7022938" y="1279467"/>
                </a:cubicBezTo>
                <a:cubicBezTo>
                  <a:pt x="7024675" y="1277730"/>
                  <a:pt x="7027280" y="1271653"/>
                  <a:pt x="7030752" y="1261235"/>
                </a:cubicBezTo>
                <a:cubicBezTo>
                  <a:pt x="7032488" y="1241268"/>
                  <a:pt x="7033790" y="1220866"/>
                  <a:pt x="7034658" y="1200030"/>
                </a:cubicBezTo>
                <a:cubicBezTo>
                  <a:pt x="7032054" y="1200898"/>
                  <a:pt x="7027714" y="1201766"/>
                  <a:pt x="7021636" y="1202634"/>
                </a:cubicBezTo>
                <a:cubicBezTo>
                  <a:pt x="7018164" y="1202634"/>
                  <a:pt x="7012520" y="1203937"/>
                  <a:pt x="7004707" y="1206541"/>
                </a:cubicBezTo>
                <a:cubicBezTo>
                  <a:pt x="6997762" y="1208277"/>
                  <a:pt x="6991684" y="1207843"/>
                  <a:pt x="6986476" y="1205239"/>
                </a:cubicBezTo>
                <a:cubicBezTo>
                  <a:pt x="6985608" y="1204370"/>
                  <a:pt x="6983437" y="1202634"/>
                  <a:pt x="6979964" y="1200030"/>
                </a:cubicBezTo>
                <a:cubicBezTo>
                  <a:pt x="6973019" y="1193084"/>
                  <a:pt x="6968678" y="1188310"/>
                  <a:pt x="6966942" y="1185705"/>
                </a:cubicBezTo>
                <a:cubicBezTo>
                  <a:pt x="6964337" y="1183101"/>
                  <a:pt x="6963469" y="1180930"/>
                  <a:pt x="6964337" y="1179194"/>
                </a:cubicBezTo>
                <a:cubicBezTo>
                  <a:pt x="6965206" y="1177457"/>
                  <a:pt x="6967376" y="1176589"/>
                  <a:pt x="6970848" y="1176589"/>
                </a:cubicBezTo>
                <a:cubicBezTo>
                  <a:pt x="6980398" y="1176589"/>
                  <a:pt x="6990382" y="1175721"/>
                  <a:pt x="7000800" y="1173985"/>
                </a:cubicBezTo>
                <a:cubicBezTo>
                  <a:pt x="7004273" y="1173117"/>
                  <a:pt x="7009916" y="1172248"/>
                  <a:pt x="7017730" y="1171380"/>
                </a:cubicBezTo>
                <a:cubicBezTo>
                  <a:pt x="7024675" y="1170512"/>
                  <a:pt x="7029884" y="1170078"/>
                  <a:pt x="7033356" y="1170078"/>
                </a:cubicBezTo>
                <a:cubicBezTo>
                  <a:pt x="7033356" y="1167474"/>
                  <a:pt x="7033356" y="1164869"/>
                  <a:pt x="7033356" y="1162265"/>
                </a:cubicBezTo>
                <a:cubicBezTo>
                  <a:pt x="7031620" y="1142297"/>
                  <a:pt x="7028148" y="1128406"/>
                  <a:pt x="7022938" y="1120593"/>
                </a:cubicBezTo>
                <a:cubicBezTo>
                  <a:pt x="7020334" y="1113647"/>
                  <a:pt x="7022938" y="1110175"/>
                  <a:pt x="7030752" y="1110175"/>
                </a:cubicBezTo>
                <a:cubicBezTo>
                  <a:pt x="7053324" y="1117120"/>
                  <a:pt x="7067649" y="1125802"/>
                  <a:pt x="7073726" y="1136220"/>
                </a:cubicBezTo>
                <a:cubicBezTo>
                  <a:pt x="7077199" y="1141429"/>
                  <a:pt x="7077632" y="1147072"/>
                  <a:pt x="7075028" y="1153149"/>
                </a:cubicBezTo>
                <a:cubicBezTo>
                  <a:pt x="7073292" y="1156622"/>
                  <a:pt x="7072424" y="1160528"/>
                  <a:pt x="7072424" y="1164869"/>
                </a:cubicBezTo>
                <a:cubicBezTo>
                  <a:pt x="7079369" y="1164869"/>
                  <a:pt x="7085880" y="1164001"/>
                  <a:pt x="7091958" y="1162265"/>
                </a:cubicBezTo>
                <a:cubicBezTo>
                  <a:pt x="7091958" y="1149242"/>
                  <a:pt x="7091524" y="1136654"/>
                  <a:pt x="7090655" y="1124500"/>
                </a:cubicBezTo>
                <a:cubicBezTo>
                  <a:pt x="7090655" y="1110609"/>
                  <a:pt x="7087617" y="1098020"/>
                  <a:pt x="7081540" y="1086734"/>
                </a:cubicBezTo>
                <a:cubicBezTo>
                  <a:pt x="7079804" y="1084130"/>
                  <a:pt x="7079369" y="1081959"/>
                  <a:pt x="7080237" y="1080223"/>
                </a:cubicBezTo>
                <a:cubicBezTo>
                  <a:pt x="7081106" y="1078487"/>
                  <a:pt x="7083276" y="1077619"/>
                  <a:pt x="7086748" y="1077619"/>
                </a:cubicBezTo>
                <a:cubicBezTo>
                  <a:pt x="7104112" y="1079355"/>
                  <a:pt x="7117568" y="1084998"/>
                  <a:pt x="7127118" y="1094548"/>
                </a:cubicBezTo>
                <a:cubicBezTo>
                  <a:pt x="7130591" y="1098020"/>
                  <a:pt x="7131459" y="1102795"/>
                  <a:pt x="7129722" y="1108873"/>
                </a:cubicBezTo>
                <a:cubicBezTo>
                  <a:pt x="7126250" y="1115818"/>
                  <a:pt x="7124080" y="1124500"/>
                  <a:pt x="7123211" y="1134917"/>
                </a:cubicBezTo>
                <a:cubicBezTo>
                  <a:pt x="7123211" y="1142731"/>
                  <a:pt x="7123211" y="1150979"/>
                  <a:pt x="7123211" y="1159660"/>
                </a:cubicBezTo>
                <a:cubicBezTo>
                  <a:pt x="7125816" y="1158792"/>
                  <a:pt x="7129722" y="1158358"/>
                  <a:pt x="7134932" y="1158358"/>
                </a:cubicBezTo>
                <a:cubicBezTo>
                  <a:pt x="7140140" y="1157490"/>
                  <a:pt x="7144047" y="1157056"/>
                  <a:pt x="7146652" y="1157056"/>
                </a:cubicBezTo>
                <a:cubicBezTo>
                  <a:pt x="7147520" y="1142297"/>
                  <a:pt x="7147954" y="1127972"/>
                  <a:pt x="7147954" y="1114082"/>
                </a:cubicBezTo>
                <a:cubicBezTo>
                  <a:pt x="7148822" y="1094982"/>
                  <a:pt x="7146652" y="1082393"/>
                  <a:pt x="7141442" y="1076316"/>
                </a:cubicBezTo>
                <a:cubicBezTo>
                  <a:pt x="7137970" y="1070239"/>
                  <a:pt x="7136668" y="1065898"/>
                  <a:pt x="7137536" y="1063294"/>
                </a:cubicBezTo>
                <a:cubicBezTo>
                  <a:pt x="7139272" y="1061124"/>
                  <a:pt x="7141444" y="1059821"/>
                  <a:pt x="7144048" y="1059387"/>
                </a:cubicBezTo>
                <a:close/>
                <a:moveTo>
                  <a:pt x="2821818" y="1059387"/>
                </a:moveTo>
                <a:cubicBezTo>
                  <a:pt x="2836577" y="1062860"/>
                  <a:pt x="2849166" y="1068937"/>
                  <a:pt x="2859584" y="1077619"/>
                </a:cubicBezTo>
                <a:cubicBezTo>
                  <a:pt x="2863056" y="1081091"/>
                  <a:pt x="2863056" y="1084998"/>
                  <a:pt x="2859584" y="1089339"/>
                </a:cubicBezTo>
                <a:cubicBezTo>
                  <a:pt x="2856979" y="1091943"/>
                  <a:pt x="2853940" y="1097152"/>
                  <a:pt x="2850468" y="1104966"/>
                </a:cubicBezTo>
                <a:cubicBezTo>
                  <a:pt x="2849600" y="1105834"/>
                  <a:pt x="2848731" y="1108004"/>
                  <a:pt x="2847863" y="1111477"/>
                </a:cubicBezTo>
                <a:cubicBezTo>
                  <a:pt x="2846127" y="1114082"/>
                  <a:pt x="2844825" y="1116252"/>
                  <a:pt x="2843957" y="1117988"/>
                </a:cubicBezTo>
                <a:cubicBezTo>
                  <a:pt x="2865660" y="1114516"/>
                  <a:pt x="2880853" y="1110175"/>
                  <a:pt x="2889535" y="1104966"/>
                </a:cubicBezTo>
                <a:cubicBezTo>
                  <a:pt x="2893876" y="1102361"/>
                  <a:pt x="2899519" y="1101927"/>
                  <a:pt x="2906464" y="1103664"/>
                </a:cubicBezTo>
                <a:cubicBezTo>
                  <a:pt x="2913410" y="1106268"/>
                  <a:pt x="2919487" y="1110175"/>
                  <a:pt x="2924696" y="1115384"/>
                </a:cubicBezTo>
                <a:cubicBezTo>
                  <a:pt x="2929905" y="1122329"/>
                  <a:pt x="2929037" y="1127972"/>
                  <a:pt x="2922091" y="1132313"/>
                </a:cubicBezTo>
                <a:cubicBezTo>
                  <a:pt x="2903860" y="1136654"/>
                  <a:pt x="2882590" y="1140126"/>
                  <a:pt x="2858281" y="1142731"/>
                </a:cubicBezTo>
                <a:cubicBezTo>
                  <a:pt x="2848731" y="1143599"/>
                  <a:pt x="2841352" y="1142297"/>
                  <a:pt x="2836143" y="1138824"/>
                </a:cubicBezTo>
                <a:cubicBezTo>
                  <a:pt x="2830934" y="1149242"/>
                  <a:pt x="2823989" y="1159226"/>
                  <a:pt x="2815307" y="1168776"/>
                </a:cubicBezTo>
                <a:cubicBezTo>
                  <a:pt x="2802285" y="1182666"/>
                  <a:pt x="2786658" y="1193519"/>
                  <a:pt x="2768426" y="1201332"/>
                </a:cubicBezTo>
                <a:cubicBezTo>
                  <a:pt x="2768426" y="1240399"/>
                  <a:pt x="2767992" y="1266444"/>
                  <a:pt x="2767124" y="1279467"/>
                </a:cubicBezTo>
                <a:cubicBezTo>
                  <a:pt x="2766256" y="1293357"/>
                  <a:pt x="2762783" y="1303775"/>
                  <a:pt x="2756706" y="1310721"/>
                </a:cubicBezTo>
                <a:cubicBezTo>
                  <a:pt x="2751497" y="1315061"/>
                  <a:pt x="2746722" y="1315061"/>
                  <a:pt x="2742381" y="1310721"/>
                </a:cubicBezTo>
                <a:cubicBezTo>
                  <a:pt x="2737172" y="1304643"/>
                  <a:pt x="2732831" y="1297698"/>
                  <a:pt x="2729359" y="1289885"/>
                </a:cubicBezTo>
                <a:cubicBezTo>
                  <a:pt x="2727622" y="1285544"/>
                  <a:pt x="2728057" y="1281637"/>
                  <a:pt x="2730661" y="1278165"/>
                </a:cubicBezTo>
                <a:cubicBezTo>
                  <a:pt x="2733266" y="1268615"/>
                  <a:pt x="2734568" y="1259065"/>
                  <a:pt x="2734568" y="1249515"/>
                </a:cubicBezTo>
                <a:cubicBezTo>
                  <a:pt x="2736304" y="1213920"/>
                  <a:pt x="2737172" y="1164869"/>
                  <a:pt x="2737172" y="1102361"/>
                </a:cubicBezTo>
                <a:cubicBezTo>
                  <a:pt x="2737172" y="1089339"/>
                  <a:pt x="2735002" y="1079789"/>
                  <a:pt x="2730661" y="1073712"/>
                </a:cubicBezTo>
                <a:cubicBezTo>
                  <a:pt x="2728057" y="1071107"/>
                  <a:pt x="2727188" y="1068069"/>
                  <a:pt x="2728057" y="1064596"/>
                </a:cubicBezTo>
                <a:cubicBezTo>
                  <a:pt x="2729793" y="1061992"/>
                  <a:pt x="2732397" y="1061123"/>
                  <a:pt x="2735870" y="1061992"/>
                </a:cubicBezTo>
                <a:cubicBezTo>
                  <a:pt x="2754102" y="1065464"/>
                  <a:pt x="2767558" y="1073278"/>
                  <a:pt x="2776240" y="1085432"/>
                </a:cubicBezTo>
                <a:cubicBezTo>
                  <a:pt x="2778844" y="1090641"/>
                  <a:pt x="2778844" y="1095416"/>
                  <a:pt x="2776240" y="1099757"/>
                </a:cubicBezTo>
                <a:cubicBezTo>
                  <a:pt x="2771899" y="1106702"/>
                  <a:pt x="2769729" y="1117988"/>
                  <a:pt x="2769729" y="1133615"/>
                </a:cubicBezTo>
                <a:cubicBezTo>
                  <a:pt x="2769729" y="1153583"/>
                  <a:pt x="2769294" y="1172683"/>
                  <a:pt x="2768426" y="1190914"/>
                </a:cubicBezTo>
                <a:cubicBezTo>
                  <a:pt x="2790998" y="1168342"/>
                  <a:pt x="2806625" y="1135786"/>
                  <a:pt x="2815307" y="1093246"/>
                </a:cubicBezTo>
                <a:cubicBezTo>
                  <a:pt x="2816175" y="1088905"/>
                  <a:pt x="2815741" y="1082393"/>
                  <a:pt x="2814005" y="1073712"/>
                </a:cubicBezTo>
                <a:cubicBezTo>
                  <a:pt x="2814005" y="1071107"/>
                  <a:pt x="2814005" y="1069371"/>
                  <a:pt x="2814005" y="1068503"/>
                </a:cubicBezTo>
                <a:cubicBezTo>
                  <a:pt x="2813137" y="1061558"/>
                  <a:pt x="2815741" y="1058519"/>
                  <a:pt x="2821818" y="1059387"/>
                </a:cubicBezTo>
                <a:close/>
                <a:moveTo>
                  <a:pt x="1239674" y="1059387"/>
                </a:moveTo>
                <a:cubicBezTo>
                  <a:pt x="1242930" y="1059387"/>
                  <a:pt x="1245643" y="1059821"/>
                  <a:pt x="1247813" y="1060689"/>
                </a:cubicBezTo>
                <a:cubicBezTo>
                  <a:pt x="1258232" y="1063294"/>
                  <a:pt x="1266045" y="1068069"/>
                  <a:pt x="1271254" y="1075014"/>
                </a:cubicBezTo>
                <a:cubicBezTo>
                  <a:pt x="1275595" y="1082828"/>
                  <a:pt x="1273424" y="1088037"/>
                  <a:pt x="1264742" y="1090641"/>
                </a:cubicBezTo>
                <a:cubicBezTo>
                  <a:pt x="1241302" y="1094982"/>
                  <a:pt x="1212653" y="1099323"/>
                  <a:pt x="1178794" y="1103664"/>
                </a:cubicBezTo>
                <a:cubicBezTo>
                  <a:pt x="1190949" y="1109741"/>
                  <a:pt x="1200064" y="1115818"/>
                  <a:pt x="1206141" y="1121895"/>
                </a:cubicBezTo>
                <a:cubicBezTo>
                  <a:pt x="1210482" y="1126236"/>
                  <a:pt x="1210916" y="1132747"/>
                  <a:pt x="1207444" y="1141429"/>
                </a:cubicBezTo>
                <a:cubicBezTo>
                  <a:pt x="1206576" y="1144033"/>
                  <a:pt x="1205274" y="1147506"/>
                  <a:pt x="1203537" y="1151847"/>
                </a:cubicBezTo>
                <a:cubicBezTo>
                  <a:pt x="1217428" y="1148374"/>
                  <a:pt x="1226978" y="1145335"/>
                  <a:pt x="1232186" y="1142731"/>
                </a:cubicBezTo>
                <a:cubicBezTo>
                  <a:pt x="1237396" y="1139258"/>
                  <a:pt x="1242604" y="1138824"/>
                  <a:pt x="1247813" y="1141429"/>
                </a:cubicBezTo>
                <a:cubicBezTo>
                  <a:pt x="1259100" y="1147506"/>
                  <a:pt x="1267781" y="1155319"/>
                  <a:pt x="1273858" y="1164869"/>
                </a:cubicBezTo>
                <a:cubicBezTo>
                  <a:pt x="1277331" y="1168342"/>
                  <a:pt x="1277331" y="1173985"/>
                  <a:pt x="1273858" y="1181798"/>
                </a:cubicBezTo>
                <a:cubicBezTo>
                  <a:pt x="1271254" y="1187007"/>
                  <a:pt x="1269083" y="1195255"/>
                  <a:pt x="1267347" y="1206541"/>
                </a:cubicBezTo>
                <a:cubicBezTo>
                  <a:pt x="1262138" y="1239531"/>
                  <a:pt x="1256495" y="1263840"/>
                  <a:pt x="1250418" y="1279467"/>
                </a:cubicBezTo>
                <a:cubicBezTo>
                  <a:pt x="1238264" y="1299434"/>
                  <a:pt x="1223939" y="1310721"/>
                  <a:pt x="1207444" y="1313325"/>
                </a:cubicBezTo>
                <a:cubicBezTo>
                  <a:pt x="1203103" y="1314193"/>
                  <a:pt x="1199630" y="1310721"/>
                  <a:pt x="1197026" y="1302907"/>
                </a:cubicBezTo>
                <a:cubicBezTo>
                  <a:pt x="1193553" y="1285544"/>
                  <a:pt x="1185740" y="1270351"/>
                  <a:pt x="1173585" y="1257329"/>
                </a:cubicBezTo>
                <a:cubicBezTo>
                  <a:pt x="1171849" y="1254724"/>
                  <a:pt x="1170981" y="1252988"/>
                  <a:pt x="1170981" y="1252120"/>
                </a:cubicBezTo>
                <a:cubicBezTo>
                  <a:pt x="1171849" y="1251251"/>
                  <a:pt x="1174020" y="1251251"/>
                  <a:pt x="1177492" y="1252120"/>
                </a:cubicBezTo>
                <a:cubicBezTo>
                  <a:pt x="1183570" y="1253856"/>
                  <a:pt x="1193119" y="1256894"/>
                  <a:pt x="1206141" y="1261235"/>
                </a:cubicBezTo>
                <a:cubicBezTo>
                  <a:pt x="1211350" y="1263840"/>
                  <a:pt x="1214823" y="1261669"/>
                  <a:pt x="1216559" y="1254724"/>
                </a:cubicBezTo>
                <a:cubicBezTo>
                  <a:pt x="1223505" y="1234756"/>
                  <a:pt x="1228280" y="1209579"/>
                  <a:pt x="1230884" y="1179194"/>
                </a:cubicBezTo>
                <a:cubicBezTo>
                  <a:pt x="1230884" y="1174853"/>
                  <a:pt x="1229148" y="1173117"/>
                  <a:pt x="1225676" y="1173985"/>
                </a:cubicBezTo>
                <a:cubicBezTo>
                  <a:pt x="1220467" y="1174853"/>
                  <a:pt x="1213087" y="1176589"/>
                  <a:pt x="1203537" y="1179194"/>
                </a:cubicBezTo>
                <a:cubicBezTo>
                  <a:pt x="1200932" y="1180062"/>
                  <a:pt x="1198762" y="1180496"/>
                  <a:pt x="1197026" y="1180496"/>
                </a:cubicBezTo>
                <a:cubicBezTo>
                  <a:pt x="1189213" y="1210014"/>
                  <a:pt x="1177492" y="1235624"/>
                  <a:pt x="1161865" y="1257329"/>
                </a:cubicBezTo>
                <a:cubicBezTo>
                  <a:pt x="1145370" y="1281637"/>
                  <a:pt x="1118023" y="1297698"/>
                  <a:pt x="1079824" y="1305512"/>
                </a:cubicBezTo>
                <a:cubicBezTo>
                  <a:pt x="1077219" y="1306380"/>
                  <a:pt x="1075483" y="1306380"/>
                  <a:pt x="1074615" y="1305512"/>
                </a:cubicBezTo>
                <a:cubicBezTo>
                  <a:pt x="1074615" y="1304643"/>
                  <a:pt x="1075916" y="1302907"/>
                  <a:pt x="1078522" y="1300303"/>
                </a:cubicBezTo>
                <a:cubicBezTo>
                  <a:pt x="1121061" y="1271653"/>
                  <a:pt x="1147975" y="1234322"/>
                  <a:pt x="1159260" y="1188310"/>
                </a:cubicBezTo>
                <a:cubicBezTo>
                  <a:pt x="1158393" y="1188310"/>
                  <a:pt x="1157524" y="1188744"/>
                  <a:pt x="1156656" y="1189612"/>
                </a:cubicBezTo>
                <a:cubicBezTo>
                  <a:pt x="1154920" y="1190480"/>
                  <a:pt x="1152750" y="1190914"/>
                  <a:pt x="1150145" y="1190914"/>
                </a:cubicBezTo>
                <a:cubicBezTo>
                  <a:pt x="1142331" y="1195255"/>
                  <a:pt x="1132348" y="1191348"/>
                  <a:pt x="1120193" y="1179194"/>
                </a:cubicBezTo>
                <a:cubicBezTo>
                  <a:pt x="1114984" y="1207843"/>
                  <a:pt x="1107605" y="1230415"/>
                  <a:pt x="1098055" y="1246911"/>
                </a:cubicBezTo>
                <a:cubicBezTo>
                  <a:pt x="1078088" y="1277296"/>
                  <a:pt x="1055081" y="1298132"/>
                  <a:pt x="1029036" y="1309418"/>
                </a:cubicBezTo>
                <a:cubicBezTo>
                  <a:pt x="1025564" y="1310287"/>
                  <a:pt x="1023827" y="1310287"/>
                  <a:pt x="1023827" y="1309418"/>
                </a:cubicBezTo>
                <a:cubicBezTo>
                  <a:pt x="1022958" y="1308550"/>
                  <a:pt x="1023827" y="1306814"/>
                  <a:pt x="1026431" y="1304209"/>
                </a:cubicBezTo>
                <a:cubicBezTo>
                  <a:pt x="1070708" y="1256460"/>
                  <a:pt x="1091978" y="1198728"/>
                  <a:pt x="1090241" y="1131011"/>
                </a:cubicBezTo>
                <a:cubicBezTo>
                  <a:pt x="1090241" y="1105834"/>
                  <a:pt x="1088505" y="1090207"/>
                  <a:pt x="1085032" y="1084130"/>
                </a:cubicBezTo>
                <a:cubicBezTo>
                  <a:pt x="1083296" y="1078053"/>
                  <a:pt x="1085032" y="1075014"/>
                  <a:pt x="1090241" y="1075014"/>
                </a:cubicBezTo>
                <a:cubicBezTo>
                  <a:pt x="1100660" y="1076750"/>
                  <a:pt x="1109775" y="1079789"/>
                  <a:pt x="1117589" y="1084130"/>
                </a:cubicBezTo>
                <a:cubicBezTo>
                  <a:pt x="1149711" y="1079789"/>
                  <a:pt x="1177058" y="1075014"/>
                  <a:pt x="1199630" y="1069805"/>
                </a:cubicBezTo>
                <a:cubicBezTo>
                  <a:pt x="1210916" y="1067201"/>
                  <a:pt x="1220467" y="1064162"/>
                  <a:pt x="1228280" y="1060689"/>
                </a:cubicBezTo>
                <a:cubicBezTo>
                  <a:pt x="1232621" y="1059821"/>
                  <a:pt x="1236418" y="1059387"/>
                  <a:pt x="1239674" y="1059387"/>
                </a:cubicBezTo>
                <a:close/>
                <a:moveTo>
                  <a:pt x="3525031" y="1059062"/>
                </a:moveTo>
                <a:cubicBezTo>
                  <a:pt x="3528504" y="1058845"/>
                  <a:pt x="3531976" y="1059387"/>
                  <a:pt x="3535449" y="1060689"/>
                </a:cubicBezTo>
                <a:cubicBezTo>
                  <a:pt x="3542394" y="1064162"/>
                  <a:pt x="3551510" y="1072410"/>
                  <a:pt x="3562796" y="1085432"/>
                </a:cubicBezTo>
                <a:cubicBezTo>
                  <a:pt x="3567137" y="1092377"/>
                  <a:pt x="3566703" y="1098020"/>
                  <a:pt x="3561494" y="1102361"/>
                </a:cubicBezTo>
                <a:cubicBezTo>
                  <a:pt x="3546735" y="1114516"/>
                  <a:pt x="3539790" y="1137956"/>
                  <a:pt x="3540658" y="1172683"/>
                </a:cubicBezTo>
                <a:cubicBezTo>
                  <a:pt x="3538922" y="1217827"/>
                  <a:pt x="3551510" y="1249081"/>
                  <a:pt x="3578423" y="1266444"/>
                </a:cubicBezTo>
                <a:cubicBezTo>
                  <a:pt x="3579291" y="1266444"/>
                  <a:pt x="3581462" y="1259933"/>
                  <a:pt x="3584935" y="1246911"/>
                </a:cubicBezTo>
                <a:cubicBezTo>
                  <a:pt x="3588407" y="1235624"/>
                  <a:pt x="3590578" y="1228245"/>
                  <a:pt x="3591446" y="1224772"/>
                </a:cubicBezTo>
                <a:cubicBezTo>
                  <a:pt x="3592314" y="1221300"/>
                  <a:pt x="3593182" y="1219563"/>
                  <a:pt x="3594050" y="1219563"/>
                </a:cubicBezTo>
                <a:cubicBezTo>
                  <a:pt x="3594918" y="1219563"/>
                  <a:pt x="3595787" y="1221300"/>
                  <a:pt x="3596655" y="1224772"/>
                </a:cubicBezTo>
                <a:cubicBezTo>
                  <a:pt x="3603600" y="1251685"/>
                  <a:pt x="3611414" y="1273390"/>
                  <a:pt x="3620095" y="1289885"/>
                </a:cubicBezTo>
                <a:cubicBezTo>
                  <a:pt x="3624436" y="1297698"/>
                  <a:pt x="3623568" y="1305946"/>
                  <a:pt x="3617491" y="1314627"/>
                </a:cubicBezTo>
                <a:cubicBezTo>
                  <a:pt x="3612282" y="1319836"/>
                  <a:pt x="3604468" y="1321139"/>
                  <a:pt x="3594050" y="1318534"/>
                </a:cubicBezTo>
                <a:cubicBezTo>
                  <a:pt x="3536751" y="1299434"/>
                  <a:pt x="3507668" y="1253422"/>
                  <a:pt x="3506800" y="1180496"/>
                </a:cubicBezTo>
                <a:cubicBezTo>
                  <a:pt x="3505932" y="1166606"/>
                  <a:pt x="3507668" y="1140126"/>
                  <a:pt x="3512009" y="1101059"/>
                </a:cubicBezTo>
                <a:cubicBezTo>
                  <a:pt x="3512877" y="1098455"/>
                  <a:pt x="3512877" y="1096284"/>
                  <a:pt x="3512009" y="1094548"/>
                </a:cubicBezTo>
                <a:cubicBezTo>
                  <a:pt x="3511141" y="1093680"/>
                  <a:pt x="3509404" y="1093680"/>
                  <a:pt x="3506800" y="1094548"/>
                </a:cubicBezTo>
                <a:cubicBezTo>
                  <a:pt x="3483359" y="1098020"/>
                  <a:pt x="3454276" y="1103664"/>
                  <a:pt x="3419549" y="1111477"/>
                </a:cubicBezTo>
                <a:cubicBezTo>
                  <a:pt x="3419549" y="1111477"/>
                  <a:pt x="3419549" y="1111911"/>
                  <a:pt x="3419549" y="1112779"/>
                </a:cubicBezTo>
                <a:cubicBezTo>
                  <a:pt x="3418681" y="1115384"/>
                  <a:pt x="3418247" y="1123197"/>
                  <a:pt x="3418247" y="1136220"/>
                </a:cubicBezTo>
                <a:cubicBezTo>
                  <a:pt x="3427797" y="1139692"/>
                  <a:pt x="3442122" y="1148808"/>
                  <a:pt x="3461221" y="1163567"/>
                </a:cubicBezTo>
                <a:cubicBezTo>
                  <a:pt x="3461221" y="1160094"/>
                  <a:pt x="3462089" y="1157056"/>
                  <a:pt x="3463826" y="1154451"/>
                </a:cubicBezTo>
                <a:cubicBezTo>
                  <a:pt x="3467298" y="1134483"/>
                  <a:pt x="3467732" y="1121895"/>
                  <a:pt x="3465128" y="1116686"/>
                </a:cubicBezTo>
                <a:cubicBezTo>
                  <a:pt x="3464260" y="1108873"/>
                  <a:pt x="3467298" y="1105834"/>
                  <a:pt x="3474244" y="1107570"/>
                </a:cubicBezTo>
                <a:cubicBezTo>
                  <a:pt x="3482925" y="1111911"/>
                  <a:pt x="3492475" y="1119725"/>
                  <a:pt x="3502893" y="1131011"/>
                </a:cubicBezTo>
                <a:cubicBezTo>
                  <a:pt x="3508102" y="1135351"/>
                  <a:pt x="3508536" y="1140561"/>
                  <a:pt x="3504195" y="1146638"/>
                </a:cubicBezTo>
                <a:cubicBezTo>
                  <a:pt x="3499854" y="1151847"/>
                  <a:pt x="3495080" y="1162699"/>
                  <a:pt x="3489871" y="1179194"/>
                </a:cubicBezTo>
                <a:cubicBezTo>
                  <a:pt x="3489871" y="1180062"/>
                  <a:pt x="3489436" y="1181798"/>
                  <a:pt x="3488568" y="1184403"/>
                </a:cubicBezTo>
                <a:cubicBezTo>
                  <a:pt x="3487700" y="1186139"/>
                  <a:pt x="3486832" y="1187875"/>
                  <a:pt x="3485964" y="1189612"/>
                </a:cubicBezTo>
                <a:cubicBezTo>
                  <a:pt x="3492041" y="1195689"/>
                  <a:pt x="3497684" y="1202634"/>
                  <a:pt x="3502893" y="1210448"/>
                </a:cubicBezTo>
                <a:cubicBezTo>
                  <a:pt x="3512443" y="1226075"/>
                  <a:pt x="3514179" y="1241702"/>
                  <a:pt x="3508102" y="1257329"/>
                </a:cubicBezTo>
                <a:cubicBezTo>
                  <a:pt x="3500289" y="1268615"/>
                  <a:pt x="3491607" y="1269049"/>
                  <a:pt x="3482057" y="1258631"/>
                </a:cubicBezTo>
                <a:cubicBezTo>
                  <a:pt x="3476848" y="1249081"/>
                  <a:pt x="3470771" y="1239097"/>
                  <a:pt x="3463826" y="1228679"/>
                </a:cubicBezTo>
                <a:cubicBezTo>
                  <a:pt x="3462089" y="1229547"/>
                  <a:pt x="3461221" y="1230850"/>
                  <a:pt x="3461221" y="1232586"/>
                </a:cubicBezTo>
                <a:cubicBezTo>
                  <a:pt x="3443858" y="1251685"/>
                  <a:pt x="3419983" y="1266010"/>
                  <a:pt x="3389598" y="1275560"/>
                </a:cubicBezTo>
                <a:cubicBezTo>
                  <a:pt x="3386993" y="1276428"/>
                  <a:pt x="3385257" y="1276428"/>
                  <a:pt x="3384389" y="1275560"/>
                </a:cubicBezTo>
                <a:cubicBezTo>
                  <a:pt x="3384389" y="1274692"/>
                  <a:pt x="3385691" y="1273390"/>
                  <a:pt x="3388295" y="1271653"/>
                </a:cubicBezTo>
                <a:cubicBezTo>
                  <a:pt x="3416077" y="1248213"/>
                  <a:pt x="3435610" y="1223904"/>
                  <a:pt x="3446897" y="1198728"/>
                </a:cubicBezTo>
                <a:cubicBezTo>
                  <a:pt x="3440819" y="1188310"/>
                  <a:pt x="3432572" y="1173551"/>
                  <a:pt x="3422154" y="1154451"/>
                </a:cubicBezTo>
                <a:cubicBezTo>
                  <a:pt x="3420417" y="1152715"/>
                  <a:pt x="3419549" y="1151413"/>
                  <a:pt x="3419549" y="1150544"/>
                </a:cubicBezTo>
                <a:cubicBezTo>
                  <a:pt x="3418681" y="1187007"/>
                  <a:pt x="3413906" y="1216525"/>
                  <a:pt x="3405225" y="1239097"/>
                </a:cubicBezTo>
                <a:cubicBezTo>
                  <a:pt x="3392202" y="1266010"/>
                  <a:pt x="3367025" y="1287280"/>
                  <a:pt x="3329694" y="1302907"/>
                </a:cubicBezTo>
                <a:cubicBezTo>
                  <a:pt x="3326222" y="1303775"/>
                  <a:pt x="3324485" y="1304209"/>
                  <a:pt x="3324485" y="1304209"/>
                </a:cubicBezTo>
                <a:cubicBezTo>
                  <a:pt x="3323617" y="1304209"/>
                  <a:pt x="3324919" y="1302473"/>
                  <a:pt x="3328392" y="1299000"/>
                </a:cubicBezTo>
                <a:cubicBezTo>
                  <a:pt x="3352701" y="1273824"/>
                  <a:pt x="3368327" y="1252554"/>
                  <a:pt x="3375273" y="1235190"/>
                </a:cubicBezTo>
                <a:cubicBezTo>
                  <a:pt x="3383086" y="1215223"/>
                  <a:pt x="3386559" y="1188310"/>
                  <a:pt x="3385691" y="1154451"/>
                </a:cubicBezTo>
                <a:cubicBezTo>
                  <a:pt x="3384823" y="1126670"/>
                  <a:pt x="3380482" y="1106268"/>
                  <a:pt x="3372668" y="1093246"/>
                </a:cubicBezTo>
                <a:cubicBezTo>
                  <a:pt x="3370932" y="1086300"/>
                  <a:pt x="3373536" y="1082828"/>
                  <a:pt x="3380482" y="1082828"/>
                </a:cubicBezTo>
                <a:cubicBezTo>
                  <a:pt x="3386559" y="1084564"/>
                  <a:pt x="3393070" y="1086734"/>
                  <a:pt x="3400016" y="1089339"/>
                </a:cubicBezTo>
                <a:cubicBezTo>
                  <a:pt x="3417379" y="1086734"/>
                  <a:pt x="3439517" y="1082393"/>
                  <a:pt x="3466430" y="1076316"/>
                </a:cubicBezTo>
                <a:cubicBezTo>
                  <a:pt x="3495948" y="1071107"/>
                  <a:pt x="3512009" y="1066332"/>
                  <a:pt x="3514613" y="1061992"/>
                </a:cubicBezTo>
                <a:cubicBezTo>
                  <a:pt x="3518086" y="1060255"/>
                  <a:pt x="3521559" y="1059279"/>
                  <a:pt x="3525031" y="1059062"/>
                </a:cubicBezTo>
                <a:close/>
                <a:moveTo>
                  <a:pt x="7879816" y="1058085"/>
                </a:moveTo>
                <a:cubicBezTo>
                  <a:pt x="7885025" y="1060689"/>
                  <a:pt x="7893706" y="1068069"/>
                  <a:pt x="7905861" y="1080223"/>
                </a:cubicBezTo>
                <a:cubicBezTo>
                  <a:pt x="7908466" y="1084564"/>
                  <a:pt x="7908466" y="1088905"/>
                  <a:pt x="7905861" y="1093246"/>
                </a:cubicBezTo>
                <a:cubicBezTo>
                  <a:pt x="7877212" y="1121895"/>
                  <a:pt x="7849864" y="1140561"/>
                  <a:pt x="7823820" y="1149242"/>
                </a:cubicBezTo>
                <a:cubicBezTo>
                  <a:pt x="7823820" y="1150110"/>
                  <a:pt x="7824254" y="1151413"/>
                  <a:pt x="7825122" y="1153149"/>
                </a:cubicBezTo>
                <a:cubicBezTo>
                  <a:pt x="7825122" y="1154017"/>
                  <a:pt x="7825122" y="1154451"/>
                  <a:pt x="7825122" y="1154451"/>
                </a:cubicBezTo>
                <a:cubicBezTo>
                  <a:pt x="7828594" y="1161397"/>
                  <a:pt x="7826424" y="1164869"/>
                  <a:pt x="7818610" y="1164869"/>
                </a:cubicBezTo>
                <a:cubicBezTo>
                  <a:pt x="7816006" y="1165737"/>
                  <a:pt x="7811665" y="1166171"/>
                  <a:pt x="7805588" y="1166171"/>
                </a:cubicBezTo>
                <a:cubicBezTo>
                  <a:pt x="7800379" y="1167039"/>
                  <a:pt x="7796472" y="1167474"/>
                  <a:pt x="7793868" y="1167474"/>
                </a:cubicBezTo>
                <a:lnTo>
                  <a:pt x="7793868" y="1170078"/>
                </a:lnTo>
                <a:cubicBezTo>
                  <a:pt x="7794736" y="1178760"/>
                  <a:pt x="7794736" y="1196123"/>
                  <a:pt x="7793868" y="1222168"/>
                </a:cubicBezTo>
                <a:cubicBezTo>
                  <a:pt x="7793000" y="1236059"/>
                  <a:pt x="7792566" y="1245174"/>
                  <a:pt x="7792566" y="1249515"/>
                </a:cubicBezTo>
                <a:cubicBezTo>
                  <a:pt x="7792566" y="1264274"/>
                  <a:pt x="7789527" y="1275126"/>
                  <a:pt x="7783450" y="1282071"/>
                </a:cubicBezTo>
                <a:cubicBezTo>
                  <a:pt x="7777373" y="1284676"/>
                  <a:pt x="7773032" y="1285110"/>
                  <a:pt x="7770428" y="1283374"/>
                </a:cubicBezTo>
                <a:cubicBezTo>
                  <a:pt x="7756537" y="1272956"/>
                  <a:pt x="7750894" y="1262103"/>
                  <a:pt x="7753498" y="1250817"/>
                </a:cubicBezTo>
                <a:cubicBezTo>
                  <a:pt x="7756971" y="1228245"/>
                  <a:pt x="7759576" y="1201766"/>
                  <a:pt x="7761312" y="1171380"/>
                </a:cubicBezTo>
                <a:cubicBezTo>
                  <a:pt x="7758708" y="1172248"/>
                  <a:pt x="7755668" y="1172683"/>
                  <a:pt x="7752196" y="1172683"/>
                </a:cubicBezTo>
                <a:cubicBezTo>
                  <a:pt x="7749592" y="1173551"/>
                  <a:pt x="7746553" y="1173985"/>
                  <a:pt x="7743080" y="1173985"/>
                </a:cubicBezTo>
                <a:cubicBezTo>
                  <a:pt x="7737872" y="1206975"/>
                  <a:pt x="7729624" y="1232152"/>
                  <a:pt x="7718338" y="1249515"/>
                </a:cubicBezTo>
                <a:cubicBezTo>
                  <a:pt x="7705315" y="1266878"/>
                  <a:pt x="7684914" y="1280769"/>
                  <a:pt x="7657132" y="1291187"/>
                </a:cubicBezTo>
                <a:cubicBezTo>
                  <a:pt x="7655396" y="1291187"/>
                  <a:pt x="7654528" y="1290753"/>
                  <a:pt x="7654528" y="1289885"/>
                </a:cubicBezTo>
                <a:cubicBezTo>
                  <a:pt x="7653660" y="1289016"/>
                  <a:pt x="7654094" y="1287714"/>
                  <a:pt x="7655830" y="1285978"/>
                </a:cubicBezTo>
                <a:cubicBezTo>
                  <a:pt x="7685348" y="1261669"/>
                  <a:pt x="7703578" y="1226509"/>
                  <a:pt x="7710524" y="1180496"/>
                </a:cubicBezTo>
                <a:cubicBezTo>
                  <a:pt x="7706183" y="1181364"/>
                  <a:pt x="7700106" y="1182232"/>
                  <a:pt x="7692293" y="1183101"/>
                </a:cubicBezTo>
                <a:cubicBezTo>
                  <a:pt x="7686216" y="1184837"/>
                  <a:pt x="7681875" y="1185705"/>
                  <a:pt x="7679270" y="1185705"/>
                </a:cubicBezTo>
                <a:cubicBezTo>
                  <a:pt x="7675798" y="1186573"/>
                  <a:pt x="7671457" y="1185705"/>
                  <a:pt x="7666248" y="1183101"/>
                </a:cubicBezTo>
                <a:cubicBezTo>
                  <a:pt x="7659302" y="1179628"/>
                  <a:pt x="7653660" y="1173985"/>
                  <a:pt x="7649318" y="1166171"/>
                </a:cubicBezTo>
                <a:cubicBezTo>
                  <a:pt x="7647582" y="1160962"/>
                  <a:pt x="7648016" y="1158358"/>
                  <a:pt x="7650621" y="1158358"/>
                </a:cubicBezTo>
                <a:cubicBezTo>
                  <a:pt x="7660171" y="1158358"/>
                  <a:pt x="7671022" y="1157490"/>
                  <a:pt x="7683177" y="1155753"/>
                </a:cubicBezTo>
                <a:cubicBezTo>
                  <a:pt x="7687518" y="1154885"/>
                  <a:pt x="7697502" y="1153583"/>
                  <a:pt x="7713128" y="1151847"/>
                </a:cubicBezTo>
                <a:cubicBezTo>
                  <a:pt x="7713996" y="1131879"/>
                  <a:pt x="7713128" y="1117988"/>
                  <a:pt x="7710524" y="1110175"/>
                </a:cubicBezTo>
                <a:cubicBezTo>
                  <a:pt x="7710524" y="1110175"/>
                  <a:pt x="7710090" y="1109741"/>
                  <a:pt x="7709222" y="1108873"/>
                </a:cubicBezTo>
                <a:cubicBezTo>
                  <a:pt x="7703145" y="1108873"/>
                  <a:pt x="7698370" y="1107136"/>
                  <a:pt x="7694898" y="1103664"/>
                </a:cubicBezTo>
                <a:cubicBezTo>
                  <a:pt x="7690556" y="1101059"/>
                  <a:pt x="7687084" y="1097152"/>
                  <a:pt x="7684480" y="1091943"/>
                </a:cubicBezTo>
                <a:cubicBezTo>
                  <a:pt x="7682743" y="1086734"/>
                  <a:pt x="7684045" y="1084130"/>
                  <a:pt x="7688386" y="1084130"/>
                </a:cubicBezTo>
                <a:cubicBezTo>
                  <a:pt x="7701408" y="1084130"/>
                  <a:pt x="7713563" y="1082828"/>
                  <a:pt x="7724849" y="1080223"/>
                </a:cubicBezTo>
                <a:cubicBezTo>
                  <a:pt x="7749158" y="1075882"/>
                  <a:pt x="7769126" y="1071976"/>
                  <a:pt x="7784752" y="1068503"/>
                </a:cubicBezTo>
                <a:cubicBezTo>
                  <a:pt x="7789094" y="1066767"/>
                  <a:pt x="7794736" y="1066767"/>
                  <a:pt x="7801682" y="1068503"/>
                </a:cubicBezTo>
                <a:cubicBezTo>
                  <a:pt x="7812100" y="1071107"/>
                  <a:pt x="7818610" y="1076750"/>
                  <a:pt x="7821215" y="1085432"/>
                </a:cubicBezTo>
                <a:cubicBezTo>
                  <a:pt x="7823820" y="1089773"/>
                  <a:pt x="7822083" y="1092811"/>
                  <a:pt x="7816006" y="1094548"/>
                </a:cubicBezTo>
                <a:cubicBezTo>
                  <a:pt x="7809929" y="1096284"/>
                  <a:pt x="7799511" y="1098020"/>
                  <a:pt x="7784752" y="1099757"/>
                </a:cubicBezTo>
                <a:cubicBezTo>
                  <a:pt x="7784752" y="1099757"/>
                  <a:pt x="7783884" y="1099757"/>
                  <a:pt x="7782148" y="1099757"/>
                </a:cubicBezTo>
                <a:cubicBezTo>
                  <a:pt x="7788224" y="1103229"/>
                  <a:pt x="7793000" y="1106702"/>
                  <a:pt x="7796472" y="1110175"/>
                </a:cubicBezTo>
                <a:cubicBezTo>
                  <a:pt x="7799945" y="1112779"/>
                  <a:pt x="7800379" y="1117554"/>
                  <a:pt x="7797774" y="1124500"/>
                </a:cubicBezTo>
                <a:cubicBezTo>
                  <a:pt x="7797774" y="1125368"/>
                  <a:pt x="7797774" y="1125802"/>
                  <a:pt x="7797774" y="1125802"/>
                </a:cubicBezTo>
                <a:cubicBezTo>
                  <a:pt x="7796906" y="1127538"/>
                  <a:pt x="7796472" y="1130142"/>
                  <a:pt x="7796472" y="1133615"/>
                </a:cubicBezTo>
                <a:cubicBezTo>
                  <a:pt x="7795604" y="1137088"/>
                  <a:pt x="7795170" y="1139692"/>
                  <a:pt x="7795170" y="1141429"/>
                </a:cubicBezTo>
                <a:cubicBezTo>
                  <a:pt x="7796906" y="1141429"/>
                  <a:pt x="7797774" y="1140995"/>
                  <a:pt x="7797774" y="1140126"/>
                </a:cubicBezTo>
                <a:cubicBezTo>
                  <a:pt x="7804720" y="1138390"/>
                  <a:pt x="7810363" y="1138824"/>
                  <a:pt x="7814704" y="1141429"/>
                </a:cubicBezTo>
                <a:cubicBezTo>
                  <a:pt x="7814704" y="1141429"/>
                  <a:pt x="7815138" y="1141863"/>
                  <a:pt x="7816006" y="1142731"/>
                </a:cubicBezTo>
                <a:cubicBezTo>
                  <a:pt x="7816874" y="1142731"/>
                  <a:pt x="7818176" y="1144033"/>
                  <a:pt x="7819913" y="1146638"/>
                </a:cubicBezTo>
                <a:cubicBezTo>
                  <a:pt x="7838144" y="1126670"/>
                  <a:pt x="7852035" y="1107570"/>
                  <a:pt x="7861585" y="1089339"/>
                </a:cubicBezTo>
                <a:cubicBezTo>
                  <a:pt x="7865926" y="1079789"/>
                  <a:pt x="7867662" y="1072410"/>
                  <a:pt x="7866794" y="1067201"/>
                </a:cubicBezTo>
                <a:cubicBezTo>
                  <a:pt x="7869398" y="1060255"/>
                  <a:pt x="7873740" y="1057217"/>
                  <a:pt x="7879816" y="1058085"/>
                </a:cubicBezTo>
                <a:close/>
                <a:moveTo>
                  <a:pt x="5374705" y="1056783"/>
                </a:moveTo>
                <a:cubicBezTo>
                  <a:pt x="5376441" y="1055914"/>
                  <a:pt x="5378611" y="1055914"/>
                  <a:pt x="5381215" y="1056783"/>
                </a:cubicBezTo>
                <a:cubicBezTo>
                  <a:pt x="5388161" y="1058519"/>
                  <a:pt x="5397277" y="1065030"/>
                  <a:pt x="5408563" y="1076316"/>
                </a:cubicBezTo>
                <a:cubicBezTo>
                  <a:pt x="5414640" y="1084130"/>
                  <a:pt x="5414640" y="1091075"/>
                  <a:pt x="5408563" y="1097152"/>
                </a:cubicBezTo>
                <a:cubicBezTo>
                  <a:pt x="5401618" y="1105834"/>
                  <a:pt x="5396843" y="1113647"/>
                  <a:pt x="5394239" y="1120593"/>
                </a:cubicBezTo>
                <a:cubicBezTo>
                  <a:pt x="5392502" y="1123197"/>
                  <a:pt x="5390331" y="1127104"/>
                  <a:pt x="5387727" y="1132313"/>
                </a:cubicBezTo>
                <a:cubicBezTo>
                  <a:pt x="5384254" y="1138390"/>
                  <a:pt x="5381650" y="1142731"/>
                  <a:pt x="5379914" y="1145335"/>
                </a:cubicBezTo>
                <a:cubicBezTo>
                  <a:pt x="5379914" y="1146204"/>
                  <a:pt x="5380348" y="1147072"/>
                  <a:pt x="5381215" y="1147940"/>
                </a:cubicBezTo>
                <a:cubicBezTo>
                  <a:pt x="5382084" y="1150544"/>
                  <a:pt x="5382952" y="1152281"/>
                  <a:pt x="5383820" y="1153149"/>
                </a:cubicBezTo>
                <a:cubicBezTo>
                  <a:pt x="5386424" y="1158358"/>
                  <a:pt x="5388161" y="1166171"/>
                  <a:pt x="5389029" y="1176589"/>
                </a:cubicBezTo>
                <a:cubicBezTo>
                  <a:pt x="5398579" y="1176589"/>
                  <a:pt x="5408563" y="1175721"/>
                  <a:pt x="5418981" y="1173985"/>
                </a:cubicBezTo>
                <a:cubicBezTo>
                  <a:pt x="5424190" y="1173117"/>
                  <a:pt x="5431569" y="1171814"/>
                  <a:pt x="5441119" y="1170078"/>
                </a:cubicBezTo>
                <a:cubicBezTo>
                  <a:pt x="5450669" y="1169210"/>
                  <a:pt x="5457614" y="1168342"/>
                  <a:pt x="5461955" y="1167474"/>
                </a:cubicBezTo>
                <a:cubicBezTo>
                  <a:pt x="5461087" y="1158792"/>
                  <a:pt x="5459785" y="1151413"/>
                  <a:pt x="5458048" y="1145335"/>
                </a:cubicBezTo>
                <a:cubicBezTo>
                  <a:pt x="5456312" y="1149676"/>
                  <a:pt x="5453708" y="1153149"/>
                  <a:pt x="5450235" y="1155753"/>
                </a:cubicBezTo>
                <a:cubicBezTo>
                  <a:pt x="5445026" y="1156622"/>
                  <a:pt x="5440685" y="1155319"/>
                  <a:pt x="5437212" y="1151847"/>
                </a:cubicBezTo>
                <a:cubicBezTo>
                  <a:pt x="5432004" y="1141429"/>
                  <a:pt x="5428531" y="1129708"/>
                  <a:pt x="5426795" y="1116686"/>
                </a:cubicBezTo>
                <a:cubicBezTo>
                  <a:pt x="5425058" y="1105400"/>
                  <a:pt x="5421151" y="1094982"/>
                  <a:pt x="5415074" y="1085432"/>
                </a:cubicBezTo>
                <a:cubicBezTo>
                  <a:pt x="5411601" y="1080223"/>
                  <a:pt x="5412036" y="1076750"/>
                  <a:pt x="5416377" y="1075014"/>
                </a:cubicBezTo>
                <a:cubicBezTo>
                  <a:pt x="5425926" y="1074146"/>
                  <a:pt x="5433740" y="1075014"/>
                  <a:pt x="5439817" y="1077619"/>
                </a:cubicBezTo>
                <a:cubicBezTo>
                  <a:pt x="5444158" y="1076750"/>
                  <a:pt x="5450669" y="1075448"/>
                  <a:pt x="5459351" y="1073712"/>
                </a:cubicBezTo>
                <a:cubicBezTo>
                  <a:pt x="5470637" y="1071107"/>
                  <a:pt x="5479318" y="1069371"/>
                  <a:pt x="5485395" y="1068503"/>
                </a:cubicBezTo>
                <a:cubicBezTo>
                  <a:pt x="5494077" y="1065030"/>
                  <a:pt x="5499286" y="1062860"/>
                  <a:pt x="5501023" y="1061992"/>
                </a:cubicBezTo>
                <a:cubicBezTo>
                  <a:pt x="5507100" y="1060255"/>
                  <a:pt x="5512309" y="1060255"/>
                  <a:pt x="5516649" y="1061992"/>
                </a:cubicBezTo>
                <a:cubicBezTo>
                  <a:pt x="5527067" y="1066332"/>
                  <a:pt x="5536183" y="1072410"/>
                  <a:pt x="5543996" y="1080223"/>
                </a:cubicBezTo>
                <a:cubicBezTo>
                  <a:pt x="5548337" y="1085432"/>
                  <a:pt x="5547904" y="1091075"/>
                  <a:pt x="5542695" y="1097152"/>
                </a:cubicBezTo>
                <a:cubicBezTo>
                  <a:pt x="5536617" y="1103229"/>
                  <a:pt x="5530974" y="1111477"/>
                  <a:pt x="5525765" y="1121895"/>
                </a:cubicBezTo>
                <a:cubicBezTo>
                  <a:pt x="5528370" y="1124500"/>
                  <a:pt x="5530106" y="1127104"/>
                  <a:pt x="5530974" y="1129708"/>
                </a:cubicBezTo>
                <a:cubicBezTo>
                  <a:pt x="5532710" y="1134917"/>
                  <a:pt x="5531408" y="1137956"/>
                  <a:pt x="5527067" y="1138824"/>
                </a:cubicBezTo>
                <a:cubicBezTo>
                  <a:pt x="5520122" y="1140561"/>
                  <a:pt x="5506232" y="1142297"/>
                  <a:pt x="5485395" y="1144033"/>
                </a:cubicBezTo>
                <a:cubicBezTo>
                  <a:pt x="5488000" y="1144901"/>
                  <a:pt x="5491038" y="1146204"/>
                  <a:pt x="5494511" y="1147940"/>
                </a:cubicBezTo>
                <a:cubicBezTo>
                  <a:pt x="5497115" y="1150544"/>
                  <a:pt x="5497115" y="1153583"/>
                  <a:pt x="5494511" y="1157056"/>
                </a:cubicBezTo>
                <a:cubicBezTo>
                  <a:pt x="5494511" y="1157056"/>
                  <a:pt x="5494511" y="1157924"/>
                  <a:pt x="5494511" y="1159660"/>
                </a:cubicBezTo>
                <a:cubicBezTo>
                  <a:pt x="5493643" y="1161397"/>
                  <a:pt x="5493209" y="1162699"/>
                  <a:pt x="5493209" y="1163567"/>
                </a:cubicBezTo>
                <a:cubicBezTo>
                  <a:pt x="5494077" y="1163567"/>
                  <a:pt x="5495379" y="1163567"/>
                  <a:pt x="5497115" y="1163567"/>
                </a:cubicBezTo>
                <a:cubicBezTo>
                  <a:pt x="5499720" y="1162699"/>
                  <a:pt x="5501891" y="1162265"/>
                  <a:pt x="5503627" y="1162265"/>
                </a:cubicBezTo>
                <a:cubicBezTo>
                  <a:pt x="5514913" y="1160528"/>
                  <a:pt x="5525765" y="1158358"/>
                  <a:pt x="5536183" y="1155753"/>
                </a:cubicBezTo>
                <a:cubicBezTo>
                  <a:pt x="5545733" y="1153149"/>
                  <a:pt x="5553546" y="1154017"/>
                  <a:pt x="5559624" y="1158358"/>
                </a:cubicBezTo>
                <a:cubicBezTo>
                  <a:pt x="5566569" y="1161831"/>
                  <a:pt x="5571778" y="1166606"/>
                  <a:pt x="5575251" y="1172683"/>
                </a:cubicBezTo>
                <a:cubicBezTo>
                  <a:pt x="5578723" y="1177023"/>
                  <a:pt x="5579591" y="1180496"/>
                  <a:pt x="5577855" y="1183101"/>
                </a:cubicBezTo>
                <a:cubicBezTo>
                  <a:pt x="5576119" y="1185705"/>
                  <a:pt x="5572646" y="1187007"/>
                  <a:pt x="5567437" y="1187007"/>
                </a:cubicBezTo>
                <a:cubicBezTo>
                  <a:pt x="5550074" y="1187007"/>
                  <a:pt x="5525765" y="1187875"/>
                  <a:pt x="5494511" y="1189612"/>
                </a:cubicBezTo>
                <a:cubicBezTo>
                  <a:pt x="5525765" y="1219129"/>
                  <a:pt x="5563964" y="1242570"/>
                  <a:pt x="5609109" y="1259933"/>
                </a:cubicBezTo>
                <a:cubicBezTo>
                  <a:pt x="5611714" y="1261669"/>
                  <a:pt x="5613016" y="1263406"/>
                  <a:pt x="5613016" y="1265142"/>
                </a:cubicBezTo>
                <a:cubicBezTo>
                  <a:pt x="5613016" y="1266010"/>
                  <a:pt x="5611714" y="1266878"/>
                  <a:pt x="5609109" y="1267747"/>
                </a:cubicBezTo>
                <a:cubicBezTo>
                  <a:pt x="5588273" y="1270351"/>
                  <a:pt x="5567003" y="1272521"/>
                  <a:pt x="5545299" y="1274258"/>
                </a:cubicBezTo>
                <a:cubicBezTo>
                  <a:pt x="5541826" y="1274258"/>
                  <a:pt x="5537919" y="1272521"/>
                  <a:pt x="5533579" y="1269049"/>
                </a:cubicBezTo>
                <a:cubicBezTo>
                  <a:pt x="5518820" y="1256894"/>
                  <a:pt x="5507100" y="1243004"/>
                  <a:pt x="5498418" y="1227377"/>
                </a:cubicBezTo>
                <a:cubicBezTo>
                  <a:pt x="5497550" y="1226509"/>
                  <a:pt x="5496682" y="1225206"/>
                  <a:pt x="5495814" y="1223470"/>
                </a:cubicBezTo>
                <a:cubicBezTo>
                  <a:pt x="5494077" y="1219997"/>
                  <a:pt x="5492775" y="1217827"/>
                  <a:pt x="5491906" y="1216959"/>
                </a:cubicBezTo>
                <a:cubicBezTo>
                  <a:pt x="5491906" y="1240399"/>
                  <a:pt x="5491906" y="1263840"/>
                  <a:pt x="5491906" y="1287280"/>
                </a:cubicBezTo>
                <a:cubicBezTo>
                  <a:pt x="5492775" y="1301171"/>
                  <a:pt x="5490605" y="1309852"/>
                  <a:pt x="5485395" y="1313325"/>
                </a:cubicBezTo>
                <a:cubicBezTo>
                  <a:pt x="5481923" y="1318534"/>
                  <a:pt x="5476714" y="1318534"/>
                  <a:pt x="5469768" y="1313325"/>
                </a:cubicBezTo>
                <a:cubicBezTo>
                  <a:pt x="5465428" y="1309852"/>
                  <a:pt x="5461955" y="1304643"/>
                  <a:pt x="5459351" y="1297698"/>
                </a:cubicBezTo>
                <a:cubicBezTo>
                  <a:pt x="5456746" y="1291621"/>
                  <a:pt x="5456312" y="1285110"/>
                  <a:pt x="5458048" y="1278165"/>
                </a:cubicBezTo>
                <a:cubicBezTo>
                  <a:pt x="5460653" y="1262538"/>
                  <a:pt x="5461955" y="1245608"/>
                  <a:pt x="5461955" y="1227377"/>
                </a:cubicBezTo>
                <a:cubicBezTo>
                  <a:pt x="5445460" y="1249081"/>
                  <a:pt x="5421586" y="1265576"/>
                  <a:pt x="5390331" y="1276862"/>
                </a:cubicBezTo>
                <a:cubicBezTo>
                  <a:pt x="5389463" y="1276862"/>
                  <a:pt x="5388595" y="1276862"/>
                  <a:pt x="5387727" y="1276862"/>
                </a:cubicBezTo>
                <a:lnTo>
                  <a:pt x="5387727" y="1280769"/>
                </a:lnTo>
                <a:cubicBezTo>
                  <a:pt x="5386859" y="1292055"/>
                  <a:pt x="5384254" y="1300737"/>
                  <a:pt x="5379914" y="1306814"/>
                </a:cubicBezTo>
                <a:cubicBezTo>
                  <a:pt x="5375573" y="1310287"/>
                  <a:pt x="5371666" y="1310287"/>
                  <a:pt x="5368193" y="1306814"/>
                </a:cubicBezTo>
                <a:cubicBezTo>
                  <a:pt x="5362985" y="1305946"/>
                  <a:pt x="5358209" y="1300303"/>
                  <a:pt x="5353868" y="1289885"/>
                </a:cubicBezTo>
                <a:cubicBezTo>
                  <a:pt x="5353868" y="1289885"/>
                  <a:pt x="5353868" y="1289451"/>
                  <a:pt x="5353868" y="1288583"/>
                </a:cubicBezTo>
                <a:cubicBezTo>
                  <a:pt x="5352132" y="1283374"/>
                  <a:pt x="5352132" y="1277730"/>
                  <a:pt x="5353868" y="1271653"/>
                </a:cubicBezTo>
                <a:cubicBezTo>
                  <a:pt x="5356473" y="1254290"/>
                  <a:pt x="5358644" y="1228245"/>
                  <a:pt x="5360380" y="1193519"/>
                </a:cubicBezTo>
                <a:lnTo>
                  <a:pt x="5360380" y="1171380"/>
                </a:lnTo>
                <a:cubicBezTo>
                  <a:pt x="5343885" y="1189612"/>
                  <a:pt x="5325219" y="1203937"/>
                  <a:pt x="5304383" y="1214354"/>
                </a:cubicBezTo>
                <a:cubicBezTo>
                  <a:pt x="5300043" y="1216959"/>
                  <a:pt x="5297438" y="1217827"/>
                  <a:pt x="5296569" y="1216959"/>
                </a:cubicBezTo>
                <a:cubicBezTo>
                  <a:pt x="5295702" y="1216091"/>
                  <a:pt x="5297004" y="1213920"/>
                  <a:pt x="5300477" y="1210448"/>
                </a:cubicBezTo>
                <a:cubicBezTo>
                  <a:pt x="5326521" y="1182666"/>
                  <a:pt x="5347791" y="1145335"/>
                  <a:pt x="5364286" y="1098455"/>
                </a:cubicBezTo>
                <a:cubicBezTo>
                  <a:pt x="5370364" y="1083696"/>
                  <a:pt x="5373402" y="1071976"/>
                  <a:pt x="5373402" y="1063294"/>
                </a:cubicBezTo>
                <a:cubicBezTo>
                  <a:pt x="5372534" y="1059821"/>
                  <a:pt x="5372968" y="1057651"/>
                  <a:pt x="5374705" y="1056783"/>
                </a:cubicBezTo>
                <a:close/>
                <a:moveTo>
                  <a:pt x="5148113" y="1054178"/>
                </a:moveTo>
                <a:cubicBezTo>
                  <a:pt x="5156795" y="1056783"/>
                  <a:pt x="5165477" y="1062426"/>
                  <a:pt x="5174159" y="1071107"/>
                </a:cubicBezTo>
                <a:cubicBezTo>
                  <a:pt x="5177631" y="1075448"/>
                  <a:pt x="5177631" y="1080223"/>
                  <a:pt x="5174159" y="1085432"/>
                </a:cubicBezTo>
                <a:cubicBezTo>
                  <a:pt x="5171554" y="1087168"/>
                  <a:pt x="5167647" y="1092377"/>
                  <a:pt x="5162439" y="1101059"/>
                </a:cubicBezTo>
                <a:cubicBezTo>
                  <a:pt x="5174593" y="1100191"/>
                  <a:pt x="5185011" y="1096718"/>
                  <a:pt x="5193692" y="1090641"/>
                </a:cubicBezTo>
                <a:cubicBezTo>
                  <a:pt x="5198902" y="1088905"/>
                  <a:pt x="5203242" y="1088471"/>
                  <a:pt x="5206715" y="1089339"/>
                </a:cubicBezTo>
                <a:cubicBezTo>
                  <a:pt x="5215397" y="1092811"/>
                  <a:pt x="5222341" y="1097586"/>
                  <a:pt x="5227550" y="1103664"/>
                </a:cubicBezTo>
                <a:cubicBezTo>
                  <a:pt x="5231023" y="1108004"/>
                  <a:pt x="5230155" y="1111477"/>
                  <a:pt x="5224946" y="1114082"/>
                </a:cubicBezTo>
                <a:cubicBezTo>
                  <a:pt x="5208451" y="1124500"/>
                  <a:pt x="5194994" y="1134049"/>
                  <a:pt x="5184577" y="1142731"/>
                </a:cubicBezTo>
                <a:cubicBezTo>
                  <a:pt x="5194126" y="1140995"/>
                  <a:pt x="5200638" y="1139692"/>
                  <a:pt x="5204111" y="1138824"/>
                </a:cubicBezTo>
                <a:cubicBezTo>
                  <a:pt x="5209320" y="1134483"/>
                  <a:pt x="5214094" y="1134483"/>
                  <a:pt x="5218435" y="1138824"/>
                </a:cubicBezTo>
                <a:cubicBezTo>
                  <a:pt x="5227985" y="1144033"/>
                  <a:pt x="5235798" y="1150544"/>
                  <a:pt x="5241875" y="1158358"/>
                </a:cubicBezTo>
                <a:cubicBezTo>
                  <a:pt x="5244480" y="1161831"/>
                  <a:pt x="5244914" y="1166171"/>
                  <a:pt x="5243177" y="1171380"/>
                </a:cubicBezTo>
                <a:cubicBezTo>
                  <a:pt x="5240573" y="1180930"/>
                  <a:pt x="5239271" y="1198728"/>
                  <a:pt x="5239271" y="1224772"/>
                </a:cubicBezTo>
                <a:cubicBezTo>
                  <a:pt x="5239271" y="1253422"/>
                  <a:pt x="5239705" y="1270785"/>
                  <a:pt x="5240573" y="1276862"/>
                </a:cubicBezTo>
                <a:cubicBezTo>
                  <a:pt x="5241441" y="1293357"/>
                  <a:pt x="5235364" y="1306380"/>
                  <a:pt x="5222341" y="1315930"/>
                </a:cubicBezTo>
                <a:cubicBezTo>
                  <a:pt x="5215397" y="1320270"/>
                  <a:pt x="5209320" y="1318534"/>
                  <a:pt x="5204111" y="1310721"/>
                </a:cubicBezTo>
                <a:cubicBezTo>
                  <a:pt x="5198902" y="1297698"/>
                  <a:pt x="5190220" y="1287714"/>
                  <a:pt x="5178065" y="1280769"/>
                </a:cubicBezTo>
                <a:cubicBezTo>
                  <a:pt x="5174593" y="1294660"/>
                  <a:pt x="5171554" y="1303775"/>
                  <a:pt x="5168949" y="1308116"/>
                </a:cubicBezTo>
                <a:cubicBezTo>
                  <a:pt x="5167213" y="1310721"/>
                  <a:pt x="5165911" y="1312023"/>
                  <a:pt x="5165043" y="1312023"/>
                </a:cubicBezTo>
                <a:cubicBezTo>
                  <a:pt x="5164175" y="1312023"/>
                  <a:pt x="5163307" y="1310287"/>
                  <a:pt x="5162439" y="1306814"/>
                </a:cubicBezTo>
                <a:cubicBezTo>
                  <a:pt x="5159834" y="1298132"/>
                  <a:pt x="5157230" y="1279033"/>
                  <a:pt x="5154625" y="1249515"/>
                </a:cubicBezTo>
                <a:cubicBezTo>
                  <a:pt x="5154625" y="1249515"/>
                  <a:pt x="5154191" y="1249515"/>
                  <a:pt x="5153322" y="1249515"/>
                </a:cubicBezTo>
                <a:cubicBezTo>
                  <a:pt x="5144641" y="1251251"/>
                  <a:pt x="5136828" y="1248647"/>
                  <a:pt x="5129883" y="1241702"/>
                </a:cubicBezTo>
                <a:cubicBezTo>
                  <a:pt x="5128146" y="1246042"/>
                  <a:pt x="5127278" y="1250383"/>
                  <a:pt x="5127278" y="1254724"/>
                </a:cubicBezTo>
                <a:cubicBezTo>
                  <a:pt x="5120333" y="1277296"/>
                  <a:pt x="5103837" y="1295962"/>
                  <a:pt x="5077793" y="1310721"/>
                </a:cubicBezTo>
                <a:cubicBezTo>
                  <a:pt x="5074320" y="1312457"/>
                  <a:pt x="5072583" y="1313325"/>
                  <a:pt x="5072583" y="1313325"/>
                </a:cubicBezTo>
                <a:cubicBezTo>
                  <a:pt x="5071715" y="1312457"/>
                  <a:pt x="5072149" y="1310287"/>
                  <a:pt x="5073885" y="1306814"/>
                </a:cubicBezTo>
                <a:cubicBezTo>
                  <a:pt x="5097326" y="1273824"/>
                  <a:pt x="5108612" y="1233888"/>
                  <a:pt x="5107744" y="1187007"/>
                </a:cubicBezTo>
                <a:cubicBezTo>
                  <a:pt x="5107744" y="1184403"/>
                  <a:pt x="5107744" y="1180496"/>
                  <a:pt x="5107744" y="1175287"/>
                </a:cubicBezTo>
                <a:cubicBezTo>
                  <a:pt x="5108612" y="1166606"/>
                  <a:pt x="5108178" y="1160962"/>
                  <a:pt x="5106442" y="1158358"/>
                </a:cubicBezTo>
                <a:cubicBezTo>
                  <a:pt x="5102969" y="1160094"/>
                  <a:pt x="5100799" y="1160528"/>
                  <a:pt x="5099930" y="1159660"/>
                </a:cubicBezTo>
                <a:cubicBezTo>
                  <a:pt x="5099062" y="1159660"/>
                  <a:pt x="5099497" y="1158358"/>
                  <a:pt x="5101233" y="1155753"/>
                </a:cubicBezTo>
                <a:cubicBezTo>
                  <a:pt x="5102969" y="1154017"/>
                  <a:pt x="5103837" y="1152715"/>
                  <a:pt x="5103837" y="1151847"/>
                </a:cubicBezTo>
                <a:cubicBezTo>
                  <a:pt x="5104706" y="1150110"/>
                  <a:pt x="5105140" y="1149242"/>
                  <a:pt x="5105140" y="1149242"/>
                </a:cubicBezTo>
                <a:cubicBezTo>
                  <a:pt x="5117294" y="1131879"/>
                  <a:pt x="5126410" y="1114950"/>
                  <a:pt x="5132487" y="1098455"/>
                </a:cubicBezTo>
                <a:cubicBezTo>
                  <a:pt x="5138564" y="1081959"/>
                  <a:pt x="5141169" y="1069805"/>
                  <a:pt x="5140300" y="1061992"/>
                </a:cubicBezTo>
                <a:cubicBezTo>
                  <a:pt x="5139432" y="1058519"/>
                  <a:pt x="5139432" y="1056349"/>
                  <a:pt x="5140300" y="1055480"/>
                </a:cubicBezTo>
                <a:cubicBezTo>
                  <a:pt x="5141169" y="1054612"/>
                  <a:pt x="5143773" y="1054178"/>
                  <a:pt x="5148113" y="1054178"/>
                </a:cubicBezTo>
                <a:close/>
                <a:moveTo>
                  <a:pt x="6064570" y="1053853"/>
                </a:moveTo>
                <a:cubicBezTo>
                  <a:pt x="6065655" y="1054070"/>
                  <a:pt x="6067065" y="1054612"/>
                  <a:pt x="6068802" y="1055480"/>
                </a:cubicBezTo>
                <a:cubicBezTo>
                  <a:pt x="6077483" y="1059821"/>
                  <a:pt x="6086165" y="1068503"/>
                  <a:pt x="6094847" y="1081525"/>
                </a:cubicBezTo>
                <a:cubicBezTo>
                  <a:pt x="6099187" y="1085866"/>
                  <a:pt x="6098754" y="1091075"/>
                  <a:pt x="6093545" y="1097152"/>
                </a:cubicBezTo>
                <a:cubicBezTo>
                  <a:pt x="6085731" y="1110175"/>
                  <a:pt x="6080956" y="1118422"/>
                  <a:pt x="6079220" y="1121895"/>
                </a:cubicBezTo>
                <a:cubicBezTo>
                  <a:pt x="6077483" y="1124500"/>
                  <a:pt x="6074879" y="1128406"/>
                  <a:pt x="6071407" y="1133615"/>
                </a:cubicBezTo>
                <a:cubicBezTo>
                  <a:pt x="6067065" y="1140561"/>
                  <a:pt x="6064027" y="1145770"/>
                  <a:pt x="6062291" y="1149242"/>
                </a:cubicBezTo>
                <a:cubicBezTo>
                  <a:pt x="6074445" y="1154451"/>
                  <a:pt x="6079654" y="1164001"/>
                  <a:pt x="6077918" y="1177892"/>
                </a:cubicBezTo>
                <a:cubicBezTo>
                  <a:pt x="6077049" y="1194387"/>
                  <a:pt x="6076615" y="1223470"/>
                  <a:pt x="6076615" y="1265142"/>
                </a:cubicBezTo>
                <a:cubicBezTo>
                  <a:pt x="6076615" y="1282505"/>
                  <a:pt x="6073577" y="1295962"/>
                  <a:pt x="6067500" y="1305512"/>
                </a:cubicBezTo>
                <a:cubicBezTo>
                  <a:pt x="6064027" y="1310721"/>
                  <a:pt x="6058818" y="1310721"/>
                  <a:pt x="6051873" y="1305512"/>
                </a:cubicBezTo>
                <a:cubicBezTo>
                  <a:pt x="6049268" y="1302039"/>
                  <a:pt x="6046664" y="1298132"/>
                  <a:pt x="6044059" y="1293791"/>
                </a:cubicBezTo>
                <a:cubicBezTo>
                  <a:pt x="6043191" y="1291187"/>
                  <a:pt x="6042323" y="1289016"/>
                  <a:pt x="6041455" y="1287280"/>
                </a:cubicBezTo>
                <a:cubicBezTo>
                  <a:pt x="6038850" y="1282071"/>
                  <a:pt x="6038850" y="1275126"/>
                  <a:pt x="6041455" y="1266444"/>
                </a:cubicBezTo>
                <a:cubicBezTo>
                  <a:pt x="6046664" y="1234322"/>
                  <a:pt x="6048834" y="1206975"/>
                  <a:pt x="6047966" y="1184403"/>
                </a:cubicBezTo>
                <a:cubicBezTo>
                  <a:pt x="6047966" y="1177457"/>
                  <a:pt x="6047532" y="1172248"/>
                  <a:pt x="6046664" y="1168776"/>
                </a:cubicBezTo>
                <a:cubicBezTo>
                  <a:pt x="6046664" y="1168776"/>
                  <a:pt x="6046230" y="1169210"/>
                  <a:pt x="6045362" y="1170078"/>
                </a:cubicBezTo>
                <a:cubicBezTo>
                  <a:pt x="6027130" y="1190046"/>
                  <a:pt x="6008898" y="1204370"/>
                  <a:pt x="5990667" y="1213052"/>
                </a:cubicBezTo>
                <a:cubicBezTo>
                  <a:pt x="5988931" y="1213920"/>
                  <a:pt x="5987628" y="1213920"/>
                  <a:pt x="5986760" y="1213052"/>
                </a:cubicBezTo>
                <a:cubicBezTo>
                  <a:pt x="5985892" y="1212184"/>
                  <a:pt x="5986326" y="1210882"/>
                  <a:pt x="5988063" y="1209145"/>
                </a:cubicBezTo>
                <a:cubicBezTo>
                  <a:pt x="6009767" y="1186573"/>
                  <a:pt x="6031037" y="1150544"/>
                  <a:pt x="6051873" y="1101059"/>
                </a:cubicBezTo>
                <a:cubicBezTo>
                  <a:pt x="6058818" y="1081091"/>
                  <a:pt x="6061422" y="1068069"/>
                  <a:pt x="6059686" y="1061992"/>
                </a:cubicBezTo>
                <a:cubicBezTo>
                  <a:pt x="6059686" y="1057651"/>
                  <a:pt x="6060554" y="1055046"/>
                  <a:pt x="6062291" y="1054178"/>
                </a:cubicBezTo>
                <a:cubicBezTo>
                  <a:pt x="6062724" y="1053744"/>
                  <a:pt x="6063484" y="1053636"/>
                  <a:pt x="6064570" y="1053853"/>
                </a:cubicBezTo>
                <a:close/>
                <a:moveTo>
                  <a:pt x="4485843" y="1053120"/>
                </a:moveTo>
                <a:cubicBezTo>
                  <a:pt x="4487253" y="1053174"/>
                  <a:pt x="4488935" y="1053527"/>
                  <a:pt x="4490889" y="1054178"/>
                </a:cubicBezTo>
                <a:cubicBezTo>
                  <a:pt x="4491757" y="1054178"/>
                  <a:pt x="4493059" y="1055046"/>
                  <a:pt x="4494795" y="1056783"/>
                </a:cubicBezTo>
                <a:cubicBezTo>
                  <a:pt x="4508686" y="1062860"/>
                  <a:pt x="4516934" y="1068069"/>
                  <a:pt x="4519538" y="1072410"/>
                </a:cubicBezTo>
                <a:cubicBezTo>
                  <a:pt x="4524747" y="1076750"/>
                  <a:pt x="4524747" y="1081525"/>
                  <a:pt x="4519538" y="1086734"/>
                </a:cubicBezTo>
                <a:cubicBezTo>
                  <a:pt x="4519538" y="1087602"/>
                  <a:pt x="4519104" y="1088471"/>
                  <a:pt x="4518236" y="1089339"/>
                </a:cubicBezTo>
                <a:cubicBezTo>
                  <a:pt x="4516500" y="1091075"/>
                  <a:pt x="4515631" y="1092377"/>
                  <a:pt x="4515631" y="1093246"/>
                </a:cubicBezTo>
                <a:cubicBezTo>
                  <a:pt x="4545149" y="1130577"/>
                  <a:pt x="4581612" y="1158358"/>
                  <a:pt x="4625020" y="1176589"/>
                </a:cubicBezTo>
                <a:cubicBezTo>
                  <a:pt x="4627625" y="1178326"/>
                  <a:pt x="4628927" y="1179628"/>
                  <a:pt x="4628927" y="1180496"/>
                </a:cubicBezTo>
                <a:cubicBezTo>
                  <a:pt x="4628059" y="1182232"/>
                  <a:pt x="4626322" y="1183535"/>
                  <a:pt x="4623718" y="1184403"/>
                </a:cubicBezTo>
                <a:cubicBezTo>
                  <a:pt x="4618509" y="1184403"/>
                  <a:pt x="4608525" y="1185271"/>
                  <a:pt x="4593766" y="1187007"/>
                </a:cubicBezTo>
                <a:cubicBezTo>
                  <a:pt x="4579007" y="1187875"/>
                  <a:pt x="4569023" y="1188744"/>
                  <a:pt x="4563815" y="1189612"/>
                </a:cubicBezTo>
                <a:cubicBezTo>
                  <a:pt x="4554265" y="1190480"/>
                  <a:pt x="4548622" y="1188744"/>
                  <a:pt x="4546885" y="1184403"/>
                </a:cubicBezTo>
                <a:cubicBezTo>
                  <a:pt x="4546885" y="1183535"/>
                  <a:pt x="4546451" y="1182232"/>
                  <a:pt x="4545583" y="1180496"/>
                </a:cubicBezTo>
                <a:cubicBezTo>
                  <a:pt x="4544715" y="1179628"/>
                  <a:pt x="4543847" y="1178760"/>
                  <a:pt x="4542979" y="1177892"/>
                </a:cubicBezTo>
                <a:cubicBezTo>
                  <a:pt x="4541242" y="1180496"/>
                  <a:pt x="4539072" y="1181798"/>
                  <a:pt x="4536467" y="1181798"/>
                </a:cubicBezTo>
                <a:cubicBezTo>
                  <a:pt x="4526918" y="1183535"/>
                  <a:pt x="4512159" y="1185271"/>
                  <a:pt x="4492191" y="1187007"/>
                </a:cubicBezTo>
                <a:cubicBezTo>
                  <a:pt x="4484377" y="1187875"/>
                  <a:pt x="4479603" y="1188310"/>
                  <a:pt x="4477866" y="1188310"/>
                </a:cubicBezTo>
                <a:cubicBezTo>
                  <a:pt x="4468317" y="1189178"/>
                  <a:pt x="4459635" y="1185705"/>
                  <a:pt x="4451821" y="1177892"/>
                </a:cubicBezTo>
                <a:cubicBezTo>
                  <a:pt x="4450953" y="1177023"/>
                  <a:pt x="4450085" y="1176155"/>
                  <a:pt x="4449217" y="1175287"/>
                </a:cubicBezTo>
                <a:cubicBezTo>
                  <a:pt x="4442272" y="1182232"/>
                  <a:pt x="4435326" y="1187875"/>
                  <a:pt x="4428381" y="1192216"/>
                </a:cubicBezTo>
                <a:cubicBezTo>
                  <a:pt x="4429249" y="1193084"/>
                  <a:pt x="4430117" y="1193953"/>
                  <a:pt x="4430985" y="1194821"/>
                </a:cubicBezTo>
                <a:cubicBezTo>
                  <a:pt x="4431854" y="1195689"/>
                  <a:pt x="4432722" y="1196557"/>
                  <a:pt x="4433590" y="1197425"/>
                </a:cubicBezTo>
                <a:cubicBezTo>
                  <a:pt x="4437931" y="1202634"/>
                  <a:pt x="4437931" y="1208277"/>
                  <a:pt x="4433590" y="1214354"/>
                </a:cubicBezTo>
                <a:cubicBezTo>
                  <a:pt x="4433590" y="1215223"/>
                  <a:pt x="4433156" y="1216959"/>
                  <a:pt x="4432288" y="1219563"/>
                </a:cubicBezTo>
                <a:cubicBezTo>
                  <a:pt x="4432288" y="1223036"/>
                  <a:pt x="4429683" y="1236059"/>
                  <a:pt x="4424474" y="1258631"/>
                </a:cubicBezTo>
                <a:cubicBezTo>
                  <a:pt x="4421002" y="1287280"/>
                  <a:pt x="4411018" y="1305512"/>
                  <a:pt x="4394523" y="1313325"/>
                </a:cubicBezTo>
                <a:cubicBezTo>
                  <a:pt x="4386709" y="1317666"/>
                  <a:pt x="4381500" y="1314627"/>
                  <a:pt x="4378896" y="1304209"/>
                </a:cubicBezTo>
                <a:cubicBezTo>
                  <a:pt x="4375423" y="1287714"/>
                  <a:pt x="4368912" y="1275560"/>
                  <a:pt x="4359362" y="1267747"/>
                </a:cubicBezTo>
                <a:cubicBezTo>
                  <a:pt x="4356757" y="1266010"/>
                  <a:pt x="4355889" y="1264708"/>
                  <a:pt x="4356757" y="1263840"/>
                </a:cubicBezTo>
                <a:cubicBezTo>
                  <a:pt x="4358494" y="1262972"/>
                  <a:pt x="4360664" y="1262972"/>
                  <a:pt x="4363269" y="1263840"/>
                </a:cubicBezTo>
                <a:cubicBezTo>
                  <a:pt x="4365005" y="1263840"/>
                  <a:pt x="4368044" y="1264708"/>
                  <a:pt x="4372384" y="1266444"/>
                </a:cubicBezTo>
                <a:cubicBezTo>
                  <a:pt x="4376725" y="1267312"/>
                  <a:pt x="4379764" y="1268181"/>
                  <a:pt x="4381500" y="1269049"/>
                </a:cubicBezTo>
                <a:cubicBezTo>
                  <a:pt x="4386709" y="1270785"/>
                  <a:pt x="4389748" y="1269917"/>
                  <a:pt x="4390616" y="1266444"/>
                </a:cubicBezTo>
                <a:cubicBezTo>
                  <a:pt x="4394957" y="1256894"/>
                  <a:pt x="4397561" y="1246042"/>
                  <a:pt x="4398429" y="1233888"/>
                </a:cubicBezTo>
                <a:cubicBezTo>
                  <a:pt x="4388011" y="1239097"/>
                  <a:pt x="4376725" y="1245174"/>
                  <a:pt x="4364571" y="1252120"/>
                </a:cubicBezTo>
                <a:cubicBezTo>
                  <a:pt x="4353285" y="1257329"/>
                  <a:pt x="4344169" y="1262972"/>
                  <a:pt x="4337224" y="1269049"/>
                </a:cubicBezTo>
                <a:cubicBezTo>
                  <a:pt x="4333751" y="1271653"/>
                  <a:pt x="4330278" y="1271653"/>
                  <a:pt x="4326806" y="1269049"/>
                </a:cubicBezTo>
                <a:cubicBezTo>
                  <a:pt x="4315520" y="1259499"/>
                  <a:pt x="4309443" y="1251685"/>
                  <a:pt x="4308574" y="1245608"/>
                </a:cubicBezTo>
                <a:cubicBezTo>
                  <a:pt x="4307706" y="1240399"/>
                  <a:pt x="4309443" y="1237795"/>
                  <a:pt x="4313783" y="1237795"/>
                </a:cubicBezTo>
                <a:cubicBezTo>
                  <a:pt x="4319861" y="1237795"/>
                  <a:pt x="4330712" y="1235624"/>
                  <a:pt x="4346339" y="1231284"/>
                </a:cubicBezTo>
                <a:cubicBezTo>
                  <a:pt x="4353285" y="1229547"/>
                  <a:pt x="4363703" y="1226943"/>
                  <a:pt x="4377593" y="1223470"/>
                </a:cubicBezTo>
                <a:cubicBezTo>
                  <a:pt x="4387143" y="1220866"/>
                  <a:pt x="4394523" y="1219129"/>
                  <a:pt x="4399732" y="1218261"/>
                </a:cubicBezTo>
                <a:cubicBezTo>
                  <a:pt x="4399732" y="1215657"/>
                  <a:pt x="4400166" y="1213486"/>
                  <a:pt x="4401034" y="1211750"/>
                </a:cubicBezTo>
                <a:cubicBezTo>
                  <a:pt x="4401034" y="1208277"/>
                  <a:pt x="4400600" y="1206541"/>
                  <a:pt x="4399732" y="1206541"/>
                </a:cubicBezTo>
                <a:cubicBezTo>
                  <a:pt x="4398864" y="1205673"/>
                  <a:pt x="4397127" y="1205673"/>
                  <a:pt x="4394523" y="1206541"/>
                </a:cubicBezTo>
                <a:cubicBezTo>
                  <a:pt x="4378896" y="1208277"/>
                  <a:pt x="4365005" y="1213920"/>
                  <a:pt x="4352851" y="1223470"/>
                </a:cubicBezTo>
                <a:cubicBezTo>
                  <a:pt x="4351114" y="1225206"/>
                  <a:pt x="4348510" y="1225206"/>
                  <a:pt x="4345037" y="1223470"/>
                </a:cubicBezTo>
                <a:cubicBezTo>
                  <a:pt x="4341565" y="1220866"/>
                  <a:pt x="4337224" y="1216959"/>
                  <a:pt x="4332015" y="1211750"/>
                </a:cubicBezTo>
                <a:cubicBezTo>
                  <a:pt x="4328542" y="1206541"/>
                  <a:pt x="4328542" y="1201332"/>
                  <a:pt x="4332015" y="1196123"/>
                </a:cubicBezTo>
                <a:cubicBezTo>
                  <a:pt x="4337224" y="1185705"/>
                  <a:pt x="4341130" y="1171814"/>
                  <a:pt x="4343735" y="1154451"/>
                </a:cubicBezTo>
                <a:cubicBezTo>
                  <a:pt x="4346339" y="1142297"/>
                  <a:pt x="4345905" y="1133181"/>
                  <a:pt x="4342433" y="1127104"/>
                </a:cubicBezTo>
                <a:cubicBezTo>
                  <a:pt x="4342433" y="1121027"/>
                  <a:pt x="4345471" y="1117120"/>
                  <a:pt x="4351548" y="1115384"/>
                </a:cubicBezTo>
                <a:cubicBezTo>
                  <a:pt x="4362835" y="1119725"/>
                  <a:pt x="4370648" y="1123631"/>
                  <a:pt x="4374989" y="1127104"/>
                </a:cubicBezTo>
                <a:cubicBezTo>
                  <a:pt x="4378462" y="1129708"/>
                  <a:pt x="4379330" y="1134049"/>
                  <a:pt x="4377593" y="1140126"/>
                </a:cubicBezTo>
                <a:cubicBezTo>
                  <a:pt x="4375857" y="1145335"/>
                  <a:pt x="4373253" y="1154885"/>
                  <a:pt x="4369780" y="1168776"/>
                </a:cubicBezTo>
                <a:cubicBezTo>
                  <a:pt x="4367175" y="1178326"/>
                  <a:pt x="4365439" y="1184837"/>
                  <a:pt x="4364571" y="1188310"/>
                </a:cubicBezTo>
                <a:cubicBezTo>
                  <a:pt x="4367175" y="1188310"/>
                  <a:pt x="4370648" y="1187875"/>
                  <a:pt x="4374989" y="1187007"/>
                </a:cubicBezTo>
                <a:cubicBezTo>
                  <a:pt x="4386275" y="1184403"/>
                  <a:pt x="4395825" y="1182232"/>
                  <a:pt x="4403638" y="1180496"/>
                </a:cubicBezTo>
                <a:cubicBezTo>
                  <a:pt x="4408847" y="1177892"/>
                  <a:pt x="4413188" y="1178326"/>
                  <a:pt x="4416661" y="1181798"/>
                </a:cubicBezTo>
                <a:cubicBezTo>
                  <a:pt x="4416661" y="1181798"/>
                  <a:pt x="4417095" y="1182232"/>
                  <a:pt x="4417963" y="1183101"/>
                </a:cubicBezTo>
                <a:cubicBezTo>
                  <a:pt x="4417963" y="1183969"/>
                  <a:pt x="4418397" y="1184403"/>
                  <a:pt x="4419265" y="1184403"/>
                </a:cubicBezTo>
                <a:cubicBezTo>
                  <a:pt x="4440969" y="1160094"/>
                  <a:pt x="4459635" y="1129708"/>
                  <a:pt x="4475262" y="1093246"/>
                </a:cubicBezTo>
                <a:cubicBezTo>
                  <a:pt x="4478735" y="1084564"/>
                  <a:pt x="4480471" y="1075448"/>
                  <a:pt x="4480471" y="1065898"/>
                </a:cubicBezTo>
                <a:cubicBezTo>
                  <a:pt x="4480471" y="1064162"/>
                  <a:pt x="4480471" y="1062426"/>
                  <a:pt x="4480471" y="1060689"/>
                </a:cubicBezTo>
                <a:cubicBezTo>
                  <a:pt x="4479820" y="1055480"/>
                  <a:pt x="4481610" y="1052957"/>
                  <a:pt x="4485843" y="1053120"/>
                </a:cubicBezTo>
                <a:close/>
                <a:moveTo>
                  <a:pt x="8406817" y="1052876"/>
                </a:moveTo>
                <a:cubicBezTo>
                  <a:pt x="8407685" y="1052876"/>
                  <a:pt x="8408553" y="1054178"/>
                  <a:pt x="8409421" y="1056783"/>
                </a:cubicBezTo>
                <a:cubicBezTo>
                  <a:pt x="8411158" y="1061123"/>
                  <a:pt x="8412460" y="1065898"/>
                  <a:pt x="8413328" y="1071107"/>
                </a:cubicBezTo>
                <a:cubicBezTo>
                  <a:pt x="8425482" y="1069371"/>
                  <a:pt x="8445884" y="1066767"/>
                  <a:pt x="8474533" y="1063294"/>
                </a:cubicBezTo>
                <a:cubicBezTo>
                  <a:pt x="8494501" y="1060689"/>
                  <a:pt x="8506222" y="1058519"/>
                  <a:pt x="8509694" y="1056783"/>
                </a:cubicBezTo>
                <a:cubicBezTo>
                  <a:pt x="8517508" y="1055046"/>
                  <a:pt x="8524887" y="1055480"/>
                  <a:pt x="8531832" y="1058085"/>
                </a:cubicBezTo>
                <a:cubicBezTo>
                  <a:pt x="8539646" y="1061558"/>
                  <a:pt x="8547025" y="1067201"/>
                  <a:pt x="8553970" y="1075014"/>
                </a:cubicBezTo>
                <a:cubicBezTo>
                  <a:pt x="8558311" y="1084564"/>
                  <a:pt x="8557009" y="1091075"/>
                  <a:pt x="8550064" y="1094548"/>
                </a:cubicBezTo>
                <a:cubicBezTo>
                  <a:pt x="8533569" y="1096284"/>
                  <a:pt x="8518810" y="1101059"/>
                  <a:pt x="8505787" y="1108873"/>
                </a:cubicBezTo>
                <a:cubicBezTo>
                  <a:pt x="8519678" y="1119291"/>
                  <a:pt x="8523151" y="1131879"/>
                  <a:pt x="8516205" y="1146638"/>
                </a:cubicBezTo>
                <a:cubicBezTo>
                  <a:pt x="8509260" y="1152715"/>
                  <a:pt x="8503617" y="1153583"/>
                  <a:pt x="8499276" y="1149242"/>
                </a:cubicBezTo>
                <a:cubicBezTo>
                  <a:pt x="8487122" y="1138824"/>
                  <a:pt x="8474968" y="1123197"/>
                  <a:pt x="8462813" y="1102361"/>
                </a:cubicBezTo>
                <a:cubicBezTo>
                  <a:pt x="8461077" y="1099757"/>
                  <a:pt x="8460643" y="1098020"/>
                  <a:pt x="8461511" y="1097152"/>
                </a:cubicBezTo>
                <a:cubicBezTo>
                  <a:pt x="8461511" y="1095416"/>
                  <a:pt x="8463247" y="1094982"/>
                  <a:pt x="8466720" y="1095850"/>
                </a:cubicBezTo>
                <a:cubicBezTo>
                  <a:pt x="8467588" y="1095850"/>
                  <a:pt x="8470193" y="1096718"/>
                  <a:pt x="8474533" y="1098455"/>
                </a:cubicBezTo>
                <a:cubicBezTo>
                  <a:pt x="8484083" y="1101059"/>
                  <a:pt x="8491463" y="1103229"/>
                  <a:pt x="8496672" y="1104966"/>
                </a:cubicBezTo>
                <a:cubicBezTo>
                  <a:pt x="8498408" y="1102361"/>
                  <a:pt x="8500578" y="1098889"/>
                  <a:pt x="8503183" y="1094548"/>
                </a:cubicBezTo>
                <a:cubicBezTo>
                  <a:pt x="8506656" y="1090207"/>
                  <a:pt x="8508392" y="1087602"/>
                  <a:pt x="8508392" y="1086734"/>
                </a:cubicBezTo>
                <a:cubicBezTo>
                  <a:pt x="8510128" y="1083262"/>
                  <a:pt x="8508826" y="1081525"/>
                  <a:pt x="8504485" y="1081525"/>
                </a:cubicBezTo>
                <a:cubicBezTo>
                  <a:pt x="8498408" y="1082393"/>
                  <a:pt x="8486254" y="1083696"/>
                  <a:pt x="8468022" y="1085432"/>
                </a:cubicBezTo>
                <a:cubicBezTo>
                  <a:pt x="8442846" y="1088037"/>
                  <a:pt x="8424614" y="1090207"/>
                  <a:pt x="8413328" y="1091943"/>
                </a:cubicBezTo>
                <a:cubicBezTo>
                  <a:pt x="8411592" y="1109307"/>
                  <a:pt x="8407251" y="1121027"/>
                  <a:pt x="8400305" y="1127104"/>
                </a:cubicBezTo>
                <a:cubicBezTo>
                  <a:pt x="8391624" y="1132313"/>
                  <a:pt x="8383810" y="1130577"/>
                  <a:pt x="8376865" y="1121895"/>
                </a:cubicBezTo>
                <a:cubicBezTo>
                  <a:pt x="8371656" y="1108004"/>
                  <a:pt x="8373392" y="1096718"/>
                  <a:pt x="8382074" y="1088037"/>
                </a:cubicBezTo>
                <a:cubicBezTo>
                  <a:pt x="8389887" y="1079355"/>
                  <a:pt x="8397267" y="1068937"/>
                  <a:pt x="8404212" y="1056783"/>
                </a:cubicBezTo>
                <a:cubicBezTo>
                  <a:pt x="8405081" y="1054178"/>
                  <a:pt x="8405949" y="1052876"/>
                  <a:pt x="8406817" y="1052876"/>
                </a:cubicBezTo>
                <a:close/>
                <a:moveTo>
                  <a:pt x="3170820" y="1051574"/>
                </a:moveTo>
                <a:cubicBezTo>
                  <a:pt x="3187315" y="1056783"/>
                  <a:pt x="3199035" y="1064162"/>
                  <a:pt x="3205981" y="1073712"/>
                </a:cubicBezTo>
                <a:cubicBezTo>
                  <a:pt x="3209453" y="1078053"/>
                  <a:pt x="3209019" y="1081959"/>
                  <a:pt x="3204679" y="1085432"/>
                </a:cubicBezTo>
                <a:cubicBezTo>
                  <a:pt x="3204679" y="1087168"/>
                  <a:pt x="3202508" y="1092377"/>
                  <a:pt x="3198168" y="1101059"/>
                </a:cubicBezTo>
                <a:cubicBezTo>
                  <a:pt x="3196431" y="1102795"/>
                  <a:pt x="3195563" y="1104098"/>
                  <a:pt x="3195563" y="1104966"/>
                </a:cubicBezTo>
                <a:cubicBezTo>
                  <a:pt x="3192090" y="1112779"/>
                  <a:pt x="3187750" y="1120159"/>
                  <a:pt x="3182541" y="1127104"/>
                </a:cubicBezTo>
                <a:cubicBezTo>
                  <a:pt x="3184277" y="1127104"/>
                  <a:pt x="3186881" y="1126670"/>
                  <a:pt x="3190354" y="1125802"/>
                </a:cubicBezTo>
                <a:cubicBezTo>
                  <a:pt x="3193826" y="1125802"/>
                  <a:pt x="3196431" y="1125802"/>
                  <a:pt x="3198168" y="1125802"/>
                </a:cubicBezTo>
                <a:cubicBezTo>
                  <a:pt x="3206849" y="1124065"/>
                  <a:pt x="3216833" y="1121461"/>
                  <a:pt x="3228119" y="1117988"/>
                </a:cubicBezTo>
                <a:cubicBezTo>
                  <a:pt x="3233328" y="1115384"/>
                  <a:pt x="3238537" y="1115818"/>
                  <a:pt x="3243746" y="1119291"/>
                </a:cubicBezTo>
                <a:cubicBezTo>
                  <a:pt x="3255900" y="1126236"/>
                  <a:pt x="3264148" y="1133615"/>
                  <a:pt x="3268489" y="1141429"/>
                </a:cubicBezTo>
                <a:cubicBezTo>
                  <a:pt x="3271093" y="1144901"/>
                  <a:pt x="3270659" y="1150544"/>
                  <a:pt x="3267187" y="1158358"/>
                </a:cubicBezTo>
                <a:cubicBezTo>
                  <a:pt x="3264582" y="1164435"/>
                  <a:pt x="3262846" y="1174853"/>
                  <a:pt x="3261978" y="1189612"/>
                </a:cubicBezTo>
                <a:cubicBezTo>
                  <a:pt x="3259373" y="1225206"/>
                  <a:pt x="3254598" y="1254290"/>
                  <a:pt x="3247653" y="1276862"/>
                </a:cubicBezTo>
                <a:cubicBezTo>
                  <a:pt x="3240707" y="1299434"/>
                  <a:pt x="3231158" y="1313759"/>
                  <a:pt x="3219003" y="1319836"/>
                </a:cubicBezTo>
                <a:cubicBezTo>
                  <a:pt x="3210322" y="1322441"/>
                  <a:pt x="3203376" y="1319402"/>
                  <a:pt x="3198168" y="1310721"/>
                </a:cubicBezTo>
                <a:cubicBezTo>
                  <a:pt x="3190354" y="1292489"/>
                  <a:pt x="3179068" y="1278165"/>
                  <a:pt x="3164309" y="1267747"/>
                </a:cubicBezTo>
                <a:cubicBezTo>
                  <a:pt x="3162573" y="1266010"/>
                  <a:pt x="3161705" y="1264708"/>
                  <a:pt x="3161705" y="1263840"/>
                </a:cubicBezTo>
                <a:cubicBezTo>
                  <a:pt x="3161705" y="1262972"/>
                  <a:pt x="3163007" y="1262538"/>
                  <a:pt x="3165611" y="1262538"/>
                </a:cubicBezTo>
                <a:cubicBezTo>
                  <a:pt x="3176029" y="1265142"/>
                  <a:pt x="3187315" y="1267312"/>
                  <a:pt x="3199470" y="1269049"/>
                </a:cubicBezTo>
                <a:cubicBezTo>
                  <a:pt x="3206415" y="1269917"/>
                  <a:pt x="3210322" y="1268181"/>
                  <a:pt x="3211190" y="1263840"/>
                </a:cubicBezTo>
                <a:cubicBezTo>
                  <a:pt x="3219871" y="1244740"/>
                  <a:pt x="3223778" y="1207843"/>
                  <a:pt x="3222910" y="1153149"/>
                </a:cubicBezTo>
                <a:cubicBezTo>
                  <a:pt x="3222910" y="1149676"/>
                  <a:pt x="3220740" y="1147940"/>
                  <a:pt x="3216399" y="1147940"/>
                </a:cubicBezTo>
                <a:cubicBezTo>
                  <a:pt x="3210322" y="1147940"/>
                  <a:pt x="3200772" y="1149676"/>
                  <a:pt x="3187750" y="1153149"/>
                </a:cubicBezTo>
                <a:cubicBezTo>
                  <a:pt x="3185145" y="1154017"/>
                  <a:pt x="3183409" y="1154451"/>
                  <a:pt x="3182541" y="1154451"/>
                </a:cubicBezTo>
                <a:cubicBezTo>
                  <a:pt x="3181672" y="1154451"/>
                  <a:pt x="3180804" y="1154451"/>
                  <a:pt x="3179936" y="1154451"/>
                </a:cubicBezTo>
                <a:cubicBezTo>
                  <a:pt x="3176463" y="1155319"/>
                  <a:pt x="3173859" y="1154885"/>
                  <a:pt x="3172123" y="1153149"/>
                </a:cubicBezTo>
                <a:cubicBezTo>
                  <a:pt x="3170386" y="1153149"/>
                  <a:pt x="3168216" y="1152281"/>
                  <a:pt x="3165611" y="1150544"/>
                </a:cubicBezTo>
                <a:cubicBezTo>
                  <a:pt x="3164743" y="1151413"/>
                  <a:pt x="3163007" y="1153149"/>
                  <a:pt x="3160402" y="1155753"/>
                </a:cubicBezTo>
                <a:cubicBezTo>
                  <a:pt x="3154325" y="1164435"/>
                  <a:pt x="3149116" y="1170512"/>
                  <a:pt x="3144775" y="1173985"/>
                </a:cubicBezTo>
                <a:cubicBezTo>
                  <a:pt x="3156061" y="1175721"/>
                  <a:pt x="3168216" y="1178760"/>
                  <a:pt x="3181238" y="1183101"/>
                </a:cubicBezTo>
                <a:cubicBezTo>
                  <a:pt x="3194261" y="1185705"/>
                  <a:pt x="3201206" y="1195689"/>
                  <a:pt x="3202074" y="1213052"/>
                </a:cubicBezTo>
                <a:cubicBezTo>
                  <a:pt x="3198601" y="1231284"/>
                  <a:pt x="3189920" y="1236059"/>
                  <a:pt x="3176029" y="1227377"/>
                </a:cubicBezTo>
                <a:cubicBezTo>
                  <a:pt x="3167348" y="1220432"/>
                  <a:pt x="3156061" y="1206107"/>
                  <a:pt x="3142171" y="1184403"/>
                </a:cubicBezTo>
                <a:cubicBezTo>
                  <a:pt x="3140434" y="1181798"/>
                  <a:pt x="3139132" y="1180062"/>
                  <a:pt x="3138264" y="1179194"/>
                </a:cubicBezTo>
                <a:cubicBezTo>
                  <a:pt x="3133923" y="1183535"/>
                  <a:pt x="3129582" y="1187007"/>
                  <a:pt x="3125242" y="1189612"/>
                </a:cubicBezTo>
                <a:cubicBezTo>
                  <a:pt x="3125242" y="1189612"/>
                  <a:pt x="3124807" y="1189612"/>
                  <a:pt x="3123939" y="1189612"/>
                </a:cubicBezTo>
                <a:cubicBezTo>
                  <a:pt x="3123939" y="1200030"/>
                  <a:pt x="3123939" y="1210014"/>
                  <a:pt x="3123939" y="1219563"/>
                </a:cubicBezTo>
                <a:cubicBezTo>
                  <a:pt x="3124807" y="1229113"/>
                  <a:pt x="3124807" y="1240399"/>
                  <a:pt x="3123939" y="1253422"/>
                </a:cubicBezTo>
                <a:cubicBezTo>
                  <a:pt x="3123939" y="1259499"/>
                  <a:pt x="3123939" y="1263840"/>
                  <a:pt x="3123939" y="1266444"/>
                </a:cubicBezTo>
                <a:cubicBezTo>
                  <a:pt x="3123071" y="1278599"/>
                  <a:pt x="3117862" y="1284676"/>
                  <a:pt x="3108313" y="1284676"/>
                </a:cubicBezTo>
                <a:cubicBezTo>
                  <a:pt x="3097895" y="1283808"/>
                  <a:pt x="3091817" y="1276862"/>
                  <a:pt x="3090081" y="1263840"/>
                </a:cubicBezTo>
                <a:cubicBezTo>
                  <a:pt x="3074454" y="1265576"/>
                  <a:pt x="3063168" y="1266444"/>
                  <a:pt x="3056223" y="1266444"/>
                </a:cubicBezTo>
                <a:lnTo>
                  <a:pt x="3054920" y="1266444"/>
                </a:lnTo>
                <a:cubicBezTo>
                  <a:pt x="3054920" y="1273390"/>
                  <a:pt x="3053618" y="1278165"/>
                  <a:pt x="3051014" y="1280769"/>
                </a:cubicBezTo>
                <a:cubicBezTo>
                  <a:pt x="3045805" y="1284242"/>
                  <a:pt x="3040161" y="1284242"/>
                  <a:pt x="3034085" y="1280769"/>
                </a:cubicBezTo>
                <a:cubicBezTo>
                  <a:pt x="3027139" y="1272956"/>
                  <a:pt x="3023667" y="1265576"/>
                  <a:pt x="3023667" y="1258631"/>
                </a:cubicBezTo>
                <a:cubicBezTo>
                  <a:pt x="3024535" y="1247345"/>
                  <a:pt x="3024101" y="1224338"/>
                  <a:pt x="3022364" y="1189612"/>
                </a:cubicBezTo>
                <a:cubicBezTo>
                  <a:pt x="3022364" y="1167039"/>
                  <a:pt x="3019326" y="1152281"/>
                  <a:pt x="3013249" y="1145335"/>
                </a:cubicBezTo>
                <a:cubicBezTo>
                  <a:pt x="3010644" y="1139258"/>
                  <a:pt x="3011946" y="1135786"/>
                  <a:pt x="3017155" y="1134917"/>
                </a:cubicBezTo>
                <a:cubicBezTo>
                  <a:pt x="3019760" y="1134917"/>
                  <a:pt x="3025403" y="1135786"/>
                  <a:pt x="3034085" y="1137522"/>
                </a:cubicBezTo>
                <a:cubicBezTo>
                  <a:pt x="3037557" y="1138390"/>
                  <a:pt x="3040161" y="1138824"/>
                  <a:pt x="3041898" y="1138824"/>
                </a:cubicBezTo>
                <a:cubicBezTo>
                  <a:pt x="3043634" y="1135351"/>
                  <a:pt x="3046239" y="1130577"/>
                  <a:pt x="3049711" y="1124500"/>
                </a:cubicBezTo>
                <a:cubicBezTo>
                  <a:pt x="3053184" y="1118422"/>
                  <a:pt x="3055788" y="1113647"/>
                  <a:pt x="3057525" y="1110175"/>
                </a:cubicBezTo>
                <a:cubicBezTo>
                  <a:pt x="3064470" y="1091943"/>
                  <a:pt x="3067075" y="1080657"/>
                  <a:pt x="3065338" y="1076316"/>
                </a:cubicBezTo>
                <a:cubicBezTo>
                  <a:pt x="3063602" y="1070239"/>
                  <a:pt x="3067075" y="1066767"/>
                  <a:pt x="3075756" y="1065898"/>
                </a:cubicBezTo>
                <a:cubicBezTo>
                  <a:pt x="3085306" y="1068503"/>
                  <a:pt x="3094422" y="1074580"/>
                  <a:pt x="3103104" y="1084130"/>
                </a:cubicBezTo>
                <a:cubicBezTo>
                  <a:pt x="3108313" y="1091075"/>
                  <a:pt x="3107878" y="1098020"/>
                  <a:pt x="3101801" y="1104966"/>
                </a:cubicBezTo>
                <a:cubicBezTo>
                  <a:pt x="3099197" y="1107570"/>
                  <a:pt x="3093988" y="1112779"/>
                  <a:pt x="3086174" y="1120593"/>
                </a:cubicBezTo>
                <a:cubicBezTo>
                  <a:pt x="3077493" y="1128406"/>
                  <a:pt x="3071415" y="1134049"/>
                  <a:pt x="3067943" y="1137522"/>
                </a:cubicBezTo>
                <a:cubicBezTo>
                  <a:pt x="3071415" y="1136654"/>
                  <a:pt x="3076190" y="1134917"/>
                  <a:pt x="3082268" y="1132313"/>
                </a:cubicBezTo>
                <a:cubicBezTo>
                  <a:pt x="3086608" y="1130577"/>
                  <a:pt x="3089213" y="1129708"/>
                  <a:pt x="3090081" y="1129708"/>
                </a:cubicBezTo>
                <a:cubicBezTo>
                  <a:pt x="3097026" y="1127104"/>
                  <a:pt x="3103104" y="1127538"/>
                  <a:pt x="3108313" y="1131011"/>
                </a:cubicBezTo>
                <a:cubicBezTo>
                  <a:pt x="3110917" y="1132747"/>
                  <a:pt x="3113956" y="1134483"/>
                  <a:pt x="3117428" y="1136220"/>
                </a:cubicBezTo>
                <a:cubicBezTo>
                  <a:pt x="3120901" y="1138824"/>
                  <a:pt x="3123939" y="1140561"/>
                  <a:pt x="3126544" y="1141429"/>
                </a:cubicBezTo>
                <a:cubicBezTo>
                  <a:pt x="3130885" y="1145770"/>
                  <a:pt x="3131753" y="1150544"/>
                  <a:pt x="3129148" y="1155753"/>
                </a:cubicBezTo>
                <a:cubicBezTo>
                  <a:pt x="3128280" y="1157490"/>
                  <a:pt x="3126978" y="1164435"/>
                  <a:pt x="3125242" y="1176589"/>
                </a:cubicBezTo>
                <a:cubicBezTo>
                  <a:pt x="3140869" y="1152281"/>
                  <a:pt x="3152589" y="1124500"/>
                  <a:pt x="3160402" y="1093246"/>
                </a:cubicBezTo>
                <a:cubicBezTo>
                  <a:pt x="3163007" y="1082828"/>
                  <a:pt x="3163875" y="1071107"/>
                  <a:pt x="3163007" y="1058085"/>
                </a:cubicBezTo>
                <a:cubicBezTo>
                  <a:pt x="3162139" y="1052008"/>
                  <a:pt x="3164743" y="1049837"/>
                  <a:pt x="3170820" y="1051574"/>
                </a:cubicBezTo>
                <a:close/>
                <a:moveTo>
                  <a:pt x="1852055" y="1047667"/>
                </a:moveTo>
                <a:cubicBezTo>
                  <a:pt x="1866814" y="1051140"/>
                  <a:pt x="1880271" y="1060255"/>
                  <a:pt x="1892425" y="1075014"/>
                </a:cubicBezTo>
                <a:cubicBezTo>
                  <a:pt x="1895898" y="1078487"/>
                  <a:pt x="1896332" y="1083262"/>
                  <a:pt x="1893727" y="1089339"/>
                </a:cubicBezTo>
                <a:cubicBezTo>
                  <a:pt x="1891123" y="1097152"/>
                  <a:pt x="1888953" y="1111043"/>
                  <a:pt x="1887217" y="1131011"/>
                </a:cubicBezTo>
                <a:cubicBezTo>
                  <a:pt x="1888084" y="1131011"/>
                  <a:pt x="1888953" y="1131011"/>
                  <a:pt x="1889821" y="1131011"/>
                </a:cubicBezTo>
                <a:cubicBezTo>
                  <a:pt x="1901107" y="1129274"/>
                  <a:pt x="1908920" y="1127538"/>
                  <a:pt x="1913261" y="1125802"/>
                </a:cubicBezTo>
                <a:cubicBezTo>
                  <a:pt x="1916734" y="1124933"/>
                  <a:pt x="1921943" y="1125368"/>
                  <a:pt x="1928888" y="1127104"/>
                </a:cubicBezTo>
                <a:cubicBezTo>
                  <a:pt x="1941042" y="1132313"/>
                  <a:pt x="1948422" y="1139258"/>
                  <a:pt x="1951026" y="1147940"/>
                </a:cubicBezTo>
                <a:cubicBezTo>
                  <a:pt x="1951894" y="1154885"/>
                  <a:pt x="1947988" y="1158358"/>
                  <a:pt x="1939306" y="1158358"/>
                </a:cubicBezTo>
                <a:cubicBezTo>
                  <a:pt x="1936702" y="1158358"/>
                  <a:pt x="1932795" y="1158358"/>
                  <a:pt x="1927586" y="1158358"/>
                </a:cubicBezTo>
                <a:cubicBezTo>
                  <a:pt x="1911959" y="1157490"/>
                  <a:pt x="1897635" y="1157490"/>
                  <a:pt x="1884612" y="1158358"/>
                </a:cubicBezTo>
                <a:lnTo>
                  <a:pt x="1884612" y="1168776"/>
                </a:lnTo>
                <a:cubicBezTo>
                  <a:pt x="1884612" y="1175721"/>
                  <a:pt x="1885046" y="1187441"/>
                  <a:pt x="1885914" y="1203937"/>
                </a:cubicBezTo>
                <a:cubicBezTo>
                  <a:pt x="1886782" y="1234322"/>
                  <a:pt x="1886782" y="1257329"/>
                  <a:pt x="1885914" y="1272956"/>
                </a:cubicBezTo>
                <a:cubicBezTo>
                  <a:pt x="1885046" y="1302473"/>
                  <a:pt x="1874628" y="1319402"/>
                  <a:pt x="1854661" y="1323743"/>
                </a:cubicBezTo>
                <a:cubicBezTo>
                  <a:pt x="1848583" y="1323743"/>
                  <a:pt x="1843808" y="1319836"/>
                  <a:pt x="1840335" y="1312023"/>
                </a:cubicBezTo>
                <a:cubicBezTo>
                  <a:pt x="1835994" y="1297264"/>
                  <a:pt x="1826011" y="1284242"/>
                  <a:pt x="1810384" y="1272956"/>
                </a:cubicBezTo>
                <a:cubicBezTo>
                  <a:pt x="1808648" y="1271219"/>
                  <a:pt x="1808214" y="1269917"/>
                  <a:pt x="1809081" y="1269049"/>
                </a:cubicBezTo>
                <a:cubicBezTo>
                  <a:pt x="1809081" y="1268181"/>
                  <a:pt x="1810384" y="1268181"/>
                  <a:pt x="1812988" y="1269049"/>
                </a:cubicBezTo>
                <a:cubicBezTo>
                  <a:pt x="1822538" y="1269917"/>
                  <a:pt x="1833390" y="1271219"/>
                  <a:pt x="1845544" y="1272956"/>
                </a:cubicBezTo>
                <a:cubicBezTo>
                  <a:pt x="1849017" y="1273824"/>
                  <a:pt x="1850320" y="1272087"/>
                  <a:pt x="1849451" y="1267747"/>
                </a:cubicBezTo>
                <a:cubicBezTo>
                  <a:pt x="1849451" y="1243438"/>
                  <a:pt x="1849451" y="1207843"/>
                  <a:pt x="1849451" y="1160962"/>
                </a:cubicBezTo>
                <a:cubicBezTo>
                  <a:pt x="1835561" y="1161831"/>
                  <a:pt x="1822538" y="1164001"/>
                  <a:pt x="1810384" y="1167474"/>
                </a:cubicBezTo>
                <a:cubicBezTo>
                  <a:pt x="1803438" y="1170078"/>
                  <a:pt x="1797361" y="1170078"/>
                  <a:pt x="1792152" y="1167474"/>
                </a:cubicBezTo>
                <a:cubicBezTo>
                  <a:pt x="1786943" y="1164869"/>
                  <a:pt x="1783037" y="1161397"/>
                  <a:pt x="1780432" y="1157056"/>
                </a:cubicBezTo>
                <a:cubicBezTo>
                  <a:pt x="1780432" y="1162265"/>
                  <a:pt x="1779998" y="1170946"/>
                  <a:pt x="1779130" y="1183101"/>
                </a:cubicBezTo>
                <a:cubicBezTo>
                  <a:pt x="1778261" y="1205673"/>
                  <a:pt x="1777393" y="1223904"/>
                  <a:pt x="1776525" y="1237795"/>
                </a:cubicBezTo>
                <a:cubicBezTo>
                  <a:pt x="1777393" y="1260367"/>
                  <a:pt x="1773920" y="1272956"/>
                  <a:pt x="1766107" y="1275560"/>
                </a:cubicBezTo>
                <a:cubicBezTo>
                  <a:pt x="1762635" y="1278165"/>
                  <a:pt x="1758728" y="1277730"/>
                  <a:pt x="1754387" y="1274258"/>
                </a:cubicBezTo>
                <a:cubicBezTo>
                  <a:pt x="1748310" y="1269917"/>
                  <a:pt x="1744403" y="1260367"/>
                  <a:pt x="1742667" y="1245608"/>
                </a:cubicBezTo>
                <a:cubicBezTo>
                  <a:pt x="1734854" y="1248213"/>
                  <a:pt x="1724870" y="1249949"/>
                  <a:pt x="1712715" y="1250817"/>
                </a:cubicBezTo>
                <a:cubicBezTo>
                  <a:pt x="1711847" y="1253422"/>
                  <a:pt x="1710545" y="1256026"/>
                  <a:pt x="1708808" y="1258631"/>
                </a:cubicBezTo>
                <a:cubicBezTo>
                  <a:pt x="1705336" y="1262972"/>
                  <a:pt x="1701863" y="1264274"/>
                  <a:pt x="1698391" y="1262538"/>
                </a:cubicBezTo>
                <a:cubicBezTo>
                  <a:pt x="1693182" y="1259933"/>
                  <a:pt x="1688841" y="1254724"/>
                  <a:pt x="1685368" y="1246911"/>
                </a:cubicBezTo>
                <a:cubicBezTo>
                  <a:pt x="1684499" y="1242570"/>
                  <a:pt x="1684499" y="1237361"/>
                  <a:pt x="1685368" y="1231284"/>
                </a:cubicBezTo>
                <a:cubicBezTo>
                  <a:pt x="1687973" y="1216525"/>
                  <a:pt x="1689275" y="1187875"/>
                  <a:pt x="1689275" y="1145335"/>
                </a:cubicBezTo>
                <a:cubicBezTo>
                  <a:pt x="1689275" y="1122763"/>
                  <a:pt x="1687104" y="1108004"/>
                  <a:pt x="1682764" y="1101059"/>
                </a:cubicBezTo>
                <a:cubicBezTo>
                  <a:pt x="1681028" y="1096718"/>
                  <a:pt x="1683198" y="1094114"/>
                  <a:pt x="1689275" y="1093246"/>
                </a:cubicBezTo>
                <a:cubicBezTo>
                  <a:pt x="1696221" y="1094982"/>
                  <a:pt x="1701863" y="1097152"/>
                  <a:pt x="1706204" y="1099757"/>
                </a:cubicBezTo>
                <a:cubicBezTo>
                  <a:pt x="1707940" y="1098889"/>
                  <a:pt x="1710545" y="1098020"/>
                  <a:pt x="1714017" y="1097152"/>
                </a:cubicBezTo>
                <a:cubicBezTo>
                  <a:pt x="1716622" y="1096284"/>
                  <a:pt x="1718793" y="1095850"/>
                  <a:pt x="1720529" y="1095850"/>
                </a:cubicBezTo>
                <a:cubicBezTo>
                  <a:pt x="1732683" y="1093246"/>
                  <a:pt x="1741799" y="1090641"/>
                  <a:pt x="1747876" y="1088037"/>
                </a:cubicBezTo>
                <a:cubicBezTo>
                  <a:pt x="1752217" y="1086300"/>
                  <a:pt x="1756992" y="1086300"/>
                  <a:pt x="1762200" y="1088037"/>
                </a:cubicBezTo>
                <a:cubicBezTo>
                  <a:pt x="1762200" y="1088037"/>
                  <a:pt x="1762635" y="1088471"/>
                  <a:pt x="1763503" y="1089339"/>
                </a:cubicBezTo>
                <a:cubicBezTo>
                  <a:pt x="1773920" y="1094548"/>
                  <a:pt x="1780867" y="1100625"/>
                  <a:pt x="1784338" y="1107570"/>
                </a:cubicBezTo>
                <a:cubicBezTo>
                  <a:pt x="1786943" y="1111911"/>
                  <a:pt x="1787378" y="1116686"/>
                  <a:pt x="1785641" y="1121895"/>
                </a:cubicBezTo>
                <a:cubicBezTo>
                  <a:pt x="1783904" y="1124500"/>
                  <a:pt x="1782168" y="1130577"/>
                  <a:pt x="1780432" y="1140126"/>
                </a:cubicBezTo>
                <a:cubicBezTo>
                  <a:pt x="1780432" y="1141863"/>
                  <a:pt x="1780432" y="1143165"/>
                  <a:pt x="1780432" y="1144033"/>
                </a:cubicBezTo>
                <a:cubicBezTo>
                  <a:pt x="1796059" y="1144033"/>
                  <a:pt x="1806476" y="1143599"/>
                  <a:pt x="1811686" y="1142731"/>
                </a:cubicBezTo>
                <a:cubicBezTo>
                  <a:pt x="1818631" y="1141863"/>
                  <a:pt x="1826879" y="1140561"/>
                  <a:pt x="1836428" y="1138824"/>
                </a:cubicBezTo>
                <a:cubicBezTo>
                  <a:pt x="1842506" y="1137088"/>
                  <a:pt x="1846847" y="1136220"/>
                  <a:pt x="1849451" y="1136220"/>
                </a:cubicBezTo>
                <a:lnTo>
                  <a:pt x="1849451" y="1128406"/>
                </a:lnTo>
                <a:cubicBezTo>
                  <a:pt x="1849451" y="1125802"/>
                  <a:pt x="1849451" y="1121895"/>
                  <a:pt x="1849451" y="1116686"/>
                </a:cubicBezTo>
                <a:cubicBezTo>
                  <a:pt x="1850320" y="1092377"/>
                  <a:pt x="1848583" y="1076316"/>
                  <a:pt x="1844242" y="1068503"/>
                </a:cubicBezTo>
                <a:cubicBezTo>
                  <a:pt x="1844242" y="1067635"/>
                  <a:pt x="1843808" y="1066767"/>
                  <a:pt x="1842940" y="1065898"/>
                </a:cubicBezTo>
                <a:cubicBezTo>
                  <a:pt x="1840335" y="1059821"/>
                  <a:pt x="1839901" y="1055480"/>
                  <a:pt x="1841638" y="1052876"/>
                </a:cubicBezTo>
                <a:cubicBezTo>
                  <a:pt x="1842506" y="1049403"/>
                  <a:pt x="1845978" y="1047667"/>
                  <a:pt x="1852055" y="1047667"/>
                </a:cubicBezTo>
                <a:close/>
                <a:moveTo>
                  <a:pt x="2116002" y="1046365"/>
                </a:moveTo>
                <a:cubicBezTo>
                  <a:pt x="2128156" y="1048101"/>
                  <a:pt x="2139877" y="1054178"/>
                  <a:pt x="2151163" y="1064596"/>
                </a:cubicBezTo>
                <a:cubicBezTo>
                  <a:pt x="2154636" y="1068069"/>
                  <a:pt x="2155070" y="1072410"/>
                  <a:pt x="2152465" y="1077619"/>
                </a:cubicBezTo>
                <a:cubicBezTo>
                  <a:pt x="2151597" y="1078487"/>
                  <a:pt x="2151163" y="1081525"/>
                  <a:pt x="2151163" y="1086734"/>
                </a:cubicBezTo>
                <a:cubicBezTo>
                  <a:pt x="2150295" y="1091075"/>
                  <a:pt x="2149861" y="1094548"/>
                  <a:pt x="2149861" y="1097152"/>
                </a:cubicBezTo>
                <a:cubicBezTo>
                  <a:pt x="2150729" y="1097152"/>
                  <a:pt x="2151597" y="1097152"/>
                  <a:pt x="2152465" y="1097152"/>
                </a:cubicBezTo>
                <a:cubicBezTo>
                  <a:pt x="2156806" y="1096284"/>
                  <a:pt x="2160279" y="1096718"/>
                  <a:pt x="2162883" y="1098455"/>
                </a:cubicBezTo>
                <a:cubicBezTo>
                  <a:pt x="2165488" y="1099323"/>
                  <a:pt x="2167658" y="1101059"/>
                  <a:pt x="2169394" y="1103664"/>
                </a:cubicBezTo>
                <a:lnTo>
                  <a:pt x="2169394" y="1102361"/>
                </a:lnTo>
                <a:cubicBezTo>
                  <a:pt x="2167658" y="1098889"/>
                  <a:pt x="2169394" y="1097152"/>
                  <a:pt x="2174603" y="1097152"/>
                </a:cubicBezTo>
                <a:cubicBezTo>
                  <a:pt x="2178944" y="1097152"/>
                  <a:pt x="2184587" y="1098020"/>
                  <a:pt x="2191533" y="1099757"/>
                </a:cubicBezTo>
                <a:cubicBezTo>
                  <a:pt x="2204554" y="1097152"/>
                  <a:pt x="2218446" y="1092811"/>
                  <a:pt x="2233204" y="1086734"/>
                </a:cubicBezTo>
                <a:cubicBezTo>
                  <a:pt x="2238413" y="1084130"/>
                  <a:pt x="2243188" y="1084564"/>
                  <a:pt x="2247530" y="1088037"/>
                </a:cubicBezTo>
                <a:cubicBezTo>
                  <a:pt x="2258815" y="1094982"/>
                  <a:pt x="2266629" y="1102361"/>
                  <a:pt x="2270970" y="1110175"/>
                </a:cubicBezTo>
                <a:cubicBezTo>
                  <a:pt x="2270970" y="1110175"/>
                  <a:pt x="2270970" y="1110609"/>
                  <a:pt x="2270970" y="1111477"/>
                </a:cubicBezTo>
                <a:cubicBezTo>
                  <a:pt x="2272706" y="1114950"/>
                  <a:pt x="2272706" y="1118422"/>
                  <a:pt x="2270970" y="1121895"/>
                </a:cubicBezTo>
                <a:cubicBezTo>
                  <a:pt x="2268365" y="1126236"/>
                  <a:pt x="2266629" y="1134483"/>
                  <a:pt x="2265760" y="1146638"/>
                </a:cubicBezTo>
                <a:cubicBezTo>
                  <a:pt x="2265760" y="1149242"/>
                  <a:pt x="2265760" y="1150979"/>
                  <a:pt x="2265760" y="1151847"/>
                </a:cubicBezTo>
                <a:cubicBezTo>
                  <a:pt x="2265760" y="1157056"/>
                  <a:pt x="2265760" y="1165303"/>
                  <a:pt x="2265760" y="1176589"/>
                </a:cubicBezTo>
                <a:cubicBezTo>
                  <a:pt x="2264893" y="1217393"/>
                  <a:pt x="2265327" y="1253856"/>
                  <a:pt x="2267063" y="1285978"/>
                </a:cubicBezTo>
                <a:cubicBezTo>
                  <a:pt x="2266195" y="1308550"/>
                  <a:pt x="2256211" y="1322007"/>
                  <a:pt x="2237111" y="1326348"/>
                </a:cubicBezTo>
                <a:cubicBezTo>
                  <a:pt x="2231902" y="1325479"/>
                  <a:pt x="2227995" y="1322007"/>
                  <a:pt x="2225391" y="1315930"/>
                </a:cubicBezTo>
                <a:cubicBezTo>
                  <a:pt x="2220182" y="1300303"/>
                  <a:pt x="2210632" y="1288583"/>
                  <a:pt x="2196742" y="1280769"/>
                </a:cubicBezTo>
                <a:cubicBezTo>
                  <a:pt x="2195005" y="1279033"/>
                  <a:pt x="2194137" y="1277730"/>
                  <a:pt x="2194137" y="1276862"/>
                </a:cubicBezTo>
                <a:cubicBezTo>
                  <a:pt x="2194137" y="1275994"/>
                  <a:pt x="2195440" y="1275560"/>
                  <a:pt x="2198044" y="1275560"/>
                </a:cubicBezTo>
                <a:cubicBezTo>
                  <a:pt x="2207594" y="1275560"/>
                  <a:pt x="2217577" y="1276428"/>
                  <a:pt x="2227995" y="1278165"/>
                </a:cubicBezTo>
                <a:cubicBezTo>
                  <a:pt x="2231468" y="1279033"/>
                  <a:pt x="2233204" y="1276862"/>
                  <a:pt x="2233204" y="1271653"/>
                </a:cubicBezTo>
                <a:cubicBezTo>
                  <a:pt x="2233204" y="1260367"/>
                  <a:pt x="2233204" y="1245174"/>
                  <a:pt x="2233204" y="1226075"/>
                </a:cubicBezTo>
                <a:cubicBezTo>
                  <a:pt x="2230600" y="1226075"/>
                  <a:pt x="2226693" y="1226509"/>
                  <a:pt x="2221484" y="1227377"/>
                </a:cubicBezTo>
                <a:cubicBezTo>
                  <a:pt x="2208462" y="1228245"/>
                  <a:pt x="2199780" y="1229113"/>
                  <a:pt x="2195440" y="1229981"/>
                </a:cubicBezTo>
                <a:cubicBezTo>
                  <a:pt x="2193703" y="1241268"/>
                  <a:pt x="2191533" y="1250817"/>
                  <a:pt x="2188928" y="1258631"/>
                </a:cubicBezTo>
                <a:cubicBezTo>
                  <a:pt x="2179378" y="1287280"/>
                  <a:pt x="2162015" y="1307248"/>
                  <a:pt x="2136838" y="1318534"/>
                </a:cubicBezTo>
                <a:cubicBezTo>
                  <a:pt x="2133366" y="1319402"/>
                  <a:pt x="2131629" y="1319836"/>
                  <a:pt x="2131629" y="1319836"/>
                </a:cubicBezTo>
                <a:cubicBezTo>
                  <a:pt x="2131629" y="1318968"/>
                  <a:pt x="2132497" y="1317232"/>
                  <a:pt x="2134234" y="1314627"/>
                </a:cubicBezTo>
                <a:cubicBezTo>
                  <a:pt x="2152465" y="1292055"/>
                  <a:pt x="2163317" y="1260801"/>
                  <a:pt x="2166789" y="1220866"/>
                </a:cubicBezTo>
                <a:cubicBezTo>
                  <a:pt x="2164186" y="1221734"/>
                  <a:pt x="2158542" y="1223036"/>
                  <a:pt x="2149861" y="1224772"/>
                </a:cubicBezTo>
                <a:cubicBezTo>
                  <a:pt x="2134234" y="1228245"/>
                  <a:pt x="2122514" y="1230850"/>
                  <a:pt x="2114700" y="1232586"/>
                </a:cubicBezTo>
                <a:cubicBezTo>
                  <a:pt x="2115568" y="1232586"/>
                  <a:pt x="2116002" y="1233020"/>
                  <a:pt x="2116002" y="1233888"/>
                </a:cubicBezTo>
                <a:cubicBezTo>
                  <a:pt x="2117739" y="1234756"/>
                  <a:pt x="2123382" y="1236059"/>
                  <a:pt x="2132931" y="1237795"/>
                </a:cubicBezTo>
                <a:cubicBezTo>
                  <a:pt x="2137272" y="1238663"/>
                  <a:pt x="2140745" y="1239531"/>
                  <a:pt x="2143350" y="1240399"/>
                </a:cubicBezTo>
                <a:cubicBezTo>
                  <a:pt x="2150295" y="1243872"/>
                  <a:pt x="2154636" y="1248647"/>
                  <a:pt x="2156372" y="1254724"/>
                </a:cubicBezTo>
                <a:cubicBezTo>
                  <a:pt x="2156372" y="1266878"/>
                  <a:pt x="2154202" y="1274692"/>
                  <a:pt x="2149861" y="1278165"/>
                </a:cubicBezTo>
                <a:cubicBezTo>
                  <a:pt x="2147256" y="1281637"/>
                  <a:pt x="2143350" y="1282071"/>
                  <a:pt x="2138141" y="1279467"/>
                </a:cubicBezTo>
                <a:cubicBezTo>
                  <a:pt x="2126855" y="1269049"/>
                  <a:pt x="2117305" y="1254724"/>
                  <a:pt x="2109491" y="1236493"/>
                </a:cubicBezTo>
                <a:cubicBezTo>
                  <a:pt x="2108623" y="1236493"/>
                  <a:pt x="2108189" y="1235624"/>
                  <a:pt x="2108189" y="1233888"/>
                </a:cubicBezTo>
                <a:cubicBezTo>
                  <a:pt x="2105584" y="1234756"/>
                  <a:pt x="2100810" y="1236059"/>
                  <a:pt x="2093864" y="1237795"/>
                </a:cubicBezTo>
                <a:cubicBezTo>
                  <a:pt x="2088655" y="1238663"/>
                  <a:pt x="2084748" y="1239531"/>
                  <a:pt x="2082144" y="1240399"/>
                </a:cubicBezTo>
                <a:cubicBezTo>
                  <a:pt x="2086485" y="1241268"/>
                  <a:pt x="2092128" y="1243438"/>
                  <a:pt x="2099073" y="1246911"/>
                </a:cubicBezTo>
                <a:cubicBezTo>
                  <a:pt x="2099941" y="1247779"/>
                  <a:pt x="2100810" y="1248213"/>
                  <a:pt x="2101678" y="1248213"/>
                </a:cubicBezTo>
                <a:cubicBezTo>
                  <a:pt x="2105150" y="1250817"/>
                  <a:pt x="2106453" y="1254290"/>
                  <a:pt x="2105584" y="1258631"/>
                </a:cubicBezTo>
                <a:cubicBezTo>
                  <a:pt x="2088221" y="1277730"/>
                  <a:pt x="2062610" y="1292923"/>
                  <a:pt x="2028752" y="1304209"/>
                </a:cubicBezTo>
                <a:cubicBezTo>
                  <a:pt x="2026147" y="1305078"/>
                  <a:pt x="2024845" y="1305078"/>
                  <a:pt x="2024845" y="1304209"/>
                </a:cubicBezTo>
                <a:cubicBezTo>
                  <a:pt x="2023977" y="1303341"/>
                  <a:pt x="2024411" y="1302039"/>
                  <a:pt x="2026147" y="1300303"/>
                </a:cubicBezTo>
                <a:cubicBezTo>
                  <a:pt x="2036565" y="1290753"/>
                  <a:pt x="2046549" y="1279467"/>
                  <a:pt x="2056099" y="1266444"/>
                </a:cubicBezTo>
                <a:cubicBezTo>
                  <a:pt x="2062176" y="1256894"/>
                  <a:pt x="2065649" y="1249949"/>
                  <a:pt x="2066517" y="1245608"/>
                </a:cubicBezTo>
                <a:cubicBezTo>
                  <a:pt x="2066517" y="1245608"/>
                  <a:pt x="2066517" y="1245174"/>
                  <a:pt x="2066517" y="1244306"/>
                </a:cubicBezTo>
                <a:cubicBezTo>
                  <a:pt x="2056967" y="1246911"/>
                  <a:pt x="2048720" y="1249515"/>
                  <a:pt x="2041774" y="1252120"/>
                </a:cubicBezTo>
                <a:cubicBezTo>
                  <a:pt x="2036565" y="1252988"/>
                  <a:pt x="2032659" y="1252988"/>
                  <a:pt x="2030054" y="1252120"/>
                </a:cubicBezTo>
                <a:cubicBezTo>
                  <a:pt x="2023109" y="1247779"/>
                  <a:pt x="2017032" y="1242570"/>
                  <a:pt x="2011823" y="1236493"/>
                </a:cubicBezTo>
                <a:cubicBezTo>
                  <a:pt x="2009218" y="1231284"/>
                  <a:pt x="2009652" y="1228245"/>
                  <a:pt x="2013125" y="1227377"/>
                </a:cubicBezTo>
                <a:cubicBezTo>
                  <a:pt x="2019202" y="1226509"/>
                  <a:pt x="2033527" y="1224338"/>
                  <a:pt x="2056099" y="1220866"/>
                </a:cubicBezTo>
                <a:cubicBezTo>
                  <a:pt x="2062176" y="1219997"/>
                  <a:pt x="2066951" y="1219129"/>
                  <a:pt x="2070424" y="1218261"/>
                </a:cubicBezTo>
                <a:cubicBezTo>
                  <a:pt x="2069556" y="1202634"/>
                  <a:pt x="2069122" y="1175721"/>
                  <a:pt x="2069122" y="1137522"/>
                </a:cubicBezTo>
                <a:cubicBezTo>
                  <a:pt x="2067385" y="1137522"/>
                  <a:pt x="2065649" y="1137956"/>
                  <a:pt x="2063912" y="1138824"/>
                </a:cubicBezTo>
                <a:cubicBezTo>
                  <a:pt x="2062176" y="1138824"/>
                  <a:pt x="2060874" y="1138824"/>
                  <a:pt x="2060005" y="1138824"/>
                </a:cubicBezTo>
                <a:cubicBezTo>
                  <a:pt x="2056533" y="1139692"/>
                  <a:pt x="2050456" y="1135351"/>
                  <a:pt x="2041774" y="1125802"/>
                </a:cubicBezTo>
                <a:cubicBezTo>
                  <a:pt x="2038302" y="1122329"/>
                  <a:pt x="2038302" y="1119725"/>
                  <a:pt x="2041774" y="1117988"/>
                </a:cubicBezTo>
                <a:cubicBezTo>
                  <a:pt x="2049588" y="1116252"/>
                  <a:pt x="2058269" y="1114950"/>
                  <a:pt x="2067819" y="1114082"/>
                </a:cubicBezTo>
                <a:cubicBezTo>
                  <a:pt x="2066951" y="1095850"/>
                  <a:pt x="2063912" y="1083262"/>
                  <a:pt x="2058703" y="1076316"/>
                </a:cubicBezTo>
                <a:cubicBezTo>
                  <a:pt x="2056967" y="1071107"/>
                  <a:pt x="2058703" y="1068069"/>
                  <a:pt x="2063912" y="1067201"/>
                </a:cubicBezTo>
                <a:cubicBezTo>
                  <a:pt x="2078671" y="1068937"/>
                  <a:pt x="2089523" y="1074580"/>
                  <a:pt x="2096468" y="1084130"/>
                </a:cubicBezTo>
                <a:cubicBezTo>
                  <a:pt x="2099073" y="1086734"/>
                  <a:pt x="2099941" y="1091075"/>
                  <a:pt x="2099073" y="1097152"/>
                </a:cubicBezTo>
                <a:cubicBezTo>
                  <a:pt x="2099073" y="1097152"/>
                  <a:pt x="2099073" y="1098020"/>
                  <a:pt x="2099073" y="1099757"/>
                </a:cubicBezTo>
                <a:cubicBezTo>
                  <a:pt x="2098205" y="1102361"/>
                  <a:pt x="2097770" y="1104966"/>
                  <a:pt x="2097770" y="1107570"/>
                </a:cubicBezTo>
                <a:cubicBezTo>
                  <a:pt x="2098639" y="1107570"/>
                  <a:pt x="2099073" y="1107570"/>
                  <a:pt x="2099073" y="1107570"/>
                </a:cubicBezTo>
                <a:cubicBezTo>
                  <a:pt x="2100810" y="1106702"/>
                  <a:pt x="2103848" y="1106268"/>
                  <a:pt x="2108189" y="1106268"/>
                </a:cubicBezTo>
                <a:cubicBezTo>
                  <a:pt x="2111661" y="1105400"/>
                  <a:pt x="2114266" y="1104966"/>
                  <a:pt x="2116002" y="1104966"/>
                </a:cubicBezTo>
                <a:cubicBezTo>
                  <a:pt x="2116002" y="1081525"/>
                  <a:pt x="2114266" y="1065464"/>
                  <a:pt x="2110793" y="1056783"/>
                </a:cubicBezTo>
                <a:cubicBezTo>
                  <a:pt x="2109057" y="1050705"/>
                  <a:pt x="2110793" y="1047233"/>
                  <a:pt x="2116002" y="1046365"/>
                </a:cubicBezTo>
                <a:close/>
                <a:moveTo>
                  <a:pt x="7492072" y="1045388"/>
                </a:moveTo>
                <a:cubicBezTo>
                  <a:pt x="7495762" y="1045605"/>
                  <a:pt x="7499126" y="1046365"/>
                  <a:pt x="7502165" y="1047667"/>
                </a:cubicBezTo>
                <a:cubicBezTo>
                  <a:pt x="7512583" y="1052876"/>
                  <a:pt x="7520830" y="1059821"/>
                  <a:pt x="7526908" y="1068503"/>
                </a:cubicBezTo>
                <a:cubicBezTo>
                  <a:pt x="7532116" y="1074580"/>
                  <a:pt x="7532116" y="1081091"/>
                  <a:pt x="7526908" y="1088037"/>
                </a:cubicBezTo>
                <a:cubicBezTo>
                  <a:pt x="7519094" y="1098455"/>
                  <a:pt x="7511280" y="1115818"/>
                  <a:pt x="7503467" y="1140126"/>
                </a:cubicBezTo>
                <a:cubicBezTo>
                  <a:pt x="7503467" y="1140995"/>
                  <a:pt x="7503034" y="1141863"/>
                  <a:pt x="7502165" y="1142731"/>
                </a:cubicBezTo>
                <a:cubicBezTo>
                  <a:pt x="7499560" y="1149676"/>
                  <a:pt x="7496088" y="1155319"/>
                  <a:pt x="7491747" y="1159660"/>
                </a:cubicBezTo>
                <a:cubicBezTo>
                  <a:pt x="7485670" y="1164001"/>
                  <a:pt x="7478724" y="1162265"/>
                  <a:pt x="7470911" y="1154451"/>
                </a:cubicBezTo>
                <a:cubicBezTo>
                  <a:pt x="7468306" y="1150979"/>
                  <a:pt x="7467004" y="1147940"/>
                  <a:pt x="7467004" y="1145335"/>
                </a:cubicBezTo>
                <a:cubicBezTo>
                  <a:pt x="7463532" y="1145335"/>
                  <a:pt x="7460060" y="1145770"/>
                  <a:pt x="7456586" y="1146638"/>
                </a:cubicBezTo>
                <a:cubicBezTo>
                  <a:pt x="7487840" y="1177023"/>
                  <a:pt x="7535156" y="1200464"/>
                  <a:pt x="7598531" y="1216959"/>
                </a:cubicBezTo>
                <a:cubicBezTo>
                  <a:pt x="7603740" y="1217827"/>
                  <a:pt x="7606344" y="1219129"/>
                  <a:pt x="7606344" y="1220866"/>
                </a:cubicBezTo>
                <a:cubicBezTo>
                  <a:pt x="7606344" y="1221734"/>
                  <a:pt x="7603740" y="1223036"/>
                  <a:pt x="7598531" y="1224772"/>
                </a:cubicBezTo>
                <a:cubicBezTo>
                  <a:pt x="7590718" y="1226509"/>
                  <a:pt x="7577262" y="1228679"/>
                  <a:pt x="7558162" y="1231284"/>
                </a:cubicBezTo>
                <a:cubicBezTo>
                  <a:pt x="7542534" y="1233888"/>
                  <a:pt x="7531248" y="1235624"/>
                  <a:pt x="7524303" y="1236493"/>
                </a:cubicBezTo>
                <a:cubicBezTo>
                  <a:pt x="7519094" y="1236493"/>
                  <a:pt x="7514320" y="1235190"/>
                  <a:pt x="7509978" y="1232586"/>
                </a:cubicBezTo>
                <a:cubicBezTo>
                  <a:pt x="7499560" y="1224772"/>
                  <a:pt x="7490011" y="1216959"/>
                  <a:pt x="7481329" y="1209145"/>
                </a:cubicBezTo>
                <a:cubicBezTo>
                  <a:pt x="7481329" y="1210882"/>
                  <a:pt x="7480895" y="1213052"/>
                  <a:pt x="7480026" y="1215657"/>
                </a:cubicBezTo>
                <a:cubicBezTo>
                  <a:pt x="7480026" y="1217393"/>
                  <a:pt x="7479593" y="1219129"/>
                  <a:pt x="7478724" y="1220866"/>
                </a:cubicBezTo>
                <a:cubicBezTo>
                  <a:pt x="7477856" y="1227811"/>
                  <a:pt x="7477422" y="1234322"/>
                  <a:pt x="7477422" y="1240399"/>
                </a:cubicBezTo>
                <a:cubicBezTo>
                  <a:pt x="7477422" y="1243872"/>
                  <a:pt x="7477422" y="1249515"/>
                  <a:pt x="7477422" y="1257329"/>
                </a:cubicBezTo>
                <a:cubicBezTo>
                  <a:pt x="7476554" y="1268615"/>
                  <a:pt x="7476120" y="1277296"/>
                  <a:pt x="7476120" y="1283374"/>
                </a:cubicBezTo>
                <a:cubicBezTo>
                  <a:pt x="7475252" y="1302473"/>
                  <a:pt x="7470477" y="1322441"/>
                  <a:pt x="7461795" y="1343277"/>
                </a:cubicBezTo>
                <a:cubicBezTo>
                  <a:pt x="7460060" y="1345881"/>
                  <a:pt x="7458757" y="1347184"/>
                  <a:pt x="7457888" y="1347184"/>
                </a:cubicBezTo>
                <a:cubicBezTo>
                  <a:pt x="7456152" y="1347184"/>
                  <a:pt x="7454850" y="1345881"/>
                  <a:pt x="7453982" y="1343277"/>
                </a:cubicBezTo>
                <a:cubicBezTo>
                  <a:pt x="7446168" y="1324177"/>
                  <a:pt x="7442262" y="1300303"/>
                  <a:pt x="7442262" y="1271653"/>
                </a:cubicBezTo>
                <a:cubicBezTo>
                  <a:pt x="7442262" y="1251685"/>
                  <a:pt x="7442262" y="1239097"/>
                  <a:pt x="7442262" y="1233888"/>
                </a:cubicBezTo>
                <a:cubicBezTo>
                  <a:pt x="7442262" y="1213920"/>
                  <a:pt x="7440092" y="1200464"/>
                  <a:pt x="7435750" y="1193519"/>
                </a:cubicBezTo>
                <a:cubicBezTo>
                  <a:pt x="7434014" y="1187441"/>
                  <a:pt x="7436184" y="1184403"/>
                  <a:pt x="7442262" y="1184403"/>
                </a:cubicBezTo>
                <a:cubicBezTo>
                  <a:pt x="7450944" y="1186139"/>
                  <a:pt x="7459190" y="1189612"/>
                  <a:pt x="7467004" y="1194821"/>
                </a:cubicBezTo>
                <a:cubicBezTo>
                  <a:pt x="7458323" y="1184403"/>
                  <a:pt x="7450075" y="1173117"/>
                  <a:pt x="7442262" y="1160962"/>
                </a:cubicBezTo>
                <a:cubicBezTo>
                  <a:pt x="7442262" y="1160094"/>
                  <a:pt x="7441394" y="1158792"/>
                  <a:pt x="7439657" y="1157056"/>
                </a:cubicBezTo>
                <a:cubicBezTo>
                  <a:pt x="7437921" y="1153583"/>
                  <a:pt x="7436619" y="1150979"/>
                  <a:pt x="7435750" y="1149242"/>
                </a:cubicBezTo>
                <a:cubicBezTo>
                  <a:pt x="7432278" y="1150110"/>
                  <a:pt x="7427069" y="1150979"/>
                  <a:pt x="7420124" y="1151847"/>
                </a:cubicBezTo>
                <a:cubicBezTo>
                  <a:pt x="7416651" y="1152715"/>
                  <a:pt x="7414046" y="1153149"/>
                  <a:pt x="7412310" y="1153149"/>
                </a:cubicBezTo>
                <a:cubicBezTo>
                  <a:pt x="7413178" y="1154017"/>
                  <a:pt x="7414914" y="1154885"/>
                  <a:pt x="7417519" y="1155753"/>
                </a:cubicBezTo>
                <a:cubicBezTo>
                  <a:pt x="7419256" y="1156622"/>
                  <a:pt x="7421860" y="1157924"/>
                  <a:pt x="7425332" y="1159660"/>
                </a:cubicBezTo>
                <a:cubicBezTo>
                  <a:pt x="7428806" y="1162265"/>
                  <a:pt x="7428806" y="1165737"/>
                  <a:pt x="7425332" y="1170078"/>
                </a:cubicBezTo>
                <a:cubicBezTo>
                  <a:pt x="7420124" y="1174419"/>
                  <a:pt x="7414046" y="1180496"/>
                  <a:pt x="7407101" y="1188310"/>
                </a:cubicBezTo>
                <a:cubicBezTo>
                  <a:pt x="7405365" y="1190914"/>
                  <a:pt x="7403194" y="1193519"/>
                  <a:pt x="7400590" y="1196123"/>
                </a:cubicBezTo>
                <a:cubicBezTo>
                  <a:pt x="7413612" y="1199596"/>
                  <a:pt x="7422294" y="1204370"/>
                  <a:pt x="7426634" y="1210448"/>
                </a:cubicBezTo>
                <a:cubicBezTo>
                  <a:pt x="7430108" y="1213052"/>
                  <a:pt x="7430108" y="1217827"/>
                  <a:pt x="7426634" y="1224772"/>
                </a:cubicBezTo>
                <a:cubicBezTo>
                  <a:pt x="7424030" y="1226509"/>
                  <a:pt x="7421860" y="1231284"/>
                  <a:pt x="7420124" y="1239097"/>
                </a:cubicBezTo>
                <a:cubicBezTo>
                  <a:pt x="7413178" y="1259065"/>
                  <a:pt x="7402760" y="1275560"/>
                  <a:pt x="7388870" y="1288583"/>
                </a:cubicBezTo>
                <a:cubicBezTo>
                  <a:pt x="7376716" y="1300737"/>
                  <a:pt x="7359786" y="1310721"/>
                  <a:pt x="7338082" y="1318534"/>
                </a:cubicBezTo>
                <a:cubicBezTo>
                  <a:pt x="7332873" y="1320270"/>
                  <a:pt x="7330268" y="1320705"/>
                  <a:pt x="7330268" y="1319836"/>
                </a:cubicBezTo>
                <a:cubicBezTo>
                  <a:pt x="7329400" y="1318968"/>
                  <a:pt x="7331137" y="1316798"/>
                  <a:pt x="7335478" y="1313325"/>
                </a:cubicBezTo>
                <a:cubicBezTo>
                  <a:pt x="7361522" y="1292489"/>
                  <a:pt x="7378018" y="1265142"/>
                  <a:pt x="7384962" y="1231284"/>
                </a:cubicBezTo>
                <a:cubicBezTo>
                  <a:pt x="7386699" y="1226943"/>
                  <a:pt x="7386699" y="1220432"/>
                  <a:pt x="7384962" y="1211750"/>
                </a:cubicBezTo>
                <a:cubicBezTo>
                  <a:pt x="7380622" y="1216091"/>
                  <a:pt x="7376282" y="1219563"/>
                  <a:pt x="7371940" y="1222168"/>
                </a:cubicBezTo>
                <a:cubicBezTo>
                  <a:pt x="7354578" y="1235190"/>
                  <a:pt x="7332439" y="1244740"/>
                  <a:pt x="7305526" y="1250817"/>
                </a:cubicBezTo>
                <a:cubicBezTo>
                  <a:pt x="7302053" y="1251685"/>
                  <a:pt x="7300316" y="1251685"/>
                  <a:pt x="7300316" y="1250817"/>
                </a:cubicBezTo>
                <a:cubicBezTo>
                  <a:pt x="7300316" y="1249949"/>
                  <a:pt x="7301619" y="1248647"/>
                  <a:pt x="7304224" y="1246911"/>
                </a:cubicBezTo>
                <a:cubicBezTo>
                  <a:pt x="7330268" y="1229547"/>
                  <a:pt x="7354143" y="1205673"/>
                  <a:pt x="7375847" y="1175287"/>
                </a:cubicBezTo>
                <a:cubicBezTo>
                  <a:pt x="7376716" y="1174419"/>
                  <a:pt x="7378018" y="1172248"/>
                  <a:pt x="7379754" y="1168776"/>
                </a:cubicBezTo>
                <a:cubicBezTo>
                  <a:pt x="7380622" y="1167039"/>
                  <a:pt x="7381490" y="1165737"/>
                  <a:pt x="7382358" y="1164869"/>
                </a:cubicBezTo>
                <a:cubicBezTo>
                  <a:pt x="7379754" y="1165737"/>
                  <a:pt x="7376282" y="1164869"/>
                  <a:pt x="7371940" y="1162265"/>
                </a:cubicBezTo>
                <a:cubicBezTo>
                  <a:pt x="7365864" y="1158792"/>
                  <a:pt x="7361956" y="1152281"/>
                  <a:pt x="7360220" y="1142731"/>
                </a:cubicBezTo>
                <a:cubicBezTo>
                  <a:pt x="7360220" y="1141863"/>
                  <a:pt x="7359352" y="1138824"/>
                  <a:pt x="7357616" y="1133615"/>
                </a:cubicBezTo>
                <a:cubicBezTo>
                  <a:pt x="7356748" y="1125802"/>
                  <a:pt x="7355880" y="1120159"/>
                  <a:pt x="7355011" y="1116686"/>
                </a:cubicBezTo>
                <a:cubicBezTo>
                  <a:pt x="7351538" y="1099323"/>
                  <a:pt x="7347198" y="1085866"/>
                  <a:pt x="7341988" y="1076316"/>
                </a:cubicBezTo>
                <a:cubicBezTo>
                  <a:pt x="7339384" y="1070239"/>
                  <a:pt x="7340252" y="1066767"/>
                  <a:pt x="7344593" y="1065898"/>
                </a:cubicBezTo>
                <a:cubicBezTo>
                  <a:pt x="7349802" y="1065898"/>
                  <a:pt x="7355011" y="1066767"/>
                  <a:pt x="7360220" y="1068503"/>
                </a:cubicBezTo>
                <a:cubicBezTo>
                  <a:pt x="7370638" y="1066767"/>
                  <a:pt x="7390606" y="1063294"/>
                  <a:pt x="7420124" y="1058085"/>
                </a:cubicBezTo>
                <a:cubicBezTo>
                  <a:pt x="7427937" y="1057217"/>
                  <a:pt x="7433580" y="1056349"/>
                  <a:pt x="7437052" y="1055480"/>
                </a:cubicBezTo>
                <a:cubicBezTo>
                  <a:pt x="7440526" y="1054612"/>
                  <a:pt x="7444866" y="1053744"/>
                  <a:pt x="7450075" y="1052876"/>
                </a:cubicBezTo>
                <a:cubicBezTo>
                  <a:pt x="7465702" y="1050271"/>
                  <a:pt x="7475686" y="1048101"/>
                  <a:pt x="7480026" y="1046365"/>
                </a:cubicBezTo>
                <a:cubicBezTo>
                  <a:pt x="7484368" y="1045497"/>
                  <a:pt x="7488383" y="1045171"/>
                  <a:pt x="7492072" y="1045388"/>
                </a:cubicBezTo>
                <a:close/>
                <a:moveTo>
                  <a:pt x="1448359" y="1045062"/>
                </a:moveTo>
                <a:cubicBezTo>
                  <a:pt x="1465722" y="1047667"/>
                  <a:pt x="1480481" y="1055480"/>
                  <a:pt x="1492636" y="1068503"/>
                </a:cubicBezTo>
                <a:cubicBezTo>
                  <a:pt x="1495240" y="1071976"/>
                  <a:pt x="1495240" y="1075882"/>
                  <a:pt x="1492636" y="1080223"/>
                </a:cubicBezTo>
                <a:cubicBezTo>
                  <a:pt x="1490032" y="1082828"/>
                  <a:pt x="1488295" y="1092811"/>
                  <a:pt x="1487427" y="1110175"/>
                </a:cubicBezTo>
                <a:lnTo>
                  <a:pt x="1487427" y="1114082"/>
                </a:lnTo>
                <a:cubicBezTo>
                  <a:pt x="1496976" y="1112345"/>
                  <a:pt x="1504356" y="1110609"/>
                  <a:pt x="1509565" y="1108873"/>
                </a:cubicBezTo>
                <a:cubicBezTo>
                  <a:pt x="1516510" y="1104532"/>
                  <a:pt x="1523021" y="1104532"/>
                  <a:pt x="1529099" y="1108873"/>
                </a:cubicBezTo>
                <a:cubicBezTo>
                  <a:pt x="1540385" y="1115818"/>
                  <a:pt x="1549934" y="1124500"/>
                  <a:pt x="1557748" y="1134917"/>
                </a:cubicBezTo>
                <a:cubicBezTo>
                  <a:pt x="1559484" y="1139258"/>
                  <a:pt x="1559051" y="1142297"/>
                  <a:pt x="1556446" y="1144033"/>
                </a:cubicBezTo>
                <a:cubicBezTo>
                  <a:pt x="1548632" y="1151847"/>
                  <a:pt x="1541687" y="1160094"/>
                  <a:pt x="1535610" y="1168776"/>
                </a:cubicBezTo>
                <a:cubicBezTo>
                  <a:pt x="1540819" y="1171380"/>
                  <a:pt x="1545160" y="1175721"/>
                  <a:pt x="1548632" y="1181798"/>
                </a:cubicBezTo>
                <a:cubicBezTo>
                  <a:pt x="1551237" y="1187007"/>
                  <a:pt x="1549500" y="1190046"/>
                  <a:pt x="1543423" y="1190914"/>
                </a:cubicBezTo>
                <a:cubicBezTo>
                  <a:pt x="1532137" y="1191782"/>
                  <a:pt x="1512603" y="1193084"/>
                  <a:pt x="1484822" y="1194821"/>
                </a:cubicBezTo>
                <a:cubicBezTo>
                  <a:pt x="1484822" y="1195689"/>
                  <a:pt x="1484822" y="1196991"/>
                  <a:pt x="1484822" y="1198728"/>
                </a:cubicBezTo>
                <a:cubicBezTo>
                  <a:pt x="1483954" y="1200464"/>
                  <a:pt x="1483520" y="1201766"/>
                  <a:pt x="1483520" y="1202634"/>
                </a:cubicBezTo>
                <a:cubicBezTo>
                  <a:pt x="1482652" y="1216525"/>
                  <a:pt x="1479613" y="1229113"/>
                  <a:pt x="1474404" y="1240399"/>
                </a:cubicBezTo>
                <a:cubicBezTo>
                  <a:pt x="1520416" y="1267312"/>
                  <a:pt x="1569468" y="1287280"/>
                  <a:pt x="1621557" y="1300303"/>
                </a:cubicBezTo>
                <a:cubicBezTo>
                  <a:pt x="1625898" y="1302039"/>
                  <a:pt x="1628070" y="1303775"/>
                  <a:pt x="1628070" y="1305512"/>
                </a:cubicBezTo>
                <a:cubicBezTo>
                  <a:pt x="1628937" y="1307248"/>
                  <a:pt x="1627201" y="1308550"/>
                  <a:pt x="1622860" y="1309418"/>
                </a:cubicBezTo>
                <a:cubicBezTo>
                  <a:pt x="1597684" y="1316364"/>
                  <a:pt x="1573375" y="1322007"/>
                  <a:pt x="1549934" y="1326348"/>
                </a:cubicBezTo>
                <a:cubicBezTo>
                  <a:pt x="1542989" y="1328084"/>
                  <a:pt x="1537780" y="1327216"/>
                  <a:pt x="1534307" y="1323743"/>
                </a:cubicBezTo>
                <a:cubicBezTo>
                  <a:pt x="1507395" y="1308984"/>
                  <a:pt x="1481350" y="1290319"/>
                  <a:pt x="1456173" y="1267747"/>
                </a:cubicBezTo>
                <a:cubicBezTo>
                  <a:pt x="1433600" y="1291187"/>
                  <a:pt x="1397572" y="1305078"/>
                  <a:pt x="1348086" y="1309418"/>
                </a:cubicBezTo>
                <a:cubicBezTo>
                  <a:pt x="1342877" y="1310287"/>
                  <a:pt x="1340273" y="1310287"/>
                  <a:pt x="1340273" y="1309418"/>
                </a:cubicBezTo>
                <a:cubicBezTo>
                  <a:pt x="1340273" y="1307682"/>
                  <a:pt x="1342444" y="1305946"/>
                  <a:pt x="1346784" y="1304209"/>
                </a:cubicBezTo>
                <a:cubicBezTo>
                  <a:pt x="1386720" y="1290319"/>
                  <a:pt x="1415803" y="1271653"/>
                  <a:pt x="1434035" y="1248213"/>
                </a:cubicBezTo>
                <a:cubicBezTo>
                  <a:pt x="1426221" y="1240399"/>
                  <a:pt x="1419276" y="1233454"/>
                  <a:pt x="1413198" y="1227377"/>
                </a:cubicBezTo>
                <a:cubicBezTo>
                  <a:pt x="1403649" y="1216959"/>
                  <a:pt x="1391060" y="1213052"/>
                  <a:pt x="1375433" y="1215657"/>
                </a:cubicBezTo>
                <a:cubicBezTo>
                  <a:pt x="1370224" y="1216525"/>
                  <a:pt x="1366752" y="1214788"/>
                  <a:pt x="1365015" y="1210448"/>
                </a:cubicBezTo>
                <a:cubicBezTo>
                  <a:pt x="1364148" y="1207843"/>
                  <a:pt x="1364581" y="1205239"/>
                  <a:pt x="1366318" y="1202634"/>
                </a:cubicBezTo>
                <a:cubicBezTo>
                  <a:pt x="1366318" y="1202634"/>
                  <a:pt x="1366752" y="1202200"/>
                  <a:pt x="1367620" y="1201332"/>
                </a:cubicBezTo>
                <a:cubicBezTo>
                  <a:pt x="1374565" y="1196991"/>
                  <a:pt x="1381077" y="1194821"/>
                  <a:pt x="1387153" y="1194821"/>
                </a:cubicBezTo>
                <a:cubicBezTo>
                  <a:pt x="1394968" y="1194821"/>
                  <a:pt x="1401912" y="1196123"/>
                  <a:pt x="1407990" y="1198728"/>
                </a:cubicBezTo>
                <a:cubicBezTo>
                  <a:pt x="1407121" y="1194387"/>
                  <a:pt x="1406253" y="1187875"/>
                  <a:pt x="1405385" y="1179194"/>
                </a:cubicBezTo>
                <a:cubicBezTo>
                  <a:pt x="1403649" y="1170512"/>
                  <a:pt x="1402347" y="1164435"/>
                  <a:pt x="1401478" y="1160962"/>
                </a:cubicBezTo>
                <a:cubicBezTo>
                  <a:pt x="1398874" y="1147940"/>
                  <a:pt x="1394534" y="1137088"/>
                  <a:pt x="1388456" y="1128406"/>
                </a:cubicBezTo>
                <a:cubicBezTo>
                  <a:pt x="1386720" y="1122329"/>
                  <a:pt x="1388022" y="1118856"/>
                  <a:pt x="1392362" y="1117988"/>
                </a:cubicBezTo>
                <a:cubicBezTo>
                  <a:pt x="1399309" y="1117988"/>
                  <a:pt x="1407556" y="1120159"/>
                  <a:pt x="1417106" y="1124500"/>
                </a:cubicBezTo>
                <a:cubicBezTo>
                  <a:pt x="1418842" y="1124500"/>
                  <a:pt x="1421880" y="1124065"/>
                  <a:pt x="1426221" y="1123197"/>
                </a:cubicBezTo>
                <a:cubicBezTo>
                  <a:pt x="1429694" y="1122329"/>
                  <a:pt x="1438810" y="1121027"/>
                  <a:pt x="1453568" y="1119291"/>
                </a:cubicBezTo>
                <a:lnTo>
                  <a:pt x="1453568" y="1111477"/>
                </a:lnTo>
                <a:cubicBezTo>
                  <a:pt x="1453568" y="1088905"/>
                  <a:pt x="1450095" y="1071541"/>
                  <a:pt x="1443150" y="1059387"/>
                </a:cubicBezTo>
                <a:cubicBezTo>
                  <a:pt x="1438810" y="1050705"/>
                  <a:pt x="1440546" y="1045931"/>
                  <a:pt x="1448359" y="1045062"/>
                </a:cubicBezTo>
                <a:close/>
                <a:moveTo>
                  <a:pt x="6776814" y="1041156"/>
                </a:moveTo>
                <a:cubicBezTo>
                  <a:pt x="6786364" y="1042892"/>
                  <a:pt x="6798518" y="1050271"/>
                  <a:pt x="6813276" y="1063294"/>
                </a:cubicBezTo>
                <a:cubicBezTo>
                  <a:pt x="6817618" y="1068503"/>
                  <a:pt x="6817618" y="1073712"/>
                  <a:pt x="6813276" y="1078921"/>
                </a:cubicBezTo>
                <a:cubicBezTo>
                  <a:pt x="6808936" y="1086734"/>
                  <a:pt x="6805030" y="1095416"/>
                  <a:pt x="6801556" y="1104966"/>
                </a:cubicBezTo>
                <a:cubicBezTo>
                  <a:pt x="6800688" y="1105834"/>
                  <a:pt x="6800254" y="1106702"/>
                  <a:pt x="6800254" y="1107570"/>
                </a:cubicBezTo>
                <a:cubicBezTo>
                  <a:pt x="6799386" y="1108438"/>
                  <a:pt x="6798952" y="1109307"/>
                  <a:pt x="6798952" y="1110175"/>
                </a:cubicBezTo>
                <a:cubicBezTo>
                  <a:pt x="6801556" y="1110175"/>
                  <a:pt x="6804161" y="1109741"/>
                  <a:pt x="6806766" y="1108873"/>
                </a:cubicBezTo>
                <a:cubicBezTo>
                  <a:pt x="6822392" y="1106268"/>
                  <a:pt x="6836284" y="1103664"/>
                  <a:pt x="6848438" y="1101059"/>
                </a:cubicBezTo>
                <a:cubicBezTo>
                  <a:pt x="6858856" y="1097586"/>
                  <a:pt x="6867538" y="1098020"/>
                  <a:pt x="6874482" y="1102361"/>
                </a:cubicBezTo>
                <a:cubicBezTo>
                  <a:pt x="6880560" y="1106702"/>
                  <a:pt x="6886202" y="1111477"/>
                  <a:pt x="6891412" y="1116686"/>
                </a:cubicBezTo>
                <a:cubicBezTo>
                  <a:pt x="6895752" y="1121895"/>
                  <a:pt x="6894884" y="1125802"/>
                  <a:pt x="6888807" y="1128406"/>
                </a:cubicBezTo>
                <a:cubicBezTo>
                  <a:pt x="6881862" y="1131879"/>
                  <a:pt x="6873614" y="1133615"/>
                  <a:pt x="6864064" y="1133615"/>
                </a:cubicBezTo>
                <a:cubicBezTo>
                  <a:pt x="6838888" y="1133615"/>
                  <a:pt x="6813276" y="1135786"/>
                  <a:pt x="6787232" y="1140126"/>
                </a:cubicBezTo>
                <a:cubicBezTo>
                  <a:pt x="6787232" y="1140126"/>
                  <a:pt x="6786798" y="1140126"/>
                  <a:pt x="6785930" y="1140126"/>
                </a:cubicBezTo>
                <a:cubicBezTo>
                  <a:pt x="6774644" y="1160962"/>
                  <a:pt x="6761187" y="1180496"/>
                  <a:pt x="6745560" y="1198728"/>
                </a:cubicBezTo>
                <a:cubicBezTo>
                  <a:pt x="6743824" y="1200464"/>
                  <a:pt x="6742088" y="1202200"/>
                  <a:pt x="6740351" y="1203937"/>
                </a:cubicBezTo>
                <a:cubicBezTo>
                  <a:pt x="6743824" y="1210014"/>
                  <a:pt x="6745560" y="1218261"/>
                  <a:pt x="6745560" y="1228679"/>
                </a:cubicBezTo>
                <a:cubicBezTo>
                  <a:pt x="6745560" y="1242570"/>
                  <a:pt x="6745560" y="1257763"/>
                  <a:pt x="6745560" y="1274258"/>
                </a:cubicBezTo>
                <a:cubicBezTo>
                  <a:pt x="6762056" y="1274258"/>
                  <a:pt x="6774210" y="1273390"/>
                  <a:pt x="6782024" y="1271653"/>
                </a:cubicBezTo>
                <a:cubicBezTo>
                  <a:pt x="6784628" y="1271653"/>
                  <a:pt x="6787666" y="1271219"/>
                  <a:pt x="6791138" y="1270351"/>
                </a:cubicBezTo>
                <a:cubicBezTo>
                  <a:pt x="6795480" y="1270351"/>
                  <a:pt x="6798518" y="1269917"/>
                  <a:pt x="6800254" y="1269049"/>
                </a:cubicBezTo>
                <a:cubicBezTo>
                  <a:pt x="6800254" y="1265576"/>
                  <a:pt x="6800254" y="1259499"/>
                  <a:pt x="6800254" y="1250817"/>
                </a:cubicBezTo>
                <a:cubicBezTo>
                  <a:pt x="6801123" y="1240399"/>
                  <a:pt x="6801556" y="1232586"/>
                  <a:pt x="6801556" y="1227377"/>
                </a:cubicBezTo>
                <a:cubicBezTo>
                  <a:pt x="6799820" y="1227377"/>
                  <a:pt x="6796782" y="1227811"/>
                  <a:pt x="6792440" y="1228679"/>
                </a:cubicBezTo>
                <a:cubicBezTo>
                  <a:pt x="6788100" y="1228679"/>
                  <a:pt x="6784628" y="1229113"/>
                  <a:pt x="6782024" y="1229981"/>
                </a:cubicBezTo>
                <a:cubicBezTo>
                  <a:pt x="6774210" y="1229981"/>
                  <a:pt x="6769000" y="1229113"/>
                  <a:pt x="6766396" y="1227377"/>
                </a:cubicBezTo>
                <a:cubicBezTo>
                  <a:pt x="6759451" y="1223036"/>
                  <a:pt x="6753808" y="1216959"/>
                  <a:pt x="6749466" y="1209145"/>
                </a:cubicBezTo>
                <a:cubicBezTo>
                  <a:pt x="6747730" y="1207409"/>
                  <a:pt x="6747296" y="1206107"/>
                  <a:pt x="6748164" y="1205239"/>
                </a:cubicBezTo>
                <a:cubicBezTo>
                  <a:pt x="6749033" y="1204370"/>
                  <a:pt x="6751203" y="1203937"/>
                  <a:pt x="6754676" y="1203937"/>
                </a:cubicBezTo>
                <a:cubicBezTo>
                  <a:pt x="6770302" y="1202200"/>
                  <a:pt x="6785930" y="1200898"/>
                  <a:pt x="6801556" y="1200030"/>
                </a:cubicBezTo>
                <a:cubicBezTo>
                  <a:pt x="6800688" y="1180930"/>
                  <a:pt x="6797650" y="1166171"/>
                  <a:pt x="6792440" y="1155753"/>
                </a:cubicBezTo>
                <a:cubicBezTo>
                  <a:pt x="6789836" y="1147940"/>
                  <a:pt x="6792875" y="1144467"/>
                  <a:pt x="6801556" y="1145335"/>
                </a:cubicBezTo>
                <a:cubicBezTo>
                  <a:pt x="6814579" y="1147940"/>
                  <a:pt x="6826734" y="1152715"/>
                  <a:pt x="6838020" y="1159660"/>
                </a:cubicBezTo>
                <a:cubicBezTo>
                  <a:pt x="6841492" y="1163133"/>
                  <a:pt x="6842360" y="1167908"/>
                  <a:pt x="6840624" y="1173985"/>
                </a:cubicBezTo>
                <a:cubicBezTo>
                  <a:pt x="6838020" y="1180930"/>
                  <a:pt x="6836284" y="1188310"/>
                  <a:pt x="6835415" y="1196123"/>
                </a:cubicBezTo>
                <a:cubicBezTo>
                  <a:pt x="6838020" y="1195255"/>
                  <a:pt x="6841058" y="1194387"/>
                  <a:pt x="6844530" y="1193519"/>
                </a:cubicBezTo>
                <a:cubicBezTo>
                  <a:pt x="6848004" y="1191782"/>
                  <a:pt x="6851042" y="1190914"/>
                  <a:pt x="6853646" y="1190914"/>
                </a:cubicBezTo>
                <a:cubicBezTo>
                  <a:pt x="6859724" y="1188310"/>
                  <a:pt x="6865801" y="1188310"/>
                  <a:pt x="6871878" y="1190914"/>
                </a:cubicBezTo>
                <a:cubicBezTo>
                  <a:pt x="6881428" y="1196991"/>
                  <a:pt x="6887504" y="1202634"/>
                  <a:pt x="6890109" y="1207843"/>
                </a:cubicBezTo>
                <a:cubicBezTo>
                  <a:pt x="6892714" y="1213052"/>
                  <a:pt x="6890978" y="1216525"/>
                  <a:pt x="6884900" y="1218261"/>
                </a:cubicBezTo>
                <a:cubicBezTo>
                  <a:pt x="6879691" y="1219129"/>
                  <a:pt x="6871444" y="1219997"/>
                  <a:pt x="6860158" y="1220866"/>
                </a:cubicBezTo>
                <a:cubicBezTo>
                  <a:pt x="6848872" y="1222602"/>
                  <a:pt x="6840190" y="1223904"/>
                  <a:pt x="6834112" y="1224772"/>
                </a:cubicBezTo>
                <a:lnTo>
                  <a:pt x="6834112" y="1266444"/>
                </a:lnTo>
                <a:cubicBezTo>
                  <a:pt x="6835849" y="1265576"/>
                  <a:pt x="6838454" y="1265142"/>
                  <a:pt x="6841926" y="1265142"/>
                </a:cubicBezTo>
                <a:cubicBezTo>
                  <a:pt x="6845399" y="1264274"/>
                  <a:pt x="6848004" y="1263840"/>
                  <a:pt x="6849740" y="1263840"/>
                </a:cubicBezTo>
                <a:cubicBezTo>
                  <a:pt x="6854080" y="1263840"/>
                  <a:pt x="6861894" y="1262972"/>
                  <a:pt x="6873180" y="1261235"/>
                </a:cubicBezTo>
                <a:cubicBezTo>
                  <a:pt x="6876653" y="1260367"/>
                  <a:pt x="6879258" y="1259933"/>
                  <a:pt x="6880994" y="1259933"/>
                </a:cubicBezTo>
                <a:cubicBezTo>
                  <a:pt x="6887071" y="1259065"/>
                  <a:pt x="6892714" y="1259933"/>
                  <a:pt x="6897922" y="1262538"/>
                </a:cubicBezTo>
                <a:cubicBezTo>
                  <a:pt x="6906604" y="1267747"/>
                  <a:pt x="6913984" y="1273824"/>
                  <a:pt x="6920061" y="1280769"/>
                </a:cubicBezTo>
                <a:cubicBezTo>
                  <a:pt x="6924402" y="1289451"/>
                  <a:pt x="6921798" y="1294225"/>
                  <a:pt x="6912248" y="1295094"/>
                </a:cubicBezTo>
                <a:cubicBezTo>
                  <a:pt x="6900094" y="1293357"/>
                  <a:pt x="6876653" y="1292923"/>
                  <a:pt x="6841926" y="1293791"/>
                </a:cubicBezTo>
                <a:cubicBezTo>
                  <a:pt x="6834981" y="1293791"/>
                  <a:pt x="6830640" y="1293791"/>
                  <a:pt x="6828904" y="1293791"/>
                </a:cubicBezTo>
                <a:cubicBezTo>
                  <a:pt x="6803727" y="1295528"/>
                  <a:pt x="6783325" y="1297698"/>
                  <a:pt x="6767698" y="1300303"/>
                </a:cubicBezTo>
                <a:cubicBezTo>
                  <a:pt x="6762490" y="1301171"/>
                  <a:pt x="6758582" y="1301171"/>
                  <a:pt x="6755978" y="1300303"/>
                </a:cubicBezTo>
                <a:cubicBezTo>
                  <a:pt x="6755110" y="1299434"/>
                  <a:pt x="6754242" y="1298566"/>
                  <a:pt x="6753374" y="1297698"/>
                </a:cubicBezTo>
                <a:cubicBezTo>
                  <a:pt x="6749033" y="1294225"/>
                  <a:pt x="6746428" y="1291621"/>
                  <a:pt x="6745560" y="1289885"/>
                </a:cubicBezTo>
                <a:lnTo>
                  <a:pt x="6745560" y="1296396"/>
                </a:lnTo>
                <a:cubicBezTo>
                  <a:pt x="6745560" y="1309418"/>
                  <a:pt x="6743390" y="1320270"/>
                  <a:pt x="6739048" y="1328952"/>
                </a:cubicBezTo>
                <a:cubicBezTo>
                  <a:pt x="6734708" y="1332425"/>
                  <a:pt x="6729933" y="1333293"/>
                  <a:pt x="6724724" y="1331557"/>
                </a:cubicBezTo>
                <a:cubicBezTo>
                  <a:pt x="6716042" y="1328952"/>
                  <a:pt x="6709966" y="1321139"/>
                  <a:pt x="6706492" y="1308116"/>
                </a:cubicBezTo>
                <a:cubicBezTo>
                  <a:pt x="6705624" y="1302907"/>
                  <a:pt x="6705624" y="1298566"/>
                  <a:pt x="6706492" y="1295094"/>
                </a:cubicBezTo>
                <a:cubicBezTo>
                  <a:pt x="6709966" y="1288148"/>
                  <a:pt x="6711702" y="1279901"/>
                  <a:pt x="6711702" y="1270351"/>
                </a:cubicBezTo>
                <a:cubicBezTo>
                  <a:pt x="6711702" y="1266878"/>
                  <a:pt x="6711702" y="1262103"/>
                  <a:pt x="6711702" y="1256026"/>
                </a:cubicBezTo>
                <a:cubicBezTo>
                  <a:pt x="6712570" y="1245608"/>
                  <a:pt x="6712570" y="1237361"/>
                  <a:pt x="6711702" y="1231284"/>
                </a:cubicBezTo>
                <a:cubicBezTo>
                  <a:pt x="6691734" y="1248647"/>
                  <a:pt x="6669162" y="1262538"/>
                  <a:pt x="6643984" y="1272956"/>
                </a:cubicBezTo>
                <a:cubicBezTo>
                  <a:pt x="6640512" y="1274692"/>
                  <a:pt x="6637908" y="1275126"/>
                  <a:pt x="6636172" y="1274258"/>
                </a:cubicBezTo>
                <a:cubicBezTo>
                  <a:pt x="6635303" y="1273390"/>
                  <a:pt x="6636606" y="1271653"/>
                  <a:pt x="6640078" y="1269049"/>
                </a:cubicBezTo>
                <a:cubicBezTo>
                  <a:pt x="6683486" y="1231718"/>
                  <a:pt x="6717344" y="1190480"/>
                  <a:pt x="6741653" y="1145335"/>
                </a:cubicBezTo>
                <a:cubicBezTo>
                  <a:pt x="6739048" y="1146204"/>
                  <a:pt x="6735576" y="1146638"/>
                  <a:pt x="6731235" y="1146638"/>
                </a:cubicBezTo>
                <a:cubicBezTo>
                  <a:pt x="6726026" y="1148374"/>
                  <a:pt x="6720817" y="1147506"/>
                  <a:pt x="6715608" y="1144033"/>
                </a:cubicBezTo>
                <a:cubicBezTo>
                  <a:pt x="6709532" y="1141429"/>
                  <a:pt x="6703888" y="1136654"/>
                  <a:pt x="6698679" y="1129708"/>
                </a:cubicBezTo>
                <a:cubicBezTo>
                  <a:pt x="6695206" y="1123631"/>
                  <a:pt x="6696509" y="1120159"/>
                  <a:pt x="6702586" y="1119291"/>
                </a:cubicBezTo>
                <a:cubicBezTo>
                  <a:pt x="6714740" y="1119291"/>
                  <a:pt x="6727328" y="1118422"/>
                  <a:pt x="6740351" y="1116686"/>
                </a:cubicBezTo>
                <a:cubicBezTo>
                  <a:pt x="6742088" y="1116686"/>
                  <a:pt x="6744692" y="1116686"/>
                  <a:pt x="6748164" y="1116686"/>
                </a:cubicBezTo>
                <a:cubicBezTo>
                  <a:pt x="6751638" y="1115818"/>
                  <a:pt x="6754676" y="1115384"/>
                  <a:pt x="6757280" y="1115384"/>
                </a:cubicBezTo>
                <a:cubicBezTo>
                  <a:pt x="6758148" y="1111911"/>
                  <a:pt x="6759885" y="1107136"/>
                  <a:pt x="6762490" y="1101059"/>
                </a:cubicBezTo>
                <a:cubicBezTo>
                  <a:pt x="6765962" y="1090641"/>
                  <a:pt x="6768566" y="1082828"/>
                  <a:pt x="6770302" y="1077619"/>
                </a:cubicBezTo>
                <a:cubicBezTo>
                  <a:pt x="6773776" y="1063728"/>
                  <a:pt x="6773342" y="1053744"/>
                  <a:pt x="6769000" y="1047667"/>
                </a:cubicBezTo>
                <a:cubicBezTo>
                  <a:pt x="6767264" y="1043326"/>
                  <a:pt x="6769869" y="1041156"/>
                  <a:pt x="6776814" y="1041156"/>
                </a:cubicBezTo>
                <a:close/>
                <a:moveTo>
                  <a:pt x="5765379" y="1041156"/>
                </a:moveTo>
                <a:cubicBezTo>
                  <a:pt x="5781874" y="1044628"/>
                  <a:pt x="5795330" y="1052008"/>
                  <a:pt x="5805748" y="1063294"/>
                </a:cubicBezTo>
                <a:cubicBezTo>
                  <a:pt x="5808353" y="1066767"/>
                  <a:pt x="5808786" y="1070239"/>
                  <a:pt x="5807051" y="1073712"/>
                </a:cubicBezTo>
                <a:cubicBezTo>
                  <a:pt x="5804446" y="1078053"/>
                  <a:pt x="5804880" y="1094548"/>
                  <a:pt x="5808353" y="1123197"/>
                </a:cubicBezTo>
                <a:cubicBezTo>
                  <a:pt x="5810089" y="1131011"/>
                  <a:pt x="5811391" y="1138390"/>
                  <a:pt x="5812260" y="1145335"/>
                </a:cubicBezTo>
                <a:cubicBezTo>
                  <a:pt x="5817469" y="1143599"/>
                  <a:pt x="5821375" y="1142297"/>
                  <a:pt x="5823980" y="1141429"/>
                </a:cubicBezTo>
                <a:cubicBezTo>
                  <a:pt x="5837002" y="1135351"/>
                  <a:pt x="5848722" y="1138390"/>
                  <a:pt x="5859140" y="1150544"/>
                </a:cubicBezTo>
                <a:cubicBezTo>
                  <a:pt x="5862613" y="1155753"/>
                  <a:pt x="5861311" y="1159660"/>
                  <a:pt x="5855234" y="1162265"/>
                </a:cubicBezTo>
                <a:cubicBezTo>
                  <a:pt x="5850025" y="1164001"/>
                  <a:pt x="5841777" y="1166606"/>
                  <a:pt x="5830491" y="1170078"/>
                </a:cubicBezTo>
                <a:cubicBezTo>
                  <a:pt x="5825282" y="1170946"/>
                  <a:pt x="5821375" y="1171814"/>
                  <a:pt x="5818770" y="1172683"/>
                </a:cubicBezTo>
                <a:cubicBezTo>
                  <a:pt x="5821375" y="1183101"/>
                  <a:pt x="5824413" y="1193084"/>
                  <a:pt x="5827886" y="1202634"/>
                </a:cubicBezTo>
                <a:cubicBezTo>
                  <a:pt x="5833963" y="1193084"/>
                  <a:pt x="5837436" y="1184837"/>
                  <a:pt x="5838304" y="1177892"/>
                </a:cubicBezTo>
                <a:cubicBezTo>
                  <a:pt x="5840040" y="1170946"/>
                  <a:pt x="5843947" y="1169210"/>
                  <a:pt x="5850025" y="1172683"/>
                </a:cubicBezTo>
                <a:cubicBezTo>
                  <a:pt x="5857838" y="1177023"/>
                  <a:pt x="5864783" y="1183535"/>
                  <a:pt x="5870860" y="1192216"/>
                </a:cubicBezTo>
                <a:cubicBezTo>
                  <a:pt x="5873465" y="1196557"/>
                  <a:pt x="5872597" y="1200464"/>
                  <a:pt x="5868256" y="1203937"/>
                </a:cubicBezTo>
                <a:cubicBezTo>
                  <a:pt x="5866520" y="1205673"/>
                  <a:pt x="5863915" y="1208711"/>
                  <a:pt x="5860443" y="1213052"/>
                </a:cubicBezTo>
                <a:cubicBezTo>
                  <a:pt x="5856970" y="1216525"/>
                  <a:pt x="5854365" y="1219563"/>
                  <a:pt x="5852629" y="1222168"/>
                </a:cubicBezTo>
                <a:cubicBezTo>
                  <a:pt x="5851761" y="1223036"/>
                  <a:pt x="5850025" y="1224772"/>
                  <a:pt x="5847420" y="1227377"/>
                </a:cubicBezTo>
                <a:cubicBezTo>
                  <a:pt x="5845684" y="1229981"/>
                  <a:pt x="5843947" y="1232152"/>
                  <a:pt x="5842211" y="1233888"/>
                </a:cubicBezTo>
                <a:cubicBezTo>
                  <a:pt x="5853497" y="1254724"/>
                  <a:pt x="5866954" y="1272087"/>
                  <a:pt x="5882581" y="1285978"/>
                </a:cubicBezTo>
                <a:cubicBezTo>
                  <a:pt x="5886053" y="1288583"/>
                  <a:pt x="5888658" y="1288148"/>
                  <a:pt x="5890394" y="1284676"/>
                </a:cubicBezTo>
                <a:cubicBezTo>
                  <a:pt x="5891262" y="1282939"/>
                  <a:pt x="5891697" y="1280335"/>
                  <a:pt x="5891697" y="1276862"/>
                </a:cubicBezTo>
                <a:cubicBezTo>
                  <a:pt x="5893432" y="1270785"/>
                  <a:pt x="5895603" y="1264274"/>
                  <a:pt x="5898208" y="1257329"/>
                </a:cubicBezTo>
                <a:cubicBezTo>
                  <a:pt x="5899076" y="1255592"/>
                  <a:pt x="5899944" y="1254290"/>
                  <a:pt x="5900812" y="1253422"/>
                </a:cubicBezTo>
                <a:cubicBezTo>
                  <a:pt x="5901680" y="1253422"/>
                  <a:pt x="5902548" y="1254290"/>
                  <a:pt x="5903417" y="1256026"/>
                </a:cubicBezTo>
                <a:cubicBezTo>
                  <a:pt x="5906021" y="1267312"/>
                  <a:pt x="5910796" y="1282939"/>
                  <a:pt x="5917741" y="1302907"/>
                </a:cubicBezTo>
                <a:cubicBezTo>
                  <a:pt x="5918609" y="1305512"/>
                  <a:pt x="5919477" y="1307248"/>
                  <a:pt x="5920346" y="1308116"/>
                </a:cubicBezTo>
                <a:cubicBezTo>
                  <a:pt x="5922950" y="1313325"/>
                  <a:pt x="5923818" y="1318100"/>
                  <a:pt x="5922950" y="1322441"/>
                </a:cubicBezTo>
                <a:cubicBezTo>
                  <a:pt x="5922082" y="1329386"/>
                  <a:pt x="5917307" y="1332859"/>
                  <a:pt x="5908626" y="1332859"/>
                </a:cubicBezTo>
                <a:cubicBezTo>
                  <a:pt x="5887789" y="1331123"/>
                  <a:pt x="5870426" y="1323309"/>
                  <a:pt x="5856536" y="1309418"/>
                </a:cubicBezTo>
                <a:cubicBezTo>
                  <a:pt x="5840908" y="1293791"/>
                  <a:pt x="5827886" y="1275994"/>
                  <a:pt x="5817469" y="1256026"/>
                </a:cubicBezTo>
                <a:cubicBezTo>
                  <a:pt x="5806182" y="1265576"/>
                  <a:pt x="5788385" y="1274692"/>
                  <a:pt x="5764076" y="1283374"/>
                </a:cubicBezTo>
                <a:cubicBezTo>
                  <a:pt x="5762340" y="1284242"/>
                  <a:pt x="5761038" y="1283808"/>
                  <a:pt x="5760170" y="1282071"/>
                </a:cubicBezTo>
                <a:cubicBezTo>
                  <a:pt x="5760170" y="1281203"/>
                  <a:pt x="5760603" y="1279901"/>
                  <a:pt x="5761472" y="1278165"/>
                </a:cubicBezTo>
                <a:cubicBezTo>
                  <a:pt x="5772758" y="1267747"/>
                  <a:pt x="5786648" y="1253422"/>
                  <a:pt x="5803144" y="1235190"/>
                </a:cubicBezTo>
                <a:cubicBezTo>
                  <a:pt x="5802275" y="1236927"/>
                  <a:pt x="5803144" y="1236059"/>
                  <a:pt x="5805748" y="1232586"/>
                </a:cubicBezTo>
                <a:cubicBezTo>
                  <a:pt x="5799671" y="1216959"/>
                  <a:pt x="5794028" y="1199596"/>
                  <a:pt x="5788819" y="1180496"/>
                </a:cubicBezTo>
                <a:lnTo>
                  <a:pt x="5754961" y="1189612"/>
                </a:lnTo>
                <a:lnTo>
                  <a:pt x="5754961" y="1198728"/>
                </a:lnTo>
                <a:cubicBezTo>
                  <a:pt x="5754961" y="1202200"/>
                  <a:pt x="5754961" y="1205673"/>
                  <a:pt x="5754961" y="1209145"/>
                </a:cubicBezTo>
                <a:cubicBezTo>
                  <a:pt x="5763642" y="1206541"/>
                  <a:pt x="5773192" y="1203502"/>
                  <a:pt x="5783610" y="1200030"/>
                </a:cubicBezTo>
                <a:cubicBezTo>
                  <a:pt x="5785346" y="1199162"/>
                  <a:pt x="5786648" y="1199596"/>
                  <a:pt x="5787517" y="1201332"/>
                </a:cubicBezTo>
                <a:cubicBezTo>
                  <a:pt x="5788385" y="1203068"/>
                  <a:pt x="5787951" y="1204370"/>
                  <a:pt x="5786215" y="1205239"/>
                </a:cubicBezTo>
                <a:cubicBezTo>
                  <a:pt x="5783610" y="1206975"/>
                  <a:pt x="5780137" y="1209145"/>
                  <a:pt x="5775797" y="1211750"/>
                </a:cubicBezTo>
                <a:cubicBezTo>
                  <a:pt x="5767115" y="1216959"/>
                  <a:pt x="5760170" y="1221300"/>
                  <a:pt x="5754961" y="1224772"/>
                </a:cubicBezTo>
                <a:cubicBezTo>
                  <a:pt x="5754961" y="1229981"/>
                  <a:pt x="5755394" y="1238663"/>
                  <a:pt x="5756263" y="1250817"/>
                </a:cubicBezTo>
                <a:cubicBezTo>
                  <a:pt x="5756263" y="1261235"/>
                  <a:pt x="5756263" y="1268615"/>
                  <a:pt x="5756263" y="1272956"/>
                </a:cubicBezTo>
                <a:cubicBezTo>
                  <a:pt x="5754526" y="1297264"/>
                  <a:pt x="5744976" y="1311155"/>
                  <a:pt x="5727614" y="1314627"/>
                </a:cubicBezTo>
                <a:cubicBezTo>
                  <a:pt x="5723273" y="1314627"/>
                  <a:pt x="5719799" y="1311589"/>
                  <a:pt x="5717196" y="1305512"/>
                </a:cubicBezTo>
                <a:cubicBezTo>
                  <a:pt x="5714591" y="1294225"/>
                  <a:pt x="5707646" y="1282939"/>
                  <a:pt x="5696360" y="1271653"/>
                </a:cubicBezTo>
                <a:cubicBezTo>
                  <a:pt x="5695491" y="1270785"/>
                  <a:pt x="5695057" y="1269917"/>
                  <a:pt x="5695057" y="1269049"/>
                </a:cubicBezTo>
                <a:cubicBezTo>
                  <a:pt x="5695057" y="1268181"/>
                  <a:pt x="5695925" y="1267747"/>
                  <a:pt x="5697661" y="1267747"/>
                </a:cubicBezTo>
                <a:cubicBezTo>
                  <a:pt x="5702002" y="1268615"/>
                  <a:pt x="5707211" y="1269483"/>
                  <a:pt x="5713289" y="1270351"/>
                </a:cubicBezTo>
                <a:cubicBezTo>
                  <a:pt x="5716761" y="1271219"/>
                  <a:pt x="5719366" y="1271653"/>
                  <a:pt x="5721102" y="1271653"/>
                </a:cubicBezTo>
                <a:cubicBezTo>
                  <a:pt x="5723707" y="1271653"/>
                  <a:pt x="5725008" y="1269917"/>
                  <a:pt x="5725008" y="1266444"/>
                </a:cubicBezTo>
                <a:cubicBezTo>
                  <a:pt x="5725008" y="1258631"/>
                  <a:pt x="5725008" y="1250817"/>
                  <a:pt x="5725008" y="1243004"/>
                </a:cubicBezTo>
                <a:cubicBezTo>
                  <a:pt x="5720668" y="1245608"/>
                  <a:pt x="5713723" y="1249949"/>
                  <a:pt x="5704173" y="1256026"/>
                </a:cubicBezTo>
                <a:cubicBezTo>
                  <a:pt x="5695491" y="1262103"/>
                  <a:pt x="5688546" y="1266878"/>
                  <a:pt x="5683337" y="1270351"/>
                </a:cubicBezTo>
                <a:cubicBezTo>
                  <a:pt x="5679864" y="1272956"/>
                  <a:pt x="5676392" y="1273390"/>
                  <a:pt x="5672919" y="1271653"/>
                </a:cubicBezTo>
                <a:cubicBezTo>
                  <a:pt x="5662501" y="1264708"/>
                  <a:pt x="5655990" y="1256026"/>
                  <a:pt x="5653385" y="1245608"/>
                </a:cubicBezTo>
                <a:cubicBezTo>
                  <a:pt x="5652517" y="1240399"/>
                  <a:pt x="5654253" y="1237795"/>
                  <a:pt x="5658594" y="1237795"/>
                </a:cubicBezTo>
                <a:cubicBezTo>
                  <a:pt x="5669012" y="1237795"/>
                  <a:pt x="5681166" y="1235190"/>
                  <a:pt x="5695057" y="1229981"/>
                </a:cubicBezTo>
                <a:cubicBezTo>
                  <a:pt x="5697661" y="1229113"/>
                  <a:pt x="5701569" y="1227811"/>
                  <a:pt x="5706778" y="1226075"/>
                </a:cubicBezTo>
                <a:cubicBezTo>
                  <a:pt x="5714591" y="1223470"/>
                  <a:pt x="5720234" y="1221300"/>
                  <a:pt x="5723707" y="1219563"/>
                </a:cubicBezTo>
                <a:cubicBezTo>
                  <a:pt x="5723707" y="1212618"/>
                  <a:pt x="5723707" y="1205673"/>
                  <a:pt x="5723707" y="1198728"/>
                </a:cubicBezTo>
                <a:cubicBezTo>
                  <a:pt x="5721102" y="1199596"/>
                  <a:pt x="5716761" y="1200464"/>
                  <a:pt x="5710684" y="1201332"/>
                </a:cubicBezTo>
                <a:cubicBezTo>
                  <a:pt x="5702870" y="1203068"/>
                  <a:pt x="5697661" y="1204370"/>
                  <a:pt x="5695057" y="1205239"/>
                </a:cubicBezTo>
                <a:cubicBezTo>
                  <a:pt x="5688112" y="1208711"/>
                  <a:pt x="5679430" y="1203937"/>
                  <a:pt x="5669012" y="1190914"/>
                </a:cubicBezTo>
                <a:cubicBezTo>
                  <a:pt x="5666408" y="1189178"/>
                  <a:pt x="5665539" y="1187007"/>
                  <a:pt x="5666408" y="1184403"/>
                </a:cubicBezTo>
                <a:cubicBezTo>
                  <a:pt x="5667276" y="1182666"/>
                  <a:pt x="5669446" y="1181364"/>
                  <a:pt x="5672919" y="1180496"/>
                </a:cubicBezTo>
                <a:cubicBezTo>
                  <a:pt x="5674655" y="1180496"/>
                  <a:pt x="5676826" y="1180062"/>
                  <a:pt x="5679430" y="1179194"/>
                </a:cubicBezTo>
                <a:cubicBezTo>
                  <a:pt x="5697661" y="1175721"/>
                  <a:pt x="5711987" y="1173117"/>
                  <a:pt x="5722404" y="1171380"/>
                </a:cubicBezTo>
                <a:cubicBezTo>
                  <a:pt x="5721536" y="1159226"/>
                  <a:pt x="5719366" y="1150110"/>
                  <a:pt x="5715893" y="1144033"/>
                </a:cubicBezTo>
                <a:cubicBezTo>
                  <a:pt x="5715893" y="1143165"/>
                  <a:pt x="5715893" y="1142731"/>
                  <a:pt x="5715893" y="1142731"/>
                </a:cubicBezTo>
                <a:cubicBezTo>
                  <a:pt x="5702002" y="1146204"/>
                  <a:pt x="5685942" y="1149242"/>
                  <a:pt x="5667710" y="1151847"/>
                </a:cubicBezTo>
                <a:cubicBezTo>
                  <a:pt x="5665974" y="1152715"/>
                  <a:pt x="5664671" y="1152281"/>
                  <a:pt x="5663803" y="1150544"/>
                </a:cubicBezTo>
                <a:cubicBezTo>
                  <a:pt x="5663803" y="1148808"/>
                  <a:pt x="5664671" y="1147506"/>
                  <a:pt x="5666408" y="1146638"/>
                </a:cubicBezTo>
                <a:cubicBezTo>
                  <a:pt x="5686375" y="1136220"/>
                  <a:pt x="5701569" y="1126236"/>
                  <a:pt x="5711987" y="1116686"/>
                </a:cubicBezTo>
                <a:cubicBezTo>
                  <a:pt x="5716327" y="1113213"/>
                  <a:pt x="5720668" y="1108873"/>
                  <a:pt x="5725008" y="1103664"/>
                </a:cubicBezTo>
                <a:cubicBezTo>
                  <a:pt x="5725877" y="1102795"/>
                  <a:pt x="5726745" y="1101927"/>
                  <a:pt x="5727614" y="1101059"/>
                </a:cubicBezTo>
                <a:cubicBezTo>
                  <a:pt x="5729349" y="1097586"/>
                  <a:pt x="5732823" y="1096284"/>
                  <a:pt x="5738032" y="1097152"/>
                </a:cubicBezTo>
                <a:cubicBezTo>
                  <a:pt x="5754526" y="1103229"/>
                  <a:pt x="5765379" y="1108873"/>
                  <a:pt x="5770588" y="1114082"/>
                </a:cubicBezTo>
                <a:cubicBezTo>
                  <a:pt x="5774060" y="1119291"/>
                  <a:pt x="5773626" y="1122763"/>
                  <a:pt x="5769285" y="1124500"/>
                </a:cubicBezTo>
                <a:cubicBezTo>
                  <a:pt x="5758867" y="1127972"/>
                  <a:pt x="5748015" y="1131879"/>
                  <a:pt x="5736729" y="1136220"/>
                </a:cubicBezTo>
                <a:cubicBezTo>
                  <a:pt x="5744542" y="1138824"/>
                  <a:pt x="5750620" y="1143165"/>
                  <a:pt x="5754961" y="1149242"/>
                </a:cubicBezTo>
                <a:cubicBezTo>
                  <a:pt x="5757565" y="1151847"/>
                  <a:pt x="5757999" y="1155753"/>
                  <a:pt x="5756263" y="1160962"/>
                </a:cubicBezTo>
                <a:cubicBezTo>
                  <a:pt x="5756263" y="1160962"/>
                  <a:pt x="5756263" y="1161397"/>
                  <a:pt x="5756263" y="1162265"/>
                </a:cubicBezTo>
                <a:cubicBezTo>
                  <a:pt x="5760603" y="1162265"/>
                  <a:pt x="5764510" y="1161397"/>
                  <a:pt x="5767983" y="1159660"/>
                </a:cubicBezTo>
                <a:cubicBezTo>
                  <a:pt x="5768851" y="1159660"/>
                  <a:pt x="5770588" y="1159226"/>
                  <a:pt x="5773192" y="1158358"/>
                </a:cubicBezTo>
                <a:cubicBezTo>
                  <a:pt x="5777533" y="1156622"/>
                  <a:pt x="5780571" y="1155753"/>
                  <a:pt x="5782308" y="1155753"/>
                </a:cubicBezTo>
                <a:cubicBezTo>
                  <a:pt x="5779703" y="1140126"/>
                  <a:pt x="5777099" y="1123197"/>
                  <a:pt x="5774494" y="1104966"/>
                </a:cubicBezTo>
                <a:cubicBezTo>
                  <a:pt x="5771021" y="1085866"/>
                  <a:pt x="5765812" y="1068069"/>
                  <a:pt x="5758867" y="1051574"/>
                </a:cubicBezTo>
                <a:cubicBezTo>
                  <a:pt x="5756263" y="1043760"/>
                  <a:pt x="5758433" y="1040288"/>
                  <a:pt x="5765379" y="1041156"/>
                </a:cubicBezTo>
                <a:close/>
                <a:moveTo>
                  <a:pt x="147415" y="1041156"/>
                </a:moveTo>
                <a:cubicBezTo>
                  <a:pt x="156965" y="1042892"/>
                  <a:pt x="169119" y="1050271"/>
                  <a:pt x="183878" y="1063294"/>
                </a:cubicBezTo>
                <a:cubicBezTo>
                  <a:pt x="188219" y="1068503"/>
                  <a:pt x="188219" y="1073712"/>
                  <a:pt x="183878" y="1078921"/>
                </a:cubicBezTo>
                <a:cubicBezTo>
                  <a:pt x="179537" y="1086734"/>
                  <a:pt x="175631" y="1095416"/>
                  <a:pt x="172158" y="1104966"/>
                </a:cubicBezTo>
                <a:cubicBezTo>
                  <a:pt x="171290" y="1105834"/>
                  <a:pt x="170856" y="1106702"/>
                  <a:pt x="170856" y="1107570"/>
                </a:cubicBezTo>
                <a:cubicBezTo>
                  <a:pt x="169988" y="1108438"/>
                  <a:pt x="169553" y="1109307"/>
                  <a:pt x="169553" y="1110175"/>
                </a:cubicBezTo>
                <a:cubicBezTo>
                  <a:pt x="172158" y="1110175"/>
                  <a:pt x="174762" y="1109741"/>
                  <a:pt x="177367" y="1108873"/>
                </a:cubicBezTo>
                <a:cubicBezTo>
                  <a:pt x="192994" y="1106268"/>
                  <a:pt x="206884" y="1103664"/>
                  <a:pt x="219039" y="1101059"/>
                </a:cubicBezTo>
                <a:cubicBezTo>
                  <a:pt x="229457" y="1097586"/>
                  <a:pt x="238138" y="1098020"/>
                  <a:pt x="245084" y="1102361"/>
                </a:cubicBezTo>
                <a:cubicBezTo>
                  <a:pt x="251161" y="1106702"/>
                  <a:pt x="256804" y="1111477"/>
                  <a:pt x="262013" y="1116686"/>
                </a:cubicBezTo>
                <a:cubicBezTo>
                  <a:pt x="266354" y="1121895"/>
                  <a:pt x="265486" y="1125802"/>
                  <a:pt x="259408" y="1128406"/>
                </a:cubicBezTo>
                <a:cubicBezTo>
                  <a:pt x="252463" y="1131879"/>
                  <a:pt x="244216" y="1133615"/>
                  <a:pt x="234666" y="1133615"/>
                </a:cubicBezTo>
                <a:cubicBezTo>
                  <a:pt x="209489" y="1133615"/>
                  <a:pt x="183878" y="1135786"/>
                  <a:pt x="157833" y="1140126"/>
                </a:cubicBezTo>
                <a:cubicBezTo>
                  <a:pt x="157833" y="1140126"/>
                  <a:pt x="157399" y="1140126"/>
                  <a:pt x="156531" y="1140126"/>
                </a:cubicBezTo>
                <a:cubicBezTo>
                  <a:pt x="145245" y="1160962"/>
                  <a:pt x="131788" y="1180496"/>
                  <a:pt x="116161" y="1198728"/>
                </a:cubicBezTo>
                <a:cubicBezTo>
                  <a:pt x="114425" y="1200464"/>
                  <a:pt x="112689" y="1202200"/>
                  <a:pt x="110952" y="1203937"/>
                </a:cubicBezTo>
                <a:cubicBezTo>
                  <a:pt x="114425" y="1210014"/>
                  <a:pt x="116161" y="1218261"/>
                  <a:pt x="116161" y="1228679"/>
                </a:cubicBezTo>
                <a:cubicBezTo>
                  <a:pt x="116161" y="1242570"/>
                  <a:pt x="116161" y="1257763"/>
                  <a:pt x="116161" y="1274258"/>
                </a:cubicBezTo>
                <a:cubicBezTo>
                  <a:pt x="132657" y="1274258"/>
                  <a:pt x="144811" y="1273390"/>
                  <a:pt x="152624" y="1271653"/>
                </a:cubicBezTo>
                <a:cubicBezTo>
                  <a:pt x="155229" y="1271653"/>
                  <a:pt x="158267" y="1271219"/>
                  <a:pt x="161740" y="1270351"/>
                </a:cubicBezTo>
                <a:cubicBezTo>
                  <a:pt x="166081" y="1270351"/>
                  <a:pt x="169119" y="1269917"/>
                  <a:pt x="170856" y="1269049"/>
                </a:cubicBezTo>
                <a:cubicBezTo>
                  <a:pt x="170856" y="1265576"/>
                  <a:pt x="170856" y="1259499"/>
                  <a:pt x="170856" y="1250817"/>
                </a:cubicBezTo>
                <a:cubicBezTo>
                  <a:pt x="171724" y="1240399"/>
                  <a:pt x="172158" y="1232586"/>
                  <a:pt x="172158" y="1227377"/>
                </a:cubicBezTo>
                <a:cubicBezTo>
                  <a:pt x="170422" y="1227377"/>
                  <a:pt x="167383" y="1227811"/>
                  <a:pt x="163042" y="1228679"/>
                </a:cubicBezTo>
                <a:cubicBezTo>
                  <a:pt x="158701" y="1228679"/>
                  <a:pt x="155229" y="1229113"/>
                  <a:pt x="152624" y="1229981"/>
                </a:cubicBezTo>
                <a:cubicBezTo>
                  <a:pt x="144811" y="1229981"/>
                  <a:pt x="139602" y="1229113"/>
                  <a:pt x="136997" y="1227377"/>
                </a:cubicBezTo>
                <a:cubicBezTo>
                  <a:pt x="130052" y="1223036"/>
                  <a:pt x="124409" y="1216959"/>
                  <a:pt x="120068" y="1209145"/>
                </a:cubicBezTo>
                <a:cubicBezTo>
                  <a:pt x="118332" y="1207409"/>
                  <a:pt x="117898" y="1206107"/>
                  <a:pt x="118766" y="1205239"/>
                </a:cubicBezTo>
                <a:cubicBezTo>
                  <a:pt x="119634" y="1204370"/>
                  <a:pt x="121804" y="1203937"/>
                  <a:pt x="125277" y="1203937"/>
                </a:cubicBezTo>
                <a:cubicBezTo>
                  <a:pt x="140904" y="1202200"/>
                  <a:pt x="156531" y="1200898"/>
                  <a:pt x="172158" y="1200030"/>
                </a:cubicBezTo>
                <a:cubicBezTo>
                  <a:pt x="171290" y="1180930"/>
                  <a:pt x="168251" y="1166171"/>
                  <a:pt x="163042" y="1155753"/>
                </a:cubicBezTo>
                <a:cubicBezTo>
                  <a:pt x="160438" y="1147940"/>
                  <a:pt x="163477" y="1144467"/>
                  <a:pt x="172158" y="1145335"/>
                </a:cubicBezTo>
                <a:cubicBezTo>
                  <a:pt x="185180" y="1147940"/>
                  <a:pt x="197335" y="1152715"/>
                  <a:pt x="208621" y="1159660"/>
                </a:cubicBezTo>
                <a:cubicBezTo>
                  <a:pt x="212093" y="1163133"/>
                  <a:pt x="212962" y="1167908"/>
                  <a:pt x="211225" y="1173985"/>
                </a:cubicBezTo>
                <a:cubicBezTo>
                  <a:pt x="208621" y="1180930"/>
                  <a:pt x="206884" y="1188310"/>
                  <a:pt x="206016" y="1196123"/>
                </a:cubicBezTo>
                <a:cubicBezTo>
                  <a:pt x="208621" y="1195255"/>
                  <a:pt x="211659" y="1194387"/>
                  <a:pt x="215132" y="1193519"/>
                </a:cubicBezTo>
                <a:cubicBezTo>
                  <a:pt x="218605" y="1191782"/>
                  <a:pt x="221643" y="1190914"/>
                  <a:pt x="224248" y="1190914"/>
                </a:cubicBezTo>
                <a:cubicBezTo>
                  <a:pt x="230325" y="1188310"/>
                  <a:pt x="236402" y="1188310"/>
                  <a:pt x="242479" y="1190914"/>
                </a:cubicBezTo>
                <a:cubicBezTo>
                  <a:pt x="252029" y="1196991"/>
                  <a:pt x="258106" y="1202634"/>
                  <a:pt x="260711" y="1207843"/>
                </a:cubicBezTo>
                <a:cubicBezTo>
                  <a:pt x="263315" y="1213052"/>
                  <a:pt x="261579" y="1216525"/>
                  <a:pt x="255502" y="1218261"/>
                </a:cubicBezTo>
                <a:cubicBezTo>
                  <a:pt x="250293" y="1219129"/>
                  <a:pt x="242045" y="1219997"/>
                  <a:pt x="230759" y="1220866"/>
                </a:cubicBezTo>
                <a:cubicBezTo>
                  <a:pt x="219473" y="1222602"/>
                  <a:pt x="210791" y="1223904"/>
                  <a:pt x="204714" y="1224772"/>
                </a:cubicBezTo>
                <a:lnTo>
                  <a:pt x="204714" y="1266444"/>
                </a:lnTo>
                <a:cubicBezTo>
                  <a:pt x="206450" y="1265576"/>
                  <a:pt x="209055" y="1265142"/>
                  <a:pt x="212528" y="1265142"/>
                </a:cubicBezTo>
                <a:cubicBezTo>
                  <a:pt x="216000" y="1264274"/>
                  <a:pt x="218605" y="1263840"/>
                  <a:pt x="220341" y="1263840"/>
                </a:cubicBezTo>
                <a:cubicBezTo>
                  <a:pt x="224682" y="1263840"/>
                  <a:pt x="232495" y="1262972"/>
                  <a:pt x="243781" y="1261235"/>
                </a:cubicBezTo>
                <a:cubicBezTo>
                  <a:pt x="247254" y="1260367"/>
                  <a:pt x="249859" y="1259933"/>
                  <a:pt x="251595" y="1259933"/>
                </a:cubicBezTo>
                <a:cubicBezTo>
                  <a:pt x="257672" y="1259065"/>
                  <a:pt x="263315" y="1259933"/>
                  <a:pt x="268524" y="1262538"/>
                </a:cubicBezTo>
                <a:cubicBezTo>
                  <a:pt x="277206" y="1267747"/>
                  <a:pt x="284585" y="1273824"/>
                  <a:pt x="290662" y="1280769"/>
                </a:cubicBezTo>
                <a:cubicBezTo>
                  <a:pt x="295003" y="1289451"/>
                  <a:pt x="292398" y="1294225"/>
                  <a:pt x="282849" y="1295094"/>
                </a:cubicBezTo>
                <a:cubicBezTo>
                  <a:pt x="270695" y="1293357"/>
                  <a:pt x="247254" y="1292923"/>
                  <a:pt x="212528" y="1293791"/>
                </a:cubicBezTo>
                <a:cubicBezTo>
                  <a:pt x="205582" y="1293791"/>
                  <a:pt x="201242" y="1293791"/>
                  <a:pt x="199505" y="1293791"/>
                </a:cubicBezTo>
                <a:cubicBezTo>
                  <a:pt x="174329" y="1295528"/>
                  <a:pt x="153927" y="1297698"/>
                  <a:pt x="138300" y="1300303"/>
                </a:cubicBezTo>
                <a:cubicBezTo>
                  <a:pt x="133091" y="1301171"/>
                  <a:pt x="129184" y="1301171"/>
                  <a:pt x="126579" y="1300303"/>
                </a:cubicBezTo>
                <a:cubicBezTo>
                  <a:pt x="125711" y="1299434"/>
                  <a:pt x="124843" y="1298566"/>
                  <a:pt x="123975" y="1297698"/>
                </a:cubicBezTo>
                <a:cubicBezTo>
                  <a:pt x="119634" y="1294225"/>
                  <a:pt x="117029" y="1291621"/>
                  <a:pt x="116161" y="1289885"/>
                </a:cubicBezTo>
                <a:lnTo>
                  <a:pt x="116161" y="1296396"/>
                </a:lnTo>
                <a:cubicBezTo>
                  <a:pt x="116161" y="1309418"/>
                  <a:pt x="113991" y="1320270"/>
                  <a:pt x="109650" y="1328952"/>
                </a:cubicBezTo>
                <a:cubicBezTo>
                  <a:pt x="105309" y="1332425"/>
                  <a:pt x="100534" y="1333293"/>
                  <a:pt x="95326" y="1331557"/>
                </a:cubicBezTo>
                <a:cubicBezTo>
                  <a:pt x="86644" y="1328952"/>
                  <a:pt x="80567" y="1321139"/>
                  <a:pt x="77094" y="1308116"/>
                </a:cubicBezTo>
                <a:cubicBezTo>
                  <a:pt x="76226" y="1302907"/>
                  <a:pt x="76226" y="1298566"/>
                  <a:pt x="77094" y="1295094"/>
                </a:cubicBezTo>
                <a:cubicBezTo>
                  <a:pt x="80567" y="1288148"/>
                  <a:pt x="82303" y="1279901"/>
                  <a:pt x="82303" y="1270351"/>
                </a:cubicBezTo>
                <a:cubicBezTo>
                  <a:pt x="82303" y="1266878"/>
                  <a:pt x="82303" y="1262103"/>
                  <a:pt x="82303" y="1256026"/>
                </a:cubicBezTo>
                <a:cubicBezTo>
                  <a:pt x="83171" y="1245608"/>
                  <a:pt x="83171" y="1237361"/>
                  <a:pt x="82303" y="1231284"/>
                </a:cubicBezTo>
                <a:cubicBezTo>
                  <a:pt x="62335" y="1248647"/>
                  <a:pt x="39763" y="1262538"/>
                  <a:pt x="14586" y="1272956"/>
                </a:cubicBezTo>
                <a:cubicBezTo>
                  <a:pt x="11114" y="1274692"/>
                  <a:pt x="8509" y="1275126"/>
                  <a:pt x="6773" y="1274258"/>
                </a:cubicBezTo>
                <a:cubicBezTo>
                  <a:pt x="5905" y="1273390"/>
                  <a:pt x="7207" y="1271653"/>
                  <a:pt x="10679" y="1269049"/>
                </a:cubicBezTo>
                <a:cubicBezTo>
                  <a:pt x="54088" y="1231718"/>
                  <a:pt x="87946" y="1190480"/>
                  <a:pt x="112255" y="1145335"/>
                </a:cubicBezTo>
                <a:cubicBezTo>
                  <a:pt x="109650" y="1146204"/>
                  <a:pt x="106177" y="1146638"/>
                  <a:pt x="101837" y="1146638"/>
                </a:cubicBezTo>
                <a:cubicBezTo>
                  <a:pt x="96628" y="1148374"/>
                  <a:pt x="91419" y="1147506"/>
                  <a:pt x="86210" y="1144033"/>
                </a:cubicBezTo>
                <a:cubicBezTo>
                  <a:pt x="80133" y="1141429"/>
                  <a:pt x="74489" y="1136654"/>
                  <a:pt x="69280" y="1129708"/>
                </a:cubicBezTo>
                <a:cubicBezTo>
                  <a:pt x="65808" y="1123631"/>
                  <a:pt x="67110" y="1120159"/>
                  <a:pt x="73187" y="1119291"/>
                </a:cubicBezTo>
                <a:cubicBezTo>
                  <a:pt x="85342" y="1119291"/>
                  <a:pt x="97930" y="1118422"/>
                  <a:pt x="110952" y="1116686"/>
                </a:cubicBezTo>
                <a:cubicBezTo>
                  <a:pt x="112689" y="1116686"/>
                  <a:pt x="115293" y="1116686"/>
                  <a:pt x="118766" y="1116686"/>
                </a:cubicBezTo>
                <a:cubicBezTo>
                  <a:pt x="122238" y="1115818"/>
                  <a:pt x="125277" y="1115384"/>
                  <a:pt x="127882" y="1115384"/>
                </a:cubicBezTo>
                <a:cubicBezTo>
                  <a:pt x="128750" y="1111911"/>
                  <a:pt x="130486" y="1107136"/>
                  <a:pt x="133091" y="1101059"/>
                </a:cubicBezTo>
                <a:cubicBezTo>
                  <a:pt x="136563" y="1090641"/>
                  <a:pt x="139168" y="1082828"/>
                  <a:pt x="140904" y="1077619"/>
                </a:cubicBezTo>
                <a:cubicBezTo>
                  <a:pt x="144377" y="1063728"/>
                  <a:pt x="143943" y="1053744"/>
                  <a:pt x="139602" y="1047667"/>
                </a:cubicBezTo>
                <a:cubicBezTo>
                  <a:pt x="137865" y="1043326"/>
                  <a:pt x="140470" y="1041156"/>
                  <a:pt x="147415" y="1041156"/>
                </a:cubicBezTo>
                <a:close/>
                <a:moveTo>
                  <a:pt x="441723" y="1039854"/>
                </a:moveTo>
                <a:cubicBezTo>
                  <a:pt x="455613" y="1044194"/>
                  <a:pt x="465598" y="1050271"/>
                  <a:pt x="471675" y="1058085"/>
                </a:cubicBezTo>
                <a:cubicBezTo>
                  <a:pt x="477752" y="1065030"/>
                  <a:pt x="477318" y="1071541"/>
                  <a:pt x="470372" y="1077619"/>
                </a:cubicBezTo>
                <a:cubicBezTo>
                  <a:pt x="470372" y="1078487"/>
                  <a:pt x="468636" y="1080657"/>
                  <a:pt x="465163" y="1084130"/>
                </a:cubicBezTo>
                <a:cubicBezTo>
                  <a:pt x="462559" y="1088471"/>
                  <a:pt x="460823" y="1091075"/>
                  <a:pt x="459954" y="1091943"/>
                </a:cubicBezTo>
                <a:cubicBezTo>
                  <a:pt x="459954" y="1091943"/>
                  <a:pt x="459520" y="1092377"/>
                  <a:pt x="458652" y="1093246"/>
                </a:cubicBezTo>
                <a:cubicBezTo>
                  <a:pt x="480356" y="1088037"/>
                  <a:pt x="494681" y="1083696"/>
                  <a:pt x="501626" y="1080223"/>
                </a:cubicBezTo>
                <a:cubicBezTo>
                  <a:pt x="506835" y="1078487"/>
                  <a:pt x="512044" y="1079355"/>
                  <a:pt x="517253" y="1082828"/>
                </a:cubicBezTo>
                <a:cubicBezTo>
                  <a:pt x="525067" y="1087168"/>
                  <a:pt x="531578" y="1093246"/>
                  <a:pt x="536787" y="1101059"/>
                </a:cubicBezTo>
                <a:cubicBezTo>
                  <a:pt x="540260" y="1106268"/>
                  <a:pt x="539391" y="1111043"/>
                  <a:pt x="534182" y="1115384"/>
                </a:cubicBezTo>
                <a:cubicBezTo>
                  <a:pt x="528973" y="1118856"/>
                  <a:pt x="520726" y="1127104"/>
                  <a:pt x="509440" y="1140126"/>
                </a:cubicBezTo>
                <a:cubicBezTo>
                  <a:pt x="505099" y="1147072"/>
                  <a:pt x="500324" y="1153149"/>
                  <a:pt x="495115" y="1158358"/>
                </a:cubicBezTo>
                <a:cubicBezTo>
                  <a:pt x="530710" y="1183535"/>
                  <a:pt x="577157" y="1203502"/>
                  <a:pt x="634455" y="1218261"/>
                </a:cubicBezTo>
                <a:cubicBezTo>
                  <a:pt x="637929" y="1219129"/>
                  <a:pt x="640099" y="1220432"/>
                  <a:pt x="640967" y="1222168"/>
                </a:cubicBezTo>
                <a:cubicBezTo>
                  <a:pt x="640967" y="1223904"/>
                  <a:pt x="639665" y="1225206"/>
                  <a:pt x="637060" y="1226075"/>
                </a:cubicBezTo>
                <a:cubicBezTo>
                  <a:pt x="621433" y="1230415"/>
                  <a:pt x="596256" y="1235190"/>
                  <a:pt x="561529" y="1240399"/>
                </a:cubicBezTo>
                <a:cubicBezTo>
                  <a:pt x="558925" y="1240399"/>
                  <a:pt x="557189" y="1240399"/>
                  <a:pt x="556321" y="1240399"/>
                </a:cubicBezTo>
                <a:cubicBezTo>
                  <a:pt x="551979" y="1240399"/>
                  <a:pt x="548508" y="1239531"/>
                  <a:pt x="545903" y="1237795"/>
                </a:cubicBezTo>
                <a:cubicBezTo>
                  <a:pt x="518121" y="1219563"/>
                  <a:pt x="494247" y="1200898"/>
                  <a:pt x="474279" y="1181798"/>
                </a:cubicBezTo>
                <a:lnTo>
                  <a:pt x="472977" y="1181798"/>
                </a:lnTo>
                <a:cubicBezTo>
                  <a:pt x="467768" y="1185271"/>
                  <a:pt x="462559" y="1189178"/>
                  <a:pt x="457350" y="1193519"/>
                </a:cubicBezTo>
                <a:cubicBezTo>
                  <a:pt x="426096" y="1216959"/>
                  <a:pt x="383556" y="1232152"/>
                  <a:pt x="329730" y="1239097"/>
                </a:cubicBezTo>
                <a:cubicBezTo>
                  <a:pt x="326257" y="1239965"/>
                  <a:pt x="324087" y="1239531"/>
                  <a:pt x="323219" y="1237795"/>
                </a:cubicBezTo>
                <a:cubicBezTo>
                  <a:pt x="323219" y="1236927"/>
                  <a:pt x="324955" y="1235624"/>
                  <a:pt x="328427" y="1233888"/>
                </a:cubicBezTo>
                <a:cubicBezTo>
                  <a:pt x="383122" y="1211316"/>
                  <a:pt x="423925" y="1185705"/>
                  <a:pt x="450839" y="1157056"/>
                </a:cubicBezTo>
                <a:cubicBezTo>
                  <a:pt x="447366" y="1152715"/>
                  <a:pt x="441723" y="1147072"/>
                  <a:pt x="433910" y="1140126"/>
                </a:cubicBezTo>
                <a:cubicBezTo>
                  <a:pt x="431305" y="1137522"/>
                  <a:pt x="429569" y="1135786"/>
                  <a:pt x="428701" y="1134917"/>
                </a:cubicBezTo>
                <a:cubicBezTo>
                  <a:pt x="415678" y="1147072"/>
                  <a:pt x="400919" y="1157056"/>
                  <a:pt x="384424" y="1164869"/>
                </a:cubicBezTo>
                <a:cubicBezTo>
                  <a:pt x="380084" y="1166606"/>
                  <a:pt x="377479" y="1167039"/>
                  <a:pt x="376611" y="1166171"/>
                </a:cubicBezTo>
                <a:cubicBezTo>
                  <a:pt x="376611" y="1165303"/>
                  <a:pt x="377913" y="1163567"/>
                  <a:pt x="380517" y="1160962"/>
                </a:cubicBezTo>
                <a:cubicBezTo>
                  <a:pt x="404826" y="1131445"/>
                  <a:pt x="420887" y="1104532"/>
                  <a:pt x="428701" y="1080223"/>
                </a:cubicBezTo>
                <a:cubicBezTo>
                  <a:pt x="433910" y="1066332"/>
                  <a:pt x="435646" y="1054612"/>
                  <a:pt x="433910" y="1045062"/>
                </a:cubicBezTo>
                <a:cubicBezTo>
                  <a:pt x="433910" y="1039854"/>
                  <a:pt x="436514" y="1038117"/>
                  <a:pt x="441723" y="1039854"/>
                </a:cubicBezTo>
                <a:close/>
                <a:moveTo>
                  <a:pt x="6417153" y="1038551"/>
                </a:moveTo>
                <a:cubicBezTo>
                  <a:pt x="6418455" y="1038117"/>
                  <a:pt x="6419974" y="1038117"/>
                  <a:pt x="6421710" y="1038551"/>
                </a:cubicBezTo>
                <a:cubicBezTo>
                  <a:pt x="6439074" y="1040288"/>
                  <a:pt x="6452964" y="1046365"/>
                  <a:pt x="6463382" y="1056783"/>
                </a:cubicBezTo>
                <a:cubicBezTo>
                  <a:pt x="6465986" y="1059387"/>
                  <a:pt x="6466421" y="1063294"/>
                  <a:pt x="6464684" y="1068503"/>
                </a:cubicBezTo>
                <a:cubicBezTo>
                  <a:pt x="6462948" y="1071107"/>
                  <a:pt x="6461646" y="1077619"/>
                  <a:pt x="6460778" y="1088037"/>
                </a:cubicBezTo>
                <a:cubicBezTo>
                  <a:pt x="6459910" y="1090641"/>
                  <a:pt x="6459475" y="1092377"/>
                  <a:pt x="6459475" y="1093246"/>
                </a:cubicBezTo>
                <a:cubicBezTo>
                  <a:pt x="6459475" y="1104532"/>
                  <a:pt x="6459042" y="1112779"/>
                  <a:pt x="6458173" y="1117988"/>
                </a:cubicBezTo>
                <a:cubicBezTo>
                  <a:pt x="6466855" y="1107570"/>
                  <a:pt x="6473800" y="1095850"/>
                  <a:pt x="6479010" y="1082828"/>
                </a:cubicBezTo>
                <a:cubicBezTo>
                  <a:pt x="6483350" y="1075882"/>
                  <a:pt x="6485520" y="1068503"/>
                  <a:pt x="6485520" y="1060689"/>
                </a:cubicBezTo>
                <a:cubicBezTo>
                  <a:pt x="6485520" y="1055480"/>
                  <a:pt x="6488559" y="1053310"/>
                  <a:pt x="6494636" y="1054178"/>
                </a:cubicBezTo>
                <a:cubicBezTo>
                  <a:pt x="6506790" y="1057651"/>
                  <a:pt x="6518076" y="1063728"/>
                  <a:pt x="6528495" y="1072410"/>
                </a:cubicBezTo>
                <a:cubicBezTo>
                  <a:pt x="6531967" y="1075882"/>
                  <a:pt x="6531967" y="1079789"/>
                  <a:pt x="6528495" y="1084130"/>
                </a:cubicBezTo>
                <a:cubicBezTo>
                  <a:pt x="6512867" y="1096284"/>
                  <a:pt x="6495070" y="1108873"/>
                  <a:pt x="6475102" y="1121895"/>
                </a:cubicBezTo>
                <a:cubicBezTo>
                  <a:pt x="6477707" y="1121027"/>
                  <a:pt x="6481614" y="1120159"/>
                  <a:pt x="6486822" y="1119291"/>
                </a:cubicBezTo>
                <a:cubicBezTo>
                  <a:pt x="6491163" y="1118422"/>
                  <a:pt x="6494636" y="1117988"/>
                  <a:pt x="6497240" y="1117988"/>
                </a:cubicBezTo>
                <a:cubicBezTo>
                  <a:pt x="6507658" y="1116252"/>
                  <a:pt x="6518076" y="1113647"/>
                  <a:pt x="6528495" y="1110175"/>
                </a:cubicBezTo>
                <a:cubicBezTo>
                  <a:pt x="6535440" y="1108438"/>
                  <a:pt x="6541517" y="1109741"/>
                  <a:pt x="6546726" y="1114082"/>
                </a:cubicBezTo>
                <a:cubicBezTo>
                  <a:pt x="6557144" y="1120159"/>
                  <a:pt x="6566259" y="1127972"/>
                  <a:pt x="6574073" y="1137522"/>
                </a:cubicBezTo>
                <a:cubicBezTo>
                  <a:pt x="6578414" y="1144467"/>
                  <a:pt x="6577112" y="1148808"/>
                  <a:pt x="6570166" y="1150544"/>
                </a:cubicBezTo>
                <a:cubicBezTo>
                  <a:pt x="6547594" y="1154017"/>
                  <a:pt x="6528061" y="1162699"/>
                  <a:pt x="6511565" y="1176589"/>
                </a:cubicBezTo>
                <a:cubicBezTo>
                  <a:pt x="6511565" y="1177457"/>
                  <a:pt x="6511565" y="1177892"/>
                  <a:pt x="6511565" y="1177892"/>
                </a:cubicBezTo>
                <a:cubicBezTo>
                  <a:pt x="6515038" y="1181364"/>
                  <a:pt x="6514170" y="1186139"/>
                  <a:pt x="6508961" y="1192216"/>
                </a:cubicBezTo>
                <a:cubicBezTo>
                  <a:pt x="6503752" y="1198293"/>
                  <a:pt x="6499411" y="1204805"/>
                  <a:pt x="6495938" y="1211750"/>
                </a:cubicBezTo>
                <a:cubicBezTo>
                  <a:pt x="6498543" y="1213486"/>
                  <a:pt x="6501148" y="1216959"/>
                  <a:pt x="6503752" y="1222168"/>
                </a:cubicBezTo>
                <a:cubicBezTo>
                  <a:pt x="6505488" y="1226509"/>
                  <a:pt x="6503752" y="1229113"/>
                  <a:pt x="6498543" y="1229981"/>
                </a:cubicBezTo>
                <a:cubicBezTo>
                  <a:pt x="6496807" y="1230850"/>
                  <a:pt x="6493768" y="1231284"/>
                  <a:pt x="6489427" y="1231284"/>
                </a:cubicBezTo>
                <a:cubicBezTo>
                  <a:pt x="6485954" y="1232152"/>
                  <a:pt x="6483350" y="1232586"/>
                  <a:pt x="6481614" y="1232586"/>
                </a:cubicBezTo>
                <a:cubicBezTo>
                  <a:pt x="6486822" y="1236059"/>
                  <a:pt x="6490295" y="1239097"/>
                  <a:pt x="6492031" y="1241702"/>
                </a:cubicBezTo>
                <a:cubicBezTo>
                  <a:pt x="6494636" y="1245174"/>
                  <a:pt x="6494636" y="1249081"/>
                  <a:pt x="6492031" y="1253422"/>
                </a:cubicBezTo>
                <a:cubicBezTo>
                  <a:pt x="6486822" y="1261235"/>
                  <a:pt x="6484218" y="1270351"/>
                  <a:pt x="6484218" y="1280769"/>
                </a:cubicBezTo>
                <a:cubicBezTo>
                  <a:pt x="6484218" y="1291187"/>
                  <a:pt x="6488993" y="1296830"/>
                  <a:pt x="6498543" y="1297698"/>
                </a:cubicBezTo>
                <a:cubicBezTo>
                  <a:pt x="6516774" y="1297698"/>
                  <a:pt x="6528495" y="1296830"/>
                  <a:pt x="6533703" y="1295094"/>
                </a:cubicBezTo>
                <a:cubicBezTo>
                  <a:pt x="6539781" y="1292489"/>
                  <a:pt x="6544990" y="1283808"/>
                  <a:pt x="6549330" y="1269049"/>
                </a:cubicBezTo>
                <a:cubicBezTo>
                  <a:pt x="6551935" y="1261235"/>
                  <a:pt x="6554106" y="1253422"/>
                  <a:pt x="6555841" y="1245608"/>
                </a:cubicBezTo>
                <a:cubicBezTo>
                  <a:pt x="6557578" y="1241268"/>
                  <a:pt x="6558880" y="1239097"/>
                  <a:pt x="6559748" y="1239097"/>
                </a:cubicBezTo>
                <a:cubicBezTo>
                  <a:pt x="6560617" y="1239097"/>
                  <a:pt x="6561485" y="1240833"/>
                  <a:pt x="6562353" y="1244306"/>
                </a:cubicBezTo>
                <a:cubicBezTo>
                  <a:pt x="6565826" y="1258197"/>
                  <a:pt x="6572337" y="1272087"/>
                  <a:pt x="6581886" y="1285978"/>
                </a:cubicBezTo>
                <a:cubicBezTo>
                  <a:pt x="6584490" y="1289451"/>
                  <a:pt x="6586227" y="1293357"/>
                  <a:pt x="6587095" y="1297698"/>
                </a:cubicBezTo>
                <a:cubicBezTo>
                  <a:pt x="6587095" y="1302039"/>
                  <a:pt x="6585793" y="1305946"/>
                  <a:pt x="6583188" y="1309418"/>
                </a:cubicBezTo>
                <a:cubicBezTo>
                  <a:pt x="6572771" y="1324177"/>
                  <a:pt x="6551935" y="1332425"/>
                  <a:pt x="6520681" y="1334161"/>
                </a:cubicBezTo>
                <a:cubicBezTo>
                  <a:pt x="6492031" y="1336766"/>
                  <a:pt x="6473366" y="1332425"/>
                  <a:pt x="6464684" y="1321139"/>
                </a:cubicBezTo>
                <a:cubicBezTo>
                  <a:pt x="6455135" y="1310721"/>
                  <a:pt x="6450794" y="1296830"/>
                  <a:pt x="6451662" y="1279467"/>
                </a:cubicBezTo>
                <a:cubicBezTo>
                  <a:pt x="6451662" y="1272521"/>
                  <a:pt x="6451662" y="1266010"/>
                  <a:pt x="6451662" y="1259933"/>
                </a:cubicBezTo>
                <a:cubicBezTo>
                  <a:pt x="6451662" y="1262538"/>
                  <a:pt x="6450794" y="1264274"/>
                  <a:pt x="6449057" y="1265142"/>
                </a:cubicBezTo>
                <a:cubicBezTo>
                  <a:pt x="6447321" y="1266010"/>
                  <a:pt x="6444283" y="1269049"/>
                  <a:pt x="6439942" y="1274258"/>
                </a:cubicBezTo>
                <a:cubicBezTo>
                  <a:pt x="6437337" y="1277730"/>
                  <a:pt x="6435167" y="1280335"/>
                  <a:pt x="6433430" y="1282071"/>
                </a:cubicBezTo>
                <a:cubicBezTo>
                  <a:pt x="6420408" y="1295962"/>
                  <a:pt x="6406517" y="1306814"/>
                  <a:pt x="6391758" y="1314627"/>
                </a:cubicBezTo>
                <a:cubicBezTo>
                  <a:pt x="6373527" y="1326782"/>
                  <a:pt x="6353993" y="1333293"/>
                  <a:pt x="6333158" y="1334161"/>
                </a:cubicBezTo>
                <a:cubicBezTo>
                  <a:pt x="6327948" y="1335029"/>
                  <a:pt x="6325344" y="1335029"/>
                  <a:pt x="6325344" y="1334161"/>
                </a:cubicBezTo>
                <a:cubicBezTo>
                  <a:pt x="6325344" y="1333293"/>
                  <a:pt x="6327515" y="1331557"/>
                  <a:pt x="6331855" y="1328952"/>
                </a:cubicBezTo>
                <a:cubicBezTo>
                  <a:pt x="6361373" y="1312457"/>
                  <a:pt x="6384379" y="1291621"/>
                  <a:pt x="6400874" y="1266444"/>
                </a:cubicBezTo>
                <a:cubicBezTo>
                  <a:pt x="6405215" y="1261235"/>
                  <a:pt x="6408688" y="1255592"/>
                  <a:pt x="6411292" y="1249515"/>
                </a:cubicBezTo>
                <a:cubicBezTo>
                  <a:pt x="6411292" y="1249515"/>
                  <a:pt x="6410858" y="1249515"/>
                  <a:pt x="6409990" y="1249515"/>
                </a:cubicBezTo>
                <a:cubicBezTo>
                  <a:pt x="6401308" y="1244306"/>
                  <a:pt x="6396099" y="1238663"/>
                  <a:pt x="6394363" y="1232586"/>
                </a:cubicBezTo>
                <a:cubicBezTo>
                  <a:pt x="6393495" y="1216091"/>
                  <a:pt x="6389154" y="1198293"/>
                  <a:pt x="6381340" y="1179194"/>
                </a:cubicBezTo>
                <a:cubicBezTo>
                  <a:pt x="6379605" y="1175721"/>
                  <a:pt x="6379170" y="1173551"/>
                  <a:pt x="6380039" y="1172683"/>
                </a:cubicBezTo>
                <a:cubicBezTo>
                  <a:pt x="6380907" y="1171814"/>
                  <a:pt x="6383511" y="1171380"/>
                  <a:pt x="6387852" y="1171380"/>
                </a:cubicBezTo>
                <a:cubicBezTo>
                  <a:pt x="6388720" y="1171380"/>
                  <a:pt x="6390456" y="1171814"/>
                  <a:pt x="6393061" y="1172683"/>
                </a:cubicBezTo>
                <a:cubicBezTo>
                  <a:pt x="6397402" y="1173551"/>
                  <a:pt x="6400440" y="1174419"/>
                  <a:pt x="6402176" y="1175287"/>
                </a:cubicBezTo>
                <a:cubicBezTo>
                  <a:pt x="6406517" y="1174419"/>
                  <a:pt x="6413463" y="1172683"/>
                  <a:pt x="6423012" y="1170078"/>
                </a:cubicBezTo>
                <a:cubicBezTo>
                  <a:pt x="6431694" y="1168342"/>
                  <a:pt x="6438206" y="1167039"/>
                  <a:pt x="6442546" y="1166171"/>
                </a:cubicBezTo>
                <a:cubicBezTo>
                  <a:pt x="6444283" y="1165303"/>
                  <a:pt x="6446887" y="1164435"/>
                  <a:pt x="6450360" y="1163567"/>
                </a:cubicBezTo>
                <a:cubicBezTo>
                  <a:pt x="6460778" y="1160962"/>
                  <a:pt x="6468157" y="1158792"/>
                  <a:pt x="6472498" y="1157056"/>
                </a:cubicBezTo>
                <a:cubicBezTo>
                  <a:pt x="6476839" y="1155319"/>
                  <a:pt x="6481614" y="1155319"/>
                  <a:pt x="6486822" y="1157056"/>
                </a:cubicBezTo>
                <a:cubicBezTo>
                  <a:pt x="6495504" y="1161397"/>
                  <a:pt x="6501581" y="1165303"/>
                  <a:pt x="6505054" y="1168776"/>
                </a:cubicBezTo>
                <a:cubicBezTo>
                  <a:pt x="6505054" y="1167908"/>
                  <a:pt x="6505488" y="1166606"/>
                  <a:pt x="6506356" y="1164869"/>
                </a:cubicBezTo>
                <a:cubicBezTo>
                  <a:pt x="6509829" y="1156188"/>
                  <a:pt x="6511999" y="1150544"/>
                  <a:pt x="6512867" y="1147940"/>
                </a:cubicBezTo>
                <a:cubicBezTo>
                  <a:pt x="6513736" y="1145335"/>
                  <a:pt x="6513736" y="1144033"/>
                  <a:pt x="6512867" y="1144033"/>
                </a:cubicBezTo>
                <a:cubicBezTo>
                  <a:pt x="6512867" y="1143165"/>
                  <a:pt x="6511565" y="1142731"/>
                  <a:pt x="6508961" y="1142731"/>
                </a:cubicBezTo>
                <a:cubicBezTo>
                  <a:pt x="6448189" y="1150544"/>
                  <a:pt x="6403479" y="1157924"/>
                  <a:pt x="6374829" y="1164869"/>
                </a:cubicBezTo>
                <a:cubicBezTo>
                  <a:pt x="6375698" y="1174419"/>
                  <a:pt x="6376132" y="1183101"/>
                  <a:pt x="6376132" y="1190914"/>
                </a:cubicBezTo>
                <a:cubicBezTo>
                  <a:pt x="6372659" y="1206541"/>
                  <a:pt x="6365280" y="1215223"/>
                  <a:pt x="6353993" y="1216959"/>
                </a:cubicBezTo>
                <a:cubicBezTo>
                  <a:pt x="6333158" y="1208277"/>
                  <a:pt x="6327515" y="1192650"/>
                  <a:pt x="6337064" y="1170078"/>
                </a:cubicBezTo>
                <a:cubicBezTo>
                  <a:pt x="6348351" y="1156188"/>
                  <a:pt x="6354862" y="1142731"/>
                  <a:pt x="6356598" y="1129708"/>
                </a:cubicBezTo>
                <a:cubicBezTo>
                  <a:pt x="6356598" y="1126236"/>
                  <a:pt x="6357466" y="1124500"/>
                  <a:pt x="6359202" y="1124500"/>
                </a:cubicBezTo>
                <a:cubicBezTo>
                  <a:pt x="6360939" y="1124500"/>
                  <a:pt x="6362675" y="1125802"/>
                  <a:pt x="6364411" y="1128406"/>
                </a:cubicBezTo>
                <a:cubicBezTo>
                  <a:pt x="6364411" y="1128406"/>
                  <a:pt x="6364846" y="1128840"/>
                  <a:pt x="6365714" y="1129708"/>
                </a:cubicBezTo>
                <a:cubicBezTo>
                  <a:pt x="6366582" y="1131445"/>
                  <a:pt x="6367884" y="1134917"/>
                  <a:pt x="6369620" y="1140126"/>
                </a:cubicBezTo>
                <a:cubicBezTo>
                  <a:pt x="6389588" y="1137522"/>
                  <a:pt x="6408688" y="1134049"/>
                  <a:pt x="6426920" y="1129708"/>
                </a:cubicBezTo>
                <a:cubicBezTo>
                  <a:pt x="6426920" y="1108004"/>
                  <a:pt x="6426485" y="1093246"/>
                  <a:pt x="6425617" y="1085432"/>
                </a:cubicBezTo>
                <a:cubicBezTo>
                  <a:pt x="6424749" y="1073278"/>
                  <a:pt x="6421276" y="1061123"/>
                  <a:pt x="6415199" y="1048969"/>
                </a:cubicBezTo>
                <a:cubicBezTo>
                  <a:pt x="6413463" y="1045497"/>
                  <a:pt x="6413029" y="1042892"/>
                  <a:pt x="6413897" y="1041156"/>
                </a:cubicBezTo>
                <a:cubicBezTo>
                  <a:pt x="6414765" y="1039854"/>
                  <a:pt x="6415851" y="1038985"/>
                  <a:pt x="6417153" y="1038551"/>
                </a:cubicBezTo>
                <a:close/>
                <a:moveTo>
                  <a:pt x="779005" y="1038551"/>
                </a:moveTo>
                <a:cubicBezTo>
                  <a:pt x="796368" y="1042892"/>
                  <a:pt x="810259" y="1050705"/>
                  <a:pt x="820677" y="1061992"/>
                </a:cubicBezTo>
                <a:cubicBezTo>
                  <a:pt x="823281" y="1064596"/>
                  <a:pt x="823281" y="1068069"/>
                  <a:pt x="820677" y="1072410"/>
                </a:cubicBezTo>
                <a:cubicBezTo>
                  <a:pt x="818072" y="1074146"/>
                  <a:pt x="815468" y="1077619"/>
                  <a:pt x="812863" y="1082828"/>
                </a:cubicBezTo>
                <a:cubicBezTo>
                  <a:pt x="843249" y="1117554"/>
                  <a:pt x="872766" y="1141863"/>
                  <a:pt x="901416" y="1155753"/>
                </a:cubicBezTo>
                <a:cubicBezTo>
                  <a:pt x="910098" y="1160962"/>
                  <a:pt x="926158" y="1167474"/>
                  <a:pt x="949598" y="1175287"/>
                </a:cubicBezTo>
                <a:cubicBezTo>
                  <a:pt x="954808" y="1177023"/>
                  <a:pt x="958715" y="1178326"/>
                  <a:pt x="961319" y="1179194"/>
                </a:cubicBezTo>
                <a:cubicBezTo>
                  <a:pt x="965660" y="1180930"/>
                  <a:pt x="967831" y="1182666"/>
                  <a:pt x="967831" y="1184403"/>
                </a:cubicBezTo>
                <a:cubicBezTo>
                  <a:pt x="968698" y="1185271"/>
                  <a:pt x="966962" y="1186139"/>
                  <a:pt x="962621" y="1187007"/>
                </a:cubicBezTo>
                <a:cubicBezTo>
                  <a:pt x="937445" y="1192216"/>
                  <a:pt x="911834" y="1195689"/>
                  <a:pt x="885789" y="1197425"/>
                </a:cubicBezTo>
                <a:cubicBezTo>
                  <a:pt x="880580" y="1197425"/>
                  <a:pt x="875805" y="1196123"/>
                  <a:pt x="871465" y="1193519"/>
                </a:cubicBezTo>
                <a:cubicBezTo>
                  <a:pt x="849760" y="1175287"/>
                  <a:pt x="833265" y="1154885"/>
                  <a:pt x="821979" y="1132313"/>
                </a:cubicBezTo>
                <a:cubicBezTo>
                  <a:pt x="820242" y="1128840"/>
                  <a:pt x="816770" y="1123197"/>
                  <a:pt x="811561" y="1115384"/>
                </a:cubicBezTo>
                <a:cubicBezTo>
                  <a:pt x="807220" y="1107570"/>
                  <a:pt x="803747" y="1102361"/>
                  <a:pt x="801143" y="1099757"/>
                </a:cubicBezTo>
                <a:cubicBezTo>
                  <a:pt x="798538" y="1105834"/>
                  <a:pt x="792462" y="1115384"/>
                  <a:pt x="782912" y="1128406"/>
                </a:cubicBezTo>
                <a:cubicBezTo>
                  <a:pt x="782043" y="1131011"/>
                  <a:pt x="781175" y="1132747"/>
                  <a:pt x="780307" y="1133615"/>
                </a:cubicBezTo>
                <a:cubicBezTo>
                  <a:pt x="782043" y="1133615"/>
                  <a:pt x="783346" y="1134049"/>
                  <a:pt x="784214" y="1134917"/>
                </a:cubicBezTo>
                <a:cubicBezTo>
                  <a:pt x="805918" y="1143599"/>
                  <a:pt x="821111" y="1154017"/>
                  <a:pt x="829792" y="1166171"/>
                </a:cubicBezTo>
                <a:cubicBezTo>
                  <a:pt x="833265" y="1170512"/>
                  <a:pt x="833699" y="1174853"/>
                  <a:pt x="831094" y="1179194"/>
                </a:cubicBezTo>
                <a:cubicBezTo>
                  <a:pt x="829358" y="1180930"/>
                  <a:pt x="827622" y="1187441"/>
                  <a:pt x="825885" y="1198728"/>
                </a:cubicBezTo>
                <a:cubicBezTo>
                  <a:pt x="825017" y="1223904"/>
                  <a:pt x="824583" y="1256026"/>
                  <a:pt x="824583" y="1295094"/>
                </a:cubicBezTo>
                <a:cubicBezTo>
                  <a:pt x="823715" y="1311589"/>
                  <a:pt x="819374" y="1324177"/>
                  <a:pt x="811561" y="1332859"/>
                </a:cubicBezTo>
                <a:cubicBezTo>
                  <a:pt x="808088" y="1335463"/>
                  <a:pt x="804181" y="1335463"/>
                  <a:pt x="799841" y="1332859"/>
                </a:cubicBezTo>
                <a:cubicBezTo>
                  <a:pt x="790291" y="1323309"/>
                  <a:pt x="784214" y="1315061"/>
                  <a:pt x="781609" y="1308116"/>
                </a:cubicBezTo>
                <a:cubicBezTo>
                  <a:pt x="780741" y="1304643"/>
                  <a:pt x="780741" y="1300303"/>
                  <a:pt x="781609" y="1295094"/>
                </a:cubicBezTo>
                <a:cubicBezTo>
                  <a:pt x="787686" y="1273390"/>
                  <a:pt x="790291" y="1239965"/>
                  <a:pt x="789422" y="1194821"/>
                </a:cubicBezTo>
                <a:cubicBezTo>
                  <a:pt x="790291" y="1173985"/>
                  <a:pt x="785950" y="1156622"/>
                  <a:pt x="776400" y="1142731"/>
                </a:cubicBezTo>
                <a:cubicBezTo>
                  <a:pt x="776400" y="1141863"/>
                  <a:pt x="775967" y="1141429"/>
                  <a:pt x="775098" y="1141429"/>
                </a:cubicBezTo>
                <a:cubicBezTo>
                  <a:pt x="767285" y="1152715"/>
                  <a:pt x="755564" y="1165303"/>
                  <a:pt x="739938" y="1179194"/>
                </a:cubicBezTo>
                <a:cubicBezTo>
                  <a:pt x="717365" y="1196557"/>
                  <a:pt x="695227" y="1208711"/>
                  <a:pt x="673523" y="1215657"/>
                </a:cubicBezTo>
                <a:cubicBezTo>
                  <a:pt x="670918" y="1216525"/>
                  <a:pt x="669182" y="1216525"/>
                  <a:pt x="668314" y="1215657"/>
                </a:cubicBezTo>
                <a:cubicBezTo>
                  <a:pt x="667445" y="1213920"/>
                  <a:pt x="668314" y="1212184"/>
                  <a:pt x="670918" y="1210448"/>
                </a:cubicBezTo>
                <a:cubicBezTo>
                  <a:pt x="716063" y="1173985"/>
                  <a:pt x="748619" y="1130142"/>
                  <a:pt x="768587" y="1078921"/>
                </a:cubicBezTo>
                <a:cubicBezTo>
                  <a:pt x="773796" y="1063294"/>
                  <a:pt x="775098" y="1052008"/>
                  <a:pt x="772493" y="1045062"/>
                </a:cubicBezTo>
                <a:cubicBezTo>
                  <a:pt x="771625" y="1040722"/>
                  <a:pt x="773796" y="1038551"/>
                  <a:pt x="779005" y="1038551"/>
                </a:cubicBezTo>
                <a:close/>
                <a:moveTo>
                  <a:pt x="8113811" y="1037249"/>
                </a:moveTo>
                <a:cubicBezTo>
                  <a:pt x="8129438" y="1040722"/>
                  <a:pt x="8139856" y="1048969"/>
                  <a:pt x="8145065" y="1061992"/>
                </a:cubicBezTo>
                <a:cubicBezTo>
                  <a:pt x="8146802" y="1063728"/>
                  <a:pt x="8146802" y="1066332"/>
                  <a:pt x="8145065" y="1069805"/>
                </a:cubicBezTo>
                <a:cubicBezTo>
                  <a:pt x="8144197" y="1070673"/>
                  <a:pt x="8143763" y="1071541"/>
                  <a:pt x="8143763" y="1072410"/>
                </a:cubicBezTo>
                <a:cubicBezTo>
                  <a:pt x="8142895" y="1074146"/>
                  <a:pt x="8142460" y="1075448"/>
                  <a:pt x="8142460" y="1076316"/>
                </a:cubicBezTo>
                <a:cubicBezTo>
                  <a:pt x="8144197" y="1075448"/>
                  <a:pt x="8145934" y="1074580"/>
                  <a:pt x="8147670" y="1073712"/>
                </a:cubicBezTo>
                <a:cubicBezTo>
                  <a:pt x="8150274" y="1071976"/>
                  <a:pt x="8151576" y="1071107"/>
                  <a:pt x="8151576" y="1071107"/>
                </a:cubicBezTo>
                <a:cubicBezTo>
                  <a:pt x="8155918" y="1069371"/>
                  <a:pt x="8159824" y="1069371"/>
                  <a:pt x="8163296" y="1071107"/>
                </a:cubicBezTo>
                <a:cubicBezTo>
                  <a:pt x="8171110" y="1074580"/>
                  <a:pt x="8176754" y="1079355"/>
                  <a:pt x="8180226" y="1085432"/>
                </a:cubicBezTo>
                <a:cubicBezTo>
                  <a:pt x="8183699" y="1092377"/>
                  <a:pt x="8183699" y="1097586"/>
                  <a:pt x="8180226" y="1101059"/>
                </a:cubicBezTo>
                <a:cubicBezTo>
                  <a:pt x="8171544" y="1105400"/>
                  <a:pt x="8167204" y="1114516"/>
                  <a:pt x="8167204" y="1128406"/>
                </a:cubicBezTo>
                <a:cubicBezTo>
                  <a:pt x="8164599" y="1144901"/>
                  <a:pt x="8170242" y="1156188"/>
                  <a:pt x="8184132" y="1162265"/>
                </a:cubicBezTo>
                <a:cubicBezTo>
                  <a:pt x="8186737" y="1164001"/>
                  <a:pt x="8188908" y="1163567"/>
                  <a:pt x="8190644" y="1160962"/>
                </a:cubicBezTo>
                <a:cubicBezTo>
                  <a:pt x="8191512" y="1159226"/>
                  <a:pt x="8192814" y="1156188"/>
                  <a:pt x="8194550" y="1151847"/>
                </a:cubicBezTo>
                <a:cubicBezTo>
                  <a:pt x="8198892" y="1142297"/>
                  <a:pt x="8201496" y="1135786"/>
                  <a:pt x="8202364" y="1132313"/>
                </a:cubicBezTo>
                <a:cubicBezTo>
                  <a:pt x="8202364" y="1129708"/>
                  <a:pt x="8203232" y="1128406"/>
                  <a:pt x="8204968" y="1128406"/>
                </a:cubicBezTo>
                <a:cubicBezTo>
                  <a:pt x="8205837" y="1129274"/>
                  <a:pt x="8206270" y="1131011"/>
                  <a:pt x="8206270" y="1133615"/>
                </a:cubicBezTo>
                <a:cubicBezTo>
                  <a:pt x="8207140" y="1144901"/>
                  <a:pt x="8210612" y="1155753"/>
                  <a:pt x="8216688" y="1166171"/>
                </a:cubicBezTo>
                <a:cubicBezTo>
                  <a:pt x="8217557" y="1167908"/>
                  <a:pt x="8219293" y="1173985"/>
                  <a:pt x="8221898" y="1184403"/>
                </a:cubicBezTo>
                <a:cubicBezTo>
                  <a:pt x="8221898" y="1191348"/>
                  <a:pt x="8218860" y="1195689"/>
                  <a:pt x="8212782" y="1197425"/>
                </a:cubicBezTo>
                <a:cubicBezTo>
                  <a:pt x="8167638" y="1197425"/>
                  <a:pt x="8142895" y="1180062"/>
                  <a:pt x="8138554" y="1145335"/>
                </a:cubicBezTo>
                <a:cubicBezTo>
                  <a:pt x="8138554" y="1132313"/>
                  <a:pt x="8139422" y="1117988"/>
                  <a:pt x="8141158" y="1102361"/>
                </a:cubicBezTo>
                <a:cubicBezTo>
                  <a:pt x="8141158" y="1100625"/>
                  <a:pt x="8141158" y="1099323"/>
                  <a:pt x="8141158" y="1098455"/>
                </a:cubicBezTo>
                <a:cubicBezTo>
                  <a:pt x="8140290" y="1098455"/>
                  <a:pt x="8138988" y="1098889"/>
                  <a:pt x="8137252" y="1099757"/>
                </a:cubicBezTo>
                <a:cubicBezTo>
                  <a:pt x="8136384" y="1099757"/>
                  <a:pt x="8135516" y="1099757"/>
                  <a:pt x="8134647" y="1099757"/>
                </a:cubicBezTo>
                <a:cubicBezTo>
                  <a:pt x="8132042" y="1113647"/>
                  <a:pt x="8127702" y="1127104"/>
                  <a:pt x="8121624" y="1140126"/>
                </a:cubicBezTo>
                <a:cubicBezTo>
                  <a:pt x="8122494" y="1141863"/>
                  <a:pt x="8124229" y="1142731"/>
                  <a:pt x="8126834" y="1142731"/>
                </a:cubicBezTo>
                <a:cubicBezTo>
                  <a:pt x="8138120" y="1155753"/>
                  <a:pt x="8139422" y="1167039"/>
                  <a:pt x="8130740" y="1176589"/>
                </a:cubicBezTo>
                <a:cubicBezTo>
                  <a:pt x="8125532" y="1179194"/>
                  <a:pt x="8118586" y="1177023"/>
                  <a:pt x="8109904" y="1170078"/>
                </a:cubicBezTo>
                <a:cubicBezTo>
                  <a:pt x="8109036" y="1168342"/>
                  <a:pt x="8107734" y="1167039"/>
                  <a:pt x="8105998" y="1166171"/>
                </a:cubicBezTo>
                <a:cubicBezTo>
                  <a:pt x="8100789" y="1173985"/>
                  <a:pt x="8094712" y="1180496"/>
                  <a:pt x="8087766" y="1185705"/>
                </a:cubicBezTo>
                <a:cubicBezTo>
                  <a:pt x="8087766" y="1185705"/>
                  <a:pt x="8088200" y="1185705"/>
                  <a:pt x="8089068" y="1185705"/>
                </a:cubicBezTo>
                <a:cubicBezTo>
                  <a:pt x="8089937" y="1185705"/>
                  <a:pt x="8091240" y="1186139"/>
                  <a:pt x="8092976" y="1187007"/>
                </a:cubicBezTo>
                <a:cubicBezTo>
                  <a:pt x="8100789" y="1189612"/>
                  <a:pt x="8105998" y="1192216"/>
                  <a:pt x="8108602" y="1194821"/>
                </a:cubicBezTo>
                <a:cubicBezTo>
                  <a:pt x="8113811" y="1197425"/>
                  <a:pt x="8115114" y="1201332"/>
                  <a:pt x="8112509" y="1206541"/>
                </a:cubicBezTo>
                <a:cubicBezTo>
                  <a:pt x="8112509" y="1206541"/>
                  <a:pt x="8112076" y="1206975"/>
                  <a:pt x="8111206" y="1207843"/>
                </a:cubicBezTo>
                <a:cubicBezTo>
                  <a:pt x="8111206" y="1208711"/>
                  <a:pt x="8110773" y="1209579"/>
                  <a:pt x="8109904" y="1210448"/>
                </a:cubicBezTo>
                <a:cubicBezTo>
                  <a:pt x="8111641" y="1209579"/>
                  <a:pt x="8113811" y="1209145"/>
                  <a:pt x="8116416" y="1209145"/>
                </a:cubicBezTo>
                <a:cubicBezTo>
                  <a:pt x="8120756" y="1207409"/>
                  <a:pt x="8125532" y="1205673"/>
                  <a:pt x="8130740" y="1203937"/>
                </a:cubicBezTo>
                <a:cubicBezTo>
                  <a:pt x="8136818" y="1202200"/>
                  <a:pt x="8142460" y="1203068"/>
                  <a:pt x="8147670" y="1206541"/>
                </a:cubicBezTo>
                <a:cubicBezTo>
                  <a:pt x="8158956" y="1212618"/>
                  <a:pt x="8167638" y="1222168"/>
                  <a:pt x="8173714" y="1235190"/>
                </a:cubicBezTo>
                <a:cubicBezTo>
                  <a:pt x="8177188" y="1242136"/>
                  <a:pt x="8177622" y="1247345"/>
                  <a:pt x="8175017" y="1250817"/>
                </a:cubicBezTo>
                <a:cubicBezTo>
                  <a:pt x="8170676" y="1256026"/>
                  <a:pt x="8166336" y="1265142"/>
                  <a:pt x="8161994" y="1278165"/>
                </a:cubicBezTo>
                <a:cubicBezTo>
                  <a:pt x="8153313" y="1302473"/>
                  <a:pt x="8145065" y="1318534"/>
                  <a:pt x="8137252" y="1326348"/>
                </a:cubicBezTo>
                <a:cubicBezTo>
                  <a:pt x="8132042" y="1330688"/>
                  <a:pt x="8122927" y="1333727"/>
                  <a:pt x="8109904" y="1335463"/>
                </a:cubicBezTo>
                <a:cubicBezTo>
                  <a:pt x="8103828" y="1335463"/>
                  <a:pt x="8100355" y="1331123"/>
                  <a:pt x="8099486" y="1322441"/>
                </a:cubicBezTo>
                <a:cubicBezTo>
                  <a:pt x="8096882" y="1309418"/>
                  <a:pt x="8090371" y="1297264"/>
                  <a:pt x="8079953" y="1285978"/>
                </a:cubicBezTo>
                <a:cubicBezTo>
                  <a:pt x="8077348" y="1283374"/>
                  <a:pt x="8076480" y="1281637"/>
                  <a:pt x="8077348" y="1280769"/>
                </a:cubicBezTo>
                <a:cubicBezTo>
                  <a:pt x="8077348" y="1279901"/>
                  <a:pt x="8079085" y="1279901"/>
                  <a:pt x="8082558" y="1280769"/>
                </a:cubicBezTo>
                <a:cubicBezTo>
                  <a:pt x="8086898" y="1281637"/>
                  <a:pt x="8093844" y="1283374"/>
                  <a:pt x="8103394" y="1285978"/>
                </a:cubicBezTo>
                <a:cubicBezTo>
                  <a:pt x="8105998" y="1286846"/>
                  <a:pt x="8107734" y="1287280"/>
                  <a:pt x="8108602" y="1287280"/>
                </a:cubicBezTo>
                <a:cubicBezTo>
                  <a:pt x="8113811" y="1288148"/>
                  <a:pt x="8117284" y="1286846"/>
                  <a:pt x="8119020" y="1283374"/>
                </a:cubicBezTo>
                <a:cubicBezTo>
                  <a:pt x="8121624" y="1277296"/>
                  <a:pt x="8125966" y="1263840"/>
                  <a:pt x="8132042" y="1243004"/>
                </a:cubicBezTo>
                <a:cubicBezTo>
                  <a:pt x="8132911" y="1240399"/>
                  <a:pt x="8133345" y="1238663"/>
                  <a:pt x="8133345" y="1237795"/>
                </a:cubicBezTo>
                <a:cubicBezTo>
                  <a:pt x="8133345" y="1234322"/>
                  <a:pt x="8131609" y="1232586"/>
                  <a:pt x="8128136" y="1232586"/>
                </a:cubicBezTo>
                <a:cubicBezTo>
                  <a:pt x="8118586" y="1233454"/>
                  <a:pt x="8108602" y="1234756"/>
                  <a:pt x="8098184" y="1236493"/>
                </a:cubicBezTo>
                <a:cubicBezTo>
                  <a:pt x="8090371" y="1255592"/>
                  <a:pt x="8076480" y="1273824"/>
                  <a:pt x="8056512" y="1291187"/>
                </a:cubicBezTo>
                <a:cubicBezTo>
                  <a:pt x="8038281" y="1305078"/>
                  <a:pt x="8013972" y="1316798"/>
                  <a:pt x="7983586" y="1326348"/>
                </a:cubicBezTo>
                <a:cubicBezTo>
                  <a:pt x="7979246" y="1327216"/>
                  <a:pt x="7977076" y="1326782"/>
                  <a:pt x="7977076" y="1325045"/>
                </a:cubicBezTo>
                <a:cubicBezTo>
                  <a:pt x="7977076" y="1324177"/>
                  <a:pt x="7979246" y="1322441"/>
                  <a:pt x="7983586" y="1319836"/>
                </a:cubicBezTo>
                <a:cubicBezTo>
                  <a:pt x="8017445" y="1299000"/>
                  <a:pt x="8042622" y="1273390"/>
                  <a:pt x="8059117" y="1243004"/>
                </a:cubicBezTo>
                <a:cubicBezTo>
                  <a:pt x="8048699" y="1244740"/>
                  <a:pt x="8042188" y="1246477"/>
                  <a:pt x="8039583" y="1248213"/>
                </a:cubicBezTo>
                <a:cubicBezTo>
                  <a:pt x="8036110" y="1249949"/>
                  <a:pt x="8032638" y="1249515"/>
                  <a:pt x="8029165" y="1246911"/>
                </a:cubicBezTo>
                <a:cubicBezTo>
                  <a:pt x="8028298" y="1246911"/>
                  <a:pt x="8027430" y="1246042"/>
                  <a:pt x="8026560" y="1244306"/>
                </a:cubicBezTo>
                <a:cubicBezTo>
                  <a:pt x="8018748" y="1239097"/>
                  <a:pt x="8013538" y="1234756"/>
                  <a:pt x="8010934" y="1231284"/>
                </a:cubicBezTo>
                <a:cubicBezTo>
                  <a:pt x="8009198" y="1229547"/>
                  <a:pt x="8008764" y="1227811"/>
                  <a:pt x="8009632" y="1226075"/>
                </a:cubicBezTo>
                <a:cubicBezTo>
                  <a:pt x="8009632" y="1225206"/>
                  <a:pt x="8010500" y="1224772"/>
                  <a:pt x="8012236" y="1224772"/>
                </a:cubicBezTo>
                <a:cubicBezTo>
                  <a:pt x="8027863" y="1222168"/>
                  <a:pt x="8047396" y="1219563"/>
                  <a:pt x="8070837" y="1216959"/>
                </a:cubicBezTo>
                <a:cubicBezTo>
                  <a:pt x="8070837" y="1215223"/>
                  <a:pt x="8071272" y="1212618"/>
                  <a:pt x="8072140" y="1209145"/>
                </a:cubicBezTo>
                <a:cubicBezTo>
                  <a:pt x="8073876" y="1202200"/>
                  <a:pt x="8074744" y="1196991"/>
                  <a:pt x="8074744" y="1193519"/>
                </a:cubicBezTo>
                <a:cubicBezTo>
                  <a:pt x="8068667" y="1196991"/>
                  <a:pt x="8061722" y="1200030"/>
                  <a:pt x="8053908" y="1202634"/>
                </a:cubicBezTo>
                <a:cubicBezTo>
                  <a:pt x="8051304" y="1202634"/>
                  <a:pt x="8049133" y="1202200"/>
                  <a:pt x="8047396" y="1201332"/>
                </a:cubicBezTo>
                <a:cubicBezTo>
                  <a:pt x="8044792" y="1205673"/>
                  <a:pt x="8040886" y="1209145"/>
                  <a:pt x="8035676" y="1211750"/>
                </a:cubicBezTo>
                <a:cubicBezTo>
                  <a:pt x="8031336" y="1214354"/>
                  <a:pt x="8027430" y="1213920"/>
                  <a:pt x="8023956" y="1210448"/>
                </a:cubicBezTo>
                <a:cubicBezTo>
                  <a:pt x="8017012" y="1196557"/>
                  <a:pt x="8007896" y="1187007"/>
                  <a:pt x="7996609" y="1181798"/>
                </a:cubicBezTo>
                <a:cubicBezTo>
                  <a:pt x="7994873" y="1180062"/>
                  <a:pt x="7994439" y="1179194"/>
                  <a:pt x="7995307" y="1179194"/>
                </a:cubicBezTo>
                <a:cubicBezTo>
                  <a:pt x="7995307" y="1178326"/>
                  <a:pt x="7996176" y="1177457"/>
                  <a:pt x="7997912" y="1176589"/>
                </a:cubicBezTo>
                <a:cubicBezTo>
                  <a:pt x="8004857" y="1176589"/>
                  <a:pt x="8012236" y="1176589"/>
                  <a:pt x="8020050" y="1176589"/>
                </a:cubicBezTo>
                <a:cubicBezTo>
                  <a:pt x="8022654" y="1176589"/>
                  <a:pt x="8023956" y="1175287"/>
                  <a:pt x="8023956" y="1172683"/>
                </a:cubicBezTo>
                <a:lnTo>
                  <a:pt x="8023956" y="1151847"/>
                </a:lnTo>
                <a:cubicBezTo>
                  <a:pt x="8021352" y="1153583"/>
                  <a:pt x="8017445" y="1156188"/>
                  <a:pt x="8012236" y="1159660"/>
                </a:cubicBezTo>
                <a:cubicBezTo>
                  <a:pt x="8005291" y="1164869"/>
                  <a:pt x="8000516" y="1168342"/>
                  <a:pt x="7997912" y="1170078"/>
                </a:cubicBezTo>
                <a:cubicBezTo>
                  <a:pt x="7995307" y="1170946"/>
                  <a:pt x="7992702" y="1170946"/>
                  <a:pt x="7990098" y="1170078"/>
                </a:cubicBezTo>
                <a:cubicBezTo>
                  <a:pt x="7981416" y="1164869"/>
                  <a:pt x="7975340" y="1157490"/>
                  <a:pt x="7971866" y="1147940"/>
                </a:cubicBezTo>
                <a:cubicBezTo>
                  <a:pt x="7970998" y="1143599"/>
                  <a:pt x="7972300" y="1141429"/>
                  <a:pt x="7975773" y="1141429"/>
                </a:cubicBezTo>
                <a:cubicBezTo>
                  <a:pt x="7978378" y="1141429"/>
                  <a:pt x="7984889" y="1140561"/>
                  <a:pt x="7995307" y="1138824"/>
                </a:cubicBezTo>
                <a:cubicBezTo>
                  <a:pt x="8003989" y="1136220"/>
                  <a:pt x="8013538" y="1133615"/>
                  <a:pt x="8023956" y="1131011"/>
                </a:cubicBezTo>
                <a:cubicBezTo>
                  <a:pt x="8023956" y="1124065"/>
                  <a:pt x="8023956" y="1117988"/>
                  <a:pt x="8023956" y="1112779"/>
                </a:cubicBezTo>
                <a:cubicBezTo>
                  <a:pt x="8022220" y="1112779"/>
                  <a:pt x="8019182" y="1113213"/>
                  <a:pt x="8014840" y="1114082"/>
                </a:cubicBezTo>
                <a:cubicBezTo>
                  <a:pt x="8010500" y="1114082"/>
                  <a:pt x="8007462" y="1114516"/>
                  <a:pt x="8005725" y="1115384"/>
                </a:cubicBezTo>
                <a:cubicBezTo>
                  <a:pt x="7998780" y="1116252"/>
                  <a:pt x="7990532" y="1111043"/>
                  <a:pt x="7980982" y="1099757"/>
                </a:cubicBezTo>
                <a:cubicBezTo>
                  <a:pt x="7979246" y="1096284"/>
                  <a:pt x="7980114" y="1093680"/>
                  <a:pt x="7983586" y="1091943"/>
                </a:cubicBezTo>
                <a:cubicBezTo>
                  <a:pt x="7993136" y="1091943"/>
                  <a:pt x="8006594" y="1090641"/>
                  <a:pt x="8023956" y="1088037"/>
                </a:cubicBezTo>
                <a:cubicBezTo>
                  <a:pt x="8023088" y="1066332"/>
                  <a:pt x="8020484" y="1052876"/>
                  <a:pt x="8016143" y="1047667"/>
                </a:cubicBezTo>
                <a:cubicBezTo>
                  <a:pt x="8014407" y="1043326"/>
                  <a:pt x="8016143" y="1040722"/>
                  <a:pt x="8021352" y="1039854"/>
                </a:cubicBezTo>
                <a:cubicBezTo>
                  <a:pt x="8040452" y="1041590"/>
                  <a:pt x="8051738" y="1048101"/>
                  <a:pt x="8055210" y="1059387"/>
                </a:cubicBezTo>
                <a:cubicBezTo>
                  <a:pt x="8056946" y="1061123"/>
                  <a:pt x="8056946" y="1063294"/>
                  <a:pt x="8055210" y="1065898"/>
                </a:cubicBezTo>
                <a:cubicBezTo>
                  <a:pt x="8053474" y="1071107"/>
                  <a:pt x="8052606" y="1076316"/>
                  <a:pt x="8052606" y="1081525"/>
                </a:cubicBezTo>
                <a:cubicBezTo>
                  <a:pt x="8055210" y="1081525"/>
                  <a:pt x="8057814" y="1080657"/>
                  <a:pt x="8060419" y="1078921"/>
                </a:cubicBezTo>
                <a:cubicBezTo>
                  <a:pt x="8067364" y="1078053"/>
                  <a:pt x="8073442" y="1081091"/>
                  <a:pt x="8078650" y="1088037"/>
                </a:cubicBezTo>
                <a:cubicBezTo>
                  <a:pt x="8081255" y="1090641"/>
                  <a:pt x="8081255" y="1093680"/>
                  <a:pt x="8078650" y="1097152"/>
                </a:cubicBezTo>
                <a:cubicBezTo>
                  <a:pt x="8080387" y="1097152"/>
                  <a:pt x="8084294" y="1096284"/>
                  <a:pt x="8090371" y="1094548"/>
                </a:cubicBezTo>
                <a:cubicBezTo>
                  <a:pt x="8097316" y="1091943"/>
                  <a:pt x="8102960" y="1090207"/>
                  <a:pt x="8107300" y="1089339"/>
                </a:cubicBezTo>
                <a:cubicBezTo>
                  <a:pt x="8107300" y="1087602"/>
                  <a:pt x="8107734" y="1085866"/>
                  <a:pt x="8108602" y="1084130"/>
                </a:cubicBezTo>
                <a:cubicBezTo>
                  <a:pt x="8108602" y="1081525"/>
                  <a:pt x="8108602" y="1079789"/>
                  <a:pt x="8108602" y="1078921"/>
                </a:cubicBezTo>
                <a:cubicBezTo>
                  <a:pt x="8111206" y="1064162"/>
                  <a:pt x="8110773" y="1052876"/>
                  <a:pt x="8107300" y="1045062"/>
                </a:cubicBezTo>
                <a:cubicBezTo>
                  <a:pt x="8105564" y="1039854"/>
                  <a:pt x="8107734" y="1037249"/>
                  <a:pt x="8113811" y="1037249"/>
                </a:cubicBezTo>
                <a:close/>
                <a:moveTo>
                  <a:pt x="4100703" y="1033098"/>
                </a:moveTo>
                <a:cubicBezTo>
                  <a:pt x="4102331" y="1032827"/>
                  <a:pt x="4104339" y="1032908"/>
                  <a:pt x="4106726" y="1033342"/>
                </a:cubicBezTo>
                <a:cubicBezTo>
                  <a:pt x="4124090" y="1040288"/>
                  <a:pt x="4136244" y="1047667"/>
                  <a:pt x="4143189" y="1055480"/>
                </a:cubicBezTo>
                <a:cubicBezTo>
                  <a:pt x="4146662" y="1060689"/>
                  <a:pt x="4147096" y="1065898"/>
                  <a:pt x="4144491" y="1071107"/>
                </a:cubicBezTo>
                <a:cubicBezTo>
                  <a:pt x="4141887" y="1078921"/>
                  <a:pt x="4140151" y="1087168"/>
                  <a:pt x="4139282" y="1095850"/>
                </a:cubicBezTo>
                <a:cubicBezTo>
                  <a:pt x="4140151" y="1095850"/>
                  <a:pt x="4141019" y="1095416"/>
                  <a:pt x="4141887" y="1094548"/>
                </a:cubicBezTo>
                <a:cubicBezTo>
                  <a:pt x="4143623" y="1093680"/>
                  <a:pt x="4146228" y="1093246"/>
                  <a:pt x="4149700" y="1093246"/>
                </a:cubicBezTo>
                <a:cubicBezTo>
                  <a:pt x="4158382" y="1090641"/>
                  <a:pt x="4166195" y="1093246"/>
                  <a:pt x="4173141" y="1101059"/>
                </a:cubicBezTo>
                <a:cubicBezTo>
                  <a:pt x="4182691" y="1086300"/>
                  <a:pt x="4187900" y="1075014"/>
                  <a:pt x="4188768" y="1067201"/>
                </a:cubicBezTo>
                <a:cubicBezTo>
                  <a:pt x="4190504" y="1060255"/>
                  <a:pt x="4194845" y="1057651"/>
                  <a:pt x="4201790" y="1059387"/>
                </a:cubicBezTo>
                <a:cubicBezTo>
                  <a:pt x="4212208" y="1063728"/>
                  <a:pt x="4221324" y="1071107"/>
                  <a:pt x="4229137" y="1081525"/>
                </a:cubicBezTo>
                <a:cubicBezTo>
                  <a:pt x="4231742" y="1086734"/>
                  <a:pt x="4230440" y="1091509"/>
                  <a:pt x="4225231" y="1095850"/>
                </a:cubicBezTo>
                <a:cubicBezTo>
                  <a:pt x="4224363" y="1096718"/>
                  <a:pt x="4223060" y="1098020"/>
                  <a:pt x="4221324" y="1099757"/>
                </a:cubicBezTo>
                <a:cubicBezTo>
                  <a:pt x="4206565" y="1113647"/>
                  <a:pt x="4195279" y="1125368"/>
                  <a:pt x="4187465" y="1134917"/>
                </a:cubicBezTo>
                <a:cubicBezTo>
                  <a:pt x="4190938" y="1134049"/>
                  <a:pt x="4195279" y="1133181"/>
                  <a:pt x="4200488" y="1132313"/>
                </a:cubicBezTo>
                <a:cubicBezTo>
                  <a:pt x="4205697" y="1130577"/>
                  <a:pt x="4209604" y="1129708"/>
                  <a:pt x="4212208" y="1129708"/>
                </a:cubicBezTo>
                <a:cubicBezTo>
                  <a:pt x="4223494" y="1126236"/>
                  <a:pt x="4233044" y="1125802"/>
                  <a:pt x="4240857" y="1128406"/>
                </a:cubicBezTo>
                <a:cubicBezTo>
                  <a:pt x="4253880" y="1132747"/>
                  <a:pt x="4262996" y="1139692"/>
                  <a:pt x="4268205" y="1149242"/>
                </a:cubicBezTo>
                <a:cubicBezTo>
                  <a:pt x="4271677" y="1157924"/>
                  <a:pt x="4269507" y="1162265"/>
                  <a:pt x="4261693" y="1162265"/>
                </a:cubicBezTo>
                <a:cubicBezTo>
                  <a:pt x="4230440" y="1161397"/>
                  <a:pt x="4197015" y="1162699"/>
                  <a:pt x="4161420" y="1166171"/>
                </a:cubicBezTo>
                <a:cubicBezTo>
                  <a:pt x="4157948" y="1168776"/>
                  <a:pt x="4153173" y="1173551"/>
                  <a:pt x="4147096" y="1180496"/>
                </a:cubicBezTo>
                <a:cubicBezTo>
                  <a:pt x="4144491" y="1183101"/>
                  <a:pt x="4142321" y="1185271"/>
                  <a:pt x="4140585" y="1187007"/>
                </a:cubicBezTo>
                <a:cubicBezTo>
                  <a:pt x="4150135" y="1185271"/>
                  <a:pt x="4159684" y="1182232"/>
                  <a:pt x="4169234" y="1177892"/>
                </a:cubicBezTo>
                <a:cubicBezTo>
                  <a:pt x="4177916" y="1174419"/>
                  <a:pt x="4185295" y="1173985"/>
                  <a:pt x="4191372" y="1176589"/>
                </a:cubicBezTo>
                <a:cubicBezTo>
                  <a:pt x="4197449" y="1178326"/>
                  <a:pt x="4203092" y="1182232"/>
                  <a:pt x="4208301" y="1188310"/>
                </a:cubicBezTo>
                <a:cubicBezTo>
                  <a:pt x="4211774" y="1195255"/>
                  <a:pt x="4210472" y="1200030"/>
                  <a:pt x="4204395" y="1202634"/>
                </a:cubicBezTo>
                <a:cubicBezTo>
                  <a:pt x="4202658" y="1202634"/>
                  <a:pt x="4199186" y="1203068"/>
                  <a:pt x="4193977" y="1203937"/>
                </a:cubicBezTo>
                <a:cubicBezTo>
                  <a:pt x="4171404" y="1208277"/>
                  <a:pt x="4157514" y="1210882"/>
                  <a:pt x="4152305" y="1211750"/>
                </a:cubicBezTo>
                <a:cubicBezTo>
                  <a:pt x="4149700" y="1211750"/>
                  <a:pt x="4147096" y="1211750"/>
                  <a:pt x="4144491" y="1211750"/>
                </a:cubicBezTo>
                <a:cubicBezTo>
                  <a:pt x="4144491" y="1214354"/>
                  <a:pt x="4144491" y="1215657"/>
                  <a:pt x="4144491" y="1215657"/>
                </a:cubicBezTo>
                <a:cubicBezTo>
                  <a:pt x="4141019" y="1219129"/>
                  <a:pt x="4137546" y="1224338"/>
                  <a:pt x="4134073" y="1231284"/>
                </a:cubicBezTo>
                <a:cubicBezTo>
                  <a:pt x="4146228" y="1228679"/>
                  <a:pt x="4155344" y="1226075"/>
                  <a:pt x="4161420" y="1223470"/>
                </a:cubicBezTo>
                <a:cubicBezTo>
                  <a:pt x="4164893" y="1220866"/>
                  <a:pt x="4169234" y="1220432"/>
                  <a:pt x="4174443" y="1222168"/>
                </a:cubicBezTo>
                <a:cubicBezTo>
                  <a:pt x="4188334" y="1229113"/>
                  <a:pt x="4199620" y="1239097"/>
                  <a:pt x="4208301" y="1252120"/>
                </a:cubicBezTo>
                <a:cubicBezTo>
                  <a:pt x="4210906" y="1255592"/>
                  <a:pt x="4210472" y="1259933"/>
                  <a:pt x="4206999" y="1265142"/>
                </a:cubicBezTo>
                <a:cubicBezTo>
                  <a:pt x="4202658" y="1272956"/>
                  <a:pt x="4197449" y="1286846"/>
                  <a:pt x="4191372" y="1306814"/>
                </a:cubicBezTo>
                <a:cubicBezTo>
                  <a:pt x="4182691" y="1325045"/>
                  <a:pt x="4170536" y="1338068"/>
                  <a:pt x="4154909" y="1345881"/>
                </a:cubicBezTo>
                <a:cubicBezTo>
                  <a:pt x="4146228" y="1345881"/>
                  <a:pt x="4140151" y="1341975"/>
                  <a:pt x="4136678" y="1334161"/>
                </a:cubicBezTo>
                <a:cubicBezTo>
                  <a:pt x="4132337" y="1317666"/>
                  <a:pt x="4124524" y="1305078"/>
                  <a:pt x="4113237" y="1296396"/>
                </a:cubicBezTo>
                <a:cubicBezTo>
                  <a:pt x="4111501" y="1294660"/>
                  <a:pt x="4110633" y="1293357"/>
                  <a:pt x="4110633" y="1292489"/>
                </a:cubicBezTo>
                <a:cubicBezTo>
                  <a:pt x="4111501" y="1290753"/>
                  <a:pt x="4113237" y="1290319"/>
                  <a:pt x="4115842" y="1291187"/>
                </a:cubicBezTo>
                <a:cubicBezTo>
                  <a:pt x="4117578" y="1291187"/>
                  <a:pt x="4120183" y="1291621"/>
                  <a:pt x="4123655" y="1292489"/>
                </a:cubicBezTo>
                <a:cubicBezTo>
                  <a:pt x="4132337" y="1294225"/>
                  <a:pt x="4138848" y="1295528"/>
                  <a:pt x="4143189" y="1296396"/>
                </a:cubicBezTo>
                <a:cubicBezTo>
                  <a:pt x="4148398" y="1297264"/>
                  <a:pt x="4152305" y="1295962"/>
                  <a:pt x="4154909" y="1292489"/>
                </a:cubicBezTo>
                <a:cubicBezTo>
                  <a:pt x="4160118" y="1280335"/>
                  <a:pt x="4163157" y="1268181"/>
                  <a:pt x="4164025" y="1256026"/>
                </a:cubicBezTo>
                <a:cubicBezTo>
                  <a:pt x="4163157" y="1250817"/>
                  <a:pt x="4159684" y="1249515"/>
                  <a:pt x="4153607" y="1252120"/>
                </a:cubicBezTo>
                <a:cubicBezTo>
                  <a:pt x="4134508" y="1260801"/>
                  <a:pt x="4122353" y="1266444"/>
                  <a:pt x="4117144" y="1269049"/>
                </a:cubicBezTo>
                <a:cubicBezTo>
                  <a:pt x="4114540" y="1272521"/>
                  <a:pt x="4110199" y="1272087"/>
                  <a:pt x="4104122" y="1267747"/>
                </a:cubicBezTo>
                <a:cubicBezTo>
                  <a:pt x="4099781" y="1264274"/>
                  <a:pt x="4096308" y="1259933"/>
                  <a:pt x="4093704" y="1254724"/>
                </a:cubicBezTo>
                <a:cubicBezTo>
                  <a:pt x="4091099" y="1249515"/>
                  <a:pt x="4091099" y="1244740"/>
                  <a:pt x="4093704" y="1240399"/>
                </a:cubicBezTo>
                <a:cubicBezTo>
                  <a:pt x="4101517" y="1232586"/>
                  <a:pt x="4106292" y="1225206"/>
                  <a:pt x="4108028" y="1218261"/>
                </a:cubicBezTo>
                <a:cubicBezTo>
                  <a:pt x="4108028" y="1218261"/>
                  <a:pt x="4108028" y="1217393"/>
                  <a:pt x="4108028" y="1215657"/>
                </a:cubicBezTo>
                <a:cubicBezTo>
                  <a:pt x="4075906" y="1242570"/>
                  <a:pt x="4041614" y="1261235"/>
                  <a:pt x="4005151" y="1271653"/>
                </a:cubicBezTo>
                <a:cubicBezTo>
                  <a:pt x="4000810" y="1272521"/>
                  <a:pt x="3998206" y="1272521"/>
                  <a:pt x="3997337" y="1271653"/>
                </a:cubicBezTo>
                <a:cubicBezTo>
                  <a:pt x="3997337" y="1270785"/>
                  <a:pt x="3999074" y="1269049"/>
                  <a:pt x="4002546" y="1266444"/>
                </a:cubicBezTo>
                <a:cubicBezTo>
                  <a:pt x="4039009" y="1239531"/>
                  <a:pt x="4075038" y="1208711"/>
                  <a:pt x="4110633" y="1173985"/>
                </a:cubicBezTo>
                <a:cubicBezTo>
                  <a:pt x="4107160" y="1174853"/>
                  <a:pt x="4102819" y="1175721"/>
                  <a:pt x="4097610" y="1176589"/>
                </a:cubicBezTo>
                <a:cubicBezTo>
                  <a:pt x="4060279" y="1182666"/>
                  <a:pt x="4036839" y="1187875"/>
                  <a:pt x="4027289" y="1192216"/>
                </a:cubicBezTo>
                <a:cubicBezTo>
                  <a:pt x="4022080" y="1193084"/>
                  <a:pt x="4017739" y="1192216"/>
                  <a:pt x="4014267" y="1189612"/>
                </a:cubicBezTo>
                <a:cubicBezTo>
                  <a:pt x="4008190" y="1186139"/>
                  <a:pt x="4002546" y="1180062"/>
                  <a:pt x="3997337" y="1171380"/>
                </a:cubicBezTo>
                <a:cubicBezTo>
                  <a:pt x="3994733" y="1167039"/>
                  <a:pt x="3995601" y="1164001"/>
                  <a:pt x="3999942" y="1162265"/>
                </a:cubicBezTo>
                <a:cubicBezTo>
                  <a:pt x="4031196" y="1159660"/>
                  <a:pt x="4057241" y="1156622"/>
                  <a:pt x="4078077" y="1153149"/>
                </a:cubicBezTo>
                <a:cubicBezTo>
                  <a:pt x="4086758" y="1151413"/>
                  <a:pt x="4095874" y="1149676"/>
                  <a:pt x="4105424" y="1147940"/>
                </a:cubicBezTo>
                <a:lnTo>
                  <a:pt x="4105424" y="1131011"/>
                </a:lnTo>
                <a:cubicBezTo>
                  <a:pt x="4102819" y="1131879"/>
                  <a:pt x="4100649" y="1132313"/>
                  <a:pt x="4098913" y="1132313"/>
                </a:cubicBezTo>
                <a:cubicBezTo>
                  <a:pt x="4091099" y="1133181"/>
                  <a:pt x="4085022" y="1132313"/>
                  <a:pt x="4080681" y="1129708"/>
                </a:cubicBezTo>
                <a:cubicBezTo>
                  <a:pt x="4078945" y="1128840"/>
                  <a:pt x="4073736" y="1124933"/>
                  <a:pt x="4065054" y="1117988"/>
                </a:cubicBezTo>
                <a:cubicBezTo>
                  <a:pt x="4063318" y="1117120"/>
                  <a:pt x="4062016" y="1116252"/>
                  <a:pt x="4061147" y="1115384"/>
                </a:cubicBezTo>
                <a:cubicBezTo>
                  <a:pt x="4056807" y="1110175"/>
                  <a:pt x="4057675" y="1106702"/>
                  <a:pt x="4063752" y="1104966"/>
                </a:cubicBezTo>
                <a:cubicBezTo>
                  <a:pt x="4078511" y="1103229"/>
                  <a:pt x="4092401" y="1101927"/>
                  <a:pt x="4105424" y="1101059"/>
                </a:cubicBezTo>
                <a:cubicBezTo>
                  <a:pt x="4105424" y="1077619"/>
                  <a:pt x="4102385" y="1058953"/>
                  <a:pt x="4096308" y="1045062"/>
                </a:cubicBezTo>
                <a:cubicBezTo>
                  <a:pt x="4094355" y="1037900"/>
                  <a:pt x="4095820" y="1033912"/>
                  <a:pt x="4100703" y="1033098"/>
                </a:cubicBezTo>
                <a:close/>
                <a:moveTo>
                  <a:pt x="3682194" y="756001"/>
                </a:moveTo>
                <a:cubicBezTo>
                  <a:pt x="3683930" y="755133"/>
                  <a:pt x="3686968" y="755133"/>
                  <a:pt x="3691310" y="756001"/>
                </a:cubicBezTo>
                <a:cubicBezTo>
                  <a:pt x="3728640" y="764683"/>
                  <a:pt x="3748174" y="775969"/>
                  <a:pt x="3749911" y="789859"/>
                </a:cubicBezTo>
                <a:cubicBezTo>
                  <a:pt x="3749042" y="799409"/>
                  <a:pt x="3742965" y="804618"/>
                  <a:pt x="3731679" y="805486"/>
                </a:cubicBezTo>
                <a:cubicBezTo>
                  <a:pt x="3723866" y="806355"/>
                  <a:pt x="3718222" y="802882"/>
                  <a:pt x="3714750" y="795068"/>
                </a:cubicBezTo>
                <a:cubicBezTo>
                  <a:pt x="3709541" y="785519"/>
                  <a:pt x="3699557" y="774667"/>
                  <a:pt x="3684798" y="762512"/>
                </a:cubicBezTo>
                <a:cubicBezTo>
                  <a:pt x="3682194" y="759908"/>
                  <a:pt x="3681326" y="757737"/>
                  <a:pt x="3682194" y="756001"/>
                </a:cubicBezTo>
                <a:close/>
                <a:moveTo>
                  <a:pt x="3157798" y="749490"/>
                </a:moveTo>
                <a:cubicBezTo>
                  <a:pt x="3153457" y="750358"/>
                  <a:pt x="3145643" y="751660"/>
                  <a:pt x="3134357" y="753397"/>
                </a:cubicBezTo>
                <a:cubicBezTo>
                  <a:pt x="3123071" y="755133"/>
                  <a:pt x="3114824" y="756435"/>
                  <a:pt x="3109615" y="757303"/>
                </a:cubicBezTo>
                <a:lnTo>
                  <a:pt x="3109615" y="771628"/>
                </a:lnTo>
                <a:cubicBezTo>
                  <a:pt x="3112219" y="771628"/>
                  <a:pt x="3116126" y="771194"/>
                  <a:pt x="3121335" y="770326"/>
                </a:cubicBezTo>
                <a:cubicBezTo>
                  <a:pt x="3132621" y="769458"/>
                  <a:pt x="3140434" y="768589"/>
                  <a:pt x="3144775" y="767721"/>
                </a:cubicBezTo>
                <a:cubicBezTo>
                  <a:pt x="3146512" y="766853"/>
                  <a:pt x="3148682" y="766419"/>
                  <a:pt x="3151287" y="766419"/>
                </a:cubicBezTo>
                <a:cubicBezTo>
                  <a:pt x="3154759" y="765551"/>
                  <a:pt x="3157364" y="765117"/>
                  <a:pt x="3159100" y="765117"/>
                </a:cubicBezTo>
                <a:cubicBezTo>
                  <a:pt x="3159100" y="762512"/>
                  <a:pt x="3159968" y="759040"/>
                  <a:pt x="3161705" y="754699"/>
                </a:cubicBezTo>
                <a:cubicBezTo>
                  <a:pt x="3161705" y="751226"/>
                  <a:pt x="3160402" y="749490"/>
                  <a:pt x="3157798" y="749490"/>
                </a:cubicBezTo>
                <a:close/>
                <a:moveTo>
                  <a:pt x="1466592" y="748188"/>
                </a:moveTo>
                <a:cubicBezTo>
                  <a:pt x="1468328" y="748188"/>
                  <a:pt x="1471800" y="748622"/>
                  <a:pt x="1477009" y="749490"/>
                </a:cubicBezTo>
                <a:cubicBezTo>
                  <a:pt x="1497845" y="752094"/>
                  <a:pt x="1511736" y="754265"/>
                  <a:pt x="1518681" y="756001"/>
                </a:cubicBezTo>
                <a:cubicBezTo>
                  <a:pt x="1536045" y="760342"/>
                  <a:pt x="1542990" y="772496"/>
                  <a:pt x="1539517" y="792464"/>
                </a:cubicBezTo>
                <a:cubicBezTo>
                  <a:pt x="1535176" y="805486"/>
                  <a:pt x="1527363" y="808959"/>
                  <a:pt x="1516077" y="802882"/>
                </a:cubicBezTo>
                <a:cubicBezTo>
                  <a:pt x="1506527" y="796805"/>
                  <a:pt x="1489598" y="780310"/>
                  <a:pt x="1465289" y="753397"/>
                </a:cubicBezTo>
                <a:cubicBezTo>
                  <a:pt x="1463553" y="751660"/>
                  <a:pt x="1462685" y="750358"/>
                  <a:pt x="1462685" y="749490"/>
                </a:cubicBezTo>
                <a:cubicBezTo>
                  <a:pt x="1462685" y="748622"/>
                  <a:pt x="1463986" y="748188"/>
                  <a:pt x="1466592" y="748188"/>
                </a:cubicBezTo>
                <a:close/>
                <a:moveTo>
                  <a:pt x="6037548" y="736467"/>
                </a:moveTo>
                <a:cubicBezTo>
                  <a:pt x="6063592" y="735599"/>
                  <a:pt x="6077049" y="744281"/>
                  <a:pt x="6077917" y="762512"/>
                </a:cubicBezTo>
                <a:cubicBezTo>
                  <a:pt x="6077049" y="776403"/>
                  <a:pt x="6056648" y="789859"/>
                  <a:pt x="6016712" y="802882"/>
                </a:cubicBezTo>
                <a:cubicBezTo>
                  <a:pt x="6010635" y="803750"/>
                  <a:pt x="6006728" y="802882"/>
                  <a:pt x="6004991" y="800277"/>
                </a:cubicBezTo>
                <a:cubicBezTo>
                  <a:pt x="6003255" y="797673"/>
                  <a:pt x="6004558" y="794634"/>
                  <a:pt x="6008898" y="791162"/>
                </a:cubicBezTo>
                <a:cubicBezTo>
                  <a:pt x="6020185" y="783348"/>
                  <a:pt x="6027130" y="777705"/>
                  <a:pt x="6029734" y="774232"/>
                </a:cubicBezTo>
                <a:cubicBezTo>
                  <a:pt x="6031471" y="772496"/>
                  <a:pt x="6031905" y="771194"/>
                  <a:pt x="6031036" y="770326"/>
                </a:cubicBezTo>
                <a:cubicBezTo>
                  <a:pt x="6030168" y="769458"/>
                  <a:pt x="6028432" y="768589"/>
                  <a:pt x="6025827" y="767721"/>
                </a:cubicBezTo>
                <a:cubicBezTo>
                  <a:pt x="6014541" y="765985"/>
                  <a:pt x="6008898" y="760776"/>
                  <a:pt x="6008898" y="752094"/>
                </a:cubicBezTo>
                <a:cubicBezTo>
                  <a:pt x="6009767" y="741676"/>
                  <a:pt x="6019316" y="736467"/>
                  <a:pt x="6037548" y="736467"/>
                </a:cubicBezTo>
                <a:close/>
                <a:moveTo>
                  <a:pt x="4467448" y="726049"/>
                </a:moveTo>
                <a:cubicBezTo>
                  <a:pt x="4465712" y="726049"/>
                  <a:pt x="4461805" y="726483"/>
                  <a:pt x="4455728" y="727352"/>
                </a:cubicBezTo>
                <a:cubicBezTo>
                  <a:pt x="4447046" y="728220"/>
                  <a:pt x="4441837" y="729088"/>
                  <a:pt x="4440101" y="729956"/>
                </a:cubicBezTo>
                <a:lnTo>
                  <a:pt x="4438799" y="729956"/>
                </a:lnTo>
                <a:cubicBezTo>
                  <a:pt x="4438799" y="731692"/>
                  <a:pt x="4438365" y="734297"/>
                  <a:pt x="4437497" y="737770"/>
                </a:cubicBezTo>
                <a:cubicBezTo>
                  <a:pt x="4437497" y="740374"/>
                  <a:pt x="4437497" y="742110"/>
                  <a:pt x="4437497" y="742979"/>
                </a:cubicBezTo>
                <a:cubicBezTo>
                  <a:pt x="4447915" y="741242"/>
                  <a:pt x="4457899" y="739940"/>
                  <a:pt x="4467448" y="739072"/>
                </a:cubicBezTo>
                <a:cubicBezTo>
                  <a:pt x="4467448" y="735599"/>
                  <a:pt x="4467448" y="731258"/>
                  <a:pt x="4467448" y="726049"/>
                </a:cubicBezTo>
                <a:close/>
                <a:moveTo>
                  <a:pt x="5781005" y="722143"/>
                </a:moveTo>
                <a:cubicBezTo>
                  <a:pt x="5778401" y="722143"/>
                  <a:pt x="5774928" y="722577"/>
                  <a:pt x="5770587" y="723445"/>
                </a:cubicBezTo>
                <a:cubicBezTo>
                  <a:pt x="5766247" y="723445"/>
                  <a:pt x="5762774" y="723879"/>
                  <a:pt x="5760169" y="724747"/>
                </a:cubicBezTo>
                <a:cubicBezTo>
                  <a:pt x="5763642" y="726483"/>
                  <a:pt x="5769719" y="730390"/>
                  <a:pt x="5778401" y="736467"/>
                </a:cubicBezTo>
                <a:cubicBezTo>
                  <a:pt x="5780137" y="738204"/>
                  <a:pt x="5781439" y="739072"/>
                  <a:pt x="5782307" y="739072"/>
                </a:cubicBezTo>
                <a:cubicBezTo>
                  <a:pt x="5783176" y="739072"/>
                  <a:pt x="5783610" y="739506"/>
                  <a:pt x="5783610" y="740374"/>
                </a:cubicBezTo>
                <a:cubicBezTo>
                  <a:pt x="5784478" y="741242"/>
                  <a:pt x="5784912" y="742110"/>
                  <a:pt x="5784912" y="742979"/>
                </a:cubicBezTo>
                <a:cubicBezTo>
                  <a:pt x="5784912" y="734297"/>
                  <a:pt x="5783610" y="727352"/>
                  <a:pt x="5781005" y="722143"/>
                </a:cubicBezTo>
                <a:close/>
                <a:moveTo>
                  <a:pt x="3466430" y="722143"/>
                </a:moveTo>
                <a:cubicBezTo>
                  <a:pt x="3463826" y="722143"/>
                  <a:pt x="3460353" y="722577"/>
                  <a:pt x="3456012" y="723445"/>
                </a:cubicBezTo>
                <a:cubicBezTo>
                  <a:pt x="3451671" y="723445"/>
                  <a:pt x="3448199" y="723879"/>
                  <a:pt x="3445594" y="724747"/>
                </a:cubicBezTo>
                <a:cubicBezTo>
                  <a:pt x="3449067" y="726483"/>
                  <a:pt x="3455144" y="730390"/>
                  <a:pt x="3463826" y="736467"/>
                </a:cubicBezTo>
                <a:cubicBezTo>
                  <a:pt x="3465562" y="738204"/>
                  <a:pt x="3466864" y="739072"/>
                  <a:pt x="3467732" y="739072"/>
                </a:cubicBezTo>
                <a:cubicBezTo>
                  <a:pt x="3468600" y="739072"/>
                  <a:pt x="3469035" y="739506"/>
                  <a:pt x="3469035" y="740374"/>
                </a:cubicBezTo>
                <a:cubicBezTo>
                  <a:pt x="3469903" y="741242"/>
                  <a:pt x="3470337" y="742110"/>
                  <a:pt x="3470337" y="742979"/>
                </a:cubicBezTo>
                <a:cubicBezTo>
                  <a:pt x="3470337" y="734297"/>
                  <a:pt x="3469035" y="727352"/>
                  <a:pt x="3466430" y="722143"/>
                </a:cubicBezTo>
                <a:close/>
                <a:moveTo>
                  <a:pt x="2466305" y="722143"/>
                </a:moveTo>
                <a:cubicBezTo>
                  <a:pt x="2463701" y="722143"/>
                  <a:pt x="2460228" y="722577"/>
                  <a:pt x="2455887" y="723445"/>
                </a:cubicBezTo>
                <a:cubicBezTo>
                  <a:pt x="2451547" y="723445"/>
                  <a:pt x="2448074" y="723879"/>
                  <a:pt x="2445469" y="724747"/>
                </a:cubicBezTo>
                <a:cubicBezTo>
                  <a:pt x="2448942" y="726483"/>
                  <a:pt x="2455019" y="730390"/>
                  <a:pt x="2463701" y="736467"/>
                </a:cubicBezTo>
                <a:cubicBezTo>
                  <a:pt x="2465437" y="738204"/>
                  <a:pt x="2466739" y="739072"/>
                  <a:pt x="2467607" y="739072"/>
                </a:cubicBezTo>
                <a:cubicBezTo>
                  <a:pt x="2468476" y="739072"/>
                  <a:pt x="2468910" y="739506"/>
                  <a:pt x="2468910" y="740374"/>
                </a:cubicBezTo>
                <a:cubicBezTo>
                  <a:pt x="2469778" y="741242"/>
                  <a:pt x="2470212" y="742110"/>
                  <a:pt x="2470212" y="742979"/>
                </a:cubicBezTo>
                <a:cubicBezTo>
                  <a:pt x="2470212" y="734297"/>
                  <a:pt x="2468910" y="727352"/>
                  <a:pt x="2466305" y="722143"/>
                </a:cubicBezTo>
                <a:close/>
                <a:moveTo>
                  <a:pt x="2804889" y="720840"/>
                </a:moveTo>
                <a:cubicBezTo>
                  <a:pt x="2801416" y="720840"/>
                  <a:pt x="2796207" y="721274"/>
                  <a:pt x="2789262" y="722143"/>
                </a:cubicBezTo>
                <a:cubicBezTo>
                  <a:pt x="2781449" y="723011"/>
                  <a:pt x="2775806" y="723879"/>
                  <a:pt x="2772333" y="724747"/>
                </a:cubicBezTo>
                <a:cubicBezTo>
                  <a:pt x="2771465" y="725615"/>
                  <a:pt x="2770163" y="726917"/>
                  <a:pt x="2768426" y="728654"/>
                </a:cubicBezTo>
                <a:cubicBezTo>
                  <a:pt x="2766690" y="731258"/>
                  <a:pt x="2765388" y="732995"/>
                  <a:pt x="2764520" y="733863"/>
                </a:cubicBezTo>
                <a:cubicBezTo>
                  <a:pt x="2776674" y="735599"/>
                  <a:pt x="2787960" y="738204"/>
                  <a:pt x="2798378" y="741676"/>
                </a:cubicBezTo>
                <a:cubicBezTo>
                  <a:pt x="2799246" y="740808"/>
                  <a:pt x="2800114" y="739940"/>
                  <a:pt x="2800982" y="739072"/>
                </a:cubicBezTo>
                <a:cubicBezTo>
                  <a:pt x="2801850" y="737335"/>
                  <a:pt x="2803153" y="734731"/>
                  <a:pt x="2804889" y="731258"/>
                </a:cubicBezTo>
                <a:cubicBezTo>
                  <a:pt x="2807494" y="726917"/>
                  <a:pt x="2809664" y="723445"/>
                  <a:pt x="2811400" y="720840"/>
                </a:cubicBezTo>
                <a:cubicBezTo>
                  <a:pt x="2809664" y="720840"/>
                  <a:pt x="2807494" y="720840"/>
                  <a:pt x="2804889" y="720840"/>
                </a:cubicBezTo>
                <a:close/>
                <a:moveTo>
                  <a:pt x="1221769" y="719538"/>
                </a:moveTo>
                <a:cubicBezTo>
                  <a:pt x="1218297" y="720406"/>
                  <a:pt x="1210049" y="721274"/>
                  <a:pt x="1197026" y="722143"/>
                </a:cubicBezTo>
                <a:cubicBezTo>
                  <a:pt x="1188345" y="723011"/>
                  <a:pt x="1182268" y="723445"/>
                  <a:pt x="1178795" y="723445"/>
                </a:cubicBezTo>
                <a:cubicBezTo>
                  <a:pt x="1178795" y="727786"/>
                  <a:pt x="1179229" y="733863"/>
                  <a:pt x="1180097" y="741676"/>
                </a:cubicBezTo>
                <a:cubicBezTo>
                  <a:pt x="1180097" y="749490"/>
                  <a:pt x="1180097" y="755133"/>
                  <a:pt x="1180097" y="758606"/>
                </a:cubicBezTo>
                <a:cubicBezTo>
                  <a:pt x="1192252" y="758606"/>
                  <a:pt x="1207010" y="757737"/>
                  <a:pt x="1224373" y="756001"/>
                </a:cubicBezTo>
                <a:cubicBezTo>
                  <a:pt x="1224373" y="752528"/>
                  <a:pt x="1224807" y="746885"/>
                  <a:pt x="1225676" y="739072"/>
                </a:cubicBezTo>
                <a:cubicBezTo>
                  <a:pt x="1225676" y="731258"/>
                  <a:pt x="1225676" y="725615"/>
                  <a:pt x="1225676" y="722143"/>
                </a:cubicBezTo>
                <a:cubicBezTo>
                  <a:pt x="1225676" y="719538"/>
                  <a:pt x="1224373" y="718670"/>
                  <a:pt x="1221769" y="719538"/>
                </a:cubicBezTo>
                <a:close/>
                <a:moveTo>
                  <a:pt x="5515347" y="718236"/>
                </a:moveTo>
                <a:cubicBezTo>
                  <a:pt x="5508402" y="719104"/>
                  <a:pt x="5496247" y="720840"/>
                  <a:pt x="5478884" y="723445"/>
                </a:cubicBezTo>
                <a:cubicBezTo>
                  <a:pt x="5471070" y="724313"/>
                  <a:pt x="5464994" y="725181"/>
                  <a:pt x="5460653" y="726049"/>
                </a:cubicBezTo>
                <a:cubicBezTo>
                  <a:pt x="5461521" y="729522"/>
                  <a:pt x="5461955" y="736033"/>
                  <a:pt x="5461955" y="745583"/>
                </a:cubicBezTo>
                <a:cubicBezTo>
                  <a:pt x="5462823" y="754265"/>
                  <a:pt x="5463257" y="760776"/>
                  <a:pt x="5463257" y="765117"/>
                </a:cubicBezTo>
                <a:cubicBezTo>
                  <a:pt x="5467598" y="764249"/>
                  <a:pt x="5475411" y="763380"/>
                  <a:pt x="5486697" y="762512"/>
                </a:cubicBezTo>
                <a:cubicBezTo>
                  <a:pt x="5503193" y="759908"/>
                  <a:pt x="5514045" y="758171"/>
                  <a:pt x="5519254" y="757303"/>
                </a:cubicBezTo>
                <a:cubicBezTo>
                  <a:pt x="5520122" y="753831"/>
                  <a:pt x="5520990" y="748622"/>
                  <a:pt x="5521858" y="741676"/>
                </a:cubicBezTo>
                <a:cubicBezTo>
                  <a:pt x="5522727" y="734731"/>
                  <a:pt x="5523160" y="729956"/>
                  <a:pt x="5523160" y="727352"/>
                </a:cubicBezTo>
                <a:cubicBezTo>
                  <a:pt x="5522292" y="723011"/>
                  <a:pt x="5519688" y="719972"/>
                  <a:pt x="5515347" y="718236"/>
                </a:cubicBezTo>
                <a:close/>
                <a:moveTo>
                  <a:pt x="1440546" y="714329"/>
                </a:moveTo>
                <a:cubicBezTo>
                  <a:pt x="1444019" y="713461"/>
                  <a:pt x="1445756" y="713461"/>
                  <a:pt x="1445756" y="714329"/>
                </a:cubicBezTo>
                <a:cubicBezTo>
                  <a:pt x="1446624" y="715197"/>
                  <a:pt x="1445756" y="716500"/>
                  <a:pt x="1443151" y="718236"/>
                </a:cubicBezTo>
                <a:cubicBezTo>
                  <a:pt x="1435338" y="725181"/>
                  <a:pt x="1421013" y="738204"/>
                  <a:pt x="1400177" y="757303"/>
                </a:cubicBezTo>
                <a:cubicBezTo>
                  <a:pt x="1396704" y="760776"/>
                  <a:pt x="1391930" y="765551"/>
                  <a:pt x="1385852" y="771628"/>
                </a:cubicBezTo>
                <a:cubicBezTo>
                  <a:pt x="1381511" y="775101"/>
                  <a:pt x="1378473" y="777705"/>
                  <a:pt x="1376737" y="779441"/>
                </a:cubicBezTo>
                <a:cubicBezTo>
                  <a:pt x="1373263" y="784650"/>
                  <a:pt x="1367621" y="785085"/>
                  <a:pt x="1359807" y="780744"/>
                </a:cubicBezTo>
                <a:cubicBezTo>
                  <a:pt x="1349389" y="772930"/>
                  <a:pt x="1343312" y="762946"/>
                  <a:pt x="1341576" y="750792"/>
                </a:cubicBezTo>
                <a:cubicBezTo>
                  <a:pt x="1340708" y="743847"/>
                  <a:pt x="1342878" y="740374"/>
                  <a:pt x="1348087" y="740374"/>
                </a:cubicBezTo>
                <a:cubicBezTo>
                  <a:pt x="1352427" y="742110"/>
                  <a:pt x="1363280" y="739940"/>
                  <a:pt x="1380643" y="733863"/>
                </a:cubicBezTo>
                <a:cubicBezTo>
                  <a:pt x="1387588" y="731258"/>
                  <a:pt x="1399742" y="727352"/>
                  <a:pt x="1417106" y="722143"/>
                </a:cubicBezTo>
                <a:cubicBezTo>
                  <a:pt x="1427524" y="718670"/>
                  <a:pt x="1435338" y="716065"/>
                  <a:pt x="1440546" y="714329"/>
                </a:cubicBezTo>
                <a:close/>
                <a:moveTo>
                  <a:pt x="1473103" y="697400"/>
                </a:moveTo>
                <a:cubicBezTo>
                  <a:pt x="1491334" y="697400"/>
                  <a:pt x="1503489" y="697834"/>
                  <a:pt x="1509565" y="698702"/>
                </a:cubicBezTo>
                <a:cubicBezTo>
                  <a:pt x="1531269" y="703043"/>
                  <a:pt x="1539517" y="714329"/>
                  <a:pt x="1534308" y="732561"/>
                </a:cubicBezTo>
                <a:cubicBezTo>
                  <a:pt x="1530836" y="743847"/>
                  <a:pt x="1524324" y="746017"/>
                  <a:pt x="1514774" y="739072"/>
                </a:cubicBezTo>
                <a:cubicBezTo>
                  <a:pt x="1502620" y="732995"/>
                  <a:pt x="1488296" y="720840"/>
                  <a:pt x="1471800" y="702609"/>
                </a:cubicBezTo>
                <a:cubicBezTo>
                  <a:pt x="1470064" y="700873"/>
                  <a:pt x="1469196" y="699570"/>
                  <a:pt x="1469196" y="698702"/>
                </a:cubicBezTo>
                <a:cubicBezTo>
                  <a:pt x="1469196" y="697834"/>
                  <a:pt x="1470498" y="697400"/>
                  <a:pt x="1473103" y="697400"/>
                </a:cubicBezTo>
                <a:close/>
                <a:moveTo>
                  <a:pt x="1232187" y="692191"/>
                </a:moveTo>
                <a:cubicBezTo>
                  <a:pt x="1240869" y="691323"/>
                  <a:pt x="1247380" y="692625"/>
                  <a:pt x="1251721" y="696098"/>
                </a:cubicBezTo>
                <a:cubicBezTo>
                  <a:pt x="1261270" y="700439"/>
                  <a:pt x="1267782" y="707818"/>
                  <a:pt x="1271255" y="718236"/>
                </a:cubicBezTo>
                <a:cubicBezTo>
                  <a:pt x="1272990" y="722577"/>
                  <a:pt x="1272990" y="726049"/>
                  <a:pt x="1271255" y="728654"/>
                </a:cubicBezTo>
                <a:cubicBezTo>
                  <a:pt x="1265177" y="735599"/>
                  <a:pt x="1259968" y="745583"/>
                  <a:pt x="1255627" y="758606"/>
                </a:cubicBezTo>
                <a:cubicBezTo>
                  <a:pt x="1256496" y="759474"/>
                  <a:pt x="1257798" y="761644"/>
                  <a:pt x="1259534" y="765117"/>
                </a:cubicBezTo>
                <a:cubicBezTo>
                  <a:pt x="1260402" y="767721"/>
                  <a:pt x="1261270" y="769458"/>
                  <a:pt x="1262139" y="770326"/>
                </a:cubicBezTo>
                <a:cubicBezTo>
                  <a:pt x="1262139" y="774667"/>
                  <a:pt x="1261270" y="777271"/>
                  <a:pt x="1259534" y="778139"/>
                </a:cubicBezTo>
                <a:cubicBezTo>
                  <a:pt x="1256062" y="779876"/>
                  <a:pt x="1245644" y="780744"/>
                  <a:pt x="1228281" y="780744"/>
                </a:cubicBezTo>
                <a:cubicBezTo>
                  <a:pt x="1215258" y="780744"/>
                  <a:pt x="1199631" y="781178"/>
                  <a:pt x="1181399" y="782046"/>
                </a:cubicBezTo>
                <a:cubicBezTo>
                  <a:pt x="1181399" y="783782"/>
                  <a:pt x="1180965" y="785519"/>
                  <a:pt x="1180097" y="787255"/>
                </a:cubicBezTo>
                <a:cubicBezTo>
                  <a:pt x="1180097" y="790728"/>
                  <a:pt x="1179664" y="792898"/>
                  <a:pt x="1178795" y="793766"/>
                </a:cubicBezTo>
                <a:cubicBezTo>
                  <a:pt x="1177059" y="798107"/>
                  <a:pt x="1173586" y="799409"/>
                  <a:pt x="1168377" y="797673"/>
                </a:cubicBezTo>
                <a:cubicBezTo>
                  <a:pt x="1163167" y="795937"/>
                  <a:pt x="1158827" y="792898"/>
                  <a:pt x="1155354" y="788557"/>
                </a:cubicBezTo>
                <a:cubicBezTo>
                  <a:pt x="1153618" y="785953"/>
                  <a:pt x="1152750" y="783348"/>
                  <a:pt x="1152750" y="780744"/>
                </a:cubicBezTo>
                <a:cubicBezTo>
                  <a:pt x="1153618" y="770326"/>
                  <a:pt x="1152316" y="752528"/>
                  <a:pt x="1148843" y="727352"/>
                </a:cubicBezTo>
                <a:cubicBezTo>
                  <a:pt x="1147107" y="718670"/>
                  <a:pt x="1144937" y="711291"/>
                  <a:pt x="1142332" y="705213"/>
                </a:cubicBezTo>
                <a:cubicBezTo>
                  <a:pt x="1140596" y="700873"/>
                  <a:pt x="1142766" y="698268"/>
                  <a:pt x="1148843" y="697400"/>
                </a:cubicBezTo>
                <a:cubicBezTo>
                  <a:pt x="1152316" y="698268"/>
                  <a:pt x="1157526" y="699570"/>
                  <a:pt x="1164470" y="701307"/>
                </a:cubicBezTo>
                <a:cubicBezTo>
                  <a:pt x="1166206" y="702175"/>
                  <a:pt x="1167943" y="703043"/>
                  <a:pt x="1169679" y="703911"/>
                </a:cubicBezTo>
                <a:cubicBezTo>
                  <a:pt x="1200933" y="698702"/>
                  <a:pt x="1221769" y="694795"/>
                  <a:pt x="1232187" y="692191"/>
                </a:cubicBezTo>
                <a:close/>
                <a:moveTo>
                  <a:pt x="4467448" y="690889"/>
                </a:moveTo>
                <a:cubicBezTo>
                  <a:pt x="4458767" y="692625"/>
                  <a:pt x="4449217" y="693493"/>
                  <a:pt x="4438799" y="693493"/>
                </a:cubicBezTo>
                <a:cubicBezTo>
                  <a:pt x="4438799" y="696966"/>
                  <a:pt x="4438799" y="701307"/>
                  <a:pt x="4438799" y="706516"/>
                </a:cubicBezTo>
                <a:cubicBezTo>
                  <a:pt x="4440535" y="706516"/>
                  <a:pt x="4443574" y="706082"/>
                  <a:pt x="4447915" y="705213"/>
                </a:cubicBezTo>
                <a:cubicBezTo>
                  <a:pt x="4451387" y="705213"/>
                  <a:pt x="4453558" y="705213"/>
                  <a:pt x="4454426" y="705213"/>
                </a:cubicBezTo>
                <a:cubicBezTo>
                  <a:pt x="4458767" y="705213"/>
                  <a:pt x="4463108" y="707384"/>
                  <a:pt x="4467448" y="711725"/>
                </a:cubicBezTo>
                <a:cubicBezTo>
                  <a:pt x="4467448" y="703911"/>
                  <a:pt x="4467448" y="696966"/>
                  <a:pt x="4467448" y="690889"/>
                </a:cubicBezTo>
                <a:close/>
                <a:moveTo>
                  <a:pt x="5538462" y="687959"/>
                </a:moveTo>
                <a:cubicBezTo>
                  <a:pt x="5542152" y="688176"/>
                  <a:pt x="5545733" y="689152"/>
                  <a:pt x="5549205" y="690889"/>
                </a:cubicBezTo>
                <a:cubicBezTo>
                  <a:pt x="5558755" y="697834"/>
                  <a:pt x="5566569" y="706516"/>
                  <a:pt x="5572646" y="716934"/>
                </a:cubicBezTo>
                <a:cubicBezTo>
                  <a:pt x="5574382" y="723011"/>
                  <a:pt x="5573948" y="727352"/>
                  <a:pt x="5571343" y="729956"/>
                </a:cubicBezTo>
                <a:cubicBezTo>
                  <a:pt x="5564398" y="734297"/>
                  <a:pt x="5557887" y="745149"/>
                  <a:pt x="5551810" y="762512"/>
                </a:cubicBezTo>
                <a:cubicBezTo>
                  <a:pt x="5554414" y="763380"/>
                  <a:pt x="5556151" y="765117"/>
                  <a:pt x="5557019" y="767721"/>
                </a:cubicBezTo>
                <a:cubicBezTo>
                  <a:pt x="5560492" y="776403"/>
                  <a:pt x="5558321" y="781178"/>
                  <a:pt x="5550507" y="782046"/>
                </a:cubicBezTo>
                <a:cubicBezTo>
                  <a:pt x="5544431" y="782046"/>
                  <a:pt x="5533145" y="782914"/>
                  <a:pt x="5516649" y="784650"/>
                </a:cubicBezTo>
                <a:cubicBezTo>
                  <a:pt x="5490604" y="785519"/>
                  <a:pt x="5472373" y="786387"/>
                  <a:pt x="5461955" y="787255"/>
                </a:cubicBezTo>
                <a:cubicBezTo>
                  <a:pt x="5461955" y="788991"/>
                  <a:pt x="5461521" y="791162"/>
                  <a:pt x="5460653" y="793766"/>
                </a:cubicBezTo>
                <a:cubicBezTo>
                  <a:pt x="5460653" y="794634"/>
                  <a:pt x="5460653" y="795068"/>
                  <a:pt x="5460653" y="795068"/>
                </a:cubicBezTo>
                <a:cubicBezTo>
                  <a:pt x="5458048" y="799409"/>
                  <a:pt x="5453708" y="800711"/>
                  <a:pt x="5447630" y="798975"/>
                </a:cubicBezTo>
                <a:cubicBezTo>
                  <a:pt x="5437212" y="794634"/>
                  <a:pt x="5432437" y="784650"/>
                  <a:pt x="5433305" y="769023"/>
                </a:cubicBezTo>
                <a:cubicBezTo>
                  <a:pt x="5433305" y="762078"/>
                  <a:pt x="5432437" y="753831"/>
                  <a:pt x="5430701" y="744281"/>
                </a:cubicBezTo>
                <a:cubicBezTo>
                  <a:pt x="5430701" y="741676"/>
                  <a:pt x="5430701" y="739940"/>
                  <a:pt x="5430701" y="739072"/>
                </a:cubicBezTo>
                <a:cubicBezTo>
                  <a:pt x="5427228" y="725181"/>
                  <a:pt x="5423322" y="714763"/>
                  <a:pt x="5418981" y="707818"/>
                </a:cubicBezTo>
                <a:cubicBezTo>
                  <a:pt x="5416376" y="701741"/>
                  <a:pt x="5418981" y="698702"/>
                  <a:pt x="5426794" y="698702"/>
                </a:cubicBezTo>
                <a:cubicBezTo>
                  <a:pt x="5428531" y="698702"/>
                  <a:pt x="5431135" y="699136"/>
                  <a:pt x="5434608" y="700004"/>
                </a:cubicBezTo>
                <a:cubicBezTo>
                  <a:pt x="5441553" y="700873"/>
                  <a:pt x="5446762" y="701741"/>
                  <a:pt x="5450235" y="702609"/>
                </a:cubicBezTo>
                <a:cubicBezTo>
                  <a:pt x="5458917" y="701741"/>
                  <a:pt x="5473241" y="700439"/>
                  <a:pt x="5493209" y="698702"/>
                </a:cubicBezTo>
                <a:cubicBezTo>
                  <a:pt x="5514045" y="695230"/>
                  <a:pt x="5525331" y="692191"/>
                  <a:pt x="5527067" y="689586"/>
                </a:cubicBezTo>
                <a:cubicBezTo>
                  <a:pt x="5530974" y="688284"/>
                  <a:pt x="5534772" y="687742"/>
                  <a:pt x="5538462" y="687959"/>
                </a:cubicBezTo>
                <a:close/>
                <a:moveTo>
                  <a:pt x="6726026" y="686982"/>
                </a:moveTo>
                <a:cubicBezTo>
                  <a:pt x="6716477" y="698268"/>
                  <a:pt x="6705190" y="707818"/>
                  <a:pt x="6692168" y="715631"/>
                </a:cubicBezTo>
                <a:cubicBezTo>
                  <a:pt x="6692168" y="718236"/>
                  <a:pt x="6692168" y="721709"/>
                  <a:pt x="6692168" y="726049"/>
                </a:cubicBezTo>
                <a:cubicBezTo>
                  <a:pt x="6691300" y="730390"/>
                  <a:pt x="6690866" y="733863"/>
                  <a:pt x="6690866" y="736467"/>
                </a:cubicBezTo>
                <a:cubicBezTo>
                  <a:pt x="6703888" y="733863"/>
                  <a:pt x="6716910" y="731692"/>
                  <a:pt x="6729933" y="729956"/>
                </a:cubicBezTo>
                <a:cubicBezTo>
                  <a:pt x="6729933" y="729088"/>
                  <a:pt x="6729499" y="727786"/>
                  <a:pt x="6728630" y="726049"/>
                </a:cubicBezTo>
                <a:cubicBezTo>
                  <a:pt x="6727762" y="725181"/>
                  <a:pt x="6726894" y="724313"/>
                  <a:pt x="6726026" y="723445"/>
                </a:cubicBezTo>
                <a:cubicBezTo>
                  <a:pt x="6725158" y="722577"/>
                  <a:pt x="6724724" y="717802"/>
                  <a:pt x="6724724" y="709120"/>
                </a:cubicBezTo>
                <a:cubicBezTo>
                  <a:pt x="6725592" y="704779"/>
                  <a:pt x="6726026" y="697400"/>
                  <a:pt x="6726026" y="686982"/>
                </a:cubicBezTo>
                <a:close/>
                <a:moveTo>
                  <a:pt x="5404656" y="681773"/>
                </a:moveTo>
                <a:cubicBezTo>
                  <a:pt x="5405524" y="681773"/>
                  <a:pt x="5405524" y="683075"/>
                  <a:pt x="5404656" y="685680"/>
                </a:cubicBezTo>
                <a:cubicBezTo>
                  <a:pt x="5403788" y="690021"/>
                  <a:pt x="5399881" y="701307"/>
                  <a:pt x="5392936" y="719538"/>
                </a:cubicBezTo>
                <a:cubicBezTo>
                  <a:pt x="5391200" y="724747"/>
                  <a:pt x="5389898" y="728654"/>
                  <a:pt x="5389029" y="731258"/>
                </a:cubicBezTo>
                <a:cubicBezTo>
                  <a:pt x="5384689" y="742544"/>
                  <a:pt x="5379480" y="756435"/>
                  <a:pt x="5373402" y="772930"/>
                </a:cubicBezTo>
                <a:cubicBezTo>
                  <a:pt x="5371666" y="778139"/>
                  <a:pt x="5370364" y="781612"/>
                  <a:pt x="5369495" y="783348"/>
                </a:cubicBezTo>
                <a:cubicBezTo>
                  <a:pt x="5366891" y="789425"/>
                  <a:pt x="5362116" y="790728"/>
                  <a:pt x="5355171" y="787255"/>
                </a:cubicBezTo>
                <a:cubicBezTo>
                  <a:pt x="5343017" y="778573"/>
                  <a:pt x="5336505" y="763380"/>
                  <a:pt x="5335637" y="741676"/>
                </a:cubicBezTo>
                <a:cubicBezTo>
                  <a:pt x="5335637" y="736467"/>
                  <a:pt x="5337373" y="734297"/>
                  <a:pt x="5340846" y="735165"/>
                </a:cubicBezTo>
                <a:cubicBezTo>
                  <a:pt x="5343450" y="736901"/>
                  <a:pt x="5349094" y="733429"/>
                  <a:pt x="5357775" y="724747"/>
                </a:cubicBezTo>
                <a:cubicBezTo>
                  <a:pt x="5377743" y="707384"/>
                  <a:pt x="5392068" y="693927"/>
                  <a:pt x="5400749" y="684377"/>
                </a:cubicBezTo>
                <a:cubicBezTo>
                  <a:pt x="5402486" y="682641"/>
                  <a:pt x="5403788" y="681773"/>
                  <a:pt x="5404656" y="681773"/>
                </a:cubicBezTo>
                <a:close/>
                <a:moveTo>
                  <a:pt x="3148682" y="681773"/>
                </a:moveTo>
                <a:cubicBezTo>
                  <a:pt x="3144341" y="682641"/>
                  <a:pt x="3137396" y="683509"/>
                  <a:pt x="3127846" y="684377"/>
                </a:cubicBezTo>
                <a:cubicBezTo>
                  <a:pt x="3120033" y="686114"/>
                  <a:pt x="3114389" y="686982"/>
                  <a:pt x="3110917" y="686982"/>
                </a:cubicBezTo>
                <a:cubicBezTo>
                  <a:pt x="3110917" y="691323"/>
                  <a:pt x="3110917" y="696098"/>
                  <a:pt x="3110917" y="701307"/>
                </a:cubicBezTo>
                <a:cubicBezTo>
                  <a:pt x="3113522" y="701307"/>
                  <a:pt x="3117428" y="700873"/>
                  <a:pt x="3122637" y="700004"/>
                </a:cubicBezTo>
                <a:cubicBezTo>
                  <a:pt x="3129582" y="699136"/>
                  <a:pt x="3134357" y="698268"/>
                  <a:pt x="3136962" y="697400"/>
                </a:cubicBezTo>
                <a:cubicBezTo>
                  <a:pt x="3141303" y="697400"/>
                  <a:pt x="3146078" y="696532"/>
                  <a:pt x="3151287" y="694795"/>
                </a:cubicBezTo>
                <a:cubicBezTo>
                  <a:pt x="3151287" y="691323"/>
                  <a:pt x="3151721" y="688718"/>
                  <a:pt x="3152589" y="686982"/>
                </a:cubicBezTo>
                <a:cubicBezTo>
                  <a:pt x="3152589" y="682641"/>
                  <a:pt x="3151287" y="680905"/>
                  <a:pt x="3148682" y="681773"/>
                </a:cubicBezTo>
                <a:close/>
                <a:moveTo>
                  <a:pt x="1791176" y="679169"/>
                </a:moveTo>
                <a:cubicBezTo>
                  <a:pt x="1792262" y="678734"/>
                  <a:pt x="1793455" y="678734"/>
                  <a:pt x="1794758" y="679169"/>
                </a:cubicBezTo>
                <a:cubicBezTo>
                  <a:pt x="1813857" y="679169"/>
                  <a:pt x="1827314" y="683943"/>
                  <a:pt x="1835127" y="693493"/>
                </a:cubicBezTo>
                <a:cubicBezTo>
                  <a:pt x="1838600" y="697834"/>
                  <a:pt x="1839034" y="702609"/>
                  <a:pt x="1836429" y="707818"/>
                </a:cubicBezTo>
                <a:lnTo>
                  <a:pt x="1835127" y="713027"/>
                </a:lnTo>
                <a:cubicBezTo>
                  <a:pt x="1844677" y="711291"/>
                  <a:pt x="1851622" y="709988"/>
                  <a:pt x="1855963" y="709120"/>
                </a:cubicBezTo>
                <a:cubicBezTo>
                  <a:pt x="1861172" y="707384"/>
                  <a:pt x="1866381" y="707818"/>
                  <a:pt x="1871590" y="710422"/>
                </a:cubicBezTo>
                <a:cubicBezTo>
                  <a:pt x="1876799" y="712159"/>
                  <a:pt x="1881574" y="716500"/>
                  <a:pt x="1885914" y="723445"/>
                </a:cubicBezTo>
                <a:cubicBezTo>
                  <a:pt x="1888519" y="730390"/>
                  <a:pt x="1886783" y="734731"/>
                  <a:pt x="1880706" y="736467"/>
                </a:cubicBezTo>
                <a:cubicBezTo>
                  <a:pt x="1865947" y="736467"/>
                  <a:pt x="1849887" y="737770"/>
                  <a:pt x="1832523" y="740374"/>
                </a:cubicBezTo>
                <a:cubicBezTo>
                  <a:pt x="1832523" y="746451"/>
                  <a:pt x="1832523" y="755567"/>
                  <a:pt x="1832523" y="767721"/>
                </a:cubicBezTo>
                <a:lnTo>
                  <a:pt x="1846847" y="766419"/>
                </a:lnTo>
                <a:cubicBezTo>
                  <a:pt x="1851188" y="765551"/>
                  <a:pt x="1857700" y="764683"/>
                  <a:pt x="1866381" y="763815"/>
                </a:cubicBezTo>
                <a:cubicBezTo>
                  <a:pt x="1883744" y="762078"/>
                  <a:pt x="1893728" y="760776"/>
                  <a:pt x="1896333" y="759908"/>
                </a:cubicBezTo>
                <a:cubicBezTo>
                  <a:pt x="1901541" y="758171"/>
                  <a:pt x="1906750" y="758606"/>
                  <a:pt x="1911960" y="761210"/>
                </a:cubicBezTo>
                <a:cubicBezTo>
                  <a:pt x="1921510" y="766419"/>
                  <a:pt x="1928889" y="772930"/>
                  <a:pt x="1934098" y="780744"/>
                </a:cubicBezTo>
                <a:cubicBezTo>
                  <a:pt x="1938438" y="790293"/>
                  <a:pt x="1935400" y="795937"/>
                  <a:pt x="1924982" y="797673"/>
                </a:cubicBezTo>
                <a:cubicBezTo>
                  <a:pt x="1896333" y="794200"/>
                  <a:pt x="1862474" y="792898"/>
                  <a:pt x="1823406" y="793766"/>
                </a:cubicBezTo>
                <a:cubicBezTo>
                  <a:pt x="1785207" y="795502"/>
                  <a:pt x="1757426" y="798107"/>
                  <a:pt x="1740063" y="801580"/>
                </a:cubicBezTo>
                <a:cubicBezTo>
                  <a:pt x="1733118" y="804184"/>
                  <a:pt x="1727041" y="803316"/>
                  <a:pt x="1721831" y="798975"/>
                </a:cubicBezTo>
                <a:cubicBezTo>
                  <a:pt x="1714886" y="794634"/>
                  <a:pt x="1708808" y="788557"/>
                  <a:pt x="1703600" y="780744"/>
                </a:cubicBezTo>
                <a:cubicBezTo>
                  <a:pt x="1702732" y="779876"/>
                  <a:pt x="1702298" y="778573"/>
                  <a:pt x="1702298" y="776837"/>
                </a:cubicBezTo>
                <a:cubicBezTo>
                  <a:pt x="1703166" y="775969"/>
                  <a:pt x="1704468" y="775535"/>
                  <a:pt x="1706204" y="775535"/>
                </a:cubicBezTo>
                <a:cubicBezTo>
                  <a:pt x="1709677" y="775535"/>
                  <a:pt x="1722266" y="774667"/>
                  <a:pt x="1743970" y="772930"/>
                </a:cubicBezTo>
                <a:cubicBezTo>
                  <a:pt x="1750915" y="772062"/>
                  <a:pt x="1756124" y="771628"/>
                  <a:pt x="1759597" y="771628"/>
                </a:cubicBezTo>
                <a:cubicBezTo>
                  <a:pt x="1763938" y="770760"/>
                  <a:pt x="1770449" y="770326"/>
                  <a:pt x="1779130" y="770326"/>
                </a:cubicBezTo>
                <a:cubicBezTo>
                  <a:pt x="1787812" y="769458"/>
                  <a:pt x="1794324" y="769023"/>
                  <a:pt x="1798664" y="769023"/>
                </a:cubicBezTo>
                <a:lnTo>
                  <a:pt x="1798664" y="742979"/>
                </a:lnTo>
                <a:cubicBezTo>
                  <a:pt x="1791719" y="744715"/>
                  <a:pt x="1784773" y="745583"/>
                  <a:pt x="1777828" y="745583"/>
                </a:cubicBezTo>
                <a:cubicBezTo>
                  <a:pt x="1770883" y="747319"/>
                  <a:pt x="1766109" y="746885"/>
                  <a:pt x="1763504" y="744281"/>
                </a:cubicBezTo>
                <a:cubicBezTo>
                  <a:pt x="1758295" y="743413"/>
                  <a:pt x="1752218" y="739072"/>
                  <a:pt x="1745272" y="731258"/>
                </a:cubicBezTo>
                <a:cubicBezTo>
                  <a:pt x="1741799" y="726917"/>
                  <a:pt x="1742668" y="723445"/>
                  <a:pt x="1747876" y="720840"/>
                </a:cubicBezTo>
                <a:cubicBezTo>
                  <a:pt x="1752218" y="720840"/>
                  <a:pt x="1760899" y="720406"/>
                  <a:pt x="1773922" y="719538"/>
                </a:cubicBezTo>
                <a:cubicBezTo>
                  <a:pt x="1785207" y="717802"/>
                  <a:pt x="1793455" y="716934"/>
                  <a:pt x="1798664" y="716934"/>
                </a:cubicBezTo>
                <a:cubicBezTo>
                  <a:pt x="1797797" y="703043"/>
                  <a:pt x="1794758" y="693059"/>
                  <a:pt x="1789549" y="686982"/>
                </a:cubicBezTo>
                <a:cubicBezTo>
                  <a:pt x="1787812" y="685246"/>
                  <a:pt x="1787378" y="683509"/>
                  <a:pt x="1788247" y="681773"/>
                </a:cubicBezTo>
                <a:cubicBezTo>
                  <a:pt x="1789115" y="680471"/>
                  <a:pt x="1790091" y="679603"/>
                  <a:pt x="1791176" y="679169"/>
                </a:cubicBezTo>
                <a:close/>
                <a:moveTo>
                  <a:pt x="123976" y="677866"/>
                </a:moveTo>
                <a:cubicBezTo>
                  <a:pt x="120503" y="677866"/>
                  <a:pt x="115294" y="678300"/>
                  <a:pt x="108349" y="679169"/>
                </a:cubicBezTo>
                <a:cubicBezTo>
                  <a:pt x="100535" y="679169"/>
                  <a:pt x="94892" y="679603"/>
                  <a:pt x="91419" y="680471"/>
                </a:cubicBezTo>
                <a:cubicBezTo>
                  <a:pt x="99233" y="683943"/>
                  <a:pt x="106613" y="690021"/>
                  <a:pt x="113557" y="698702"/>
                </a:cubicBezTo>
                <a:cubicBezTo>
                  <a:pt x="117898" y="706516"/>
                  <a:pt x="117464" y="712159"/>
                  <a:pt x="112255" y="715631"/>
                </a:cubicBezTo>
                <a:cubicBezTo>
                  <a:pt x="114860" y="716500"/>
                  <a:pt x="118332" y="718670"/>
                  <a:pt x="122673" y="722143"/>
                </a:cubicBezTo>
                <a:cubicBezTo>
                  <a:pt x="124410" y="723879"/>
                  <a:pt x="125712" y="725181"/>
                  <a:pt x="126580" y="726049"/>
                </a:cubicBezTo>
                <a:cubicBezTo>
                  <a:pt x="126580" y="721709"/>
                  <a:pt x="126580" y="716934"/>
                  <a:pt x="126580" y="711725"/>
                </a:cubicBezTo>
                <a:cubicBezTo>
                  <a:pt x="128316" y="695230"/>
                  <a:pt x="127882" y="684377"/>
                  <a:pt x="125278" y="679169"/>
                </a:cubicBezTo>
                <a:cubicBezTo>
                  <a:pt x="124410" y="678300"/>
                  <a:pt x="123976" y="677866"/>
                  <a:pt x="123976" y="677866"/>
                </a:cubicBezTo>
                <a:close/>
                <a:moveTo>
                  <a:pt x="5794028" y="671355"/>
                </a:moveTo>
                <a:cubicBezTo>
                  <a:pt x="5780137" y="673960"/>
                  <a:pt x="5765812" y="677432"/>
                  <a:pt x="5751053" y="681773"/>
                </a:cubicBezTo>
                <a:cubicBezTo>
                  <a:pt x="5751053" y="686982"/>
                  <a:pt x="5751488" y="693927"/>
                  <a:pt x="5752356" y="702609"/>
                </a:cubicBezTo>
                <a:cubicBezTo>
                  <a:pt x="5756697" y="701741"/>
                  <a:pt x="5763642" y="700439"/>
                  <a:pt x="5773192" y="698702"/>
                </a:cubicBezTo>
                <a:cubicBezTo>
                  <a:pt x="5781874" y="697834"/>
                  <a:pt x="5788385" y="696966"/>
                  <a:pt x="5792725" y="696098"/>
                </a:cubicBezTo>
                <a:cubicBezTo>
                  <a:pt x="5793594" y="693493"/>
                  <a:pt x="5794462" y="690455"/>
                  <a:pt x="5795330" y="686982"/>
                </a:cubicBezTo>
                <a:cubicBezTo>
                  <a:pt x="5797066" y="681773"/>
                  <a:pt x="5798369" y="677866"/>
                  <a:pt x="5799236" y="675262"/>
                </a:cubicBezTo>
                <a:cubicBezTo>
                  <a:pt x="5799236" y="672657"/>
                  <a:pt x="5798803" y="671355"/>
                  <a:pt x="5797934" y="671355"/>
                </a:cubicBezTo>
                <a:cubicBezTo>
                  <a:pt x="5797934" y="670487"/>
                  <a:pt x="5796632" y="670487"/>
                  <a:pt x="5794028" y="671355"/>
                </a:cubicBezTo>
                <a:close/>
                <a:moveTo>
                  <a:pt x="3479453" y="671355"/>
                </a:moveTo>
                <a:cubicBezTo>
                  <a:pt x="3465562" y="673960"/>
                  <a:pt x="3451237" y="677432"/>
                  <a:pt x="3436479" y="681773"/>
                </a:cubicBezTo>
                <a:cubicBezTo>
                  <a:pt x="3436479" y="686982"/>
                  <a:pt x="3436913" y="693927"/>
                  <a:pt x="3437781" y="702609"/>
                </a:cubicBezTo>
                <a:cubicBezTo>
                  <a:pt x="3442122" y="701741"/>
                  <a:pt x="3449067" y="700439"/>
                  <a:pt x="3458617" y="698702"/>
                </a:cubicBezTo>
                <a:cubicBezTo>
                  <a:pt x="3467298" y="697834"/>
                  <a:pt x="3473809" y="696966"/>
                  <a:pt x="3478150" y="696098"/>
                </a:cubicBezTo>
                <a:cubicBezTo>
                  <a:pt x="3479018" y="693493"/>
                  <a:pt x="3479887" y="690455"/>
                  <a:pt x="3480755" y="686982"/>
                </a:cubicBezTo>
                <a:cubicBezTo>
                  <a:pt x="3482491" y="681773"/>
                  <a:pt x="3483793" y="677866"/>
                  <a:pt x="3484662" y="675262"/>
                </a:cubicBezTo>
                <a:cubicBezTo>
                  <a:pt x="3484662" y="672657"/>
                  <a:pt x="3484227" y="671355"/>
                  <a:pt x="3483359" y="671355"/>
                </a:cubicBezTo>
                <a:cubicBezTo>
                  <a:pt x="3483359" y="670487"/>
                  <a:pt x="3482057" y="670487"/>
                  <a:pt x="3479453" y="671355"/>
                </a:cubicBezTo>
                <a:close/>
                <a:moveTo>
                  <a:pt x="2479328" y="671355"/>
                </a:moveTo>
                <a:cubicBezTo>
                  <a:pt x="2465437" y="673960"/>
                  <a:pt x="2451112" y="677432"/>
                  <a:pt x="2436354" y="681773"/>
                </a:cubicBezTo>
                <a:cubicBezTo>
                  <a:pt x="2436354" y="686982"/>
                  <a:pt x="2436788" y="693927"/>
                  <a:pt x="2437656" y="702609"/>
                </a:cubicBezTo>
                <a:cubicBezTo>
                  <a:pt x="2441997" y="701741"/>
                  <a:pt x="2448942" y="700439"/>
                  <a:pt x="2458492" y="698702"/>
                </a:cubicBezTo>
                <a:cubicBezTo>
                  <a:pt x="2467173" y="697834"/>
                  <a:pt x="2473685" y="696966"/>
                  <a:pt x="2478025" y="696098"/>
                </a:cubicBezTo>
                <a:cubicBezTo>
                  <a:pt x="2478894" y="693493"/>
                  <a:pt x="2479762" y="690455"/>
                  <a:pt x="2480630" y="686982"/>
                </a:cubicBezTo>
                <a:cubicBezTo>
                  <a:pt x="2482366" y="681773"/>
                  <a:pt x="2483668" y="677866"/>
                  <a:pt x="2484537" y="675262"/>
                </a:cubicBezTo>
                <a:cubicBezTo>
                  <a:pt x="2484537" y="672657"/>
                  <a:pt x="2484103" y="671355"/>
                  <a:pt x="2483234" y="671355"/>
                </a:cubicBezTo>
                <a:cubicBezTo>
                  <a:pt x="2483234" y="670487"/>
                  <a:pt x="2481932" y="670487"/>
                  <a:pt x="2479328" y="671355"/>
                </a:cubicBezTo>
                <a:close/>
                <a:moveTo>
                  <a:pt x="1100661" y="667448"/>
                </a:moveTo>
                <a:cubicBezTo>
                  <a:pt x="1098924" y="668316"/>
                  <a:pt x="1095885" y="669185"/>
                  <a:pt x="1091545" y="670053"/>
                </a:cubicBezTo>
                <a:cubicBezTo>
                  <a:pt x="1085467" y="671789"/>
                  <a:pt x="1080693" y="673525"/>
                  <a:pt x="1077220" y="675262"/>
                </a:cubicBezTo>
                <a:cubicBezTo>
                  <a:pt x="1072011" y="687416"/>
                  <a:pt x="1068538" y="695230"/>
                  <a:pt x="1066801" y="698702"/>
                </a:cubicBezTo>
                <a:cubicBezTo>
                  <a:pt x="1065934" y="701307"/>
                  <a:pt x="1066801" y="703043"/>
                  <a:pt x="1069406" y="703911"/>
                </a:cubicBezTo>
                <a:cubicBezTo>
                  <a:pt x="1072011" y="706516"/>
                  <a:pt x="1076786" y="709120"/>
                  <a:pt x="1083731" y="711725"/>
                </a:cubicBezTo>
                <a:cubicBezTo>
                  <a:pt x="1092412" y="697834"/>
                  <a:pt x="1098056" y="683075"/>
                  <a:pt x="1100661" y="667448"/>
                </a:cubicBezTo>
                <a:close/>
                <a:moveTo>
                  <a:pt x="4402336" y="664844"/>
                </a:moveTo>
                <a:cubicBezTo>
                  <a:pt x="4394523" y="664844"/>
                  <a:pt x="4387577" y="665712"/>
                  <a:pt x="4381500" y="667448"/>
                </a:cubicBezTo>
                <a:cubicBezTo>
                  <a:pt x="4381500" y="668316"/>
                  <a:pt x="4381500" y="669619"/>
                  <a:pt x="4381500" y="671355"/>
                </a:cubicBezTo>
                <a:cubicBezTo>
                  <a:pt x="4380632" y="675696"/>
                  <a:pt x="4380632" y="679169"/>
                  <a:pt x="4381500" y="681773"/>
                </a:cubicBezTo>
                <a:cubicBezTo>
                  <a:pt x="4382368" y="688718"/>
                  <a:pt x="4383670" y="702175"/>
                  <a:pt x="4385407" y="722143"/>
                </a:cubicBezTo>
                <a:cubicBezTo>
                  <a:pt x="4387143" y="736033"/>
                  <a:pt x="4388011" y="745149"/>
                  <a:pt x="4388011" y="749490"/>
                </a:cubicBezTo>
                <a:cubicBezTo>
                  <a:pt x="4391484" y="749490"/>
                  <a:pt x="4396693" y="749056"/>
                  <a:pt x="4403638" y="748188"/>
                </a:cubicBezTo>
                <a:cubicBezTo>
                  <a:pt x="4406243" y="747319"/>
                  <a:pt x="4408413" y="746885"/>
                  <a:pt x="4410149" y="746885"/>
                </a:cubicBezTo>
                <a:cubicBezTo>
                  <a:pt x="4406677" y="701741"/>
                  <a:pt x="4404072" y="674394"/>
                  <a:pt x="4402336" y="664844"/>
                </a:cubicBezTo>
                <a:close/>
                <a:moveTo>
                  <a:pt x="7434448" y="660937"/>
                </a:moveTo>
                <a:cubicBezTo>
                  <a:pt x="7450944" y="662673"/>
                  <a:pt x="7464834" y="665712"/>
                  <a:pt x="7476120" y="670053"/>
                </a:cubicBezTo>
                <a:cubicBezTo>
                  <a:pt x="7486538" y="672657"/>
                  <a:pt x="7491313" y="680905"/>
                  <a:pt x="7490444" y="694795"/>
                </a:cubicBezTo>
                <a:cubicBezTo>
                  <a:pt x="7489576" y="702609"/>
                  <a:pt x="7486538" y="708252"/>
                  <a:pt x="7481329" y="711725"/>
                </a:cubicBezTo>
                <a:cubicBezTo>
                  <a:pt x="7472648" y="710856"/>
                  <a:pt x="7465702" y="707384"/>
                  <a:pt x="7460493" y="701307"/>
                </a:cubicBezTo>
                <a:cubicBezTo>
                  <a:pt x="7449207" y="690889"/>
                  <a:pt x="7439224" y="680037"/>
                  <a:pt x="7430542" y="668751"/>
                </a:cubicBezTo>
                <a:cubicBezTo>
                  <a:pt x="7428806" y="666146"/>
                  <a:pt x="7428371" y="663976"/>
                  <a:pt x="7429240" y="662239"/>
                </a:cubicBezTo>
                <a:cubicBezTo>
                  <a:pt x="7429240" y="661371"/>
                  <a:pt x="7430976" y="660937"/>
                  <a:pt x="7434448" y="660937"/>
                </a:cubicBezTo>
                <a:close/>
                <a:moveTo>
                  <a:pt x="6697377" y="660937"/>
                </a:moveTo>
                <a:cubicBezTo>
                  <a:pt x="6697377" y="665278"/>
                  <a:pt x="6696943" y="672223"/>
                  <a:pt x="6696074" y="681773"/>
                </a:cubicBezTo>
                <a:cubicBezTo>
                  <a:pt x="6695206" y="690455"/>
                  <a:pt x="6694338" y="697400"/>
                  <a:pt x="6693470" y="702609"/>
                </a:cubicBezTo>
                <a:cubicBezTo>
                  <a:pt x="6701284" y="691323"/>
                  <a:pt x="6708664" y="679169"/>
                  <a:pt x="6715608" y="666146"/>
                </a:cubicBezTo>
                <a:cubicBezTo>
                  <a:pt x="6713872" y="666146"/>
                  <a:pt x="6712136" y="666146"/>
                  <a:pt x="6710399" y="666146"/>
                </a:cubicBezTo>
                <a:cubicBezTo>
                  <a:pt x="6705190" y="667882"/>
                  <a:pt x="6700850" y="666146"/>
                  <a:pt x="6697377" y="660937"/>
                </a:cubicBezTo>
                <a:close/>
                <a:moveTo>
                  <a:pt x="7733964" y="657030"/>
                </a:moveTo>
                <a:cubicBezTo>
                  <a:pt x="7727020" y="658767"/>
                  <a:pt x="7719206" y="660937"/>
                  <a:pt x="7710524" y="663542"/>
                </a:cubicBezTo>
                <a:cubicBezTo>
                  <a:pt x="7709656" y="666146"/>
                  <a:pt x="7708354" y="670053"/>
                  <a:pt x="7706618" y="675262"/>
                </a:cubicBezTo>
                <a:cubicBezTo>
                  <a:pt x="7704013" y="682207"/>
                  <a:pt x="7701843" y="686982"/>
                  <a:pt x="7700106" y="689586"/>
                </a:cubicBezTo>
                <a:cubicBezTo>
                  <a:pt x="7707052" y="692191"/>
                  <a:pt x="7713128" y="694361"/>
                  <a:pt x="7718338" y="696098"/>
                </a:cubicBezTo>
                <a:cubicBezTo>
                  <a:pt x="7725283" y="683943"/>
                  <a:pt x="7730492" y="670921"/>
                  <a:pt x="7733964" y="657030"/>
                </a:cubicBezTo>
                <a:close/>
                <a:moveTo>
                  <a:pt x="4466146" y="657030"/>
                </a:moveTo>
                <a:cubicBezTo>
                  <a:pt x="4456596" y="657898"/>
                  <a:pt x="4446612" y="659201"/>
                  <a:pt x="4436194" y="660937"/>
                </a:cubicBezTo>
                <a:cubicBezTo>
                  <a:pt x="4437063" y="661805"/>
                  <a:pt x="4437497" y="662673"/>
                  <a:pt x="4437497" y="663542"/>
                </a:cubicBezTo>
                <a:cubicBezTo>
                  <a:pt x="4438365" y="665278"/>
                  <a:pt x="4438799" y="666580"/>
                  <a:pt x="4438799" y="667448"/>
                </a:cubicBezTo>
                <a:lnTo>
                  <a:pt x="4438799" y="670053"/>
                </a:lnTo>
                <a:cubicBezTo>
                  <a:pt x="4440535" y="670053"/>
                  <a:pt x="4443140" y="669619"/>
                  <a:pt x="4446612" y="668751"/>
                </a:cubicBezTo>
                <a:cubicBezTo>
                  <a:pt x="4450085" y="668751"/>
                  <a:pt x="4452255" y="668751"/>
                  <a:pt x="4453124" y="668751"/>
                </a:cubicBezTo>
                <a:cubicBezTo>
                  <a:pt x="4455728" y="668751"/>
                  <a:pt x="4460503" y="671355"/>
                  <a:pt x="4467448" y="676564"/>
                </a:cubicBezTo>
                <a:cubicBezTo>
                  <a:pt x="4467448" y="673960"/>
                  <a:pt x="4467014" y="670053"/>
                  <a:pt x="4466146" y="664844"/>
                </a:cubicBezTo>
                <a:cubicBezTo>
                  <a:pt x="4466146" y="661371"/>
                  <a:pt x="4466146" y="658767"/>
                  <a:pt x="4466146" y="657030"/>
                </a:cubicBezTo>
                <a:close/>
                <a:moveTo>
                  <a:pt x="8466720" y="654426"/>
                </a:moveTo>
                <a:cubicBezTo>
                  <a:pt x="8465852" y="655294"/>
                  <a:pt x="8464984" y="655728"/>
                  <a:pt x="8464115" y="655728"/>
                </a:cubicBezTo>
                <a:cubicBezTo>
                  <a:pt x="8451093" y="660069"/>
                  <a:pt x="8439373" y="662673"/>
                  <a:pt x="8428955" y="663542"/>
                </a:cubicBezTo>
                <a:cubicBezTo>
                  <a:pt x="8424614" y="663542"/>
                  <a:pt x="8419839" y="662673"/>
                  <a:pt x="8414630" y="660937"/>
                </a:cubicBezTo>
                <a:cubicBezTo>
                  <a:pt x="8414630" y="666146"/>
                  <a:pt x="8414630" y="670921"/>
                  <a:pt x="8414630" y="675262"/>
                </a:cubicBezTo>
                <a:cubicBezTo>
                  <a:pt x="8417235" y="674394"/>
                  <a:pt x="8421576" y="673525"/>
                  <a:pt x="8427653" y="672657"/>
                </a:cubicBezTo>
                <a:cubicBezTo>
                  <a:pt x="8443279" y="670921"/>
                  <a:pt x="8456302" y="669185"/>
                  <a:pt x="8466720" y="667448"/>
                </a:cubicBezTo>
                <a:close/>
                <a:moveTo>
                  <a:pt x="6482916" y="654426"/>
                </a:moveTo>
                <a:cubicBezTo>
                  <a:pt x="6508961" y="657030"/>
                  <a:pt x="6533703" y="662673"/>
                  <a:pt x="6557144" y="671355"/>
                </a:cubicBezTo>
                <a:cubicBezTo>
                  <a:pt x="6575375" y="678300"/>
                  <a:pt x="6583622" y="691757"/>
                  <a:pt x="6581886" y="711725"/>
                </a:cubicBezTo>
                <a:cubicBezTo>
                  <a:pt x="6580150" y="721274"/>
                  <a:pt x="6576677" y="726917"/>
                  <a:pt x="6571468" y="728654"/>
                </a:cubicBezTo>
                <a:cubicBezTo>
                  <a:pt x="6563655" y="728654"/>
                  <a:pt x="6554106" y="724313"/>
                  <a:pt x="6542819" y="715631"/>
                </a:cubicBezTo>
                <a:cubicBezTo>
                  <a:pt x="6514170" y="692191"/>
                  <a:pt x="6493334" y="673525"/>
                  <a:pt x="6480311" y="659635"/>
                </a:cubicBezTo>
                <a:cubicBezTo>
                  <a:pt x="6479443" y="657898"/>
                  <a:pt x="6479009" y="656596"/>
                  <a:pt x="6479009" y="655728"/>
                </a:cubicBezTo>
                <a:cubicBezTo>
                  <a:pt x="6479877" y="654860"/>
                  <a:pt x="6481180" y="654426"/>
                  <a:pt x="6482916" y="654426"/>
                </a:cubicBezTo>
                <a:close/>
                <a:moveTo>
                  <a:pt x="6793743" y="653124"/>
                </a:moveTo>
                <a:cubicBezTo>
                  <a:pt x="6792875" y="653992"/>
                  <a:pt x="6791573" y="654426"/>
                  <a:pt x="6789836" y="654426"/>
                </a:cubicBezTo>
                <a:cubicBezTo>
                  <a:pt x="6786364" y="655294"/>
                  <a:pt x="6781155" y="656162"/>
                  <a:pt x="6774210" y="657030"/>
                </a:cubicBezTo>
                <a:cubicBezTo>
                  <a:pt x="6765528" y="658767"/>
                  <a:pt x="6759016" y="660069"/>
                  <a:pt x="6754676" y="660937"/>
                </a:cubicBezTo>
                <a:lnTo>
                  <a:pt x="6754676" y="667448"/>
                </a:lnTo>
                <a:cubicBezTo>
                  <a:pt x="6762489" y="667448"/>
                  <a:pt x="6768566" y="668751"/>
                  <a:pt x="6772907" y="671355"/>
                </a:cubicBezTo>
                <a:cubicBezTo>
                  <a:pt x="6778116" y="673091"/>
                  <a:pt x="6781589" y="676998"/>
                  <a:pt x="6783325" y="683075"/>
                </a:cubicBezTo>
                <a:cubicBezTo>
                  <a:pt x="6785062" y="696966"/>
                  <a:pt x="6782023" y="703477"/>
                  <a:pt x="6774210" y="702609"/>
                </a:cubicBezTo>
                <a:cubicBezTo>
                  <a:pt x="6771605" y="702609"/>
                  <a:pt x="6767698" y="700439"/>
                  <a:pt x="6762489" y="696098"/>
                </a:cubicBezTo>
                <a:cubicBezTo>
                  <a:pt x="6759884" y="691757"/>
                  <a:pt x="6757280" y="687850"/>
                  <a:pt x="6754676" y="684377"/>
                </a:cubicBezTo>
                <a:cubicBezTo>
                  <a:pt x="6754676" y="693059"/>
                  <a:pt x="6754242" y="700873"/>
                  <a:pt x="6753374" y="707818"/>
                </a:cubicBezTo>
                <a:cubicBezTo>
                  <a:pt x="6753374" y="716500"/>
                  <a:pt x="6752506" y="722577"/>
                  <a:pt x="6750769" y="726049"/>
                </a:cubicBezTo>
                <a:cubicBezTo>
                  <a:pt x="6751638" y="726049"/>
                  <a:pt x="6753374" y="726049"/>
                  <a:pt x="6755978" y="726049"/>
                </a:cubicBezTo>
                <a:cubicBezTo>
                  <a:pt x="6763792" y="724313"/>
                  <a:pt x="6769434" y="724747"/>
                  <a:pt x="6772907" y="727352"/>
                </a:cubicBezTo>
                <a:cubicBezTo>
                  <a:pt x="6773776" y="728220"/>
                  <a:pt x="6774644" y="729088"/>
                  <a:pt x="6775512" y="729956"/>
                </a:cubicBezTo>
                <a:cubicBezTo>
                  <a:pt x="6777248" y="730824"/>
                  <a:pt x="6779418" y="732995"/>
                  <a:pt x="6782023" y="736467"/>
                </a:cubicBezTo>
                <a:cubicBezTo>
                  <a:pt x="6788968" y="718236"/>
                  <a:pt x="6792875" y="690455"/>
                  <a:pt x="6793743" y="653124"/>
                </a:cubicBezTo>
                <a:close/>
                <a:moveTo>
                  <a:pt x="4528654" y="651821"/>
                </a:moveTo>
                <a:cubicBezTo>
                  <a:pt x="4525181" y="651821"/>
                  <a:pt x="4516500" y="652689"/>
                  <a:pt x="4502609" y="654426"/>
                </a:cubicBezTo>
                <a:cubicBezTo>
                  <a:pt x="4504345" y="653558"/>
                  <a:pt x="4502609" y="653558"/>
                  <a:pt x="4497400" y="654426"/>
                </a:cubicBezTo>
                <a:cubicBezTo>
                  <a:pt x="4500004" y="655294"/>
                  <a:pt x="4501741" y="656596"/>
                  <a:pt x="4502609" y="658333"/>
                </a:cubicBezTo>
                <a:cubicBezTo>
                  <a:pt x="4506082" y="661805"/>
                  <a:pt x="4507818" y="666146"/>
                  <a:pt x="4507818" y="671355"/>
                </a:cubicBezTo>
                <a:cubicBezTo>
                  <a:pt x="4505213" y="685246"/>
                  <a:pt x="4502175" y="706516"/>
                  <a:pt x="4498702" y="735165"/>
                </a:cubicBezTo>
                <a:cubicBezTo>
                  <a:pt x="4504779" y="732561"/>
                  <a:pt x="4512159" y="732995"/>
                  <a:pt x="4520840" y="736467"/>
                </a:cubicBezTo>
                <a:cubicBezTo>
                  <a:pt x="4521709" y="736467"/>
                  <a:pt x="4523011" y="736901"/>
                  <a:pt x="4524747" y="737770"/>
                </a:cubicBezTo>
                <a:cubicBezTo>
                  <a:pt x="4525615" y="738638"/>
                  <a:pt x="4526483" y="739506"/>
                  <a:pt x="4527352" y="740374"/>
                </a:cubicBezTo>
                <a:cubicBezTo>
                  <a:pt x="4534297" y="702175"/>
                  <a:pt x="4537770" y="673525"/>
                  <a:pt x="4537770" y="654426"/>
                </a:cubicBezTo>
                <a:cubicBezTo>
                  <a:pt x="4537770" y="652689"/>
                  <a:pt x="4534731" y="651821"/>
                  <a:pt x="4528654" y="651821"/>
                </a:cubicBezTo>
                <a:close/>
                <a:moveTo>
                  <a:pt x="3169193" y="651821"/>
                </a:moveTo>
                <a:cubicBezTo>
                  <a:pt x="3172014" y="651821"/>
                  <a:pt x="3174293" y="652255"/>
                  <a:pt x="3176029" y="653124"/>
                </a:cubicBezTo>
                <a:cubicBezTo>
                  <a:pt x="3183843" y="657464"/>
                  <a:pt x="3190354" y="662673"/>
                  <a:pt x="3195563" y="668751"/>
                </a:cubicBezTo>
                <a:cubicBezTo>
                  <a:pt x="3199035" y="672223"/>
                  <a:pt x="3198168" y="676564"/>
                  <a:pt x="3192959" y="681773"/>
                </a:cubicBezTo>
                <a:cubicBezTo>
                  <a:pt x="3192959" y="681773"/>
                  <a:pt x="3192524" y="682207"/>
                  <a:pt x="3191656" y="683075"/>
                </a:cubicBezTo>
                <a:cubicBezTo>
                  <a:pt x="3189920" y="685680"/>
                  <a:pt x="3187315" y="690455"/>
                  <a:pt x="3183843" y="697400"/>
                </a:cubicBezTo>
                <a:cubicBezTo>
                  <a:pt x="3185579" y="698268"/>
                  <a:pt x="3187315" y="699570"/>
                  <a:pt x="3189052" y="701307"/>
                </a:cubicBezTo>
                <a:cubicBezTo>
                  <a:pt x="3194261" y="709120"/>
                  <a:pt x="3193393" y="713461"/>
                  <a:pt x="3186447" y="714329"/>
                </a:cubicBezTo>
                <a:cubicBezTo>
                  <a:pt x="3182975" y="714329"/>
                  <a:pt x="3176897" y="715197"/>
                  <a:pt x="3168216" y="716934"/>
                </a:cubicBezTo>
                <a:cubicBezTo>
                  <a:pt x="3142171" y="719538"/>
                  <a:pt x="3122637" y="721274"/>
                  <a:pt x="3109615" y="722143"/>
                </a:cubicBezTo>
                <a:lnTo>
                  <a:pt x="3109615" y="735165"/>
                </a:lnTo>
                <a:cubicBezTo>
                  <a:pt x="3113956" y="734297"/>
                  <a:pt x="3120467" y="733429"/>
                  <a:pt x="3129148" y="732561"/>
                </a:cubicBezTo>
                <a:cubicBezTo>
                  <a:pt x="3135225" y="730824"/>
                  <a:pt x="3140000" y="729956"/>
                  <a:pt x="3143473" y="729956"/>
                </a:cubicBezTo>
                <a:cubicBezTo>
                  <a:pt x="3156496" y="727352"/>
                  <a:pt x="3166045" y="724747"/>
                  <a:pt x="3172123" y="722143"/>
                </a:cubicBezTo>
                <a:cubicBezTo>
                  <a:pt x="3176463" y="720406"/>
                  <a:pt x="3181238" y="720406"/>
                  <a:pt x="3186447" y="722143"/>
                </a:cubicBezTo>
                <a:cubicBezTo>
                  <a:pt x="3196865" y="729088"/>
                  <a:pt x="3204244" y="734731"/>
                  <a:pt x="3208585" y="739072"/>
                </a:cubicBezTo>
                <a:cubicBezTo>
                  <a:pt x="3212926" y="744281"/>
                  <a:pt x="3212492" y="748622"/>
                  <a:pt x="3207283" y="752094"/>
                </a:cubicBezTo>
                <a:cubicBezTo>
                  <a:pt x="3206415" y="753831"/>
                  <a:pt x="3204244" y="756435"/>
                  <a:pt x="3200772" y="759908"/>
                </a:cubicBezTo>
                <a:cubicBezTo>
                  <a:pt x="3198168" y="762512"/>
                  <a:pt x="3196431" y="764683"/>
                  <a:pt x="3195563" y="766419"/>
                </a:cubicBezTo>
                <a:cubicBezTo>
                  <a:pt x="3199904" y="770760"/>
                  <a:pt x="3202508" y="774232"/>
                  <a:pt x="3203376" y="776837"/>
                </a:cubicBezTo>
                <a:cubicBezTo>
                  <a:pt x="3206849" y="784650"/>
                  <a:pt x="3204244" y="788557"/>
                  <a:pt x="3195563" y="788557"/>
                </a:cubicBezTo>
                <a:cubicBezTo>
                  <a:pt x="3186013" y="789425"/>
                  <a:pt x="3170386" y="790293"/>
                  <a:pt x="3148682" y="791162"/>
                </a:cubicBezTo>
                <a:cubicBezTo>
                  <a:pt x="3130451" y="792898"/>
                  <a:pt x="3117428" y="793766"/>
                  <a:pt x="3109615" y="793766"/>
                </a:cubicBezTo>
                <a:cubicBezTo>
                  <a:pt x="3108747" y="800711"/>
                  <a:pt x="3107010" y="806789"/>
                  <a:pt x="3104406" y="811998"/>
                </a:cubicBezTo>
                <a:cubicBezTo>
                  <a:pt x="3102669" y="816338"/>
                  <a:pt x="3098329" y="816338"/>
                  <a:pt x="3091383" y="811998"/>
                </a:cubicBezTo>
                <a:cubicBezTo>
                  <a:pt x="3084438" y="805920"/>
                  <a:pt x="3079663" y="799843"/>
                  <a:pt x="3077059" y="793766"/>
                </a:cubicBezTo>
                <a:cubicBezTo>
                  <a:pt x="3075322" y="788557"/>
                  <a:pt x="3075322" y="783348"/>
                  <a:pt x="3077059" y="778139"/>
                </a:cubicBezTo>
                <a:cubicBezTo>
                  <a:pt x="3079663" y="769458"/>
                  <a:pt x="3081833" y="753831"/>
                  <a:pt x="3083570" y="731258"/>
                </a:cubicBezTo>
                <a:cubicBezTo>
                  <a:pt x="3083570" y="713027"/>
                  <a:pt x="3082268" y="696966"/>
                  <a:pt x="3079663" y="683075"/>
                </a:cubicBezTo>
                <a:cubicBezTo>
                  <a:pt x="3079663" y="679603"/>
                  <a:pt x="3077927" y="674394"/>
                  <a:pt x="3074454" y="667448"/>
                </a:cubicBezTo>
                <a:cubicBezTo>
                  <a:pt x="3072718" y="663107"/>
                  <a:pt x="3074888" y="660937"/>
                  <a:pt x="3080965" y="660937"/>
                </a:cubicBezTo>
                <a:cubicBezTo>
                  <a:pt x="3090515" y="661805"/>
                  <a:pt x="3098763" y="663542"/>
                  <a:pt x="3105708" y="666146"/>
                </a:cubicBezTo>
                <a:cubicBezTo>
                  <a:pt x="3106576" y="666146"/>
                  <a:pt x="3107444" y="666146"/>
                  <a:pt x="3108313" y="666146"/>
                </a:cubicBezTo>
                <a:cubicBezTo>
                  <a:pt x="3115258" y="665278"/>
                  <a:pt x="3122637" y="663542"/>
                  <a:pt x="3130451" y="660937"/>
                </a:cubicBezTo>
                <a:cubicBezTo>
                  <a:pt x="3142605" y="658333"/>
                  <a:pt x="3152155" y="655728"/>
                  <a:pt x="3159100" y="653124"/>
                </a:cubicBezTo>
                <a:cubicBezTo>
                  <a:pt x="3163007" y="652255"/>
                  <a:pt x="3166371" y="651821"/>
                  <a:pt x="3169193" y="651821"/>
                </a:cubicBezTo>
                <a:close/>
                <a:moveTo>
                  <a:pt x="225307" y="640915"/>
                </a:moveTo>
                <a:cubicBezTo>
                  <a:pt x="233934" y="641892"/>
                  <a:pt x="241829" y="647263"/>
                  <a:pt x="248991" y="657030"/>
                </a:cubicBezTo>
                <a:cubicBezTo>
                  <a:pt x="255936" y="668316"/>
                  <a:pt x="253332" y="674394"/>
                  <a:pt x="241178" y="675262"/>
                </a:cubicBezTo>
                <a:cubicBezTo>
                  <a:pt x="235969" y="675262"/>
                  <a:pt x="227721" y="675262"/>
                  <a:pt x="216435" y="675262"/>
                </a:cubicBezTo>
                <a:cubicBezTo>
                  <a:pt x="192126" y="674394"/>
                  <a:pt x="174329" y="674394"/>
                  <a:pt x="163043" y="675262"/>
                </a:cubicBezTo>
                <a:cubicBezTo>
                  <a:pt x="166516" y="680471"/>
                  <a:pt x="166516" y="686982"/>
                  <a:pt x="163043" y="694795"/>
                </a:cubicBezTo>
                <a:cubicBezTo>
                  <a:pt x="163043" y="696532"/>
                  <a:pt x="162609" y="698702"/>
                  <a:pt x="161741" y="701307"/>
                </a:cubicBezTo>
                <a:cubicBezTo>
                  <a:pt x="163477" y="700439"/>
                  <a:pt x="166516" y="699570"/>
                  <a:pt x="170856" y="698702"/>
                </a:cubicBezTo>
                <a:cubicBezTo>
                  <a:pt x="180406" y="695230"/>
                  <a:pt x="185615" y="693493"/>
                  <a:pt x="186483" y="693493"/>
                </a:cubicBezTo>
                <a:cubicBezTo>
                  <a:pt x="191692" y="692625"/>
                  <a:pt x="196901" y="693493"/>
                  <a:pt x="202110" y="696098"/>
                </a:cubicBezTo>
                <a:cubicBezTo>
                  <a:pt x="208187" y="700439"/>
                  <a:pt x="212528" y="706082"/>
                  <a:pt x="215133" y="713027"/>
                </a:cubicBezTo>
                <a:cubicBezTo>
                  <a:pt x="216869" y="715631"/>
                  <a:pt x="216435" y="718236"/>
                  <a:pt x="213831" y="720840"/>
                </a:cubicBezTo>
                <a:cubicBezTo>
                  <a:pt x="211226" y="724313"/>
                  <a:pt x="205149" y="726049"/>
                  <a:pt x="195599" y="726049"/>
                </a:cubicBezTo>
                <a:cubicBezTo>
                  <a:pt x="181708" y="726917"/>
                  <a:pt x="169120" y="727352"/>
                  <a:pt x="157834" y="727352"/>
                </a:cubicBezTo>
                <a:cubicBezTo>
                  <a:pt x="157834" y="732561"/>
                  <a:pt x="157400" y="738204"/>
                  <a:pt x="156532" y="744281"/>
                </a:cubicBezTo>
                <a:cubicBezTo>
                  <a:pt x="166950" y="749490"/>
                  <a:pt x="176933" y="753831"/>
                  <a:pt x="186483" y="757303"/>
                </a:cubicBezTo>
                <a:cubicBezTo>
                  <a:pt x="206451" y="765985"/>
                  <a:pt x="238573" y="774667"/>
                  <a:pt x="282850" y="783348"/>
                </a:cubicBezTo>
                <a:cubicBezTo>
                  <a:pt x="288927" y="784216"/>
                  <a:pt x="292399" y="785519"/>
                  <a:pt x="293267" y="787255"/>
                </a:cubicBezTo>
                <a:cubicBezTo>
                  <a:pt x="293267" y="789859"/>
                  <a:pt x="290229" y="791596"/>
                  <a:pt x="284152" y="792464"/>
                </a:cubicBezTo>
                <a:cubicBezTo>
                  <a:pt x="278943" y="793332"/>
                  <a:pt x="271129" y="795937"/>
                  <a:pt x="260711" y="800277"/>
                </a:cubicBezTo>
                <a:cubicBezTo>
                  <a:pt x="240744" y="807223"/>
                  <a:pt x="225551" y="811563"/>
                  <a:pt x="215133" y="813300"/>
                </a:cubicBezTo>
                <a:cubicBezTo>
                  <a:pt x="209056" y="814168"/>
                  <a:pt x="202110" y="813300"/>
                  <a:pt x="194297" y="810695"/>
                </a:cubicBezTo>
                <a:cubicBezTo>
                  <a:pt x="155229" y="790728"/>
                  <a:pt x="122673" y="763815"/>
                  <a:pt x="96628" y="729956"/>
                </a:cubicBezTo>
                <a:cubicBezTo>
                  <a:pt x="95760" y="730824"/>
                  <a:pt x="95326" y="731692"/>
                  <a:pt x="95326" y="732561"/>
                </a:cubicBezTo>
                <a:cubicBezTo>
                  <a:pt x="71886" y="756001"/>
                  <a:pt x="47577" y="772496"/>
                  <a:pt x="22400" y="782046"/>
                </a:cubicBezTo>
                <a:cubicBezTo>
                  <a:pt x="12850" y="785519"/>
                  <a:pt x="7641" y="786387"/>
                  <a:pt x="6774" y="784650"/>
                </a:cubicBezTo>
                <a:cubicBezTo>
                  <a:pt x="5037" y="782046"/>
                  <a:pt x="8076" y="778139"/>
                  <a:pt x="15889" y="772930"/>
                </a:cubicBezTo>
                <a:cubicBezTo>
                  <a:pt x="32384" y="759040"/>
                  <a:pt x="48879" y="739506"/>
                  <a:pt x="65375" y="714329"/>
                </a:cubicBezTo>
                <a:cubicBezTo>
                  <a:pt x="72320" y="702175"/>
                  <a:pt x="75358" y="692191"/>
                  <a:pt x="74490" y="684377"/>
                </a:cubicBezTo>
                <a:cubicBezTo>
                  <a:pt x="74490" y="683509"/>
                  <a:pt x="74490" y="682641"/>
                  <a:pt x="74490" y="681773"/>
                </a:cubicBezTo>
                <a:cubicBezTo>
                  <a:pt x="71886" y="681773"/>
                  <a:pt x="68413" y="682207"/>
                  <a:pt x="64072" y="683075"/>
                </a:cubicBezTo>
                <a:cubicBezTo>
                  <a:pt x="58863" y="683075"/>
                  <a:pt x="55391" y="683509"/>
                  <a:pt x="53654" y="684377"/>
                </a:cubicBezTo>
                <a:cubicBezTo>
                  <a:pt x="43236" y="686114"/>
                  <a:pt x="34120" y="681339"/>
                  <a:pt x="26307" y="670053"/>
                </a:cubicBezTo>
                <a:cubicBezTo>
                  <a:pt x="22834" y="666580"/>
                  <a:pt x="21098" y="663107"/>
                  <a:pt x="21098" y="659635"/>
                </a:cubicBezTo>
                <a:cubicBezTo>
                  <a:pt x="21966" y="657030"/>
                  <a:pt x="24571" y="656162"/>
                  <a:pt x="28912" y="657030"/>
                </a:cubicBezTo>
                <a:cubicBezTo>
                  <a:pt x="51484" y="657030"/>
                  <a:pt x="68847" y="656162"/>
                  <a:pt x="81001" y="654426"/>
                </a:cubicBezTo>
                <a:cubicBezTo>
                  <a:pt x="88815" y="653558"/>
                  <a:pt x="104442" y="652255"/>
                  <a:pt x="127882" y="650519"/>
                </a:cubicBezTo>
                <a:cubicBezTo>
                  <a:pt x="153059" y="648783"/>
                  <a:pt x="169554" y="647480"/>
                  <a:pt x="177368" y="646612"/>
                </a:cubicBezTo>
                <a:cubicBezTo>
                  <a:pt x="194731" y="644876"/>
                  <a:pt x="207753" y="643140"/>
                  <a:pt x="216435" y="641403"/>
                </a:cubicBezTo>
                <a:cubicBezTo>
                  <a:pt x="219473" y="640752"/>
                  <a:pt x="222431" y="640589"/>
                  <a:pt x="225307" y="640915"/>
                </a:cubicBezTo>
                <a:close/>
                <a:moveTo>
                  <a:pt x="7090655" y="638473"/>
                </a:moveTo>
                <a:cubicBezTo>
                  <a:pt x="7091524" y="637822"/>
                  <a:pt x="7092826" y="637931"/>
                  <a:pt x="7094562" y="638799"/>
                </a:cubicBezTo>
                <a:cubicBezTo>
                  <a:pt x="7110189" y="642271"/>
                  <a:pt x="7122778" y="647480"/>
                  <a:pt x="7132327" y="654426"/>
                </a:cubicBezTo>
                <a:cubicBezTo>
                  <a:pt x="7142746" y="663107"/>
                  <a:pt x="7145350" y="674394"/>
                  <a:pt x="7140140" y="688284"/>
                </a:cubicBezTo>
                <a:cubicBezTo>
                  <a:pt x="7137536" y="696098"/>
                  <a:pt x="7132761" y="700004"/>
                  <a:pt x="7125816" y="700004"/>
                </a:cubicBezTo>
                <a:cubicBezTo>
                  <a:pt x="7119739" y="699136"/>
                  <a:pt x="7114530" y="694795"/>
                  <a:pt x="7110189" y="686982"/>
                </a:cubicBezTo>
                <a:cubicBezTo>
                  <a:pt x="7108453" y="681773"/>
                  <a:pt x="7104980" y="674394"/>
                  <a:pt x="7099772" y="664844"/>
                </a:cubicBezTo>
                <a:cubicBezTo>
                  <a:pt x="7095430" y="654426"/>
                  <a:pt x="7091958" y="647046"/>
                  <a:pt x="7089353" y="642706"/>
                </a:cubicBezTo>
                <a:cubicBezTo>
                  <a:pt x="7089353" y="640535"/>
                  <a:pt x="7089787" y="639124"/>
                  <a:pt x="7090655" y="638473"/>
                </a:cubicBezTo>
                <a:close/>
                <a:moveTo>
                  <a:pt x="2758008" y="634892"/>
                </a:moveTo>
                <a:cubicBezTo>
                  <a:pt x="2754536" y="635760"/>
                  <a:pt x="2750629" y="636628"/>
                  <a:pt x="2746288" y="637497"/>
                </a:cubicBezTo>
                <a:cubicBezTo>
                  <a:pt x="2742815" y="638365"/>
                  <a:pt x="2740645" y="638799"/>
                  <a:pt x="2739777" y="638799"/>
                </a:cubicBezTo>
                <a:cubicBezTo>
                  <a:pt x="2739777" y="640535"/>
                  <a:pt x="2740645" y="643574"/>
                  <a:pt x="2742381" y="647915"/>
                </a:cubicBezTo>
                <a:cubicBezTo>
                  <a:pt x="2743249" y="653992"/>
                  <a:pt x="2744118" y="658767"/>
                  <a:pt x="2744986" y="662239"/>
                </a:cubicBezTo>
                <a:cubicBezTo>
                  <a:pt x="2745854" y="662239"/>
                  <a:pt x="2748024" y="662239"/>
                  <a:pt x="2751497" y="662239"/>
                </a:cubicBezTo>
                <a:cubicBezTo>
                  <a:pt x="2754970" y="661371"/>
                  <a:pt x="2757574" y="660937"/>
                  <a:pt x="2759311" y="660937"/>
                </a:cubicBezTo>
                <a:cubicBezTo>
                  <a:pt x="2759311" y="657464"/>
                  <a:pt x="2758876" y="652689"/>
                  <a:pt x="2758008" y="646612"/>
                </a:cubicBezTo>
                <a:cubicBezTo>
                  <a:pt x="2758008" y="641403"/>
                  <a:pt x="2758008" y="637497"/>
                  <a:pt x="2758008" y="634892"/>
                </a:cubicBezTo>
                <a:close/>
                <a:moveTo>
                  <a:pt x="7168790" y="630985"/>
                </a:moveTo>
                <a:cubicBezTo>
                  <a:pt x="7182681" y="634458"/>
                  <a:pt x="7194401" y="644876"/>
                  <a:pt x="7203951" y="662239"/>
                </a:cubicBezTo>
                <a:cubicBezTo>
                  <a:pt x="7207424" y="667448"/>
                  <a:pt x="7206122" y="673091"/>
                  <a:pt x="7200044" y="679169"/>
                </a:cubicBezTo>
                <a:cubicBezTo>
                  <a:pt x="7197440" y="683509"/>
                  <a:pt x="7192664" y="689586"/>
                  <a:pt x="7185719" y="697400"/>
                </a:cubicBezTo>
                <a:cubicBezTo>
                  <a:pt x="7184851" y="699136"/>
                  <a:pt x="7183983" y="700439"/>
                  <a:pt x="7183115" y="701307"/>
                </a:cubicBezTo>
                <a:cubicBezTo>
                  <a:pt x="7177038" y="709988"/>
                  <a:pt x="7167054" y="723011"/>
                  <a:pt x="7153163" y="740374"/>
                </a:cubicBezTo>
                <a:cubicBezTo>
                  <a:pt x="7146218" y="749056"/>
                  <a:pt x="7141444" y="755133"/>
                  <a:pt x="7138838" y="758606"/>
                </a:cubicBezTo>
                <a:cubicBezTo>
                  <a:pt x="7141444" y="757737"/>
                  <a:pt x="7144047" y="757303"/>
                  <a:pt x="7146652" y="757303"/>
                </a:cubicBezTo>
                <a:cubicBezTo>
                  <a:pt x="7157938" y="757303"/>
                  <a:pt x="7170960" y="756001"/>
                  <a:pt x="7185719" y="753397"/>
                </a:cubicBezTo>
                <a:cubicBezTo>
                  <a:pt x="7196137" y="750792"/>
                  <a:pt x="7203951" y="751226"/>
                  <a:pt x="7209160" y="754699"/>
                </a:cubicBezTo>
                <a:cubicBezTo>
                  <a:pt x="7218710" y="759908"/>
                  <a:pt x="7225220" y="765551"/>
                  <a:pt x="7228693" y="771628"/>
                </a:cubicBezTo>
                <a:cubicBezTo>
                  <a:pt x="7233902" y="779441"/>
                  <a:pt x="7231298" y="784216"/>
                  <a:pt x="7220880" y="785953"/>
                </a:cubicBezTo>
                <a:cubicBezTo>
                  <a:pt x="7195704" y="783348"/>
                  <a:pt x="7166186" y="782480"/>
                  <a:pt x="7132327" y="783348"/>
                </a:cubicBezTo>
                <a:cubicBezTo>
                  <a:pt x="7097600" y="783348"/>
                  <a:pt x="7071122" y="785519"/>
                  <a:pt x="7052890" y="789859"/>
                </a:cubicBezTo>
                <a:cubicBezTo>
                  <a:pt x="7051154" y="790728"/>
                  <a:pt x="7047681" y="789859"/>
                  <a:pt x="7042472" y="787255"/>
                </a:cubicBezTo>
                <a:cubicBezTo>
                  <a:pt x="7036395" y="782046"/>
                  <a:pt x="7030752" y="776837"/>
                  <a:pt x="7025543" y="771628"/>
                </a:cubicBezTo>
                <a:cubicBezTo>
                  <a:pt x="7023807" y="769023"/>
                  <a:pt x="7023372" y="767287"/>
                  <a:pt x="7024240" y="766419"/>
                </a:cubicBezTo>
                <a:cubicBezTo>
                  <a:pt x="7024240" y="765551"/>
                  <a:pt x="7025977" y="765117"/>
                  <a:pt x="7029450" y="765117"/>
                </a:cubicBezTo>
                <a:cubicBezTo>
                  <a:pt x="7046813" y="764249"/>
                  <a:pt x="7061138" y="763380"/>
                  <a:pt x="7072424" y="762512"/>
                </a:cubicBezTo>
                <a:cubicBezTo>
                  <a:pt x="7078501" y="762512"/>
                  <a:pt x="7086749" y="762078"/>
                  <a:pt x="7097166" y="761210"/>
                </a:cubicBezTo>
                <a:cubicBezTo>
                  <a:pt x="7106716" y="760342"/>
                  <a:pt x="7114096" y="759908"/>
                  <a:pt x="7119304" y="759908"/>
                </a:cubicBezTo>
                <a:cubicBezTo>
                  <a:pt x="7136668" y="724313"/>
                  <a:pt x="7149690" y="693493"/>
                  <a:pt x="7158372" y="667448"/>
                </a:cubicBezTo>
                <a:cubicBezTo>
                  <a:pt x="7162713" y="656162"/>
                  <a:pt x="7163582" y="646612"/>
                  <a:pt x="7160976" y="638799"/>
                </a:cubicBezTo>
                <a:cubicBezTo>
                  <a:pt x="7161845" y="631854"/>
                  <a:pt x="7164450" y="629249"/>
                  <a:pt x="7168790" y="630985"/>
                </a:cubicBezTo>
                <a:close/>
                <a:moveTo>
                  <a:pt x="2803587" y="627079"/>
                </a:moveTo>
                <a:cubicBezTo>
                  <a:pt x="2797510" y="627947"/>
                  <a:pt x="2790998" y="629249"/>
                  <a:pt x="2784053" y="630985"/>
                </a:cubicBezTo>
                <a:cubicBezTo>
                  <a:pt x="2784053" y="640535"/>
                  <a:pt x="2784053" y="649217"/>
                  <a:pt x="2784053" y="657030"/>
                </a:cubicBezTo>
                <a:cubicBezTo>
                  <a:pt x="2786658" y="656162"/>
                  <a:pt x="2789696" y="655728"/>
                  <a:pt x="2793169" y="655728"/>
                </a:cubicBezTo>
                <a:cubicBezTo>
                  <a:pt x="2797510" y="654860"/>
                  <a:pt x="2800548" y="654426"/>
                  <a:pt x="2802285" y="654426"/>
                </a:cubicBezTo>
                <a:cubicBezTo>
                  <a:pt x="2802285" y="650953"/>
                  <a:pt x="2802719" y="646178"/>
                  <a:pt x="2803587" y="640101"/>
                </a:cubicBezTo>
                <a:cubicBezTo>
                  <a:pt x="2803587" y="634024"/>
                  <a:pt x="2803587" y="629683"/>
                  <a:pt x="2803587" y="627079"/>
                </a:cubicBezTo>
                <a:close/>
                <a:moveTo>
                  <a:pt x="8135950" y="623172"/>
                </a:moveTo>
                <a:cubicBezTo>
                  <a:pt x="8128136" y="624040"/>
                  <a:pt x="8115548" y="625342"/>
                  <a:pt x="8098184" y="627079"/>
                </a:cubicBezTo>
                <a:cubicBezTo>
                  <a:pt x="8080822" y="629683"/>
                  <a:pt x="8068232" y="631419"/>
                  <a:pt x="8060419" y="632288"/>
                </a:cubicBezTo>
                <a:cubicBezTo>
                  <a:pt x="8060419" y="634024"/>
                  <a:pt x="8060419" y="636628"/>
                  <a:pt x="8060419" y="640101"/>
                </a:cubicBezTo>
                <a:cubicBezTo>
                  <a:pt x="8061288" y="645310"/>
                  <a:pt x="8061722" y="649217"/>
                  <a:pt x="8061722" y="651821"/>
                </a:cubicBezTo>
                <a:cubicBezTo>
                  <a:pt x="8073008" y="650953"/>
                  <a:pt x="8086898" y="648349"/>
                  <a:pt x="8103394" y="644008"/>
                </a:cubicBezTo>
                <a:cubicBezTo>
                  <a:pt x="8110339" y="642271"/>
                  <a:pt x="8116416" y="642271"/>
                  <a:pt x="8121624" y="644008"/>
                </a:cubicBezTo>
                <a:cubicBezTo>
                  <a:pt x="8128570" y="649217"/>
                  <a:pt x="8133345" y="654426"/>
                  <a:pt x="8135950" y="659635"/>
                </a:cubicBezTo>
                <a:cubicBezTo>
                  <a:pt x="8138554" y="666580"/>
                  <a:pt x="8137252" y="670487"/>
                  <a:pt x="8132042" y="671355"/>
                </a:cubicBezTo>
                <a:cubicBezTo>
                  <a:pt x="8109471" y="675696"/>
                  <a:pt x="8092542" y="677432"/>
                  <a:pt x="8081255" y="676564"/>
                </a:cubicBezTo>
                <a:cubicBezTo>
                  <a:pt x="8074310" y="676564"/>
                  <a:pt x="8068232" y="673960"/>
                  <a:pt x="8063024" y="668751"/>
                </a:cubicBezTo>
                <a:cubicBezTo>
                  <a:pt x="8063024" y="679169"/>
                  <a:pt x="8063024" y="690455"/>
                  <a:pt x="8063024" y="702609"/>
                </a:cubicBezTo>
                <a:cubicBezTo>
                  <a:pt x="8063892" y="702609"/>
                  <a:pt x="8065628" y="702609"/>
                  <a:pt x="8068232" y="702609"/>
                </a:cubicBezTo>
                <a:cubicBezTo>
                  <a:pt x="8083860" y="700873"/>
                  <a:pt x="8096014" y="698702"/>
                  <a:pt x="8104696" y="696098"/>
                </a:cubicBezTo>
                <a:cubicBezTo>
                  <a:pt x="8111641" y="694361"/>
                  <a:pt x="8117284" y="694361"/>
                  <a:pt x="8121624" y="696098"/>
                </a:cubicBezTo>
                <a:cubicBezTo>
                  <a:pt x="8128570" y="698702"/>
                  <a:pt x="8134214" y="703043"/>
                  <a:pt x="8138554" y="709120"/>
                </a:cubicBezTo>
                <a:cubicBezTo>
                  <a:pt x="8142895" y="716934"/>
                  <a:pt x="8141592" y="721709"/>
                  <a:pt x="8134647" y="723445"/>
                </a:cubicBezTo>
                <a:cubicBezTo>
                  <a:pt x="8125966" y="726049"/>
                  <a:pt x="8109036" y="727352"/>
                  <a:pt x="8083860" y="727352"/>
                </a:cubicBezTo>
                <a:cubicBezTo>
                  <a:pt x="8076046" y="728220"/>
                  <a:pt x="8068667" y="726049"/>
                  <a:pt x="8061722" y="720840"/>
                </a:cubicBezTo>
                <a:cubicBezTo>
                  <a:pt x="8061722" y="735599"/>
                  <a:pt x="8061722" y="747753"/>
                  <a:pt x="8061722" y="757303"/>
                </a:cubicBezTo>
                <a:cubicBezTo>
                  <a:pt x="8066930" y="756435"/>
                  <a:pt x="8075612" y="755133"/>
                  <a:pt x="8087766" y="753397"/>
                </a:cubicBezTo>
                <a:cubicBezTo>
                  <a:pt x="8101658" y="751660"/>
                  <a:pt x="8111641" y="750358"/>
                  <a:pt x="8117718" y="749490"/>
                </a:cubicBezTo>
                <a:cubicBezTo>
                  <a:pt x="8127268" y="748622"/>
                  <a:pt x="8133779" y="749490"/>
                  <a:pt x="8137252" y="752094"/>
                </a:cubicBezTo>
                <a:cubicBezTo>
                  <a:pt x="8138120" y="752962"/>
                  <a:pt x="8139856" y="754265"/>
                  <a:pt x="8142460" y="756001"/>
                </a:cubicBezTo>
                <a:cubicBezTo>
                  <a:pt x="8143329" y="738638"/>
                  <a:pt x="8143763" y="696532"/>
                  <a:pt x="8143763" y="629683"/>
                </a:cubicBezTo>
                <a:cubicBezTo>
                  <a:pt x="8142027" y="624474"/>
                  <a:pt x="8139422" y="622304"/>
                  <a:pt x="8135950" y="623172"/>
                </a:cubicBezTo>
                <a:close/>
                <a:moveTo>
                  <a:pt x="5325219" y="621870"/>
                </a:moveTo>
                <a:cubicBezTo>
                  <a:pt x="5326087" y="621001"/>
                  <a:pt x="5327390" y="621001"/>
                  <a:pt x="5329126" y="621870"/>
                </a:cubicBezTo>
                <a:cubicBezTo>
                  <a:pt x="5330862" y="621870"/>
                  <a:pt x="5333901" y="622304"/>
                  <a:pt x="5338241" y="623172"/>
                </a:cubicBezTo>
                <a:cubicBezTo>
                  <a:pt x="5348659" y="624908"/>
                  <a:pt x="5356473" y="626210"/>
                  <a:pt x="5361682" y="627079"/>
                </a:cubicBezTo>
                <a:cubicBezTo>
                  <a:pt x="5379913" y="632288"/>
                  <a:pt x="5385991" y="646178"/>
                  <a:pt x="5379913" y="668751"/>
                </a:cubicBezTo>
                <a:cubicBezTo>
                  <a:pt x="5374704" y="678300"/>
                  <a:pt x="5366457" y="679603"/>
                  <a:pt x="5355171" y="672657"/>
                </a:cubicBezTo>
                <a:cubicBezTo>
                  <a:pt x="5346489" y="663976"/>
                  <a:pt x="5336505" y="648349"/>
                  <a:pt x="5325219" y="625776"/>
                </a:cubicBezTo>
                <a:cubicBezTo>
                  <a:pt x="5324351" y="624040"/>
                  <a:pt x="5324351" y="622738"/>
                  <a:pt x="5325219" y="621870"/>
                </a:cubicBezTo>
                <a:close/>
                <a:moveTo>
                  <a:pt x="2847863" y="620567"/>
                </a:moveTo>
                <a:cubicBezTo>
                  <a:pt x="2842654" y="622304"/>
                  <a:pt x="2837011" y="623172"/>
                  <a:pt x="2830934" y="623172"/>
                </a:cubicBezTo>
                <a:cubicBezTo>
                  <a:pt x="2830066" y="631854"/>
                  <a:pt x="2828764" y="640969"/>
                  <a:pt x="2827027" y="650519"/>
                </a:cubicBezTo>
                <a:cubicBezTo>
                  <a:pt x="2834841" y="648783"/>
                  <a:pt x="2840918" y="648783"/>
                  <a:pt x="2845259" y="650519"/>
                </a:cubicBezTo>
                <a:cubicBezTo>
                  <a:pt x="2846127" y="648783"/>
                  <a:pt x="2846995" y="646178"/>
                  <a:pt x="2847863" y="642706"/>
                </a:cubicBezTo>
                <a:cubicBezTo>
                  <a:pt x="2850468" y="633156"/>
                  <a:pt x="2851770" y="627513"/>
                  <a:pt x="2851770" y="625776"/>
                </a:cubicBezTo>
                <a:cubicBezTo>
                  <a:pt x="2851770" y="622304"/>
                  <a:pt x="2850468" y="620567"/>
                  <a:pt x="2847863" y="620567"/>
                </a:cubicBezTo>
                <a:close/>
                <a:moveTo>
                  <a:pt x="792679" y="613731"/>
                </a:moveTo>
                <a:cubicBezTo>
                  <a:pt x="793547" y="613514"/>
                  <a:pt x="794633" y="613622"/>
                  <a:pt x="795935" y="614056"/>
                </a:cubicBezTo>
                <a:cubicBezTo>
                  <a:pt x="807221" y="617529"/>
                  <a:pt x="815468" y="621436"/>
                  <a:pt x="820677" y="625776"/>
                </a:cubicBezTo>
                <a:cubicBezTo>
                  <a:pt x="824150" y="629249"/>
                  <a:pt x="825886" y="634024"/>
                  <a:pt x="825886" y="640101"/>
                </a:cubicBezTo>
                <a:cubicBezTo>
                  <a:pt x="825018" y="647046"/>
                  <a:pt x="824583" y="655728"/>
                  <a:pt x="824583" y="666146"/>
                </a:cubicBezTo>
                <a:cubicBezTo>
                  <a:pt x="824583" y="699136"/>
                  <a:pt x="824583" y="729522"/>
                  <a:pt x="824583" y="757303"/>
                </a:cubicBezTo>
                <a:cubicBezTo>
                  <a:pt x="825452" y="765117"/>
                  <a:pt x="823716" y="773798"/>
                  <a:pt x="819375" y="783348"/>
                </a:cubicBezTo>
                <a:cubicBezTo>
                  <a:pt x="815034" y="786821"/>
                  <a:pt x="810694" y="786821"/>
                  <a:pt x="806352" y="783348"/>
                </a:cubicBezTo>
                <a:cubicBezTo>
                  <a:pt x="798539" y="776403"/>
                  <a:pt x="793763" y="768155"/>
                  <a:pt x="792028" y="758606"/>
                </a:cubicBezTo>
                <a:cubicBezTo>
                  <a:pt x="791159" y="753397"/>
                  <a:pt x="791159" y="747753"/>
                  <a:pt x="792028" y="741676"/>
                </a:cubicBezTo>
                <a:cubicBezTo>
                  <a:pt x="795501" y="714763"/>
                  <a:pt x="796803" y="686982"/>
                  <a:pt x="795935" y="658333"/>
                </a:cubicBezTo>
                <a:cubicBezTo>
                  <a:pt x="795067" y="639233"/>
                  <a:pt x="793330" y="626645"/>
                  <a:pt x="790726" y="620567"/>
                </a:cubicBezTo>
                <a:cubicBezTo>
                  <a:pt x="789858" y="618831"/>
                  <a:pt x="789858" y="617095"/>
                  <a:pt x="790726" y="615358"/>
                </a:cubicBezTo>
                <a:cubicBezTo>
                  <a:pt x="791159" y="614490"/>
                  <a:pt x="791811" y="613948"/>
                  <a:pt x="792679" y="613731"/>
                </a:cubicBezTo>
                <a:close/>
                <a:moveTo>
                  <a:pt x="4110633" y="606243"/>
                </a:moveTo>
                <a:cubicBezTo>
                  <a:pt x="4095657" y="629032"/>
                  <a:pt x="4080437" y="647670"/>
                  <a:pt x="4064973" y="662158"/>
                </a:cubicBezTo>
                <a:lnTo>
                  <a:pt x="4051042" y="673901"/>
                </a:lnTo>
                <a:lnTo>
                  <a:pt x="4134073" y="658333"/>
                </a:lnTo>
                <a:cubicBezTo>
                  <a:pt x="4140151" y="656596"/>
                  <a:pt x="4144925" y="657030"/>
                  <a:pt x="4148398" y="659635"/>
                </a:cubicBezTo>
                <a:cubicBezTo>
                  <a:pt x="4135376" y="644876"/>
                  <a:pt x="4124958" y="630117"/>
                  <a:pt x="4117144" y="615358"/>
                </a:cubicBezTo>
                <a:cubicBezTo>
                  <a:pt x="4116276" y="614490"/>
                  <a:pt x="4115408" y="613188"/>
                  <a:pt x="4114540" y="611452"/>
                </a:cubicBezTo>
                <a:cubicBezTo>
                  <a:pt x="4114540" y="609715"/>
                  <a:pt x="4113237" y="607979"/>
                  <a:pt x="4110633" y="606243"/>
                </a:cubicBezTo>
                <a:close/>
                <a:moveTo>
                  <a:pt x="1514774" y="601034"/>
                </a:moveTo>
                <a:cubicBezTo>
                  <a:pt x="1507829" y="603638"/>
                  <a:pt x="1501318" y="605375"/>
                  <a:pt x="1495241" y="606243"/>
                </a:cubicBezTo>
                <a:cubicBezTo>
                  <a:pt x="1494372" y="607111"/>
                  <a:pt x="1491768" y="607111"/>
                  <a:pt x="1487427" y="606243"/>
                </a:cubicBezTo>
                <a:cubicBezTo>
                  <a:pt x="1486558" y="608847"/>
                  <a:pt x="1484822" y="611018"/>
                  <a:pt x="1482218" y="612754"/>
                </a:cubicBezTo>
                <a:cubicBezTo>
                  <a:pt x="1489163" y="616227"/>
                  <a:pt x="1495241" y="620567"/>
                  <a:pt x="1500450" y="625776"/>
                </a:cubicBezTo>
                <a:cubicBezTo>
                  <a:pt x="1506527" y="617095"/>
                  <a:pt x="1511302" y="608847"/>
                  <a:pt x="1514774" y="601034"/>
                </a:cubicBezTo>
                <a:close/>
                <a:moveTo>
                  <a:pt x="3080965" y="598429"/>
                </a:moveTo>
                <a:cubicBezTo>
                  <a:pt x="3067075" y="610584"/>
                  <a:pt x="3054052" y="619265"/>
                  <a:pt x="3041898" y="624474"/>
                </a:cubicBezTo>
                <a:cubicBezTo>
                  <a:pt x="3041898" y="624474"/>
                  <a:pt x="3041464" y="624474"/>
                  <a:pt x="3040596" y="624474"/>
                </a:cubicBezTo>
                <a:cubicBezTo>
                  <a:pt x="3041464" y="625342"/>
                  <a:pt x="3042332" y="626210"/>
                  <a:pt x="3043200" y="627079"/>
                </a:cubicBezTo>
                <a:cubicBezTo>
                  <a:pt x="3045805" y="630551"/>
                  <a:pt x="3047975" y="635326"/>
                  <a:pt x="3049711" y="641403"/>
                </a:cubicBezTo>
                <a:cubicBezTo>
                  <a:pt x="3059261" y="639667"/>
                  <a:pt x="3074020" y="637063"/>
                  <a:pt x="3093988" y="633590"/>
                </a:cubicBezTo>
                <a:cubicBezTo>
                  <a:pt x="3109615" y="630985"/>
                  <a:pt x="3120901" y="629249"/>
                  <a:pt x="3127846" y="628381"/>
                </a:cubicBezTo>
                <a:cubicBezTo>
                  <a:pt x="3124373" y="624040"/>
                  <a:pt x="3120467" y="620133"/>
                  <a:pt x="3116126" y="616661"/>
                </a:cubicBezTo>
                <a:cubicBezTo>
                  <a:pt x="3116126" y="616661"/>
                  <a:pt x="3116126" y="617095"/>
                  <a:pt x="3116126" y="617963"/>
                </a:cubicBezTo>
                <a:cubicBezTo>
                  <a:pt x="3111785" y="624908"/>
                  <a:pt x="3107010" y="625776"/>
                  <a:pt x="3101801" y="620567"/>
                </a:cubicBezTo>
                <a:cubicBezTo>
                  <a:pt x="3097460" y="617963"/>
                  <a:pt x="3091817" y="612320"/>
                  <a:pt x="3084872" y="603638"/>
                </a:cubicBezTo>
                <a:cubicBezTo>
                  <a:pt x="3083136" y="601034"/>
                  <a:pt x="3081833" y="599297"/>
                  <a:pt x="3080965" y="598429"/>
                </a:cubicBezTo>
                <a:close/>
                <a:moveTo>
                  <a:pt x="5045236" y="594523"/>
                </a:moveTo>
                <a:cubicBezTo>
                  <a:pt x="5062599" y="594523"/>
                  <a:pt x="5075622" y="596693"/>
                  <a:pt x="5084303" y="601034"/>
                </a:cubicBezTo>
                <a:cubicBezTo>
                  <a:pt x="5092985" y="604506"/>
                  <a:pt x="5097326" y="612320"/>
                  <a:pt x="5097326" y="624474"/>
                </a:cubicBezTo>
                <a:cubicBezTo>
                  <a:pt x="5096458" y="633156"/>
                  <a:pt x="5092985" y="637931"/>
                  <a:pt x="5086908" y="638799"/>
                </a:cubicBezTo>
                <a:cubicBezTo>
                  <a:pt x="5080831" y="640535"/>
                  <a:pt x="5075188" y="638799"/>
                  <a:pt x="5069979" y="633590"/>
                </a:cubicBezTo>
                <a:cubicBezTo>
                  <a:pt x="5069111" y="632722"/>
                  <a:pt x="5066940" y="630117"/>
                  <a:pt x="5063467" y="625776"/>
                </a:cubicBezTo>
                <a:cubicBezTo>
                  <a:pt x="5053049" y="614490"/>
                  <a:pt x="5046105" y="605809"/>
                  <a:pt x="5042632" y="599732"/>
                </a:cubicBezTo>
                <a:cubicBezTo>
                  <a:pt x="5041764" y="598863"/>
                  <a:pt x="5041329" y="597561"/>
                  <a:pt x="5041329" y="595825"/>
                </a:cubicBezTo>
                <a:cubicBezTo>
                  <a:pt x="5042198" y="594957"/>
                  <a:pt x="5043500" y="594523"/>
                  <a:pt x="5045236" y="594523"/>
                </a:cubicBezTo>
                <a:close/>
                <a:moveTo>
                  <a:pt x="173461" y="593220"/>
                </a:moveTo>
                <a:cubicBezTo>
                  <a:pt x="165647" y="595825"/>
                  <a:pt x="152625" y="597995"/>
                  <a:pt x="134393" y="599732"/>
                </a:cubicBezTo>
                <a:cubicBezTo>
                  <a:pt x="131789" y="599732"/>
                  <a:pt x="129184" y="599732"/>
                  <a:pt x="126580" y="599732"/>
                </a:cubicBezTo>
                <a:cubicBezTo>
                  <a:pt x="127448" y="603204"/>
                  <a:pt x="127882" y="607545"/>
                  <a:pt x="127882" y="612754"/>
                </a:cubicBezTo>
                <a:cubicBezTo>
                  <a:pt x="137432" y="610149"/>
                  <a:pt x="147416" y="608413"/>
                  <a:pt x="157834" y="607545"/>
                </a:cubicBezTo>
                <a:cubicBezTo>
                  <a:pt x="158702" y="607545"/>
                  <a:pt x="160004" y="607545"/>
                  <a:pt x="161741" y="607545"/>
                </a:cubicBezTo>
                <a:cubicBezTo>
                  <a:pt x="165213" y="606677"/>
                  <a:pt x="167818" y="606677"/>
                  <a:pt x="169554" y="607545"/>
                </a:cubicBezTo>
                <a:cubicBezTo>
                  <a:pt x="170422" y="605809"/>
                  <a:pt x="171290" y="603204"/>
                  <a:pt x="172159" y="599732"/>
                </a:cubicBezTo>
                <a:cubicBezTo>
                  <a:pt x="173027" y="597127"/>
                  <a:pt x="173461" y="594957"/>
                  <a:pt x="173461" y="593220"/>
                </a:cubicBezTo>
                <a:close/>
                <a:moveTo>
                  <a:pt x="8462813" y="589314"/>
                </a:moveTo>
                <a:cubicBezTo>
                  <a:pt x="8459341" y="590182"/>
                  <a:pt x="8450659" y="592352"/>
                  <a:pt x="8436768" y="595825"/>
                </a:cubicBezTo>
                <a:cubicBezTo>
                  <a:pt x="8426350" y="598429"/>
                  <a:pt x="8418971" y="600166"/>
                  <a:pt x="8414630" y="601034"/>
                </a:cubicBezTo>
                <a:cubicBezTo>
                  <a:pt x="8414630" y="603638"/>
                  <a:pt x="8414630" y="606243"/>
                  <a:pt x="8414630" y="608847"/>
                </a:cubicBezTo>
                <a:cubicBezTo>
                  <a:pt x="8422444" y="607111"/>
                  <a:pt x="8429823" y="604940"/>
                  <a:pt x="8436768" y="602336"/>
                </a:cubicBezTo>
                <a:cubicBezTo>
                  <a:pt x="8448055" y="597995"/>
                  <a:pt x="8457171" y="601468"/>
                  <a:pt x="8464115" y="612754"/>
                </a:cubicBezTo>
                <a:cubicBezTo>
                  <a:pt x="8466720" y="618831"/>
                  <a:pt x="8466286" y="622738"/>
                  <a:pt x="8462813" y="624474"/>
                </a:cubicBezTo>
                <a:cubicBezTo>
                  <a:pt x="8444582" y="628815"/>
                  <a:pt x="8428521" y="630985"/>
                  <a:pt x="8414630" y="630985"/>
                </a:cubicBezTo>
                <a:lnTo>
                  <a:pt x="8414630" y="642706"/>
                </a:lnTo>
                <a:cubicBezTo>
                  <a:pt x="8422444" y="640969"/>
                  <a:pt x="8430257" y="638799"/>
                  <a:pt x="8438071" y="636194"/>
                </a:cubicBezTo>
                <a:cubicBezTo>
                  <a:pt x="8446753" y="631854"/>
                  <a:pt x="8455434" y="634892"/>
                  <a:pt x="8464115" y="645310"/>
                </a:cubicBezTo>
                <a:cubicBezTo>
                  <a:pt x="8464984" y="645310"/>
                  <a:pt x="8465418" y="645744"/>
                  <a:pt x="8465418" y="646612"/>
                </a:cubicBezTo>
                <a:cubicBezTo>
                  <a:pt x="8466286" y="647480"/>
                  <a:pt x="8466720" y="647915"/>
                  <a:pt x="8466720" y="647915"/>
                </a:cubicBezTo>
                <a:cubicBezTo>
                  <a:pt x="8466720" y="627079"/>
                  <a:pt x="8466720" y="609281"/>
                  <a:pt x="8466720" y="594523"/>
                </a:cubicBezTo>
                <a:cubicBezTo>
                  <a:pt x="8466720" y="591050"/>
                  <a:pt x="8465418" y="589314"/>
                  <a:pt x="8462813" y="589314"/>
                </a:cubicBezTo>
                <a:close/>
                <a:moveTo>
                  <a:pt x="7175301" y="588662"/>
                </a:moveTo>
                <a:cubicBezTo>
                  <a:pt x="7177906" y="588662"/>
                  <a:pt x="7180076" y="589314"/>
                  <a:pt x="7181812" y="590616"/>
                </a:cubicBezTo>
                <a:cubicBezTo>
                  <a:pt x="7190494" y="595825"/>
                  <a:pt x="7197440" y="601468"/>
                  <a:pt x="7202648" y="607545"/>
                </a:cubicBezTo>
                <a:cubicBezTo>
                  <a:pt x="7206990" y="614490"/>
                  <a:pt x="7205687" y="618831"/>
                  <a:pt x="7198742" y="620567"/>
                </a:cubicBezTo>
                <a:cubicBezTo>
                  <a:pt x="7170092" y="624040"/>
                  <a:pt x="7126250" y="627947"/>
                  <a:pt x="7067214" y="632288"/>
                </a:cubicBezTo>
                <a:cubicBezTo>
                  <a:pt x="7066346" y="635760"/>
                  <a:pt x="7065478" y="640535"/>
                  <a:pt x="7064610" y="646612"/>
                </a:cubicBezTo>
                <a:cubicBezTo>
                  <a:pt x="7065478" y="644876"/>
                  <a:pt x="7065478" y="646612"/>
                  <a:pt x="7064610" y="651821"/>
                </a:cubicBezTo>
                <a:cubicBezTo>
                  <a:pt x="7064610" y="652689"/>
                  <a:pt x="7064176" y="654426"/>
                  <a:pt x="7063308" y="657030"/>
                </a:cubicBezTo>
                <a:cubicBezTo>
                  <a:pt x="7063308" y="659635"/>
                  <a:pt x="7062874" y="661805"/>
                  <a:pt x="7062006" y="663542"/>
                </a:cubicBezTo>
                <a:cubicBezTo>
                  <a:pt x="7075896" y="669619"/>
                  <a:pt x="7087617" y="677432"/>
                  <a:pt x="7097166" y="686982"/>
                </a:cubicBezTo>
                <a:cubicBezTo>
                  <a:pt x="7111058" y="705213"/>
                  <a:pt x="7109321" y="719972"/>
                  <a:pt x="7091958" y="731258"/>
                </a:cubicBezTo>
                <a:cubicBezTo>
                  <a:pt x="7084144" y="732995"/>
                  <a:pt x="7078067" y="729956"/>
                  <a:pt x="7073726" y="722143"/>
                </a:cubicBezTo>
                <a:cubicBezTo>
                  <a:pt x="7068517" y="707384"/>
                  <a:pt x="7063308" y="693059"/>
                  <a:pt x="7058100" y="679169"/>
                </a:cubicBezTo>
                <a:cubicBezTo>
                  <a:pt x="7053758" y="697400"/>
                  <a:pt x="7046813" y="715197"/>
                  <a:pt x="7037264" y="732561"/>
                </a:cubicBezTo>
                <a:cubicBezTo>
                  <a:pt x="7021636" y="760342"/>
                  <a:pt x="6998630" y="782046"/>
                  <a:pt x="6968244" y="797673"/>
                </a:cubicBezTo>
                <a:cubicBezTo>
                  <a:pt x="6965640" y="799409"/>
                  <a:pt x="6963469" y="799843"/>
                  <a:pt x="6961732" y="798975"/>
                </a:cubicBezTo>
                <a:cubicBezTo>
                  <a:pt x="6960865" y="798107"/>
                  <a:pt x="6961732" y="796371"/>
                  <a:pt x="6964337" y="793766"/>
                </a:cubicBezTo>
                <a:cubicBezTo>
                  <a:pt x="7001668" y="752962"/>
                  <a:pt x="7022939" y="704779"/>
                  <a:pt x="7028148" y="649217"/>
                </a:cubicBezTo>
                <a:cubicBezTo>
                  <a:pt x="7030752" y="632722"/>
                  <a:pt x="7029884" y="619265"/>
                  <a:pt x="7025543" y="608847"/>
                </a:cubicBezTo>
                <a:cubicBezTo>
                  <a:pt x="7023807" y="601902"/>
                  <a:pt x="7026845" y="598429"/>
                  <a:pt x="7034658" y="598429"/>
                </a:cubicBezTo>
                <a:cubicBezTo>
                  <a:pt x="7048550" y="601034"/>
                  <a:pt x="7058100" y="604072"/>
                  <a:pt x="7063308" y="607545"/>
                </a:cubicBezTo>
                <a:cubicBezTo>
                  <a:pt x="7066781" y="607545"/>
                  <a:pt x="7072424" y="606677"/>
                  <a:pt x="7080237" y="604940"/>
                </a:cubicBezTo>
                <a:cubicBezTo>
                  <a:pt x="7108018" y="602336"/>
                  <a:pt x="7125816" y="600166"/>
                  <a:pt x="7133630" y="598429"/>
                </a:cubicBezTo>
                <a:cubicBezTo>
                  <a:pt x="7145784" y="596693"/>
                  <a:pt x="7156636" y="594088"/>
                  <a:pt x="7166186" y="590616"/>
                </a:cubicBezTo>
                <a:cubicBezTo>
                  <a:pt x="7169658" y="589314"/>
                  <a:pt x="7172696" y="588662"/>
                  <a:pt x="7175301" y="588662"/>
                </a:cubicBezTo>
                <a:close/>
                <a:moveTo>
                  <a:pt x="923229" y="586058"/>
                </a:moveTo>
                <a:cubicBezTo>
                  <a:pt x="926051" y="586058"/>
                  <a:pt x="928763" y="586709"/>
                  <a:pt x="931368" y="588011"/>
                </a:cubicBezTo>
                <a:cubicBezTo>
                  <a:pt x="940918" y="594088"/>
                  <a:pt x="948298" y="601902"/>
                  <a:pt x="953507" y="611452"/>
                </a:cubicBezTo>
                <a:cubicBezTo>
                  <a:pt x="956111" y="614924"/>
                  <a:pt x="956545" y="618397"/>
                  <a:pt x="954809" y="621870"/>
                </a:cubicBezTo>
                <a:cubicBezTo>
                  <a:pt x="950468" y="633156"/>
                  <a:pt x="948298" y="644442"/>
                  <a:pt x="948298" y="655728"/>
                </a:cubicBezTo>
                <a:cubicBezTo>
                  <a:pt x="948298" y="662673"/>
                  <a:pt x="948731" y="673960"/>
                  <a:pt x="949600" y="689586"/>
                </a:cubicBezTo>
                <a:cubicBezTo>
                  <a:pt x="950468" y="719972"/>
                  <a:pt x="951337" y="741242"/>
                  <a:pt x="952204" y="753397"/>
                </a:cubicBezTo>
                <a:cubicBezTo>
                  <a:pt x="952204" y="782046"/>
                  <a:pt x="942654" y="798975"/>
                  <a:pt x="923555" y="804184"/>
                </a:cubicBezTo>
                <a:cubicBezTo>
                  <a:pt x="917478" y="804184"/>
                  <a:pt x="911834" y="799843"/>
                  <a:pt x="906625" y="791162"/>
                </a:cubicBezTo>
                <a:cubicBezTo>
                  <a:pt x="901416" y="778139"/>
                  <a:pt x="890130" y="765551"/>
                  <a:pt x="872767" y="753397"/>
                </a:cubicBezTo>
                <a:cubicBezTo>
                  <a:pt x="869295" y="751660"/>
                  <a:pt x="867992" y="750358"/>
                  <a:pt x="868860" y="749490"/>
                </a:cubicBezTo>
                <a:cubicBezTo>
                  <a:pt x="869729" y="748622"/>
                  <a:pt x="872767" y="748188"/>
                  <a:pt x="877975" y="748188"/>
                </a:cubicBezTo>
                <a:cubicBezTo>
                  <a:pt x="889263" y="749924"/>
                  <a:pt x="898812" y="750792"/>
                  <a:pt x="906625" y="750792"/>
                </a:cubicBezTo>
                <a:cubicBezTo>
                  <a:pt x="912702" y="752528"/>
                  <a:pt x="915307" y="751226"/>
                  <a:pt x="914440" y="746885"/>
                </a:cubicBezTo>
                <a:cubicBezTo>
                  <a:pt x="917043" y="704345"/>
                  <a:pt x="915741" y="662239"/>
                  <a:pt x="910532" y="620567"/>
                </a:cubicBezTo>
                <a:cubicBezTo>
                  <a:pt x="911400" y="617095"/>
                  <a:pt x="909230" y="616227"/>
                  <a:pt x="904021" y="617963"/>
                </a:cubicBezTo>
                <a:cubicBezTo>
                  <a:pt x="896208" y="619699"/>
                  <a:pt x="888828" y="621870"/>
                  <a:pt x="881884" y="624474"/>
                </a:cubicBezTo>
                <a:cubicBezTo>
                  <a:pt x="878410" y="625342"/>
                  <a:pt x="875372" y="625342"/>
                  <a:pt x="872767" y="624474"/>
                </a:cubicBezTo>
                <a:cubicBezTo>
                  <a:pt x="871899" y="623606"/>
                  <a:pt x="870597" y="622304"/>
                  <a:pt x="868860" y="620567"/>
                </a:cubicBezTo>
                <a:cubicBezTo>
                  <a:pt x="867124" y="619699"/>
                  <a:pt x="863652" y="616227"/>
                  <a:pt x="858443" y="610149"/>
                </a:cubicBezTo>
                <a:cubicBezTo>
                  <a:pt x="856706" y="607545"/>
                  <a:pt x="855837" y="605809"/>
                  <a:pt x="855837" y="604940"/>
                </a:cubicBezTo>
                <a:cubicBezTo>
                  <a:pt x="856706" y="603204"/>
                  <a:pt x="858008" y="602336"/>
                  <a:pt x="859745" y="602336"/>
                </a:cubicBezTo>
                <a:cubicBezTo>
                  <a:pt x="878845" y="598863"/>
                  <a:pt x="897076" y="594088"/>
                  <a:pt x="914440" y="588011"/>
                </a:cubicBezTo>
                <a:cubicBezTo>
                  <a:pt x="917478" y="586709"/>
                  <a:pt x="920407" y="586058"/>
                  <a:pt x="923229" y="586058"/>
                </a:cubicBezTo>
                <a:close/>
                <a:moveTo>
                  <a:pt x="3142171" y="580198"/>
                </a:moveTo>
                <a:cubicBezTo>
                  <a:pt x="3125676" y="583670"/>
                  <a:pt x="3113956" y="585407"/>
                  <a:pt x="3107010" y="585407"/>
                </a:cubicBezTo>
                <a:cubicBezTo>
                  <a:pt x="3102669" y="585407"/>
                  <a:pt x="3097895" y="584973"/>
                  <a:pt x="3092686" y="584105"/>
                </a:cubicBezTo>
                <a:cubicBezTo>
                  <a:pt x="3092686" y="584105"/>
                  <a:pt x="3092251" y="584539"/>
                  <a:pt x="3091383" y="585407"/>
                </a:cubicBezTo>
                <a:cubicBezTo>
                  <a:pt x="3091383" y="586275"/>
                  <a:pt x="3090949" y="587143"/>
                  <a:pt x="3090081" y="588011"/>
                </a:cubicBezTo>
                <a:cubicBezTo>
                  <a:pt x="3095290" y="588011"/>
                  <a:pt x="3100499" y="588879"/>
                  <a:pt x="3105708" y="590616"/>
                </a:cubicBezTo>
                <a:cubicBezTo>
                  <a:pt x="3113522" y="592352"/>
                  <a:pt x="3117862" y="597127"/>
                  <a:pt x="3118730" y="604940"/>
                </a:cubicBezTo>
                <a:cubicBezTo>
                  <a:pt x="3121335" y="604940"/>
                  <a:pt x="3123939" y="604506"/>
                  <a:pt x="3126544" y="603638"/>
                </a:cubicBezTo>
                <a:cubicBezTo>
                  <a:pt x="3131753" y="596693"/>
                  <a:pt x="3136962" y="588879"/>
                  <a:pt x="3142171" y="580198"/>
                </a:cubicBezTo>
                <a:close/>
                <a:moveTo>
                  <a:pt x="5136393" y="576291"/>
                </a:moveTo>
                <a:cubicBezTo>
                  <a:pt x="5132921" y="577159"/>
                  <a:pt x="5130316" y="577593"/>
                  <a:pt x="5128580" y="577593"/>
                </a:cubicBezTo>
                <a:cubicBezTo>
                  <a:pt x="5129448" y="578461"/>
                  <a:pt x="5130316" y="579330"/>
                  <a:pt x="5131184" y="580198"/>
                </a:cubicBezTo>
                <a:cubicBezTo>
                  <a:pt x="5132053" y="581066"/>
                  <a:pt x="5132921" y="581934"/>
                  <a:pt x="5133789" y="582802"/>
                </a:cubicBezTo>
                <a:cubicBezTo>
                  <a:pt x="5137262" y="585407"/>
                  <a:pt x="5137695" y="588879"/>
                  <a:pt x="5135091" y="593220"/>
                </a:cubicBezTo>
                <a:cubicBezTo>
                  <a:pt x="5133355" y="596693"/>
                  <a:pt x="5132486" y="614056"/>
                  <a:pt x="5132486" y="645310"/>
                </a:cubicBezTo>
                <a:cubicBezTo>
                  <a:pt x="5134223" y="644442"/>
                  <a:pt x="5136828" y="644008"/>
                  <a:pt x="5140300" y="644008"/>
                </a:cubicBezTo>
                <a:cubicBezTo>
                  <a:pt x="5143773" y="643140"/>
                  <a:pt x="5146377" y="642706"/>
                  <a:pt x="5148113" y="642706"/>
                </a:cubicBezTo>
                <a:cubicBezTo>
                  <a:pt x="5148113" y="637497"/>
                  <a:pt x="5148113" y="630117"/>
                  <a:pt x="5148113" y="620567"/>
                </a:cubicBezTo>
                <a:cubicBezTo>
                  <a:pt x="5147245" y="611018"/>
                  <a:pt x="5146811" y="603204"/>
                  <a:pt x="5146811" y="597127"/>
                </a:cubicBezTo>
                <a:cubicBezTo>
                  <a:pt x="5146811" y="590182"/>
                  <a:pt x="5145509" y="583236"/>
                  <a:pt x="5142904" y="576291"/>
                </a:cubicBezTo>
                <a:cubicBezTo>
                  <a:pt x="5142036" y="576291"/>
                  <a:pt x="5139866" y="576291"/>
                  <a:pt x="5136393" y="576291"/>
                </a:cubicBezTo>
                <a:close/>
                <a:moveTo>
                  <a:pt x="2803587" y="576291"/>
                </a:moveTo>
                <a:cubicBezTo>
                  <a:pt x="2794037" y="577159"/>
                  <a:pt x="2785355" y="578896"/>
                  <a:pt x="2777542" y="581500"/>
                </a:cubicBezTo>
                <a:cubicBezTo>
                  <a:pt x="2782751" y="585841"/>
                  <a:pt x="2785355" y="592786"/>
                  <a:pt x="2785355" y="602336"/>
                </a:cubicBezTo>
                <a:cubicBezTo>
                  <a:pt x="2785355" y="604940"/>
                  <a:pt x="2785355" y="607545"/>
                  <a:pt x="2785355" y="610149"/>
                </a:cubicBezTo>
                <a:cubicBezTo>
                  <a:pt x="2787092" y="610149"/>
                  <a:pt x="2789262" y="609715"/>
                  <a:pt x="2791867" y="608847"/>
                </a:cubicBezTo>
                <a:cubicBezTo>
                  <a:pt x="2797076" y="607979"/>
                  <a:pt x="2800982" y="607111"/>
                  <a:pt x="2803587" y="606243"/>
                </a:cubicBezTo>
                <a:cubicBezTo>
                  <a:pt x="2804455" y="601902"/>
                  <a:pt x="2804455" y="594957"/>
                  <a:pt x="2803587" y="585407"/>
                </a:cubicBezTo>
                <a:cubicBezTo>
                  <a:pt x="2803587" y="581066"/>
                  <a:pt x="2803587" y="578027"/>
                  <a:pt x="2803587" y="576291"/>
                </a:cubicBezTo>
                <a:close/>
                <a:moveTo>
                  <a:pt x="1715321" y="569780"/>
                </a:moveTo>
                <a:cubicBezTo>
                  <a:pt x="1726606" y="574989"/>
                  <a:pt x="1735723" y="581500"/>
                  <a:pt x="1742668" y="589314"/>
                </a:cubicBezTo>
                <a:cubicBezTo>
                  <a:pt x="1745272" y="591918"/>
                  <a:pt x="1745706" y="594523"/>
                  <a:pt x="1743970" y="597127"/>
                </a:cubicBezTo>
                <a:cubicBezTo>
                  <a:pt x="1741365" y="607545"/>
                  <a:pt x="1740063" y="627513"/>
                  <a:pt x="1740063" y="657030"/>
                </a:cubicBezTo>
                <a:cubicBezTo>
                  <a:pt x="1740063" y="676130"/>
                  <a:pt x="1736591" y="685246"/>
                  <a:pt x="1729645" y="684377"/>
                </a:cubicBezTo>
                <a:cubicBezTo>
                  <a:pt x="1715755" y="680037"/>
                  <a:pt x="1709242" y="670487"/>
                  <a:pt x="1710112" y="655728"/>
                </a:cubicBezTo>
                <a:cubicBezTo>
                  <a:pt x="1710980" y="645310"/>
                  <a:pt x="1711414" y="632722"/>
                  <a:pt x="1711414" y="617963"/>
                </a:cubicBezTo>
                <a:cubicBezTo>
                  <a:pt x="1711414" y="599732"/>
                  <a:pt x="1709677" y="586709"/>
                  <a:pt x="1706204" y="578896"/>
                </a:cubicBezTo>
                <a:cubicBezTo>
                  <a:pt x="1705337" y="572818"/>
                  <a:pt x="1708375" y="569780"/>
                  <a:pt x="1715321" y="569780"/>
                </a:cubicBezTo>
                <a:close/>
                <a:moveTo>
                  <a:pt x="5701568" y="567175"/>
                </a:moveTo>
                <a:cubicBezTo>
                  <a:pt x="5714590" y="567175"/>
                  <a:pt x="5725877" y="568912"/>
                  <a:pt x="5735426" y="572384"/>
                </a:cubicBezTo>
                <a:cubicBezTo>
                  <a:pt x="5746713" y="575857"/>
                  <a:pt x="5751922" y="583670"/>
                  <a:pt x="5751053" y="595825"/>
                </a:cubicBezTo>
                <a:cubicBezTo>
                  <a:pt x="5750185" y="607111"/>
                  <a:pt x="5745844" y="613622"/>
                  <a:pt x="5738031" y="615358"/>
                </a:cubicBezTo>
                <a:cubicBezTo>
                  <a:pt x="5731954" y="617095"/>
                  <a:pt x="5725877" y="613188"/>
                  <a:pt x="5719799" y="603638"/>
                </a:cubicBezTo>
                <a:cubicBezTo>
                  <a:pt x="5710250" y="592352"/>
                  <a:pt x="5702870" y="581500"/>
                  <a:pt x="5697661" y="571082"/>
                </a:cubicBezTo>
                <a:cubicBezTo>
                  <a:pt x="5696793" y="570214"/>
                  <a:pt x="5696359" y="569346"/>
                  <a:pt x="5696359" y="568478"/>
                </a:cubicBezTo>
                <a:cubicBezTo>
                  <a:pt x="5697228" y="567609"/>
                  <a:pt x="5698964" y="567175"/>
                  <a:pt x="5701568" y="567175"/>
                </a:cubicBezTo>
                <a:close/>
                <a:moveTo>
                  <a:pt x="3386993" y="567175"/>
                </a:moveTo>
                <a:cubicBezTo>
                  <a:pt x="3400016" y="567175"/>
                  <a:pt x="3411302" y="568912"/>
                  <a:pt x="3420852" y="572384"/>
                </a:cubicBezTo>
                <a:cubicBezTo>
                  <a:pt x="3432138" y="575857"/>
                  <a:pt x="3437347" y="583670"/>
                  <a:pt x="3436479" y="595825"/>
                </a:cubicBezTo>
                <a:cubicBezTo>
                  <a:pt x="3435610" y="607111"/>
                  <a:pt x="3431270" y="613622"/>
                  <a:pt x="3423456" y="615358"/>
                </a:cubicBezTo>
                <a:cubicBezTo>
                  <a:pt x="3417379" y="617095"/>
                  <a:pt x="3411302" y="613188"/>
                  <a:pt x="3405225" y="603638"/>
                </a:cubicBezTo>
                <a:cubicBezTo>
                  <a:pt x="3395675" y="592352"/>
                  <a:pt x="3388295" y="581500"/>
                  <a:pt x="3383086" y="571082"/>
                </a:cubicBezTo>
                <a:cubicBezTo>
                  <a:pt x="3382218" y="570214"/>
                  <a:pt x="3381784" y="569346"/>
                  <a:pt x="3381784" y="568478"/>
                </a:cubicBezTo>
                <a:cubicBezTo>
                  <a:pt x="3382652" y="567609"/>
                  <a:pt x="3384389" y="567175"/>
                  <a:pt x="3386993" y="567175"/>
                </a:cubicBezTo>
                <a:close/>
                <a:moveTo>
                  <a:pt x="2386870" y="567175"/>
                </a:moveTo>
                <a:cubicBezTo>
                  <a:pt x="2399891" y="567175"/>
                  <a:pt x="2411177" y="568912"/>
                  <a:pt x="2420727" y="572384"/>
                </a:cubicBezTo>
                <a:cubicBezTo>
                  <a:pt x="2432013" y="575857"/>
                  <a:pt x="2437222" y="583670"/>
                  <a:pt x="2436354" y="595825"/>
                </a:cubicBezTo>
                <a:cubicBezTo>
                  <a:pt x="2435485" y="607111"/>
                  <a:pt x="2431145" y="613622"/>
                  <a:pt x="2423331" y="615358"/>
                </a:cubicBezTo>
                <a:cubicBezTo>
                  <a:pt x="2417254" y="617095"/>
                  <a:pt x="2411177" y="613188"/>
                  <a:pt x="2405100" y="603638"/>
                </a:cubicBezTo>
                <a:cubicBezTo>
                  <a:pt x="2395550" y="592352"/>
                  <a:pt x="2388172" y="581500"/>
                  <a:pt x="2382963" y="571082"/>
                </a:cubicBezTo>
                <a:cubicBezTo>
                  <a:pt x="2382095" y="570214"/>
                  <a:pt x="2381661" y="569346"/>
                  <a:pt x="2381661" y="568478"/>
                </a:cubicBezTo>
                <a:cubicBezTo>
                  <a:pt x="2382529" y="567609"/>
                  <a:pt x="2384266" y="567175"/>
                  <a:pt x="2386870" y="567175"/>
                </a:cubicBezTo>
                <a:close/>
                <a:moveTo>
                  <a:pt x="504231" y="565873"/>
                </a:moveTo>
                <a:cubicBezTo>
                  <a:pt x="504231" y="565005"/>
                  <a:pt x="505100" y="565005"/>
                  <a:pt x="506836" y="565873"/>
                </a:cubicBezTo>
                <a:cubicBezTo>
                  <a:pt x="520726" y="566741"/>
                  <a:pt x="534617" y="568478"/>
                  <a:pt x="548508" y="571082"/>
                </a:cubicBezTo>
                <a:cubicBezTo>
                  <a:pt x="558058" y="573687"/>
                  <a:pt x="563267" y="581066"/>
                  <a:pt x="564135" y="593220"/>
                </a:cubicBezTo>
                <a:cubicBezTo>
                  <a:pt x="564135" y="607979"/>
                  <a:pt x="558926" y="615793"/>
                  <a:pt x="548508" y="616661"/>
                </a:cubicBezTo>
                <a:cubicBezTo>
                  <a:pt x="544167" y="616661"/>
                  <a:pt x="539392" y="614056"/>
                  <a:pt x="534183" y="608847"/>
                </a:cubicBezTo>
                <a:cubicBezTo>
                  <a:pt x="524633" y="599297"/>
                  <a:pt x="514650" y="586709"/>
                  <a:pt x="504231" y="571082"/>
                </a:cubicBezTo>
                <a:cubicBezTo>
                  <a:pt x="503363" y="568478"/>
                  <a:pt x="503363" y="566741"/>
                  <a:pt x="504231" y="565873"/>
                </a:cubicBezTo>
                <a:close/>
                <a:moveTo>
                  <a:pt x="5359077" y="558060"/>
                </a:moveTo>
                <a:cubicBezTo>
                  <a:pt x="5375573" y="560664"/>
                  <a:pt x="5389029" y="564137"/>
                  <a:pt x="5399447" y="568478"/>
                </a:cubicBezTo>
                <a:cubicBezTo>
                  <a:pt x="5418547" y="578027"/>
                  <a:pt x="5421151" y="592786"/>
                  <a:pt x="5407260" y="612754"/>
                </a:cubicBezTo>
                <a:cubicBezTo>
                  <a:pt x="5400315" y="617963"/>
                  <a:pt x="5393804" y="617963"/>
                  <a:pt x="5387727" y="612754"/>
                </a:cubicBezTo>
                <a:cubicBezTo>
                  <a:pt x="5377309" y="598863"/>
                  <a:pt x="5366457" y="582368"/>
                  <a:pt x="5355171" y="563269"/>
                </a:cubicBezTo>
                <a:cubicBezTo>
                  <a:pt x="5353435" y="559796"/>
                  <a:pt x="5354737" y="558060"/>
                  <a:pt x="5359077" y="558060"/>
                </a:cubicBezTo>
                <a:close/>
                <a:moveTo>
                  <a:pt x="4815148" y="558060"/>
                </a:moveTo>
                <a:cubicBezTo>
                  <a:pt x="4828170" y="560664"/>
                  <a:pt x="4841193" y="568912"/>
                  <a:pt x="4854216" y="582802"/>
                </a:cubicBezTo>
                <a:cubicBezTo>
                  <a:pt x="4858556" y="587143"/>
                  <a:pt x="4859425" y="592352"/>
                  <a:pt x="4856820" y="598429"/>
                </a:cubicBezTo>
                <a:cubicBezTo>
                  <a:pt x="4853347" y="604506"/>
                  <a:pt x="4850308" y="616227"/>
                  <a:pt x="4847704" y="633590"/>
                </a:cubicBezTo>
                <a:cubicBezTo>
                  <a:pt x="4845968" y="639667"/>
                  <a:pt x="4844231" y="647480"/>
                  <a:pt x="4842495" y="657030"/>
                </a:cubicBezTo>
                <a:cubicBezTo>
                  <a:pt x="4842495" y="658767"/>
                  <a:pt x="4842495" y="660069"/>
                  <a:pt x="4842495" y="660937"/>
                </a:cubicBezTo>
                <a:cubicBezTo>
                  <a:pt x="4874617" y="716500"/>
                  <a:pt x="4911514" y="752528"/>
                  <a:pt x="4953186" y="769023"/>
                </a:cubicBezTo>
                <a:cubicBezTo>
                  <a:pt x="4955790" y="769892"/>
                  <a:pt x="4957093" y="771194"/>
                  <a:pt x="4957093" y="772930"/>
                </a:cubicBezTo>
                <a:cubicBezTo>
                  <a:pt x="4956225" y="774667"/>
                  <a:pt x="4954488" y="775535"/>
                  <a:pt x="4951884" y="775535"/>
                </a:cubicBezTo>
                <a:cubicBezTo>
                  <a:pt x="4931048" y="777271"/>
                  <a:pt x="4908909" y="778139"/>
                  <a:pt x="4885469" y="778139"/>
                </a:cubicBezTo>
                <a:cubicBezTo>
                  <a:pt x="4877656" y="779007"/>
                  <a:pt x="4871144" y="775535"/>
                  <a:pt x="4865935" y="767721"/>
                </a:cubicBezTo>
                <a:cubicBezTo>
                  <a:pt x="4852913" y="751226"/>
                  <a:pt x="4841193" y="727786"/>
                  <a:pt x="4830775" y="697400"/>
                </a:cubicBezTo>
                <a:cubicBezTo>
                  <a:pt x="4826434" y="703477"/>
                  <a:pt x="4822961" y="709988"/>
                  <a:pt x="4820357" y="716934"/>
                </a:cubicBezTo>
                <a:cubicBezTo>
                  <a:pt x="4798653" y="749924"/>
                  <a:pt x="4763492" y="772930"/>
                  <a:pt x="4714875" y="785953"/>
                </a:cubicBezTo>
                <a:cubicBezTo>
                  <a:pt x="4709666" y="786821"/>
                  <a:pt x="4707062" y="786821"/>
                  <a:pt x="4707062" y="785953"/>
                </a:cubicBezTo>
                <a:cubicBezTo>
                  <a:pt x="4707062" y="784216"/>
                  <a:pt x="4709232" y="782046"/>
                  <a:pt x="4713573" y="779441"/>
                </a:cubicBezTo>
                <a:cubicBezTo>
                  <a:pt x="4732673" y="768155"/>
                  <a:pt x="4750036" y="753397"/>
                  <a:pt x="4765663" y="735165"/>
                </a:cubicBezTo>
                <a:cubicBezTo>
                  <a:pt x="4757849" y="732561"/>
                  <a:pt x="4750470" y="726483"/>
                  <a:pt x="4743524" y="716934"/>
                </a:cubicBezTo>
                <a:cubicBezTo>
                  <a:pt x="4737447" y="707384"/>
                  <a:pt x="4731804" y="699570"/>
                  <a:pt x="4726595" y="693493"/>
                </a:cubicBezTo>
                <a:cubicBezTo>
                  <a:pt x="4725727" y="695230"/>
                  <a:pt x="4723557" y="698268"/>
                  <a:pt x="4720084" y="702609"/>
                </a:cubicBezTo>
                <a:cubicBezTo>
                  <a:pt x="4718348" y="706082"/>
                  <a:pt x="4717046" y="708686"/>
                  <a:pt x="4716177" y="710422"/>
                </a:cubicBezTo>
                <a:cubicBezTo>
                  <a:pt x="4699682" y="733863"/>
                  <a:pt x="4676242" y="751226"/>
                  <a:pt x="4645856" y="762512"/>
                </a:cubicBezTo>
                <a:cubicBezTo>
                  <a:pt x="4641515" y="764249"/>
                  <a:pt x="4638911" y="764683"/>
                  <a:pt x="4638043" y="763815"/>
                </a:cubicBezTo>
                <a:cubicBezTo>
                  <a:pt x="4638043" y="762078"/>
                  <a:pt x="4639779" y="759908"/>
                  <a:pt x="4643252" y="757303"/>
                </a:cubicBezTo>
                <a:cubicBezTo>
                  <a:pt x="4682319" y="719972"/>
                  <a:pt x="4707496" y="673091"/>
                  <a:pt x="4718782" y="616661"/>
                </a:cubicBezTo>
                <a:cubicBezTo>
                  <a:pt x="4721386" y="601902"/>
                  <a:pt x="4719650" y="589314"/>
                  <a:pt x="4713573" y="578896"/>
                </a:cubicBezTo>
                <a:cubicBezTo>
                  <a:pt x="4711837" y="573687"/>
                  <a:pt x="4714007" y="571082"/>
                  <a:pt x="4720084" y="571082"/>
                </a:cubicBezTo>
                <a:cubicBezTo>
                  <a:pt x="4741788" y="575423"/>
                  <a:pt x="4756113" y="584105"/>
                  <a:pt x="4763058" y="597127"/>
                </a:cubicBezTo>
                <a:cubicBezTo>
                  <a:pt x="4764794" y="601468"/>
                  <a:pt x="4764360" y="605809"/>
                  <a:pt x="4761756" y="610149"/>
                </a:cubicBezTo>
                <a:cubicBezTo>
                  <a:pt x="4758283" y="615358"/>
                  <a:pt x="4754376" y="624908"/>
                  <a:pt x="4750036" y="638799"/>
                </a:cubicBezTo>
                <a:cubicBezTo>
                  <a:pt x="4744827" y="650953"/>
                  <a:pt x="4740486" y="662239"/>
                  <a:pt x="4737013" y="672657"/>
                </a:cubicBezTo>
                <a:cubicBezTo>
                  <a:pt x="4746563" y="675262"/>
                  <a:pt x="4755679" y="679169"/>
                  <a:pt x="4764360" y="684377"/>
                </a:cubicBezTo>
                <a:cubicBezTo>
                  <a:pt x="4773910" y="688718"/>
                  <a:pt x="4780421" y="697400"/>
                  <a:pt x="4783894" y="710422"/>
                </a:cubicBezTo>
                <a:cubicBezTo>
                  <a:pt x="4804730" y="675696"/>
                  <a:pt x="4814714" y="637497"/>
                  <a:pt x="4813846" y="595825"/>
                </a:cubicBezTo>
                <a:cubicBezTo>
                  <a:pt x="4812978" y="588011"/>
                  <a:pt x="4810373" y="579330"/>
                  <a:pt x="4806032" y="569780"/>
                </a:cubicBezTo>
                <a:cubicBezTo>
                  <a:pt x="4802560" y="561966"/>
                  <a:pt x="4805598" y="558060"/>
                  <a:pt x="4815148" y="558060"/>
                </a:cubicBezTo>
                <a:close/>
                <a:moveTo>
                  <a:pt x="172159" y="558060"/>
                </a:moveTo>
                <a:cubicBezTo>
                  <a:pt x="161741" y="559796"/>
                  <a:pt x="147416" y="562400"/>
                  <a:pt x="129184" y="565873"/>
                </a:cubicBezTo>
                <a:cubicBezTo>
                  <a:pt x="126580" y="565873"/>
                  <a:pt x="123976" y="565873"/>
                  <a:pt x="121371" y="565873"/>
                </a:cubicBezTo>
                <a:cubicBezTo>
                  <a:pt x="121371" y="569346"/>
                  <a:pt x="122239" y="573252"/>
                  <a:pt x="123976" y="577593"/>
                </a:cubicBezTo>
                <a:cubicBezTo>
                  <a:pt x="130053" y="574989"/>
                  <a:pt x="136998" y="572818"/>
                  <a:pt x="144811" y="571082"/>
                </a:cubicBezTo>
                <a:cubicBezTo>
                  <a:pt x="150020" y="569346"/>
                  <a:pt x="155229" y="569346"/>
                  <a:pt x="160438" y="571082"/>
                </a:cubicBezTo>
                <a:cubicBezTo>
                  <a:pt x="164779" y="572818"/>
                  <a:pt x="169554" y="577159"/>
                  <a:pt x="174763" y="584105"/>
                </a:cubicBezTo>
                <a:cubicBezTo>
                  <a:pt x="175631" y="578027"/>
                  <a:pt x="176066" y="571082"/>
                  <a:pt x="176066" y="563269"/>
                </a:cubicBezTo>
                <a:cubicBezTo>
                  <a:pt x="176933" y="560664"/>
                  <a:pt x="175631" y="558928"/>
                  <a:pt x="172159" y="558060"/>
                </a:cubicBezTo>
                <a:close/>
                <a:moveTo>
                  <a:pt x="802445" y="556757"/>
                </a:moveTo>
                <a:cubicBezTo>
                  <a:pt x="817204" y="558494"/>
                  <a:pt x="830227" y="562834"/>
                  <a:pt x="841513" y="569780"/>
                </a:cubicBezTo>
                <a:cubicBezTo>
                  <a:pt x="856272" y="583670"/>
                  <a:pt x="857140" y="598429"/>
                  <a:pt x="844118" y="614056"/>
                </a:cubicBezTo>
                <a:cubicBezTo>
                  <a:pt x="835436" y="617529"/>
                  <a:pt x="826321" y="611886"/>
                  <a:pt x="816771" y="597127"/>
                </a:cubicBezTo>
                <a:cubicBezTo>
                  <a:pt x="808089" y="579764"/>
                  <a:pt x="802012" y="568043"/>
                  <a:pt x="798539" y="561966"/>
                </a:cubicBezTo>
                <a:cubicBezTo>
                  <a:pt x="797671" y="559362"/>
                  <a:pt x="797671" y="558060"/>
                  <a:pt x="798539" y="558060"/>
                </a:cubicBezTo>
                <a:cubicBezTo>
                  <a:pt x="798539" y="557191"/>
                  <a:pt x="799842" y="556757"/>
                  <a:pt x="802445" y="556757"/>
                </a:cubicBezTo>
                <a:close/>
                <a:moveTo>
                  <a:pt x="4516934" y="548944"/>
                </a:moveTo>
                <a:cubicBezTo>
                  <a:pt x="4519538" y="548944"/>
                  <a:pt x="4521274" y="549378"/>
                  <a:pt x="4522143" y="550246"/>
                </a:cubicBezTo>
                <a:cubicBezTo>
                  <a:pt x="4530824" y="554587"/>
                  <a:pt x="4538204" y="560230"/>
                  <a:pt x="4544281" y="567175"/>
                </a:cubicBezTo>
                <a:cubicBezTo>
                  <a:pt x="4549490" y="574121"/>
                  <a:pt x="4546885" y="578461"/>
                  <a:pt x="4536467" y="580198"/>
                </a:cubicBezTo>
                <a:cubicBezTo>
                  <a:pt x="4533863" y="580198"/>
                  <a:pt x="4527786" y="581066"/>
                  <a:pt x="4518236" y="582802"/>
                </a:cubicBezTo>
                <a:cubicBezTo>
                  <a:pt x="4495664" y="586275"/>
                  <a:pt x="4478735" y="588879"/>
                  <a:pt x="4467448" y="590616"/>
                </a:cubicBezTo>
                <a:cubicBezTo>
                  <a:pt x="4466580" y="590616"/>
                  <a:pt x="4465278" y="590616"/>
                  <a:pt x="4463542" y="590616"/>
                </a:cubicBezTo>
                <a:cubicBezTo>
                  <a:pt x="4460937" y="591484"/>
                  <a:pt x="4458767" y="591918"/>
                  <a:pt x="4457030" y="591918"/>
                </a:cubicBezTo>
                <a:cubicBezTo>
                  <a:pt x="4460503" y="592786"/>
                  <a:pt x="4463976" y="594523"/>
                  <a:pt x="4467448" y="597127"/>
                </a:cubicBezTo>
                <a:cubicBezTo>
                  <a:pt x="4468317" y="597995"/>
                  <a:pt x="4469185" y="598429"/>
                  <a:pt x="4470053" y="598429"/>
                </a:cubicBezTo>
                <a:cubicBezTo>
                  <a:pt x="4474394" y="601902"/>
                  <a:pt x="4473960" y="605375"/>
                  <a:pt x="4468751" y="608847"/>
                </a:cubicBezTo>
                <a:cubicBezTo>
                  <a:pt x="4457464" y="618397"/>
                  <a:pt x="4444008" y="628381"/>
                  <a:pt x="4428381" y="638799"/>
                </a:cubicBezTo>
                <a:cubicBezTo>
                  <a:pt x="4435326" y="637931"/>
                  <a:pt x="4444876" y="636628"/>
                  <a:pt x="4457030" y="634892"/>
                </a:cubicBezTo>
                <a:cubicBezTo>
                  <a:pt x="4462239" y="634024"/>
                  <a:pt x="4466146" y="633590"/>
                  <a:pt x="4468751" y="633590"/>
                </a:cubicBezTo>
                <a:cubicBezTo>
                  <a:pt x="4472223" y="632722"/>
                  <a:pt x="4477866" y="631854"/>
                  <a:pt x="4485680" y="630985"/>
                </a:cubicBezTo>
                <a:cubicBezTo>
                  <a:pt x="4517802" y="625776"/>
                  <a:pt x="4534731" y="622304"/>
                  <a:pt x="4536467" y="620567"/>
                </a:cubicBezTo>
                <a:cubicBezTo>
                  <a:pt x="4547754" y="617963"/>
                  <a:pt x="4556001" y="618397"/>
                  <a:pt x="4561210" y="621870"/>
                </a:cubicBezTo>
                <a:cubicBezTo>
                  <a:pt x="4571628" y="629683"/>
                  <a:pt x="4580309" y="638799"/>
                  <a:pt x="4587255" y="649217"/>
                </a:cubicBezTo>
                <a:cubicBezTo>
                  <a:pt x="4592464" y="657898"/>
                  <a:pt x="4592464" y="665278"/>
                  <a:pt x="4587255" y="671355"/>
                </a:cubicBezTo>
                <a:cubicBezTo>
                  <a:pt x="4585518" y="673960"/>
                  <a:pt x="4582480" y="682207"/>
                  <a:pt x="4578139" y="696098"/>
                </a:cubicBezTo>
                <a:cubicBezTo>
                  <a:pt x="4577271" y="700439"/>
                  <a:pt x="4575535" y="708252"/>
                  <a:pt x="4572930" y="719538"/>
                </a:cubicBezTo>
                <a:cubicBezTo>
                  <a:pt x="4567721" y="744715"/>
                  <a:pt x="4564682" y="759040"/>
                  <a:pt x="4563815" y="762512"/>
                </a:cubicBezTo>
                <a:cubicBezTo>
                  <a:pt x="4558606" y="779007"/>
                  <a:pt x="4552963" y="788991"/>
                  <a:pt x="4546885" y="792464"/>
                </a:cubicBezTo>
                <a:cubicBezTo>
                  <a:pt x="4538204" y="795937"/>
                  <a:pt x="4532126" y="795068"/>
                  <a:pt x="4528654" y="789859"/>
                </a:cubicBezTo>
                <a:cubicBezTo>
                  <a:pt x="4522577" y="781178"/>
                  <a:pt x="4520840" y="772496"/>
                  <a:pt x="4523445" y="763815"/>
                </a:cubicBezTo>
                <a:cubicBezTo>
                  <a:pt x="4509554" y="764683"/>
                  <a:pt x="4483075" y="765985"/>
                  <a:pt x="4444008" y="767721"/>
                </a:cubicBezTo>
                <a:cubicBezTo>
                  <a:pt x="4415358" y="770326"/>
                  <a:pt x="4396693" y="771628"/>
                  <a:pt x="4388011" y="771628"/>
                </a:cubicBezTo>
                <a:cubicBezTo>
                  <a:pt x="4387143" y="779441"/>
                  <a:pt x="4385841" y="784650"/>
                  <a:pt x="4384105" y="787255"/>
                </a:cubicBezTo>
                <a:cubicBezTo>
                  <a:pt x="4379764" y="793332"/>
                  <a:pt x="4374121" y="793332"/>
                  <a:pt x="4367175" y="787255"/>
                </a:cubicBezTo>
                <a:cubicBezTo>
                  <a:pt x="4361098" y="782914"/>
                  <a:pt x="4357626" y="774232"/>
                  <a:pt x="4356757" y="761210"/>
                </a:cubicBezTo>
                <a:cubicBezTo>
                  <a:pt x="4356757" y="759474"/>
                  <a:pt x="4356323" y="751660"/>
                  <a:pt x="4355455" y="737770"/>
                </a:cubicBezTo>
                <a:cubicBezTo>
                  <a:pt x="4353719" y="717802"/>
                  <a:pt x="4352417" y="703911"/>
                  <a:pt x="4351548" y="696098"/>
                </a:cubicBezTo>
                <a:cubicBezTo>
                  <a:pt x="4348076" y="675262"/>
                  <a:pt x="4343301" y="660069"/>
                  <a:pt x="4337224" y="650519"/>
                </a:cubicBezTo>
                <a:cubicBezTo>
                  <a:pt x="4335487" y="645310"/>
                  <a:pt x="4337224" y="642706"/>
                  <a:pt x="4342433" y="642706"/>
                </a:cubicBezTo>
                <a:cubicBezTo>
                  <a:pt x="4347642" y="642706"/>
                  <a:pt x="4355455" y="644442"/>
                  <a:pt x="4365873" y="647915"/>
                </a:cubicBezTo>
                <a:cubicBezTo>
                  <a:pt x="4366741" y="647915"/>
                  <a:pt x="4368912" y="647480"/>
                  <a:pt x="4372384" y="646612"/>
                </a:cubicBezTo>
                <a:cubicBezTo>
                  <a:pt x="4386275" y="644876"/>
                  <a:pt x="4397561" y="643574"/>
                  <a:pt x="4406243" y="642706"/>
                </a:cubicBezTo>
                <a:cubicBezTo>
                  <a:pt x="4407979" y="638365"/>
                  <a:pt x="4410583" y="632722"/>
                  <a:pt x="4414056" y="625776"/>
                </a:cubicBezTo>
                <a:cubicBezTo>
                  <a:pt x="4420133" y="613622"/>
                  <a:pt x="4424474" y="604072"/>
                  <a:pt x="4427079" y="597127"/>
                </a:cubicBezTo>
                <a:cubicBezTo>
                  <a:pt x="4414924" y="598863"/>
                  <a:pt x="4407545" y="600166"/>
                  <a:pt x="4404940" y="601034"/>
                </a:cubicBezTo>
                <a:cubicBezTo>
                  <a:pt x="4398863" y="601034"/>
                  <a:pt x="4394089" y="599732"/>
                  <a:pt x="4390616" y="597127"/>
                </a:cubicBezTo>
                <a:cubicBezTo>
                  <a:pt x="4382802" y="589314"/>
                  <a:pt x="4377593" y="583670"/>
                  <a:pt x="4374989" y="580198"/>
                </a:cubicBezTo>
                <a:cubicBezTo>
                  <a:pt x="4373253" y="576725"/>
                  <a:pt x="4374555" y="574555"/>
                  <a:pt x="4378896" y="573687"/>
                </a:cubicBezTo>
                <a:cubicBezTo>
                  <a:pt x="4440535" y="565005"/>
                  <a:pt x="4483075" y="557191"/>
                  <a:pt x="4506516" y="550246"/>
                </a:cubicBezTo>
                <a:cubicBezTo>
                  <a:pt x="4510856" y="549378"/>
                  <a:pt x="4514329" y="548944"/>
                  <a:pt x="4516934" y="548944"/>
                </a:cubicBezTo>
                <a:close/>
                <a:moveTo>
                  <a:pt x="6543470" y="548618"/>
                </a:moveTo>
                <a:cubicBezTo>
                  <a:pt x="6546943" y="548401"/>
                  <a:pt x="6550199" y="548944"/>
                  <a:pt x="6553237" y="550246"/>
                </a:cubicBezTo>
                <a:cubicBezTo>
                  <a:pt x="6565391" y="555455"/>
                  <a:pt x="6574941" y="563269"/>
                  <a:pt x="6581886" y="573687"/>
                </a:cubicBezTo>
                <a:cubicBezTo>
                  <a:pt x="6584490" y="578896"/>
                  <a:pt x="6582754" y="581934"/>
                  <a:pt x="6576677" y="582802"/>
                </a:cubicBezTo>
                <a:cubicBezTo>
                  <a:pt x="6566259" y="584539"/>
                  <a:pt x="6555408" y="585407"/>
                  <a:pt x="6544121" y="585407"/>
                </a:cubicBezTo>
                <a:cubicBezTo>
                  <a:pt x="6525890" y="585407"/>
                  <a:pt x="6508093" y="586275"/>
                  <a:pt x="6490729" y="588011"/>
                </a:cubicBezTo>
                <a:cubicBezTo>
                  <a:pt x="6491598" y="588879"/>
                  <a:pt x="6493334" y="590182"/>
                  <a:pt x="6495938" y="591918"/>
                </a:cubicBezTo>
                <a:cubicBezTo>
                  <a:pt x="6499411" y="594523"/>
                  <a:pt x="6502449" y="597127"/>
                  <a:pt x="6505054" y="599732"/>
                </a:cubicBezTo>
                <a:cubicBezTo>
                  <a:pt x="6507658" y="602336"/>
                  <a:pt x="6507225" y="605809"/>
                  <a:pt x="6503752" y="610149"/>
                </a:cubicBezTo>
                <a:cubicBezTo>
                  <a:pt x="6501147" y="612754"/>
                  <a:pt x="6496372" y="617529"/>
                  <a:pt x="6489427" y="624474"/>
                </a:cubicBezTo>
                <a:cubicBezTo>
                  <a:pt x="6486822" y="627079"/>
                  <a:pt x="6485086" y="628815"/>
                  <a:pt x="6484218" y="629683"/>
                </a:cubicBezTo>
                <a:cubicBezTo>
                  <a:pt x="6481613" y="633156"/>
                  <a:pt x="6479009" y="636194"/>
                  <a:pt x="6476404" y="638799"/>
                </a:cubicBezTo>
                <a:cubicBezTo>
                  <a:pt x="6477273" y="639667"/>
                  <a:pt x="6477707" y="640969"/>
                  <a:pt x="6477707" y="642706"/>
                </a:cubicBezTo>
                <a:cubicBezTo>
                  <a:pt x="6475971" y="654860"/>
                  <a:pt x="6475102" y="667448"/>
                  <a:pt x="6475102" y="680471"/>
                </a:cubicBezTo>
                <a:lnTo>
                  <a:pt x="6475102" y="767721"/>
                </a:lnTo>
                <a:cubicBezTo>
                  <a:pt x="6475102" y="785085"/>
                  <a:pt x="6469460" y="794200"/>
                  <a:pt x="6458173" y="795068"/>
                </a:cubicBezTo>
                <a:cubicBezTo>
                  <a:pt x="6448624" y="793332"/>
                  <a:pt x="6440376" y="785519"/>
                  <a:pt x="6433430" y="771628"/>
                </a:cubicBezTo>
                <a:cubicBezTo>
                  <a:pt x="6431694" y="766419"/>
                  <a:pt x="6432128" y="760342"/>
                  <a:pt x="6434733" y="753397"/>
                </a:cubicBezTo>
                <a:cubicBezTo>
                  <a:pt x="6439942" y="731692"/>
                  <a:pt x="6442546" y="706082"/>
                  <a:pt x="6442546" y="676564"/>
                </a:cubicBezTo>
                <a:cubicBezTo>
                  <a:pt x="6433865" y="684377"/>
                  <a:pt x="6424315" y="691757"/>
                  <a:pt x="6413897" y="698702"/>
                </a:cubicBezTo>
                <a:cubicBezTo>
                  <a:pt x="6383511" y="721274"/>
                  <a:pt x="6356598" y="734731"/>
                  <a:pt x="6333157" y="739072"/>
                </a:cubicBezTo>
                <a:cubicBezTo>
                  <a:pt x="6328817" y="739940"/>
                  <a:pt x="6327948" y="739072"/>
                  <a:pt x="6330553" y="736467"/>
                </a:cubicBezTo>
                <a:cubicBezTo>
                  <a:pt x="6367016" y="711291"/>
                  <a:pt x="6401308" y="676998"/>
                  <a:pt x="6433430" y="633590"/>
                </a:cubicBezTo>
                <a:cubicBezTo>
                  <a:pt x="6433430" y="631854"/>
                  <a:pt x="6432562" y="629683"/>
                  <a:pt x="6430826" y="627079"/>
                </a:cubicBezTo>
                <a:cubicBezTo>
                  <a:pt x="6429958" y="626210"/>
                  <a:pt x="6429524" y="625342"/>
                  <a:pt x="6429524" y="624474"/>
                </a:cubicBezTo>
                <a:cubicBezTo>
                  <a:pt x="6428656" y="620133"/>
                  <a:pt x="6430392" y="617963"/>
                  <a:pt x="6434733" y="617963"/>
                </a:cubicBezTo>
                <a:cubicBezTo>
                  <a:pt x="6437337" y="617963"/>
                  <a:pt x="6440376" y="617963"/>
                  <a:pt x="6443848" y="617963"/>
                </a:cubicBezTo>
                <a:cubicBezTo>
                  <a:pt x="6444717" y="615358"/>
                  <a:pt x="6446453" y="612320"/>
                  <a:pt x="6449057" y="608847"/>
                </a:cubicBezTo>
                <a:cubicBezTo>
                  <a:pt x="6450794" y="606243"/>
                  <a:pt x="6452530" y="601468"/>
                  <a:pt x="6454266" y="594523"/>
                </a:cubicBezTo>
                <a:cubicBezTo>
                  <a:pt x="6454266" y="593654"/>
                  <a:pt x="6454266" y="592786"/>
                  <a:pt x="6454266" y="591918"/>
                </a:cubicBezTo>
                <a:cubicBezTo>
                  <a:pt x="6429958" y="595391"/>
                  <a:pt x="6406083" y="599732"/>
                  <a:pt x="6382643" y="604940"/>
                </a:cubicBezTo>
                <a:cubicBezTo>
                  <a:pt x="6379170" y="606677"/>
                  <a:pt x="6375698" y="606677"/>
                  <a:pt x="6372225" y="604940"/>
                </a:cubicBezTo>
                <a:cubicBezTo>
                  <a:pt x="6372225" y="604940"/>
                  <a:pt x="6371791" y="604940"/>
                  <a:pt x="6370923" y="604940"/>
                </a:cubicBezTo>
                <a:cubicBezTo>
                  <a:pt x="6363978" y="600600"/>
                  <a:pt x="6356164" y="594088"/>
                  <a:pt x="6347482" y="585407"/>
                </a:cubicBezTo>
                <a:cubicBezTo>
                  <a:pt x="6344878" y="581934"/>
                  <a:pt x="6345746" y="579764"/>
                  <a:pt x="6350087" y="578896"/>
                </a:cubicBezTo>
                <a:cubicBezTo>
                  <a:pt x="6366582" y="578027"/>
                  <a:pt x="6382643" y="576291"/>
                  <a:pt x="6398270" y="573687"/>
                </a:cubicBezTo>
                <a:cubicBezTo>
                  <a:pt x="6400874" y="573687"/>
                  <a:pt x="6404781" y="573252"/>
                  <a:pt x="6409990" y="572384"/>
                </a:cubicBezTo>
                <a:cubicBezTo>
                  <a:pt x="6434299" y="568043"/>
                  <a:pt x="6462514" y="563703"/>
                  <a:pt x="6494636" y="559362"/>
                </a:cubicBezTo>
                <a:cubicBezTo>
                  <a:pt x="6506790" y="558494"/>
                  <a:pt x="6519379" y="555889"/>
                  <a:pt x="6532401" y="551548"/>
                </a:cubicBezTo>
                <a:cubicBezTo>
                  <a:pt x="6536308" y="549812"/>
                  <a:pt x="6539998" y="548835"/>
                  <a:pt x="6543470" y="548618"/>
                </a:cubicBezTo>
                <a:close/>
                <a:moveTo>
                  <a:pt x="1183353" y="546339"/>
                </a:moveTo>
                <a:cubicBezTo>
                  <a:pt x="1184220" y="545905"/>
                  <a:pt x="1185306" y="545905"/>
                  <a:pt x="1186608" y="546339"/>
                </a:cubicBezTo>
                <a:cubicBezTo>
                  <a:pt x="1197894" y="548944"/>
                  <a:pt x="1209180" y="559796"/>
                  <a:pt x="1220467" y="578896"/>
                </a:cubicBezTo>
                <a:cubicBezTo>
                  <a:pt x="1221335" y="581500"/>
                  <a:pt x="1220901" y="584105"/>
                  <a:pt x="1219164" y="586709"/>
                </a:cubicBezTo>
                <a:cubicBezTo>
                  <a:pt x="1218297" y="587577"/>
                  <a:pt x="1217863" y="588445"/>
                  <a:pt x="1217863" y="589314"/>
                </a:cubicBezTo>
                <a:cubicBezTo>
                  <a:pt x="1202236" y="611886"/>
                  <a:pt x="1187043" y="631854"/>
                  <a:pt x="1172284" y="649217"/>
                </a:cubicBezTo>
                <a:cubicBezTo>
                  <a:pt x="1170547" y="650953"/>
                  <a:pt x="1170114" y="651821"/>
                  <a:pt x="1170981" y="651821"/>
                </a:cubicBezTo>
                <a:cubicBezTo>
                  <a:pt x="1170981" y="652689"/>
                  <a:pt x="1171850" y="653124"/>
                  <a:pt x="1173586" y="653124"/>
                </a:cubicBezTo>
                <a:cubicBezTo>
                  <a:pt x="1177927" y="653124"/>
                  <a:pt x="1184873" y="653124"/>
                  <a:pt x="1194421" y="653124"/>
                </a:cubicBezTo>
                <a:cubicBezTo>
                  <a:pt x="1212653" y="652255"/>
                  <a:pt x="1226110" y="652255"/>
                  <a:pt x="1234791" y="653124"/>
                </a:cubicBezTo>
                <a:cubicBezTo>
                  <a:pt x="1233056" y="650519"/>
                  <a:pt x="1230450" y="646178"/>
                  <a:pt x="1226978" y="640101"/>
                </a:cubicBezTo>
                <a:cubicBezTo>
                  <a:pt x="1222638" y="634024"/>
                  <a:pt x="1219598" y="629683"/>
                  <a:pt x="1217863" y="627079"/>
                </a:cubicBezTo>
                <a:cubicBezTo>
                  <a:pt x="1216126" y="625342"/>
                  <a:pt x="1215692" y="624040"/>
                  <a:pt x="1216559" y="623172"/>
                </a:cubicBezTo>
                <a:cubicBezTo>
                  <a:pt x="1216559" y="622304"/>
                  <a:pt x="1217863" y="622304"/>
                  <a:pt x="1220467" y="623172"/>
                </a:cubicBezTo>
                <a:cubicBezTo>
                  <a:pt x="1236962" y="626645"/>
                  <a:pt x="1253891" y="631854"/>
                  <a:pt x="1271255" y="638799"/>
                </a:cubicBezTo>
                <a:cubicBezTo>
                  <a:pt x="1275595" y="640535"/>
                  <a:pt x="1278200" y="644442"/>
                  <a:pt x="1279068" y="650519"/>
                </a:cubicBezTo>
                <a:cubicBezTo>
                  <a:pt x="1279936" y="660937"/>
                  <a:pt x="1278200" y="669619"/>
                  <a:pt x="1273859" y="676564"/>
                </a:cubicBezTo>
                <a:cubicBezTo>
                  <a:pt x="1271255" y="681773"/>
                  <a:pt x="1266480" y="683075"/>
                  <a:pt x="1259534" y="680471"/>
                </a:cubicBezTo>
                <a:cubicBezTo>
                  <a:pt x="1254325" y="676998"/>
                  <a:pt x="1249117" y="672657"/>
                  <a:pt x="1243907" y="667448"/>
                </a:cubicBezTo>
                <a:lnTo>
                  <a:pt x="1245209" y="670053"/>
                </a:lnTo>
                <a:cubicBezTo>
                  <a:pt x="1220033" y="671789"/>
                  <a:pt x="1191817" y="678300"/>
                  <a:pt x="1160563" y="689586"/>
                </a:cubicBezTo>
                <a:cubicBezTo>
                  <a:pt x="1157091" y="690455"/>
                  <a:pt x="1154486" y="690455"/>
                  <a:pt x="1152750" y="689586"/>
                </a:cubicBezTo>
                <a:cubicBezTo>
                  <a:pt x="1144937" y="686114"/>
                  <a:pt x="1139294" y="676130"/>
                  <a:pt x="1135821" y="659635"/>
                </a:cubicBezTo>
                <a:cubicBezTo>
                  <a:pt x="1134953" y="659635"/>
                  <a:pt x="1134519" y="659635"/>
                  <a:pt x="1134519" y="659635"/>
                </a:cubicBezTo>
                <a:cubicBezTo>
                  <a:pt x="1131914" y="671789"/>
                  <a:pt x="1128441" y="683509"/>
                  <a:pt x="1124100" y="694795"/>
                </a:cubicBezTo>
                <a:cubicBezTo>
                  <a:pt x="1119759" y="706082"/>
                  <a:pt x="1113682" y="716500"/>
                  <a:pt x="1105869" y="726049"/>
                </a:cubicBezTo>
                <a:cubicBezTo>
                  <a:pt x="1114551" y="731258"/>
                  <a:pt x="1121062" y="735599"/>
                  <a:pt x="1125403" y="739072"/>
                </a:cubicBezTo>
                <a:cubicBezTo>
                  <a:pt x="1129744" y="740808"/>
                  <a:pt x="1131480" y="746451"/>
                  <a:pt x="1130612" y="756001"/>
                </a:cubicBezTo>
                <a:cubicBezTo>
                  <a:pt x="1130612" y="766419"/>
                  <a:pt x="1129310" y="773798"/>
                  <a:pt x="1126705" y="778139"/>
                </a:cubicBezTo>
                <a:cubicBezTo>
                  <a:pt x="1122364" y="782480"/>
                  <a:pt x="1118458" y="783348"/>
                  <a:pt x="1114985" y="780744"/>
                </a:cubicBezTo>
                <a:cubicBezTo>
                  <a:pt x="1103699" y="767721"/>
                  <a:pt x="1093715" y="757303"/>
                  <a:pt x="1085033" y="749490"/>
                </a:cubicBezTo>
                <a:cubicBezTo>
                  <a:pt x="1062461" y="768589"/>
                  <a:pt x="1036850" y="781178"/>
                  <a:pt x="1008201" y="787255"/>
                </a:cubicBezTo>
                <a:cubicBezTo>
                  <a:pt x="1002992" y="788123"/>
                  <a:pt x="1002123" y="787255"/>
                  <a:pt x="1005596" y="784650"/>
                </a:cubicBezTo>
                <a:cubicBezTo>
                  <a:pt x="1031641" y="769023"/>
                  <a:pt x="1052477" y="751660"/>
                  <a:pt x="1068104" y="732561"/>
                </a:cubicBezTo>
                <a:cubicBezTo>
                  <a:pt x="1066367" y="729956"/>
                  <a:pt x="1062895" y="726483"/>
                  <a:pt x="1057686" y="722143"/>
                </a:cubicBezTo>
                <a:cubicBezTo>
                  <a:pt x="1053345" y="717802"/>
                  <a:pt x="1049873" y="714763"/>
                  <a:pt x="1047268" y="713027"/>
                </a:cubicBezTo>
                <a:cubicBezTo>
                  <a:pt x="1044664" y="710422"/>
                  <a:pt x="1043796" y="708252"/>
                  <a:pt x="1044664" y="706516"/>
                </a:cubicBezTo>
                <a:cubicBezTo>
                  <a:pt x="1045532" y="703911"/>
                  <a:pt x="1046834" y="699136"/>
                  <a:pt x="1048570" y="692191"/>
                </a:cubicBezTo>
                <a:cubicBezTo>
                  <a:pt x="1049438" y="688718"/>
                  <a:pt x="1050306" y="685680"/>
                  <a:pt x="1051175" y="683075"/>
                </a:cubicBezTo>
                <a:cubicBezTo>
                  <a:pt x="1049438" y="683943"/>
                  <a:pt x="1046834" y="685246"/>
                  <a:pt x="1043362" y="686982"/>
                </a:cubicBezTo>
                <a:cubicBezTo>
                  <a:pt x="1042494" y="687850"/>
                  <a:pt x="1041625" y="688284"/>
                  <a:pt x="1040757" y="688284"/>
                </a:cubicBezTo>
                <a:cubicBezTo>
                  <a:pt x="1040757" y="688284"/>
                  <a:pt x="1040323" y="688284"/>
                  <a:pt x="1039455" y="688284"/>
                </a:cubicBezTo>
                <a:cubicBezTo>
                  <a:pt x="1034246" y="690021"/>
                  <a:pt x="1030339" y="690021"/>
                  <a:pt x="1027735" y="688284"/>
                </a:cubicBezTo>
                <a:cubicBezTo>
                  <a:pt x="1019052" y="683075"/>
                  <a:pt x="1011674" y="675262"/>
                  <a:pt x="1005596" y="664844"/>
                </a:cubicBezTo>
                <a:cubicBezTo>
                  <a:pt x="1004728" y="659635"/>
                  <a:pt x="1006031" y="657464"/>
                  <a:pt x="1009503" y="658333"/>
                </a:cubicBezTo>
                <a:cubicBezTo>
                  <a:pt x="1013843" y="658333"/>
                  <a:pt x="1022959" y="657464"/>
                  <a:pt x="1036850" y="655728"/>
                </a:cubicBezTo>
                <a:cubicBezTo>
                  <a:pt x="1041191" y="654860"/>
                  <a:pt x="1044664" y="654426"/>
                  <a:pt x="1047268" y="654426"/>
                </a:cubicBezTo>
                <a:cubicBezTo>
                  <a:pt x="1049004" y="653558"/>
                  <a:pt x="1051175" y="653124"/>
                  <a:pt x="1053779" y="653124"/>
                </a:cubicBezTo>
                <a:cubicBezTo>
                  <a:pt x="1056384" y="652255"/>
                  <a:pt x="1058554" y="651821"/>
                  <a:pt x="1060291" y="651821"/>
                </a:cubicBezTo>
                <a:cubicBezTo>
                  <a:pt x="1061158" y="644876"/>
                  <a:pt x="1063763" y="633156"/>
                  <a:pt x="1068104" y="616661"/>
                </a:cubicBezTo>
                <a:cubicBezTo>
                  <a:pt x="1068972" y="610584"/>
                  <a:pt x="1069840" y="605809"/>
                  <a:pt x="1070708" y="602336"/>
                </a:cubicBezTo>
                <a:cubicBezTo>
                  <a:pt x="1072446" y="587577"/>
                  <a:pt x="1071576" y="571516"/>
                  <a:pt x="1068104" y="554153"/>
                </a:cubicBezTo>
                <a:cubicBezTo>
                  <a:pt x="1067236" y="548944"/>
                  <a:pt x="1069840" y="547208"/>
                  <a:pt x="1075917" y="548944"/>
                </a:cubicBezTo>
                <a:cubicBezTo>
                  <a:pt x="1093281" y="555889"/>
                  <a:pt x="1103699" y="562400"/>
                  <a:pt x="1107171" y="568478"/>
                </a:cubicBezTo>
                <a:cubicBezTo>
                  <a:pt x="1111512" y="573687"/>
                  <a:pt x="1112381" y="579330"/>
                  <a:pt x="1109776" y="585407"/>
                </a:cubicBezTo>
                <a:cubicBezTo>
                  <a:pt x="1105435" y="597561"/>
                  <a:pt x="1098056" y="618397"/>
                  <a:pt x="1087638" y="647915"/>
                </a:cubicBezTo>
                <a:cubicBezTo>
                  <a:pt x="1093715" y="646178"/>
                  <a:pt x="1099358" y="644876"/>
                  <a:pt x="1104567" y="644008"/>
                </a:cubicBezTo>
                <a:cubicBezTo>
                  <a:pt x="1106303" y="637063"/>
                  <a:pt x="1106303" y="630985"/>
                  <a:pt x="1104567" y="625776"/>
                </a:cubicBezTo>
                <a:cubicBezTo>
                  <a:pt x="1104567" y="620567"/>
                  <a:pt x="1106737" y="618831"/>
                  <a:pt x="1111079" y="620567"/>
                </a:cubicBezTo>
                <a:cubicBezTo>
                  <a:pt x="1116287" y="621436"/>
                  <a:pt x="1123666" y="625776"/>
                  <a:pt x="1133217" y="633590"/>
                </a:cubicBezTo>
                <a:cubicBezTo>
                  <a:pt x="1137557" y="637063"/>
                  <a:pt x="1138860" y="642706"/>
                  <a:pt x="1137123" y="650519"/>
                </a:cubicBezTo>
                <a:cubicBezTo>
                  <a:pt x="1137123" y="650519"/>
                  <a:pt x="1136689" y="651387"/>
                  <a:pt x="1135821" y="653124"/>
                </a:cubicBezTo>
                <a:cubicBezTo>
                  <a:pt x="1137557" y="652255"/>
                  <a:pt x="1138860" y="651821"/>
                  <a:pt x="1139727" y="651821"/>
                </a:cubicBezTo>
                <a:cubicBezTo>
                  <a:pt x="1144069" y="650953"/>
                  <a:pt x="1147541" y="648783"/>
                  <a:pt x="1150145" y="645310"/>
                </a:cubicBezTo>
                <a:cubicBezTo>
                  <a:pt x="1159696" y="629683"/>
                  <a:pt x="1169245" y="607545"/>
                  <a:pt x="1178795" y="578896"/>
                </a:cubicBezTo>
                <a:cubicBezTo>
                  <a:pt x="1181399" y="563269"/>
                  <a:pt x="1182268" y="553285"/>
                  <a:pt x="1181399" y="548944"/>
                </a:cubicBezTo>
                <a:cubicBezTo>
                  <a:pt x="1181834" y="547642"/>
                  <a:pt x="1182485" y="546773"/>
                  <a:pt x="1183353" y="546339"/>
                </a:cubicBezTo>
                <a:close/>
                <a:moveTo>
                  <a:pt x="7703606" y="544630"/>
                </a:moveTo>
                <a:cubicBezTo>
                  <a:pt x="7705180" y="544467"/>
                  <a:pt x="7707052" y="544603"/>
                  <a:pt x="7709222" y="545037"/>
                </a:cubicBezTo>
                <a:cubicBezTo>
                  <a:pt x="7717036" y="548510"/>
                  <a:pt x="7726151" y="556323"/>
                  <a:pt x="7736569" y="568478"/>
                </a:cubicBezTo>
                <a:cubicBezTo>
                  <a:pt x="7740910" y="572818"/>
                  <a:pt x="7740910" y="578027"/>
                  <a:pt x="7736569" y="584105"/>
                </a:cubicBezTo>
                <a:cubicBezTo>
                  <a:pt x="7732228" y="591050"/>
                  <a:pt x="7728322" y="601902"/>
                  <a:pt x="7724849" y="616661"/>
                </a:cubicBezTo>
                <a:cubicBezTo>
                  <a:pt x="7723981" y="619265"/>
                  <a:pt x="7723113" y="623172"/>
                  <a:pt x="7722244" y="628381"/>
                </a:cubicBezTo>
                <a:cubicBezTo>
                  <a:pt x="7720508" y="633590"/>
                  <a:pt x="7719206" y="637497"/>
                  <a:pt x="7718338" y="640101"/>
                </a:cubicBezTo>
                <a:cubicBezTo>
                  <a:pt x="7725283" y="640101"/>
                  <a:pt x="7732228" y="639233"/>
                  <a:pt x="7739174" y="637497"/>
                </a:cubicBezTo>
                <a:cubicBezTo>
                  <a:pt x="7739174" y="627947"/>
                  <a:pt x="7738306" y="619699"/>
                  <a:pt x="7736569" y="612754"/>
                </a:cubicBezTo>
                <a:cubicBezTo>
                  <a:pt x="7736569" y="606677"/>
                  <a:pt x="7739608" y="604506"/>
                  <a:pt x="7745685" y="606243"/>
                </a:cubicBezTo>
                <a:cubicBezTo>
                  <a:pt x="7758708" y="608847"/>
                  <a:pt x="7767823" y="615793"/>
                  <a:pt x="7773032" y="627079"/>
                </a:cubicBezTo>
                <a:cubicBezTo>
                  <a:pt x="7775636" y="631419"/>
                  <a:pt x="7776071" y="635326"/>
                  <a:pt x="7774334" y="638799"/>
                </a:cubicBezTo>
                <a:cubicBezTo>
                  <a:pt x="7772598" y="641403"/>
                  <a:pt x="7771296" y="645310"/>
                  <a:pt x="7770428" y="650519"/>
                </a:cubicBezTo>
                <a:cubicBezTo>
                  <a:pt x="7769560" y="653992"/>
                  <a:pt x="7768692" y="656596"/>
                  <a:pt x="7767823" y="658333"/>
                </a:cubicBezTo>
                <a:cubicBezTo>
                  <a:pt x="7769560" y="658333"/>
                  <a:pt x="7773032" y="657898"/>
                  <a:pt x="7778241" y="657030"/>
                </a:cubicBezTo>
                <a:cubicBezTo>
                  <a:pt x="7782582" y="657030"/>
                  <a:pt x="7785621" y="656596"/>
                  <a:pt x="7787356" y="655728"/>
                </a:cubicBezTo>
                <a:cubicBezTo>
                  <a:pt x="7800379" y="653992"/>
                  <a:pt x="7810364" y="652689"/>
                  <a:pt x="7817308" y="651821"/>
                </a:cubicBezTo>
                <a:cubicBezTo>
                  <a:pt x="7814704" y="641403"/>
                  <a:pt x="7810364" y="632722"/>
                  <a:pt x="7804286" y="625776"/>
                </a:cubicBezTo>
                <a:cubicBezTo>
                  <a:pt x="7801682" y="620567"/>
                  <a:pt x="7803418" y="617529"/>
                  <a:pt x="7809495" y="616661"/>
                </a:cubicBezTo>
                <a:cubicBezTo>
                  <a:pt x="7814704" y="617529"/>
                  <a:pt x="7819045" y="618831"/>
                  <a:pt x="7822518" y="620567"/>
                </a:cubicBezTo>
                <a:cubicBezTo>
                  <a:pt x="7824254" y="617095"/>
                  <a:pt x="7827292" y="611452"/>
                  <a:pt x="7831633" y="603638"/>
                </a:cubicBezTo>
                <a:cubicBezTo>
                  <a:pt x="7835974" y="595825"/>
                  <a:pt x="7839013" y="590182"/>
                  <a:pt x="7840749" y="586709"/>
                </a:cubicBezTo>
                <a:cubicBezTo>
                  <a:pt x="7829463" y="590182"/>
                  <a:pt x="7815138" y="596259"/>
                  <a:pt x="7797774" y="604940"/>
                </a:cubicBezTo>
                <a:cubicBezTo>
                  <a:pt x="7793434" y="605809"/>
                  <a:pt x="7789961" y="605809"/>
                  <a:pt x="7787356" y="604940"/>
                </a:cubicBezTo>
                <a:cubicBezTo>
                  <a:pt x="7776939" y="599732"/>
                  <a:pt x="7768692" y="591918"/>
                  <a:pt x="7762614" y="581500"/>
                </a:cubicBezTo>
                <a:cubicBezTo>
                  <a:pt x="7760878" y="577159"/>
                  <a:pt x="7762614" y="574989"/>
                  <a:pt x="7767823" y="574989"/>
                </a:cubicBezTo>
                <a:cubicBezTo>
                  <a:pt x="7786923" y="573252"/>
                  <a:pt x="7805154" y="570648"/>
                  <a:pt x="7822518" y="567175"/>
                </a:cubicBezTo>
                <a:cubicBezTo>
                  <a:pt x="7830331" y="565439"/>
                  <a:pt x="7839013" y="562834"/>
                  <a:pt x="7848562" y="559362"/>
                </a:cubicBezTo>
                <a:cubicBezTo>
                  <a:pt x="7855508" y="556757"/>
                  <a:pt x="7861585" y="556757"/>
                  <a:pt x="7866794" y="559362"/>
                </a:cubicBezTo>
                <a:cubicBezTo>
                  <a:pt x="7877212" y="564571"/>
                  <a:pt x="7885460" y="571082"/>
                  <a:pt x="7891536" y="578896"/>
                </a:cubicBezTo>
                <a:cubicBezTo>
                  <a:pt x="7895878" y="584973"/>
                  <a:pt x="7895010" y="589314"/>
                  <a:pt x="7888932" y="591918"/>
                </a:cubicBezTo>
                <a:cubicBezTo>
                  <a:pt x="7868964" y="604072"/>
                  <a:pt x="7850733" y="615793"/>
                  <a:pt x="7834238" y="627079"/>
                </a:cubicBezTo>
                <a:cubicBezTo>
                  <a:pt x="7839446" y="632288"/>
                  <a:pt x="7843788" y="638799"/>
                  <a:pt x="7847260" y="646612"/>
                </a:cubicBezTo>
                <a:lnTo>
                  <a:pt x="7855074" y="645310"/>
                </a:lnTo>
                <a:cubicBezTo>
                  <a:pt x="7855942" y="645310"/>
                  <a:pt x="7857678" y="644876"/>
                  <a:pt x="7860282" y="644008"/>
                </a:cubicBezTo>
                <a:cubicBezTo>
                  <a:pt x="7871569" y="643140"/>
                  <a:pt x="7879816" y="641837"/>
                  <a:pt x="7885025" y="640101"/>
                </a:cubicBezTo>
                <a:cubicBezTo>
                  <a:pt x="7891970" y="637497"/>
                  <a:pt x="7898048" y="637931"/>
                  <a:pt x="7903256" y="641403"/>
                </a:cubicBezTo>
                <a:cubicBezTo>
                  <a:pt x="7909334" y="644008"/>
                  <a:pt x="7915411" y="649217"/>
                  <a:pt x="7921488" y="657030"/>
                </a:cubicBezTo>
                <a:cubicBezTo>
                  <a:pt x="7925829" y="665712"/>
                  <a:pt x="7922790" y="670921"/>
                  <a:pt x="7912372" y="672657"/>
                </a:cubicBezTo>
                <a:cubicBezTo>
                  <a:pt x="7894141" y="670053"/>
                  <a:pt x="7875042" y="669619"/>
                  <a:pt x="7855074" y="671355"/>
                </a:cubicBezTo>
                <a:cubicBezTo>
                  <a:pt x="7859414" y="686982"/>
                  <a:pt x="7860717" y="704345"/>
                  <a:pt x="7858980" y="723445"/>
                </a:cubicBezTo>
                <a:cubicBezTo>
                  <a:pt x="7856376" y="765985"/>
                  <a:pt x="7843354" y="791596"/>
                  <a:pt x="7819913" y="800277"/>
                </a:cubicBezTo>
                <a:cubicBezTo>
                  <a:pt x="7814704" y="801146"/>
                  <a:pt x="7811232" y="798975"/>
                  <a:pt x="7809495" y="793766"/>
                </a:cubicBezTo>
                <a:cubicBezTo>
                  <a:pt x="7802550" y="777271"/>
                  <a:pt x="7792566" y="764249"/>
                  <a:pt x="7779544" y="754699"/>
                </a:cubicBezTo>
                <a:cubicBezTo>
                  <a:pt x="7777808" y="753831"/>
                  <a:pt x="7776939" y="752528"/>
                  <a:pt x="7776939" y="750792"/>
                </a:cubicBezTo>
                <a:cubicBezTo>
                  <a:pt x="7776939" y="749924"/>
                  <a:pt x="7778241" y="749490"/>
                  <a:pt x="7780846" y="749490"/>
                </a:cubicBezTo>
                <a:cubicBezTo>
                  <a:pt x="7788659" y="750358"/>
                  <a:pt x="7797341" y="751660"/>
                  <a:pt x="7806890" y="753397"/>
                </a:cubicBezTo>
                <a:cubicBezTo>
                  <a:pt x="7812968" y="754265"/>
                  <a:pt x="7816440" y="752528"/>
                  <a:pt x="7817308" y="748188"/>
                </a:cubicBezTo>
                <a:cubicBezTo>
                  <a:pt x="7822518" y="736033"/>
                  <a:pt x="7825122" y="723011"/>
                  <a:pt x="7825122" y="709120"/>
                </a:cubicBezTo>
                <a:cubicBezTo>
                  <a:pt x="7825122" y="696098"/>
                  <a:pt x="7824688" y="684812"/>
                  <a:pt x="7823820" y="675262"/>
                </a:cubicBezTo>
                <a:cubicBezTo>
                  <a:pt x="7821215" y="676130"/>
                  <a:pt x="7817742" y="676998"/>
                  <a:pt x="7813402" y="677866"/>
                </a:cubicBezTo>
                <a:cubicBezTo>
                  <a:pt x="7802984" y="679603"/>
                  <a:pt x="7795170" y="681339"/>
                  <a:pt x="7789961" y="683075"/>
                </a:cubicBezTo>
                <a:cubicBezTo>
                  <a:pt x="7783016" y="684812"/>
                  <a:pt x="7777373" y="684377"/>
                  <a:pt x="7773032" y="681773"/>
                </a:cubicBezTo>
                <a:cubicBezTo>
                  <a:pt x="7768692" y="678300"/>
                  <a:pt x="7765218" y="675262"/>
                  <a:pt x="7762614" y="672657"/>
                </a:cubicBezTo>
                <a:cubicBezTo>
                  <a:pt x="7761746" y="673525"/>
                  <a:pt x="7760878" y="675262"/>
                  <a:pt x="7760010" y="677866"/>
                </a:cubicBezTo>
                <a:cubicBezTo>
                  <a:pt x="7757405" y="686548"/>
                  <a:pt x="7752196" y="696966"/>
                  <a:pt x="7744382" y="709120"/>
                </a:cubicBezTo>
                <a:cubicBezTo>
                  <a:pt x="7748724" y="710856"/>
                  <a:pt x="7752630" y="713027"/>
                  <a:pt x="7756103" y="715631"/>
                </a:cubicBezTo>
                <a:cubicBezTo>
                  <a:pt x="7769126" y="723445"/>
                  <a:pt x="7773032" y="737335"/>
                  <a:pt x="7767823" y="757303"/>
                </a:cubicBezTo>
                <a:cubicBezTo>
                  <a:pt x="7762614" y="766853"/>
                  <a:pt x="7756103" y="767287"/>
                  <a:pt x="7748290" y="758606"/>
                </a:cubicBezTo>
                <a:cubicBezTo>
                  <a:pt x="7740476" y="750792"/>
                  <a:pt x="7732662" y="743413"/>
                  <a:pt x="7724849" y="736467"/>
                </a:cubicBezTo>
                <a:cubicBezTo>
                  <a:pt x="7704882" y="757303"/>
                  <a:pt x="7677534" y="772496"/>
                  <a:pt x="7642808" y="782046"/>
                </a:cubicBezTo>
                <a:cubicBezTo>
                  <a:pt x="7639335" y="782914"/>
                  <a:pt x="7637164" y="782914"/>
                  <a:pt x="7636296" y="782046"/>
                </a:cubicBezTo>
                <a:cubicBezTo>
                  <a:pt x="7636296" y="780310"/>
                  <a:pt x="7637598" y="778573"/>
                  <a:pt x="7640203" y="776837"/>
                </a:cubicBezTo>
                <a:cubicBezTo>
                  <a:pt x="7665380" y="762078"/>
                  <a:pt x="7687084" y="742544"/>
                  <a:pt x="7705315" y="718236"/>
                </a:cubicBezTo>
                <a:cubicBezTo>
                  <a:pt x="7703580" y="717368"/>
                  <a:pt x="7701408" y="716065"/>
                  <a:pt x="7698804" y="714329"/>
                </a:cubicBezTo>
                <a:cubicBezTo>
                  <a:pt x="7693595" y="709988"/>
                  <a:pt x="7685782" y="704345"/>
                  <a:pt x="7675364" y="697400"/>
                </a:cubicBezTo>
                <a:cubicBezTo>
                  <a:pt x="7674496" y="696532"/>
                  <a:pt x="7674496" y="693493"/>
                  <a:pt x="7675364" y="688284"/>
                </a:cubicBezTo>
                <a:cubicBezTo>
                  <a:pt x="7676232" y="686548"/>
                  <a:pt x="7677534" y="683943"/>
                  <a:pt x="7679270" y="680471"/>
                </a:cubicBezTo>
                <a:cubicBezTo>
                  <a:pt x="7680139" y="677866"/>
                  <a:pt x="7681007" y="675696"/>
                  <a:pt x="7681875" y="673960"/>
                </a:cubicBezTo>
                <a:cubicBezTo>
                  <a:pt x="7680139" y="673960"/>
                  <a:pt x="7677534" y="674828"/>
                  <a:pt x="7674062" y="676564"/>
                </a:cubicBezTo>
                <a:cubicBezTo>
                  <a:pt x="7670589" y="677432"/>
                  <a:pt x="7667984" y="678300"/>
                  <a:pt x="7666248" y="679169"/>
                </a:cubicBezTo>
                <a:cubicBezTo>
                  <a:pt x="7661908" y="680037"/>
                  <a:pt x="7657566" y="680037"/>
                  <a:pt x="7653226" y="679169"/>
                </a:cubicBezTo>
                <a:cubicBezTo>
                  <a:pt x="7648885" y="676564"/>
                  <a:pt x="7642374" y="670921"/>
                  <a:pt x="7633692" y="662239"/>
                </a:cubicBezTo>
                <a:cubicBezTo>
                  <a:pt x="7630219" y="657030"/>
                  <a:pt x="7631522" y="653124"/>
                  <a:pt x="7637598" y="650519"/>
                </a:cubicBezTo>
                <a:cubicBezTo>
                  <a:pt x="7648016" y="650519"/>
                  <a:pt x="7665380" y="648783"/>
                  <a:pt x="7689688" y="645310"/>
                </a:cubicBezTo>
                <a:cubicBezTo>
                  <a:pt x="7690557" y="641837"/>
                  <a:pt x="7691859" y="636628"/>
                  <a:pt x="7693595" y="629683"/>
                </a:cubicBezTo>
                <a:cubicBezTo>
                  <a:pt x="7695332" y="618397"/>
                  <a:pt x="7697068" y="609281"/>
                  <a:pt x="7698804" y="602336"/>
                </a:cubicBezTo>
                <a:cubicBezTo>
                  <a:pt x="7701408" y="584973"/>
                  <a:pt x="7700975" y="568912"/>
                  <a:pt x="7697502" y="554153"/>
                </a:cubicBezTo>
                <a:cubicBezTo>
                  <a:pt x="7696850" y="548293"/>
                  <a:pt x="7698886" y="545119"/>
                  <a:pt x="7703606" y="544630"/>
                </a:cubicBezTo>
                <a:close/>
                <a:moveTo>
                  <a:pt x="5477582" y="543084"/>
                </a:moveTo>
                <a:cubicBezTo>
                  <a:pt x="5479318" y="542216"/>
                  <a:pt x="5481923" y="542433"/>
                  <a:pt x="5485395" y="543735"/>
                </a:cubicBezTo>
                <a:cubicBezTo>
                  <a:pt x="5500154" y="548076"/>
                  <a:pt x="5511874" y="556323"/>
                  <a:pt x="5520556" y="568478"/>
                </a:cubicBezTo>
                <a:cubicBezTo>
                  <a:pt x="5523160" y="571950"/>
                  <a:pt x="5522727" y="575857"/>
                  <a:pt x="5519254" y="580198"/>
                </a:cubicBezTo>
                <a:cubicBezTo>
                  <a:pt x="5517518" y="581934"/>
                  <a:pt x="5513611" y="585407"/>
                  <a:pt x="5507533" y="590616"/>
                </a:cubicBezTo>
                <a:cubicBezTo>
                  <a:pt x="5501456" y="596693"/>
                  <a:pt x="5496682" y="601468"/>
                  <a:pt x="5493209" y="604940"/>
                </a:cubicBezTo>
                <a:cubicBezTo>
                  <a:pt x="5474109" y="624908"/>
                  <a:pt x="5457614" y="640535"/>
                  <a:pt x="5443723" y="651821"/>
                </a:cubicBezTo>
                <a:cubicBezTo>
                  <a:pt x="5448932" y="650953"/>
                  <a:pt x="5462389" y="649651"/>
                  <a:pt x="5484093" y="647915"/>
                </a:cubicBezTo>
                <a:cubicBezTo>
                  <a:pt x="5506665" y="645310"/>
                  <a:pt x="5522292" y="643574"/>
                  <a:pt x="5530974" y="642706"/>
                </a:cubicBezTo>
                <a:cubicBezTo>
                  <a:pt x="5527501" y="636628"/>
                  <a:pt x="5522727" y="628815"/>
                  <a:pt x="5516649" y="619265"/>
                </a:cubicBezTo>
                <a:cubicBezTo>
                  <a:pt x="5515781" y="616661"/>
                  <a:pt x="5514913" y="614924"/>
                  <a:pt x="5514045" y="614056"/>
                </a:cubicBezTo>
                <a:cubicBezTo>
                  <a:pt x="5512309" y="611452"/>
                  <a:pt x="5511440" y="609715"/>
                  <a:pt x="5511440" y="608847"/>
                </a:cubicBezTo>
                <a:cubicBezTo>
                  <a:pt x="5512309" y="607979"/>
                  <a:pt x="5514479" y="607979"/>
                  <a:pt x="5517951" y="608847"/>
                </a:cubicBezTo>
                <a:cubicBezTo>
                  <a:pt x="5541392" y="614056"/>
                  <a:pt x="5559623" y="622304"/>
                  <a:pt x="5572646" y="633590"/>
                </a:cubicBezTo>
                <a:cubicBezTo>
                  <a:pt x="5584800" y="644008"/>
                  <a:pt x="5586102" y="658333"/>
                  <a:pt x="5576552" y="676564"/>
                </a:cubicBezTo>
                <a:cubicBezTo>
                  <a:pt x="5570475" y="683509"/>
                  <a:pt x="5563964" y="684377"/>
                  <a:pt x="5557019" y="679169"/>
                </a:cubicBezTo>
                <a:cubicBezTo>
                  <a:pt x="5550942" y="671355"/>
                  <a:pt x="5544431" y="662673"/>
                  <a:pt x="5537485" y="653124"/>
                </a:cubicBezTo>
                <a:cubicBezTo>
                  <a:pt x="5489736" y="669619"/>
                  <a:pt x="5457614" y="681773"/>
                  <a:pt x="5441119" y="689586"/>
                </a:cubicBezTo>
                <a:cubicBezTo>
                  <a:pt x="5435042" y="692191"/>
                  <a:pt x="5429399" y="691757"/>
                  <a:pt x="5424190" y="688284"/>
                </a:cubicBezTo>
                <a:cubicBezTo>
                  <a:pt x="5417245" y="683075"/>
                  <a:pt x="5411601" y="674394"/>
                  <a:pt x="5407260" y="662239"/>
                </a:cubicBezTo>
                <a:cubicBezTo>
                  <a:pt x="5404656" y="656162"/>
                  <a:pt x="5405958" y="652255"/>
                  <a:pt x="5411167" y="650519"/>
                </a:cubicBezTo>
                <a:cubicBezTo>
                  <a:pt x="5422454" y="649651"/>
                  <a:pt x="5430701" y="644876"/>
                  <a:pt x="5435910" y="636194"/>
                </a:cubicBezTo>
                <a:cubicBezTo>
                  <a:pt x="5446328" y="621436"/>
                  <a:pt x="5456746" y="604072"/>
                  <a:pt x="5467164" y="584105"/>
                </a:cubicBezTo>
                <a:cubicBezTo>
                  <a:pt x="5475846" y="567609"/>
                  <a:pt x="5478450" y="555889"/>
                  <a:pt x="5474977" y="548944"/>
                </a:cubicBezTo>
                <a:cubicBezTo>
                  <a:pt x="5474977" y="545905"/>
                  <a:pt x="5475846" y="543952"/>
                  <a:pt x="5477582" y="543084"/>
                </a:cubicBezTo>
                <a:close/>
                <a:moveTo>
                  <a:pt x="7080237" y="542433"/>
                </a:moveTo>
                <a:cubicBezTo>
                  <a:pt x="7080237" y="541564"/>
                  <a:pt x="7081974" y="541564"/>
                  <a:pt x="7085446" y="542433"/>
                </a:cubicBezTo>
                <a:cubicBezTo>
                  <a:pt x="7111491" y="543301"/>
                  <a:pt x="7129722" y="546773"/>
                  <a:pt x="7140140" y="552851"/>
                </a:cubicBezTo>
                <a:cubicBezTo>
                  <a:pt x="7145350" y="556323"/>
                  <a:pt x="7148388" y="562400"/>
                  <a:pt x="7149256" y="571082"/>
                </a:cubicBezTo>
                <a:cubicBezTo>
                  <a:pt x="7148388" y="577159"/>
                  <a:pt x="7146218" y="583236"/>
                  <a:pt x="7142746" y="589314"/>
                </a:cubicBezTo>
                <a:cubicBezTo>
                  <a:pt x="7136668" y="596259"/>
                  <a:pt x="7129289" y="596259"/>
                  <a:pt x="7120608" y="589314"/>
                </a:cubicBezTo>
                <a:cubicBezTo>
                  <a:pt x="7104112" y="571950"/>
                  <a:pt x="7091090" y="558060"/>
                  <a:pt x="7081540" y="547642"/>
                </a:cubicBezTo>
                <a:cubicBezTo>
                  <a:pt x="7079804" y="545905"/>
                  <a:pt x="7079369" y="544169"/>
                  <a:pt x="7080237" y="542433"/>
                </a:cubicBezTo>
                <a:close/>
                <a:moveTo>
                  <a:pt x="4089797" y="541782"/>
                </a:moveTo>
                <a:cubicBezTo>
                  <a:pt x="4091533" y="540913"/>
                  <a:pt x="4094138" y="541130"/>
                  <a:pt x="4097610" y="542433"/>
                </a:cubicBezTo>
                <a:cubicBezTo>
                  <a:pt x="4109765" y="547642"/>
                  <a:pt x="4119749" y="554587"/>
                  <a:pt x="4127562" y="563269"/>
                </a:cubicBezTo>
                <a:cubicBezTo>
                  <a:pt x="4130167" y="565873"/>
                  <a:pt x="4130167" y="569780"/>
                  <a:pt x="4127562" y="574989"/>
                </a:cubicBezTo>
                <a:cubicBezTo>
                  <a:pt x="4127562" y="575857"/>
                  <a:pt x="4127562" y="576291"/>
                  <a:pt x="4127562" y="576291"/>
                </a:cubicBezTo>
                <a:cubicBezTo>
                  <a:pt x="4124958" y="579764"/>
                  <a:pt x="4123221" y="583236"/>
                  <a:pt x="4122353" y="586709"/>
                </a:cubicBezTo>
                <a:cubicBezTo>
                  <a:pt x="4167498" y="630985"/>
                  <a:pt x="4217851" y="660937"/>
                  <a:pt x="4273414" y="676564"/>
                </a:cubicBezTo>
                <a:cubicBezTo>
                  <a:pt x="4277754" y="678300"/>
                  <a:pt x="4279925" y="679603"/>
                  <a:pt x="4279925" y="680471"/>
                </a:cubicBezTo>
                <a:cubicBezTo>
                  <a:pt x="4280793" y="682207"/>
                  <a:pt x="4279057" y="683509"/>
                  <a:pt x="4274716" y="684377"/>
                </a:cubicBezTo>
                <a:cubicBezTo>
                  <a:pt x="4272980" y="684377"/>
                  <a:pt x="4270809" y="684812"/>
                  <a:pt x="4268205" y="685680"/>
                </a:cubicBezTo>
                <a:cubicBezTo>
                  <a:pt x="4248237" y="690021"/>
                  <a:pt x="4226533" y="693927"/>
                  <a:pt x="4203092" y="697400"/>
                </a:cubicBezTo>
                <a:cubicBezTo>
                  <a:pt x="4196147" y="698268"/>
                  <a:pt x="4190070" y="696532"/>
                  <a:pt x="4184861" y="692191"/>
                </a:cubicBezTo>
                <a:cubicBezTo>
                  <a:pt x="4176179" y="686114"/>
                  <a:pt x="4167932" y="679169"/>
                  <a:pt x="4160118" y="671355"/>
                </a:cubicBezTo>
                <a:lnTo>
                  <a:pt x="4164025" y="676564"/>
                </a:lnTo>
                <a:cubicBezTo>
                  <a:pt x="4167498" y="680905"/>
                  <a:pt x="4166195" y="684377"/>
                  <a:pt x="4160118" y="686982"/>
                </a:cubicBezTo>
                <a:cubicBezTo>
                  <a:pt x="4158382" y="686982"/>
                  <a:pt x="4155343" y="687416"/>
                  <a:pt x="4151002" y="688284"/>
                </a:cubicBezTo>
                <a:cubicBezTo>
                  <a:pt x="4148398" y="689152"/>
                  <a:pt x="4139716" y="690455"/>
                  <a:pt x="4124958" y="692191"/>
                </a:cubicBezTo>
                <a:cubicBezTo>
                  <a:pt x="4128430" y="696532"/>
                  <a:pt x="4130167" y="701307"/>
                  <a:pt x="4130167" y="706516"/>
                </a:cubicBezTo>
                <a:cubicBezTo>
                  <a:pt x="4129298" y="707384"/>
                  <a:pt x="4128864" y="709120"/>
                  <a:pt x="4128864" y="711725"/>
                </a:cubicBezTo>
                <a:cubicBezTo>
                  <a:pt x="4134942" y="709988"/>
                  <a:pt x="4140585" y="709120"/>
                  <a:pt x="4145794" y="709120"/>
                </a:cubicBezTo>
                <a:cubicBezTo>
                  <a:pt x="4156211" y="706516"/>
                  <a:pt x="4164459" y="711725"/>
                  <a:pt x="4170536" y="724747"/>
                </a:cubicBezTo>
                <a:cubicBezTo>
                  <a:pt x="4173141" y="729956"/>
                  <a:pt x="4172272" y="732995"/>
                  <a:pt x="4167932" y="733863"/>
                </a:cubicBezTo>
                <a:cubicBezTo>
                  <a:pt x="4163591" y="734731"/>
                  <a:pt x="4156645" y="735599"/>
                  <a:pt x="4147096" y="736467"/>
                </a:cubicBezTo>
                <a:cubicBezTo>
                  <a:pt x="4137546" y="738204"/>
                  <a:pt x="4130167" y="739506"/>
                  <a:pt x="4124958" y="740374"/>
                </a:cubicBezTo>
                <a:cubicBezTo>
                  <a:pt x="4124958" y="749924"/>
                  <a:pt x="4124089" y="759474"/>
                  <a:pt x="4122353" y="769023"/>
                </a:cubicBezTo>
                <a:cubicBezTo>
                  <a:pt x="4127562" y="769023"/>
                  <a:pt x="4131903" y="769023"/>
                  <a:pt x="4135376" y="769023"/>
                </a:cubicBezTo>
                <a:cubicBezTo>
                  <a:pt x="4136244" y="769023"/>
                  <a:pt x="4137546" y="769023"/>
                  <a:pt x="4139282" y="769023"/>
                </a:cubicBezTo>
                <a:cubicBezTo>
                  <a:pt x="4150569" y="768155"/>
                  <a:pt x="4162723" y="766419"/>
                  <a:pt x="4175745" y="763815"/>
                </a:cubicBezTo>
                <a:cubicBezTo>
                  <a:pt x="4183559" y="762946"/>
                  <a:pt x="4191372" y="764683"/>
                  <a:pt x="4199186" y="769023"/>
                </a:cubicBezTo>
                <a:cubicBezTo>
                  <a:pt x="4206131" y="775101"/>
                  <a:pt x="4211774" y="782046"/>
                  <a:pt x="4216115" y="789859"/>
                </a:cubicBezTo>
                <a:cubicBezTo>
                  <a:pt x="4217851" y="797673"/>
                  <a:pt x="4214813" y="801146"/>
                  <a:pt x="4206999" y="800277"/>
                </a:cubicBezTo>
                <a:cubicBezTo>
                  <a:pt x="4178350" y="795068"/>
                  <a:pt x="4147096" y="793332"/>
                  <a:pt x="4113237" y="795068"/>
                </a:cubicBezTo>
                <a:cubicBezTo>
                  <a:pt x="4084588" y="795068"/>
                  <a:pt x="4059845" y="797239"/>
                  <a:pt x="4039009" y="801580"/>
                </a:cubicBezTo>
                <a:cubicBezTo>
                  <a:pt x="4031196" y="803316"/>
                  <a:pt x="4025987" y="802448"/>
                  <a:pt x="4023382" y="798975"/>
                </a:cubicBezTo>
                <a:cubicBezTo>
                  <a:pt x="4018173" y="795502"/>
                  <a:pt x="4013398" y="790293"/>
                  <a:pt x="4009058" y="783348"/>
                </a:cubicBezTo>
                <a:cubicBezTo>
                  <a:pt x="4007321" y="781612"/>
                  <a:pt x="4006453" y="779876"/>
                  <a:pt x="4006453" y="778139"/>
                </a:cubicBezTo>
                <a:cubicBezTo>
                  <a:pt x="4007321" y="777271"/>
                  <a:pt x="4009058" y="776837"/>
                  <a:pt x="4011662" y="776837"/>
                </a:cubicBezTo>
                <a:cubicBezTo>
                  <a:pt x="4016871" y="775969"/>
                  <a:pt x="4024251" y="775535"/>
                  <a:pt x="4033800" y="775535"/>
                </a:cubicBezTo>
                <a:cubicBezTo>
                  <a:pt x="4043350" y="774667"/>
                  <a:pt x="4050295" y="774232"/>
                  <a:pt x="4054636" y="774232"/>
                </a:cubicBezTo>
                <a:cubicBezTo>
                  <a:pt x="4055504" y="774232"/>
                  <a:pt x="4056372" y="774232"/>
                  <a:pt x="4057241" y="774232"/>
                </a:cubicBezTo>
                <a:cubicBezTo>
                  <a:pt x="4066790" y="772496"/>
                  <a:pt x="4077208" y="771628"/>
                  <a:pt x="4088495" y="771628"/>
                </a:cubicBezTo>
                <a:cubicBezTo>
                  <a:pt x="4088495" y="762946"/>
                  <a:pt x="4088929" y="753397"/>
                  <a:pt x="4089797" y="742979"/>
                </a:cubicBezTo>
                <a:cubicBezTo>
                  <a:pt x="4083720" y="743847"/>
                  <a:pt x="4077208" y="744281"/>
                  <a:pt x="4070263" y="744281"/>
                </a:cubicBezTo>
                <a:cubicBezTo>
                  <a:pt x="4060713" y="745149"/>
                  <a:pt x="4052032" y="740808"/>
                  <a:pt x="4044218" y="731258"/>
                </a:cubicBezTo>
                <a:cubicBezTo>
                  <a:pt x="4041614" y="726049"/>
                  <a:pt x="4042482" y="723445"/>
                  <a:pt x="4046823" y="723445"/>
                </a:cubicBezTo>
                <a:cubicBezTo>
                  <a:pt x="4052032" y="722577"/>
                  <a:pt x="4059411" y="721274"/>
                  <a:pt x="4068961" y="719538"/>
                </a:cubicBezTo>
                <a:cubicBezTo>
                  <a:pt x="4078511" y="718670"/>
                  <a:pt x="4085456" y="717802"/>
                  <a:pt x="4089797" y="716934"/>
                </a:cubicBezTo>
                <a:cubicBezTo>
                  <a:pt x="4089797" y="716065"/>
                  <a:pt x="4089797" y="714763"/>
                  <a:pt x="4089797" y="713027"/>
                </a:cubicBezTo>
                <a:cubicBezTo>
                  <a:pt x="4088929" y="712159"/>
                  <a:pt x="4088495" y="711291"/>
                  <a:pt x="4088495" y="710422"/>
                </a:cubicBezTo>
                <a:cubicBezTo>
                  <a:pt x="4088495" y="705213"/>
                  <a:pt x="4088061" y="700873"/>
                  <a:pt x="4087192" y="697400"/>
                </a:cubicBezTo>
                <a:cubicBezTo>
                  <a:pt x="4086324" y="697400"/>
                  <a:pt x="4084588" y="697400"/>
                  <a:pt x="4081983" y="697400"/>
                </a:cubicBezTo>
                <a:cubicBezTo>
                  <a:pt x="4078511" y="698268"/>
                  <a:pt x="4075906" y="698702"/>
                  <a:pt x="4074170" y="698702"/>
                </a:cubicBezTo>
                <a:cubicBezTo>
                  <a:pt x="4064620" y="697834"/>
                  <a:pt x="4056372" y="692191"/>
                  <a:pt x="4049427" y="681773"/>
                </a:cubicBezTo>
                <a:cubicBezTo>
                  <a:pt x="4048559" y="680905"/>
                  <a:pt x="4047691" y="680037"/>
                  <a:pt x="4046823" y="679169"/>
                </a:cubicBezTo>
                <a:cubicBezTo>
                  <a:pt x="4045954" y="678300"/>
                  <a:pt x="4045520" y="677866"/>
                  <a:pt x="4045520" y="677866"/>
                </a:cubicBezTo>
                <a:cubicBezTo>
                  <a:pt x="4029893" y="690889"/>
                  <a:pt x="4011662" y="700873"/>
                  <a:pt x="3990826" y="707818"/>
                </a:cubicBezTo>
                <a:cubicBezTo>
                  <a:pt x="3985617" y="709554"/>
                  <a:pt x="3983013" y="709554"/>
                  <a:pt x="3983013" y="707818"/>
                </a:cubicBezTo>
                <a:cubicBezTo>
                  <a:pt x="3982144" y="706950"/>
                  <a:pt x="3983881" y="704779"/>
                  <a:pt x="3988222" y="701307"/>
                </a:cubicBezTo>
                <a:cubicBezTo>
                  <a:pt x="4023816" y="674394"/>
                  <a:pt x="4054202" y="635760"/>
                  <a:pt x="4079379" y="585407"/>
                </a:cubicBezTo>
                <a:cubicBezTo>
                  <a:pt x="4086324" y="573252"/>
                  <a:pt x="4088929" y="560664"/>
                  <a:pt x="4087192" y="547642"/>
                </a:cubicBezTo>
                <a:cubicBezTo>
                  <a:pt x="4087192" y="544603"/>
                  <a:pt x="4088061" y="542650"/>
                  <a:pt x="4089797" y="541782"/>
                </a:cubicBezTo>
                <a:close/>
                <a:moveTo>
                  <a:pt x="2835492" y="539828"/>
                </a:moveTo>
                <a:cubicBezTo>
                  <a:pt x="2838096" y="539394"/>
                  <a:pt x="2840484" y="539394"/>
                  <a:pt x="2842654" y="539828"/>
                </a:cubicBezTo>
                <a:cubicBezTo>
                  <a:pt x="2852204" y="542433"/>
                  <a:pt x="2859149" y="545905"/>
                  <a:pt x="2863490" y="550246"/>
                </a:cubicBezTo>
                <a:cubicBezTo>
                  <a:pt x="2867831" y="557191"/>
                  <a:pt x="2866529" y="561966"/>
                  <a:pt x="2859584" y="564571"/>
                </a:cubicBezTo>
                <a:cubicBezTo>
                  <a:pt x="2845693" y="568043"/>
                  <a:pt x="2833104" y="570648"/>
                  <a:pt x="2821818" y="572384"/>
                </a:cubicBezTo>
                <a:cubicBezTo>
                  <a:pt x="2823555" y="573252"/>
                  <a:pt x="2825725" y="574555"/>
                  <a:pt x="2828330" y="576291"/>
                </a:cubicBezTo>
                <a:cubicBezTo>
                  <a:pt x="2833539" y="578896"/>
                  <a:pt x="2836143" y="580632"/>
                  <a:pt x="2836143" y="581500"/>
                </a:cubicBezTo>
                <a:cubicBezTo>
                  <a:pt x="2838748" y="584105"/>
                  <a:pt x="2839182" y="587577"/>
                  <a:pt x="2837445" y="591918"/>
                </a:cubicBezTo>
                <a:cubicBezTo>
                  <a:pt x="2837445" y="592786"/>
                  <a:pt x="2837445" y="593654"/>
                  <a:pt x="2837445" y="594523"/>
                </a:cubicBezTo>
                <a:cubicBezTo>
                  <a:pt x="2836577" y="595391"/>
                  <a:pt x="2836143" y="596259"/>
                  <a:pt x="2836143" y="597127"/>
                </a:cubicBezTo>
                <a:cubicBezTo>
                  <a:pt x="2835275" y="598863"/>
                  <a:pt x="2834841" y="600166"/>
                  <a:pt x="2834841" y="601034"/>
                </a:cubicBezTo>
                <a:cubicBezTo>
                  <a:pt x="2843522" y="600166"/>
                  <a:pt x="2850468" y="598429"/>
                  <a:pt x="2855677" y="595825"/>
                </a:cubicBezTo>
                <a:cubicBezTo>
                  <a:pt x="2861754" y="593220"/>
                  <a:pt x="2867397" y="593654"/>
                  <a:pt x="2872606" y="597127"/>
                </a:cubicBezTo>
                <a:cubicBezTo>
                  <a:pt x="2881287" y="602336"/>
                  <a:pt x="2888233" y="608413"/>
                  <a:pt x="2893442" y="615358"/>
                </a:cubicBezTo>
                <a:cubicBezTo>
                  <a:pt x="2897783" y="620567"/>
                  <a:pt x="2897349" y="625342"/>
                  <a:pt x="2892140" y="629683"/>
                </a:cubicBezTo>
                <a:cubicBezTo>
                  <a:pt x="2888667" y="634892"/>
                  <a:pt x="2882156" y="647046"/>
                  <a:pt x="2872606" y="666146"/>
                </a:cubicBezTo>
                <a:cubicBezTo>
                  <a:pt x="2868265" y="674828"/>
                  <a:pt x="2863924" y="680905"/>
                  <a:pt x="2859584" y="684377"/>
                </a:cubicBezTo>
                <a:cubicBezTo>
                  <a:pt x="2856111" y="686982"/>
                  <a:pt x="2852204" y="686982"/>
                  <a:pt x="2847863" y="684377"/>
                </a:cubicBezTo>
                <a:cubicBezTo>
                  <a:pt x="2842654" y="680037"/>
                  <a:pt x="2840050" y="675696"/>
                  <a:pt x="2840050" y="671355"/>
                </a:cubicBezTo>
                <a:cubicBezTo>
                  <a:pt x="2834841" y="672223"/>
                  <a:pt x="2826159" y="673091"/>
                  <a:pt x="2814005" y="673960"/>
                </a:cubicBezTo>
                <a:cubicBezTo>
                  <a:pt x="2807928" y="674828"/>
                  <a:pt x="2803587" y="675262"/>
                  <a:pt x="2800982" y="675262"/>
                </a:cubicBezTo>
                <a:cubicBezTo>
                  <a:pt x="2801850" y="675262"/>
                  <a:pt x="2802285" y="675696"/>
                  <a:pt x="2802285" y="676564"/>
                </a:cubicBezTo>
                <a:cubicBezTo>
                  <a:pt x="2806625" y="680905"/>
                  <a:pt x="2807494" y="684812"/>
                  <a:pt x="2804889" y="688284"/>
                </a:cubicBezTo>
                <a:cubicBezTo>
                  <a:pt x="2802285" y="690889"/>
                  <a:pt x="2798812" y="694361"/>
                  <a:pt x="2794471" y="698702"/>
                </a:cubicBezTo>
                <a:cubicBezTo>
                  <a:pt x="2802285" y="696966"/>
                  <a:pt x="2810532" y="695664"/>
                  <a:pt x="2819214" y="694795"/>
                </a:cubicBezTo>
                <a:cubicBezTo>
                  <a:pt x="2819214" y="694795"/>
                  <a:pt x="2819214" y="693927"/>
                  <a:pt x="2819214" y="692191"/>
                </a:cubicBezTo>
                <a:cubicBezTo>
                  <a:pt x="2819214" y="689586"/>
                  <a:pt x="2819648" y="687850"/>
                  <a:pt x="2820516" y="686982"/>
                </a:cubicBezTo>
                <a:cubicBezTo>
                  <a:pt x="2822252" y="686114"/>
                  <a:pt x="2824857" y="686548"/>
                  <a:pt x="2828330" y="688284"/>
                </a:cubicBezTo>
                <a:cubicBezTo>
                  <a:pt x="2833539" y="689152"/>
                  <a:pt x="2837879" y="690889"/>
                  <a:pt x="2841352" y="693493"/>
                </a:cubicBezTo>
                <a:cubicBezTo>
                  <a:pt x="2849166" y="692625"/>
                  <a:pt x="2860018" y="691323"/>
                  <a:pt x="2873908" y="689586"/>
                </a:cubicBezTo>
                <a:cubicBezTo>
                  <a:pt x="2891271" y="686982"/>
                  <a:pt x="2902558" y="685246"/>
                  <a:pt x="2907767" y="684377"/>
                </a:cubicBezTo>
                <a:cubicBezTo>
                  <a:pt x="2914712" y="681773"/>
                  <a:pt x="2922091" y="681773"/>
                  <a:pt x="2929905" y="684377"/>
                </a:cubicBezTo>
                <a:cubicBezTo>
                  <a:pt x="2941191" y="689586"/>
                  <a:pt x="2949439" y="695664"/>
                  <a:pt x="2954647" y="702609"/>
                </a:cubicBezTo>
                <a:cubicBezTo>
                  <a:pt x="2958120" y="710422"/>
                  <a:pt x="2955081" y="714763"/>
                  <a:pt x="2945532" y="715631"/>
                </a:cubicBezTo>
                <a:cubicBezTo>
                  <a:pt x="2920355" y="713895"/>
                  <a:pt x="2889969" y="714329"/>
                  <a:pt x="2854375" y="716934"/>
                </a:cubicBezTo>
                <a:cubicBezTo>
                  <a:pt x="2850902" y="724747"/>
                  <a:pt x="2846995" y="731692"/>
                  <a:pt x="2842654" y="737770"/>
                </a:cubicBezTo>
                <a:cubicBezTo>
                  <a:pt x="2841786" y="738638"/>
                  <a:pt x="2840918" y="739506"/>
                  <a:pt x="2840050" y="740374"/>
                </a:cubicBezTo>
                <a:cubicBezTo>
                  <a:pt x="2838313" y="743847"/>
                  <a:pt x="2835709" y="747319"/>
                  <a:pt x="2832236" y="750792"/>
                </a:cubicBezTo>
                <a:cubicBezTo>
                  <a:pt x="2843522" y="754265"/>
                  <a:pt x="2854375" y="758606"/>
                  <a:pt x="2864793" y="763815"/>
                </a:cubicBezTo>
                <a:cubicBezTo>
                  <a:pt x="2883892" y="772496"/>
                  <a:pt x="2893876" y="786387"/>
                  <a:pt x="2894744" y="805486"/>
                </a:cubicBezTo>
                <a:cubicBezTo>
                  <a:pt x="2892140" y="817641"/>
                  <a:pt x="2884326" y="821547"/>
                  <a:pt x="2871304" y="817207"/>
                </a:cubicBezTo>
                <a:cubicBezTo>
                  <a:pt x="2867831" y="815470"/>
                  <a:pt x="2860451" y="809827"/>
                  <a:pt x="2849166" y="800277"/>
                </a:cubicBezTo>
                <a:cubicBezTo>
                  <a:pt x="2842220" y="794200"/>
                  <a:pt x="2837445" y="790293"/>
                  <a:pt x="2834841" y="788557"/>
                </a:cubicBezTo>
                <a:cubicBezTo>
                  <a:pt x="2827027" y="782480"/>
                  <a:pt x="2819214" y="776837"/>
                  <a:pt x="2811400" y="771628"/>
                </a:cubicBezTo>
                <a:cubicBezTo>
                  <a:pt x="2800982" y="780310"/>
                  <a:pt x="2789262" y="787689"/>
                  <a:pt x="2776240" y="793766"/>
                </a:cubicBezTo>
                <a:cubicBezTo>
                  <a:pt x="2747590" y="804184"/>
                  <a:pt x="2716770" y="809393"/>
                  <a:pt x="2683780" y="809393"/>
                </a:cubicBezTo>
                <a:cubicBezTo>
                  <a:pt x="2678571" y="808525"/>
                  <a:pt x="2675967" y="807657"/>
                  <a:pt x="2675967" y="806789"/>
                </a:cubicBezTo>
                <a:cubicBezTo>
                  <a:pt x="2675967" y="805052"/>
                  <a:pt x="2678571" y="803750"/>
                  <a:pt x="2683780" y="802882"/>
                </a:cubicBezTo>
                <a:cubicBezTo>
                  <a:pt x="2725452" y="795068"/>
                  <a:pt x="2758876" y="779876"/>
                  <a:pt x="2784053" y="757303"/>
                </a:cubicBezTo>
                <a:cubicBezTo>
                  <a:pt x="2782317" y="756435"/>
                  <a:pt x="2779712" y="755567"/>
                  <a:pt x="2776240" y="754699"/>
                </a:cubicBezTo>
                <a:cubicBezTo>
                  <a:pt x="2761481" y="748622"/>
                  <a:pt x="2749761" y="744715"/>
                  <a:pt x="2741079" y="742979"/>
                </a:cubicBezTo>
                <a:cubicBezTo>
                  <a:pt x="2738475" y="742110"/>
                  <a:pt x="2736738" y="741242"/>
                  <a:pt x="2735870" y="740374"/>
                </a:cubicBezTo>
                <a:cubicBezTo>
                  <a:pt x="2735870" y="738638"/>
                  <a:pt x="2736738" y="736901"/>
                  <a:pt x="2738475" y="735165"/>
                </a:cubicBezTo>
                <a:cubicBezTo>
                  <a:pt x="2740211" y="732561"/>
                  <a:pt x="2741513" y="730390"/>
                  <a:pt x="2742381" y="728654"/>
                </a:cubicBezTo>
                <a:cubicBezTo>
                  <a:pt x="2719809" y="731258"/>
                  <a:pt x="2702446" y="734297"/>
                  <a:pt x="2690292" y="737770"/>
                </a:cubicBezTo>
                <a:cubicBezTo>
                  <a:pt x="2685083" y="739506"/>
                  <a:pt x="2679874" y="739072"/>
                  <a:pt x="2674665" y="736467"/>
                </a:cubicBezTo>
                <a:cubicBezTo>
                  <a:pt x="2671192" y="733863"/>
                  <a:pt x="2665983" y="728220"/>
                  <a:pt x="2659038" y="719538"/>
                </a:cubicBezTo>
                <a:cubicBezTo>
                  <a:pt x="2656433" y="716065"/>
                  <a:pt x="2656867" y="713895"/>
                  <a:pt x="2660340" y="713027"/>
                </a:cubicBezTo>
                <a:cubicBezTo>
                  <a:pt x="2662944" y="713027"/>
                  <a:pt x="2668153" y="712593"/>
                  <a:pt x="2675967" y="711725"/>
                </a:cubicBezTo>
                <a:cubicBezTo>
                  <a:pt x="2696803" y="709988"/>
                  <a:pt x="2713732" y="708252"/>
                  <a:pt x="2726754" y="706516"/>
                </a:cubicBezTo>
                <a:cubicBezTo>
                  <a:pt x="2730227" y="706516"/>
                  <a:pt x="2735436" y="706082"/>
                  <a:pt x="2742381" y="705213"/>
                </a:cubicBezTo>
                <a:cubicBezTo>
                  <a:pt x="2748458" y="704345"/>
                  <a:pt x="2752799" y="703911"/>
                  <a:pt x="2755404" y="703911"/>
                </a:cubicBezTo>
                <a:cubicBezTo>
                  <a:pt x="2755404" y="703043"/>
                  <a:pt x="2755838" y="702609"/>
                  <a:pt x="2756706" y="702609"/>
                </a:cubicBezTo>
                <a:cubicBezTo>
                  <a:pt x="2757574" y="700004"/>
                  <a:pt x="2758442" y="696966"/>
                  <a:pt x="2759311" y="693493"/>
                </a:cubicBezTo>
                <a:cubicBezTo>
                  <a:pt x="2760179" y="690889"/>
                  <a:pt x="2761481" y="686548"/>
                  <a:pt x="2763217" y="680471"/>
                </a:cubicBezTo>
                <a:cubicBezTo>
                  <a:pt x="2761481" y="680471"/>
                  <a:pt x="2758876" y="680471"/>
                  <a:pt x="2755404" y="680471"/>
                </a:cubicBezTo>
                <a:cubicBezTo>
                  <a:pt x="2751931" y="681339"/>
                  <a:pt x="2749327" y="681773"/>
                  <a:pt x="2747590" y="681773"/>
                </a:cubicBezTo>
                <a:cubicBezTo>
                  <a:pt x="2747590" y="683509"/>
                  <a:pt x="2747156" y="685246"/>
                  <a:pt x="2746288" y="686982"/>
                </a:cubicBezTo>
                <a:cubicBezTo>
                  <a:pt x="2746288" y="688718"/>
                  <a:pt x="2746288" y="690021"/>
                  <a:pt x="2746288" y="690889"/>
                </a:cubicBezTo>
                <a:cubicBezTo>
                  <a:pt x="2742815" y="696098"/>
                  <a:pt x="2738040" y="696966"/>
                  <a:pt x="2731963" y="693493"/>
                </a:cubicBezTo>
                <a:cubicBezTo>
                  <a:pt x="2726754" y="689152"/>
                  <a:pt x="2723282" y="683943"/>
                  <a:pt x="2721545" y="677866"/>
                </a:cubicBezTo>
                <a:cubicBezTo>
                  <a:pt x="2718073" y="657898"/>
                  <a:pt x="2711561" y="640101"/>
                  <a:pt x="2702012" y="624474"/>
                </a:cubicBezTo>
                <a:cubicBezTo>
                  <a:pt x="2699407" y="620133"/>
                  <a:pt x="2700710" y="616227"/>
                  <a:pt x="2705918" y="612754"/>
                </a:cubicBezTo>
                <a:cubicBezTo>
                  <a:pt x="2718941" y="612754"/>
                  <a:pt x="2727622" y="614924"/>
                  <a:pt x="2731963" y="619265"/>
                </a:cubicBezTo>
                <a:cubicBezTo>
                  <a:pt x="2734568" y="618397"/>
                  <a:pt x="2739777" y="617529"/>
                  <a:pt x="2747590" y="616661"/>
                </a:cubicBezTo>
                <a:cubicBezTo>
                  <a:pt x="2751063" y="615793"/>
                  <a:pt x="2753667" y="615358"/>
                  <a:pt x="2755404" y="615358"/>
                </a:cubicBezTo>
                <a:cubicBezTo>
                  <a:pt x="2755404" y="613622"/>
                  <a:pt x="2754970" y="611018"/>
                  <a:pt x="2754102" y="607545"/>
                </a:cubicBezTo>
                <a:cubicBezTo>
                  <a:pt x="2753233" y="596259"/>
                  <a:pt x="2751931" y="588445"/>
                  <a:pt x="2750195" y="584105"/>
                </a:cubicBezTo>
                <a:cubicBezTo>
                  <a:pt x="2741513" y="583236"/>
                  <a:pt x="2733700" y="579764"/>
                  <a:pt x="2726754" y="573687"/>
                </a:cubicBezTo>
                <a:cubicBezTo>
                  <a:pt x="2724150" y="571082"/>
                  <a:pt x="2722848" y="568912"/>
                  <a:pt x="2722848" y="567175"/>
                </a:cubicBezTo>
                <a:cubicBezTo>
                  <a:pt x="2722848" y="565439"/>
                  <a:pt x="2724584" y="564137"/>
                  <a:pt x="2728057" y="563269"/>
                </a:cubicBezTo>
                <a:cubicBezTo>
                  <a:pt x="2741947" y="561532"/>
                  <a:pt x="2764085" y="557625"/>
                  <a:pt x="2794471" y="551548"/>
                </a:cubicBezTo>
                <a:cubicBezTo>
                  <a:pt x="2808362" y="548076"/>
                  <a:pt x="2819214" y="545037"/>
                  <a:pt x="2827027" y="542433"/>
                </a:cubicBezTo>
                <a:cubicBezTo>
                  <a:pt x="2830066" y="541130"/>
                  <a:pt x="2832887" y="540262"/>
                  <a:pt x="2835492" y="539828"/>
                </a:cubicBezTo>
                <a:close/>
                <a:moveTo>
                  <a:pt x="1756992" y="539828"/>
                </a:moveTo>
                <a:cubicBezTo>
                  <a:pt x="1773488" y="545037"/>
                  <a:pt x="1784773" y="552417"/>
                  <a:pt x="1790851" y="561966"/>
                </a:cubicBezTo>
                <a:cubicBezTo>
                  <a:pt x="1793455" y="566307"/>
                  <a:pt x="1793889" y="570214"/>
                  <a:pt x="1792153" y="573687"/>
                </a:cubicBezTo>
                <a:cubicBezTo>
                  <a:pt x="1787812" y="582368"/>
                  <a:pt x="1786510" y="604072"/>
                  <a:pt x="1788247" y="638799"/>
                </a:cubicBezTo>
                <a:cubicBezTo>
                  <a:pt x="1788247" y="650085"/>
                  <a:pt x="1787812" y="659635"/>
                  <a:pt x="1786944" y="667448"/>
                </a:cubicBezTo>
                <a:cubicBezTo>
                  <a:pt x="1805176" y="660503"/>
                  <a:pt x="1820803" y="650519"/>
                  <a:pt x="1833825" y="637497"/>
                </a:cubicBezTo>
                <a:cubicBezTo>
                  <a:pt x="1823406" y="627947"/>
                  <a:pt x="1815159" y="619265"/>
                  <a:pt x="1809082" y="611452"/>
                </a:cubicBezTo>
                <a:cubicBezTo>
                  <a:pt x="1808214" y="611452"/>
                  <a:pt x="1806478" y="610149"/>
                  <a:pt x="1803873" y="607545"/>
                </a:cubicBezTo>
                <a:cubicBezTo>
                  <a:pt x="1801268" y="604940"/>
                  <a:pt x="1799532" y="603638"/>
                  <a:pt x="1798664" y="603638"/>
                </a:cubicBezTo>
                <a:cubicBezTo>
                  <a:pt x="1795191" y="602770"/>
                  <a:pt x="1793455" y="601034"/>
                  <a:pt x="1793455" y="598429"/>
                </a:cubicBezTo>
                <a:cubicBezTo>
                  <a:pt x="1793455" y="596693"/>
                  <a:pt x="1794758" y="594957"/>
                  <a:pt x="1797362" y="593220"/>
                </a:cubicBezTo>
                <a:cubicBezTo>
                  <a:pt x="1799099" y="592352"/>
                  <a:pt x="1803005" y="591918"/>
                  <a:pt x="1809082" y="591918"/>
                </a:cubicBezTo>
                <a:cubicBezTo>
                  <a:pt x="1815159" y="591918"/>
                  <a:pt x="1824709" y="597561"/>
                  <a:pt x="1837732" y="608847"/>
                </a:cubicBezTo>
                <a:cubicBezTo>
                  <a:pt x="1842073" y="613188"/>
                  <a:pt x="1846413" y="616661"/>
                  <a:pt x="1850754" y="619265"/>
                </a:cubicBezTo>
                <a:cubicBezTo>
                  <a:pt x="1859435" y="607979"/>
                  <a:pt x="1865513" y="595825"/>
                  <a:pt x="1868985" y="582802"/>
                </a:cubicBezTo>
                <a:cubicBezTo>
                  <a:pt x="1870721" y="579330"/>
                  <a:pt x="1869420" y="577593"/>
                  <a:pt x="1865079" y="577593"/>
                </a:cubicBezTo>
                <a:cubicBezTo>
                  <a:pt x="1863342" y="578461"/>
                  <a:pt x="1860304" y="579330"/>
                  <a:pt x="1855963" y="580198"/>
                </a:cubicBezTo>
                <a:cubicBezTo>
                  <a:pt x="1847281" y="583670"/>
                  <a:pt x="1840336" y="586709"/>
                  <a:pt x="1835127" y="589314"/>
                </a:cubicBezTo>
                <a:cubicBezTo>
                  <a:pt x="1831654" y="590182"/>
                  <a:pt x="1827748" y="590182"/>
                  <a:pt x="1823406" y="589314"/>
                </a:cubicBezTo>
                <a:cubicBezTo>
                  <a:pt x="1817330" y="586709"/>
                  <a:pt x="1812121" y="582368"/>
                  <a:pt x="1807780" y="576291"/>
                </a:cubicBezTo>
                <a:cubicBezTo>
                  <a:pt x="1806043" y="571950"/>
                  <a:pt x="1807345" y="569346"/>
                  <a:pt x="1811687" y="568478"/>
                </a:cubicBezTo>
                <a:cubicBezTo>
                  <a:pt x="1816027" y="567609"/>
                  <a:pt x="1823841" y="565873"/>
                  <a:pt x="1835127" y="563269"/>
                </a:cubicBezTo>
                <a:cubicBezTo>
                  <a:pt x="1839467" y="562400"/>
                  <a:pt x="1842507" y="561532"/>
                  <a:pt x="1844243" y="560664"/>
                </a:cubicBezTo>
                <a:cubicBezTo>
                  <a:pt x="1850320" y="558928"/>
                  <a:pt x="1857265" y="556757"/>
                  <a:pt x="1865079" y="554153"/>
                </a:cubicBezTo>
                <a:cubicBezTo>
                  <a:pt x="1866815" y="553285"/>
                  <a:pt x="1868117" y="552851"/>
                  <a:pt x="1868985" y="552851"/>
                </a:cubicBezTo>
                <a:cubicBezTo>
                  <a:pt x="1874195" y="549378"/>
                  <a:pt x="1879403" y="548944"/>
                  <a:pt x="1884612" y="551548"/>
                </a:cubicBezTo>
                <a:cubicBezTo>
                  <a:pt x="1897635" y="559362"/>
                  <a:pt x="1905883" y="567175"/>
                  <a:pt x="1909355" y="574989"/>
                </a:cubicBezTo>
                <a:cubicBezTo>
                  <a:pt x="1912827" y="579330"/>
                  <a:pt x="1912827" y="583236"/>
                  <a:pt x="1909355" y="586709"/>
                </a:cubicBezTo>
                <a:cubicBezTo>
                  <a:pt x="1904146" y="592786"/>
                  <a:pt x="1898937" y="600166"/>
                  <a:pt x="1893728" y="608847"/>
                </a:cubicBezTo>
                <a:cubicBezTo>
                  <a:pt x="1888519" y="619265"/>
                  <a:pt x="1882442" y="628381"/>
                  <a:pt x="1875497" y="636194"/>
                </a:cubicBezTo>
                <a:cubicBezTo>
                  <a:pt x="1901541" y="650085"/>
                  <a:pt x="1930191" y="659201"/>
                  <a:pt x="1961445" y="663542"/>
                </a:cubicBezTo>
                <a:cubicBezTo>
                  <a:pt x="1964050" y="664410"/>
                  <a:pt x="1965352" y="665278"/>
                  <a:pt x="1965352" y="666146"/>
                </a:cubicBezTo>
                <a:cubicBezTo>
                  <a:pt x="1965352" y="667014"/>
                  <a:pt x="1964050" y="667882"/>
                  <a:pt x="1961445" y="668751"/>
                </a:cubicBezTo>
                <a:cubicBezTo>
                  <a:pt x="1938004" y="675696"/>
                  <a:pt x="1918037" y="679603"/>
                  <a:pt x="1901541" y="680471"/>
                </a:cubicBezTo>
                <a:cubicBezTo>
                  <a:pt x="1895465" y="682207"/>
                  <a:pt x="1890690" y="681773"/>
                  <a:pt x="1887217" y="679169"/>
                </a:cubicBezTo>
                <a:cubicBezTo>
                  <a:pt x="1886349" y="679169"/>
                  <a:pt x="1885480" y="678734"/>
                  <a:pt x="1884612" y="677866"/>
                </a:cubicBezTo>
                <a:cubicBezTo>
                  <a:pt x="1875931" y="674394"/>
                  <a:pt x="1868551" y="669619"/>
                  <a:pt x="1862474" y="663542"/>
                </a:cubicBezTo>
                <a:cubicBezTo>
                  <a:pt x="1861606" y="662673"/>
                  <a:pt x="1860304" y="661371"/>
                  <a:pt x="1858568" y="659635"/>
                </a:cubicBezTo>
                <a:cubicBezTo>
                  <a:pt x="1855963" y="657898"/>
                  <a:pt x="1854226" y="656596"/>
                  <a:pt x="1853358" y="655728"/>
                </a:cubicBezTo>
                <a:cubicBezTo>
                  <a:pt x="1853358" y="655728"/>
                  <a:pt x="1852925" y="656162"/>
                  <a:pt x="1852056" y="657030"/>
                </a:cubicBezTo>
                <a:cubicBezTo>
                  <a:pt x="1837298" y="665712"/>
                  <a:pt x="1815593" y="671355"/>
                  <a:pt x="1786944" y="673960"/>
                </a:cubicBezTo>
                <a:cubicBezTo>
                  <a:pt x="1786076" y="682641"/>
                  <a:pt x="1783471" y="689152"/>
                  <a:pt x="1779130" y="693493"/>
                </a:cubicBezTo>
                <a:cubicBezTo>
                  <a:pt x="1774789" y="696966"/>
                  <a:pt x="1770015" y="696966"/>
                  <a:pt x="1764805" y="693493"/>
                </a:cubicBezTo>
                <a:cubicBezTo>
                  <a:pt x="1756992" y="684812"/>
                  <a:pt x="1753520" y="676564"/>
                  <a:pt x="1754388" y="668751"/>
                </a:cubicBezTo>
                <a:cubicBezTo>
                  <a:pt x="1756992" y="653124"/>
                  <a:pt x="1757426" y="630117"/>
                  <a:pt x="1755690" y="599732"/>
                </a:cubicBezTo>
                <a:cubicBezTo>
                  <a:pt x="1755690" y="597127"/>
                  <a:pt x="1755690" y="593220"/>
                  <a:pt x="1755690" y="588011"/>
                </a:cubicBezTo>
                <a:cubicBezTo>
                  <a:pt x="1754822" y="567175"/>
                  <a:pt x="1751784" y="553719"/>
                  <a:pt x="1746574" y="547642"/>
                </a:cubicBezTo>
                <a:cubicBezTo>
                  <a:pt x="1744838" y="540696"/>
                  <a:pt x="1748311" y="538092"/>
                  <a:pt x="1756992" y="539828"/>
                </a:cubicBezTo>
                <a:close/>
                <a:moveTo>
                  <a:pt x="6721794" y="539503"/>
                </a:moveTo>
                <a:cubicBezTo>
                  <a:pt x="6723314" y="539286"/>
                  <a:pt x="6725158" y="539394"/>
                  <a:pt x="6727328" y="539828"/>
                </a:cubicBezTo>
                <a:cubicBezTo>
                  <a:pt x="6728197" y="539828"/>
                  <a:pt x="6729499" y="540262"/>
                  <a:pt x="6731235" y="541130"/>
                </a:cubicBezTo>
                <a:cubicBezTo>
                  <a:pt x="6745126" y="543735"/>
                  <a:pt x="6753808" y="548510"/>
                  <a:pt x="6757280" y="555455"/>
                </a:cubicBezTo>
                <a:cubicBezTo>
                  <a:pt x="6760753" y="561532"/>
                  <a:pt x="6761187" y="567175"/>
                  <a:pt x="6758582" y="572384"/>
                </a:cubicBezTo>
                <a:cubicBezTo>
                  <a:pt x="6757714" y="576725"/>
                  <a:pt x="6756846" y="585841"/>
                  <a:pt x="6755978" y="599732"/>
                </a:cubicBezTo>
                <a:cubicBezTo>
                  <a:pt x="6755110" y="605809"/>
                  <a:pt x="6754676" y="610584"/>
                  <a:pt x="6754676" y="614056"/>
                </a:cubicBezTo>
                <a:cubicBezTo>
                  <a:pt x="6754676" y="621870"/>
                  <a:pt x="6754676" y="629683"/>
                  <a:pt x="6754676" y="637497"/>
                </a:cubicBezTo>
                <a:cubicBezTo>
                  <a:pt x="6757280" y="636628"/>
                  <a:pt x="6760319" y="635760"/>
                  <a:pt x="6763792" y="634892"/>
                </a:cubicBezTo>
                <a:cubicBezTo>
                  <a:pt x="6768132" y="634024"/>
                  <a:pt x="6771605" y="633156"/>
                  <a:pt x="6774210" y="632288"/>
                </a:cubicBezTo>
                <a:cubicBezTo>
                  <a:pt x="6781155" y="630551"/>
                  <a:pt x="6787666" y="634024"/>
                  <a:pt x="6793743" y="642706"/>
                </a:cubicBezTo>
                <a:lnTo>
                  <a:pt x="6793743" y="634892"/>
                </a:lnTo>
                <a:cubicBezTo>
                  <a:pt x="6793743" y="622738"/>
                  <a:pt x="6792875" y="612754"/>
                  <a:pt x="6791138" y="604940"/>
                </a:cubicBezTo>
                <a:cubicBezTo>
                  <a:pt x="6783325" y="612754"/>
                  <a:pt x="6772907" y="621001"/>
                  <a:pt x="6759884" y="629683"/>
                </a:cubicBezTo>
                <a:cubicBezTo>
                  <a:pt x="6758148" y="631419"/>
                  <a:pt x="6756846" y="631854"/>
                  <a:pt x="6755978" y="630985"/>
                </a:cubicBezTo>
                <a:cubicBezTo>
                  <a:pt x="6755110" y="630117"/>
                  <a:pt x="6755110" y="628381"/>
                  <a:pt x="6755978" y="625776"/>
                </a:cubicBezTo>
                <a:cubicBezTo>
                  <a:pt x="6760319" y="618831"/>
                  <a:pt x="6763358" y="611452"/>
                  <a:pt x="6765094" y="603638"/>
                </a:cubicBezTo>
                <a:cubicBezTo>
                  <a:pt x="6766830" y="600166"/>
                  <a:pt x="6767698" y="596259"/>
                  <a:pt x="6767698" y="591918"/>
                </a:cubicBezTo>
                <a:cubicBezTo>
                  <a:pt x="6767698" y="589314"/>
                  <a:pt x="6769000" y="587577"/>
                  <a:pt x="6771605" y="586709"/>
                </a:cubicBezTo>
                <a:cubicBezTo>
                  <a:pt x="6778550" y="587577"/>
                  <a:pt x="6783760" y="589314"/>
                  <a:pt x="6787232" y="591918"/>
                </a:cubicBezTo>
                <a:cubicBezTo>
                  <a:pt x="6788968" y="588445"/>
                  <a:pt x="6792007" y="587143"/>
                  <a:pt x="6796348" y="588011"/>
                </a:cubicBezTo>
                <a:cubicBezTo>
                  <a:pt x="6806766" y="589748"/>
                  <a:pt x="6814145" y="591918"/>
                  <a:pt x="6818486" y="594523"/>
                </a:cubicBezTo>
                <a:cubicBezTo>
                  <a:pt x="6827168" y="588445"/>
                  <a:pt x="6834547" y="582802"/>
                  <a:pt x="6840624" y="577593"/>
                </a:cubicBezTo>
                <a:cubicBezTo>
                  <a:pt x="6844965" y="574121"/>
                  <a:pt x="6848872" y="569780"/>
                  <a:pt x="6852344" y="564571"/>
                </a:cubicBezTo>
                <a:cubicBezTo>
                  <a:pt x="6854080" y="561098"/>
                  <a:pt x="6857988" y="559796"/>
                  <a:pt x="6864064" y="560664"/>
                </a:cubicBezTo>
                <a:cubicBezTo>
                  <a:pt x="6877086" y="565005"/>
                  <a:pt x="6887504" y="571082"/>
                  <a:pt x="6895318" y="578896"/>
                </a:cubicBezTo>
                <a:cubicBezTo>
                  <a:pt x="6897054" y="581500"/>
                  <a:pt x="6896186" y="584539"/>
                  <a:pt x="6892714" y="588011"/>
                </a:cubicBezTo>
                <a:cubicBezTo>
                  <a:pt x="6891846" y="588011"/>
                  <a:pt x="6890544" y="588445"/>
                  <a:pt x="6888807" y="589314"/>
                </a:cubicBezTo>
                <a:cubicBezTo>
                  <a:pt x="6879258" y="591918"/>
                  <a:pt x="6872746" y="594523"/>
                  <a:pt x="6869273" y="597127"/>
                </a:cubicBezTo>
                <a:cubicBezTo>
                  <a:pt x="6867538" y="597995"/>
                  <a:pt x="6864933" y="598863"/>
                  <a:pt x="6861460" y="599732"/>
                </a:cubicBezTo>
                <a:cubicBezTo>
                  <a:pt x="6848438" y="604072"/>
                  <a:pt x="6837152" y="607111"/>
                  <a:pt x="6827602" y="608847"/>
                </a:cubicBezTo>
                <a:cubicBezTo>
                  <a:pt x="6827602" y="621001"/>
                  <a:pt x="6827602" y="633590"/>
                  <a:pt x="6827602" y="646612"/>
                </a:cubicBezTo>
                <a:cubicBezTo>
                  <a:pt x="6832810" y="646612"/>
                  <a:pt x="6839756" y="645744"/>
                  <a:pt x="6848438" y="644008"/>
                </a:cubicBezTo>
                <a:cubicBezTo>
                  <a:pt x="6847570" y="644876"/>
                  <a:pt x="6848438" y="644876"/>
                  <a:pt x="6851042" y="644008"/>
                </a:cubicBezTo>
                <a:cubicBezTo>
                  <a:pt x="6853646" y="643140"/>
                  <a:pt x="6857120" y="642271"/>
                  <a:pt x="6861460" y="641403"/>
                </a:cubicBezTo>
                <a:cubicBezTo>
                  <a:pt x="6871878" y="638799"/>
                  <a:pt x="6878823" y="637063"/>
                  <a:pt x="6882296" y="636194"/>
                </a:cubicBezTo>
                <a:cubicBezTo>
                  <a:pt x="6889241" y="634458"/>
                  <a:pt x="6895752" y="634458"/>
                  <a:pt x="6901830" y="636194"/>
                </a:cubicBezTo>
                <a:cubicBezTo>
                  <a:pt x="6902698" y="636194"/>
                  <a:pt x="6903566" y="636628"/>
                  <a:pt x="6904434" y="637497"/>
                </a:cubicBezTo>
                <a:cubicBezTo>
                  <a:pt x="6912248" y="640969"/>
                  <a:pt x="6917457" y="644876"/>
                  <a:pt x="6920061" y="649217"/>
                </a:cubicBezTo>
                <a:cubicBezTo>
                  <a:pt x="6924402" y="657030"/>
                  <a:pt x="6923534" y="661371"/>
                  <a:pt x="6917457" y="662239"/>
                </a:cubicBezTo>
                <a:cubicBezTo>
                  <a:pt x="6905302" y="664844"/>
                  <a:pt x="6889241" y="666580"/>
                  <a:pt x="6869273" y="667448"/>
                </a:cubicBezTo>
                <a:cubicBezTo>
                  <a:pt x="6872746" y="668316"/>
                  <a:pt x="6875784" y="669619"/>
                  <a:pt x="6878389" y="671355"/>
                </a:cubicBezTo>
                <a:cubicBezTo>
                  <a:pt x="6881862" y="673960"/>
                  <a:pt x="6882730" y="678300"/>
                  <a:pt x="6880994" y="684377"/>
                </a:cubicBezTo>
                <a:cubicBezTo>
                  <a:pt x="6878389" y="688718"/>
                  <a:pt x="6877086" y="693927"/>
                  <a:pt x="6877086" y="700004"/>
                </a:cubicBezTo>
                <a:cubicBezTo>
                  <a:pt x="6877086" y="721709"/>
                  <a:pt x="6876653" y="739506"/>
                  <a:pt x="6875784" y="753397"/>
                </a:cubicBezTo>
                <a:cubicBezTo>
                  <a:pt x="6874048" y="786387"/>
                  <a:pt x="6869708" y="810261"/>
                  <a:pt x="6862762" y="825020"/>
                </a:cubicBezTo>
                <a:cubicBezTo>
                  <a:pt x="6861026" y="826756"/>
                  <a:pt x="6860158" y="827625"/>
                  <a:pt x="6860158" y="827625"/>
                </a:cubicBezTo>
                <a:cubicBezTo>
                  <a:pt x="6859290" y="827625"/>
                  <a:pt x="6858422" y="826756"/>
                  <a:pt x="6857553" y="825020"/>
                </a:cubicBezTo>
                <a:cubicBezTo>
                  <a:pt x="6853212" y="811129"/>
                  <a:pt x="6849740" y="790728"/>
                  <a:pt x="6847135" y="763815"/>
                </a:cubicBezTo>
                <a:cubicBezTo>
                  <a:pt x="6845399" y="734297"/>
                  <a:pt x="6844530" y="712593"/>
                  <a:pt x="6844530" y="698702"/>
                </a:cubicBezTo>
                <a:cubicBezTo>
                  <a:pt x="6844530" y="687416"/>
                  <a:pt x="6843228" y="677866"/>
                  <a:pt x="6840624" y="670053"/>
                </a:cubicBezTo>
                <a:cubicBezTo>
                  <a:pt x="6838888" y="670053"/>
                  <a:pt x="6836284" y="670487"/>
                  <a:pt x="6832810" y="671355"/>
                </a:cubicBezTo>
                <a:cubicBezTo>
                  <a:pt x="6829338" y="671355"/>
                  <a:pt x="6827168" y="671355"/>
                  <a:pt x="6826299" y="671355"/>
                </a:cubicBezTo>
                <a:cubicBezTo>
                  <a:pt x="6825431" y="673960"/>
                  <a:pt x="6824997" y="676998"/>
                  <a:pt x="6824997" y="680471"/>
                </a:cubicBezTo>
                <a:cubicBezTo>
                  <a:pt x="6819788" y="741242"/>
                  <a:pt x="6792440" y="781612"/>
                  <a:pt x="6742956" y="801580"/>
                </a:cubicBezTo>
                <a:cubicBezTo>
                  <a:pt x="6740351" y="802448"/>
                  <a:pt x="6738615" y="802448"/>
                  <a:pt x="6737746" y="801580"/>
                </a:cubicBezTo>
                <a:cubicBezTo>
                  <a:pt x="6736878" y="800711"/>
                  <a:pt x="6737312" y="799409"/>
                  <a:pt x="6739048" y="797673"/>
                </a:cubicBezTo>
                <a:cubicBezTo>
                  <a:pt x="6752940" y="783782"/>
                  <a:pt x="6763792" y="769892"/>
                  <a:pt x="6771605" y="756001"/>
                </a:cubicBezTo>
                <a:cubicBezTo>
                  <a:pt x="6758582" y="755133"/>
                  <a:pt x="6741653" y="756001"/>
                  <a:pt x="6720817" y="758606"/>
                </a:cubicBezTo>
                <a:cubicBezTo>
                  <a:pt x="6706927" y="759474"/>
                  <a:pt x="6692602" y="762946"/>
                  <a:pt x="6677843" y="769023"/>
                </a:cubicBezTo>
                <a:cubicBezTo>
                  <a:pt x="6672634" y="771628"/>
                  <a:pt x="6668728" y="772496"/>
                  <a:pt x="6666123" y="771628"/>
                </a:cubicBezTo>
                <a:cubicBezTo>
                  <a:pt x="6660914" y="767287"/>
                  <a:pt x="6656574" y="761210"/>
                  <a:pt x="6653100" y="753397"/>
                </a:cubicBezTo>
                <a:cubicBezTo>
                  <a:pt x="6651364" y="749056"/>
                  <a:pt x="6652666" y="744715"/>
                  <a:pt x="6657007" y="740374"/>
                </a:cubicBezTo>
                <a:cubicBezTo>
                  <a:pt x="6659612" y="735165"/>
                  <a:pt x="6661782" y="726049"/>
                  <a:pt x="6663518" y="713027"/>
                </a:cubicBezTo>
                <a:cubicBezTo>
                  <a:pt x="6663518" y="708686"/>
                  <a:pt x="6663952" y="701741"/>
                  <a:pt x="6664820" y="692191"/>
                </a:cubicBezTo>
                <a:cubicBezTo>
                  <a:pt x="6666557" y="655728"/>
                  <a:pt x="6666992" y="630117"/>
                  <a:pt x="6666123" y="615358"/>
                </a:cubicBezTo>
                <a:cubicBezTo>
                  <a:pt x="6666123" y="602336"/>
                  <a:pt x="6663952" y="590616"/>
                  <a:pt x="6659612" y="580198"/>
                </a:cubicBezTo>
                <a:cubicBezTo>
                  <a:pt x="6657007" y="574989"/>
                  <a:pt x="6659612" y="572384"/>
                  <a:pt x="6667425" y="572384"/>
                </a:cubicBezTo>
                <a:cubicBezTo>
                  <a:pt x="6679580" y="574989"/>
                  <a:pt x="6689998" y="580632"/>
                  <a:pt x="6698679" y="589314"/>
                </a:cubicBezTo>
                <a:cubicBezTo>
                  <a:pt x="6700416" y="591918"/>
                  <a:pt x="6701284" y="594957"/>
                  <a:pt x="6701284" y="598429"/>
                </a:cubicBezTo>
                <a:cubicBezTo>
                  <a:pt x="6709097" y="599297"/>
                  <a:pt x="6715174" y="601468"/>
                  <a:pt x="6719515" y="604940"/>
                </a:cubicBezTo>
                <a:cubicBezTo>
                  <a:pt x="6726460" y="606677"/>
                  <a:pt x="6729065" y="610149"/>
                  <a:pt x="6727328" y="615358"/>
                </a:cubicBezTo>
                <a:cubicBezTo>
                  <a:pt x="6727328" y="626645"/>
                  <a:pt x="6724290" y="633156"/>
                  <a:pt x="6718212" y="634892"/>
                </a:cubicBezTo>
                <a:cubicBezTo>
                  <a:pt x="6714740" y="633156"/>
                  <a:pt x="6711702" y="630551"/>
                  <a:pt x="6709097" y="627079"/>
                </a:cubicBezTo>
                <a:cubicBezTo>
                  <a:pt x="6709097" y="626210"/>
                  <a:pt x="6708664" y="624474"/>
                  <a:pt x="6707794" y="621870"/>
                </a:cubicBezTo>
                <a:cubicBezTo>
                  <a:pt x="6705190" y="616661"/>
                  <a:pt x="6703020" y="611452"/>
                  <a:pt x="6701284" y="606243"/>
                </a:cubicBezTo>
                <a:cubicBezTo>
                  <a:pt x="6700416" y="619265"/>
                  <a:pt x="6699114" y="632288"/>
                  <a:pt x="6697377" y="645310"/>
                </a:cubicBezTo>
                <a:cubicBezTo>
                  <a:pt x="6701718" y="645310"/>
                  <a:pt x="6708229" y="644442"/>
                  <a:pt x="6716910" y="642706"/>
                </a:cubicBezTo>
                <a:cubicBezTo>
                  <a:pt x="6721252" y="641837"/>
                  <a:pt x="6724724" y="641403"/>
                  <a:pt x="6727328" y="641403"/>
                </a:cubicBezTo>
                <a:cubicBezTo>
                  <a:pt x="6728197" y="626645"/>
                  <a:pt x="6728630" y="613188"/>
                  <a:pt x="6728630" y="601034"/>
                </a:cubicBezTo>
                <a:cubicBezTo>
                  <a:pt x="6728630" y="579330"/>
                  <a:pt x="6725592" y="562834"/>
                  <a:pt x="6719515" y="551548"/>
                </a:cubicBezTo>
                <a:cubicBezTo>
                  <a:pt x="6717779" y="547208"/>
                  <a:pt x="6717344" y="543735"/>
                  <a:pt x="6718212" y="541130"/>
                </a:cubicBezTo>
                <a:cubicBezTo>
                  <a:pt x="6719082" y="540262"/>
                  <a:pt x="6720275" y="539720"/>
                  <a:pt x="6721794" y="539503"/>
                </a:cubicBezTo>
                <a:close/>
                <a:moveTo>
                  <a:pt x="759146" y="539503"/>
                </a:moveTo>
                <a:cubicBezTo>
                  <a:pt x="760231" y="539720"/>
                  <a:pt x="761642" y="540262"/>
                  <a:pt x="763378" y="541130"/>
                </a:cubicBezTo>
                <a:cubicBezTo>
                  <a:pt x="772060" y="545471"/>
                  <a:pt x="780741" y="554153"/>
                  <a:pt x="789423" y="567175"/>
                </a:cubicBezTo>
                <a:cubicBezTo>
                  <a:pt x="793763" y="571516"/>
                  <a:pt x="793330" y="576725"/>
                  <a:pt x="788121" y="582802"/>
                </a:cubicBezTo>
                <a:cubicBezTo>
                  <a:pt x="780307" y="595825"/>
                  <a:pt x="775533" y="604072"/>
                  <a:pt x="773796" y="607545"/>
                </a:cubicBezTo>
                <a:cubicBezTo>
                  <a:pt x="772060" y="610149"/>
                  <a:pt x="769456" y="614056"/>
                  <a:pt x="765983" y="619265"/>
                </a:cubicBezTo>
                <a:cubicBezTo>
                  <a:pt x="761642" y="626210"/>
                  <a:pt x="758603" y="631419"/>
                  <a:pt x="756868" y="634892"/>
                </a:cubicBezTo>
                <a:cubicBezTo>
                  <a:pt x="769021" y="640101"/>
                  <a:pt x="774231" y="649651"/>
                  <a:pt x="772494" y="663542"/>
                </a:cubicBezTo>
                <a:cubicBezTo>
                  <a:pt x="771625" y="680037"/>
                  <a:pt x="771192" y="709120"/>
                  <a:pt x="771192" y="750792"/>
                </a:cubicBezTo>
                <a:cubicBezTo>
                  <a:pt x="771192" y="768155"/>
                  <a:pt x="768153" y="781612"/>
                  <a:pt x="762077" y="791162"/>
                </a:cubicBezTo>
                <a:cubicBezTo>
                  <a:pt x="758603" y="796371"/>
                  <a:pt x="753395" y="796371"/>
                  <a:pt x="746449" y="791162"/>
                </a:cubicBezTo>
                <a:cubicBezTo>
                  <a:pt x="743845" y="787689"/>
                  <a:pt x="741240" y="783782"/>
                  <a:pt x="738636" y="779441"/>
                </a:cubicBezTo>
                <a:cubicBezTo>
                  <a:pt x="737768" y="776837"/>
                  <a:pt x="736900" y="774667"/>
                  <a:pt x="736031" y="772930"/>
                </a:cubicBezTo>
                <a:cubicBezTo>
                  <a:pt x="733426" y="767721"/>
                  <a:pt x="733426" y="760776"/>
                  <a:pt x="736031" y="752094"/>
                </a:cubicBezTo>
                <a:cubicBezTo>
                  <a:pt x="741240" y="719972"/>
                  <a:pt x="743411" y="692625"/>
                  <a:pt x="742542" y="670053"/>
                </a:cubicBezTo>
                <a:cubicBezTo>
                  <a:pt x="742542" y="663107"/>
                  <a:pt x="742109" y="657898"/>
                  <a:pt x="741240" y="654426"/>
                </a:cubicBezTo>
                <a:cubicBezTo>
                  <a:pt x="741240" y="654426"/>
                  <a:pt x="740806" y="654860"/>
                  <a:pt x="739938" y="655728"/>
                </a:cubicBezTo>
                <a:cubicBezTo>
                  <a:pt x="721707" y="675696"/>
                  <a:pt x="703475" y="690021"/>
                  <a:pt x="685244" y="698702"/>
                </a:cubicBezTo>
                <a:cubicBezTo>
                  <a:pt x="683507" y="699570"/>
                  <a:pt x="682206" y="699570"/>
                  <a:pt x="681337" y="698702"/>
                </a:cubicBezTo>
                <a:cubicBezTo>
                  <a:pt x="680468" y="697834"/>
                  <a:pt x="680903" y="696532"/>
                  <a:pt x="682639" y="694795"/>
                </a:cubicBezTo>
                <a:cubicBezTo>
                  <a:pt x="704343" y="672223"/>
                  <a:pt x="725613" y="636194"/>
                  <a:pt x="746449" y="586709"/>
                </a:cubicBezTo>
                <a:cubicBezTo>
                  <a:pt x="753395" y="566741"/>
                  <a:pt x="755998" y="553719"/>
                  <a:pt x="754262" y="547642"/>
                </a:cubicBezTo>
                <a:cubicBezTo>
                  <a:pt x="754262" y="543301"/>
                  <a:pt x="755131" y="540696"/>
                  <a:pt x="756868" y="539828"/>
                </a:cubicBezTo>
                <a:cubicBezTo>
                  <a:pt x="757301" y="539394"/>
                  <a:pt x="758061" y="539286"/>
                  <a:pt x="759146" y="539503"/>
                </a:cubicBezTo>
                <a:close/>
                <a:moveTo>
                  <a:pt x="1487427" y="538526"/>
                </a:moveTo>
                <a:cubicBezTo>
                  <a:pt x="1503054" y="544603"/>
                  <a:pt x="1513472" y="550246"/>
                  <a:pt x="1518681" y="555455"/>
                </a:cubicBezTo>
                <a:cubicBezTo>
                  <a:pt x="1523022" y="559796"/>
                  <a:pt x="1523022" y="564137"/>
                  <a:pt x="1518681" y="568478"/>
                </a:cubicBezTo>
                <a:cubicBezTo>
                  <a:pt x="1514341" y="571082"/>
                  <a:pt x="1510433" y="575857"/>
                  <a:pt x="1506961" y="582802"/>
                </a:cubicBezTo>
                <a:cubicBezTo>
                  <a:pt x="1510433" y="581934"/>
                  <a:pt x="1515208" y="580198"/>
                  <a:pt x="1521286" y="577593"/>
                </a:cubicBezTo>
                <a:cubicBezTo>
                  <a:pt x="1523022" y="576725"/>
                  <a:pt x="1524324" y="576291"/>
                  <a:pt x="1525192" y="576291"/>
                </a:cubicBezTo>
                <a:cubicBezTo>
                  <a:pt x="1530401" y="573687"/>
                  <a:pt x="1536045" y="573687"/>
                  <a:pt x="1542122" y="576291"/>
                </a:cubicBezTo>
                <a:cubicBezTo>
                  <a:pt x="1550803" y="580632"/>
                  <a:pt x="1557315" y="586275"/>
                  <a:pt x="1561656" y="593220"/>
                </a:cubicBezTo>
                <a:cubicBezTo>
                  <a:pt x="1565128" y="600166"/>
                  <a:pt x="1564694" y="604940"/>
                  <a:pt x="1560353" y="607545"/>
                </a:cubicBezTo>
                <a:cubicBezTo>
                  <a:pt x="1554276" y="611886"/>
                  <a:pt x="1545594" y="620567"/>
                  <a:pt x="1534308" y="633590"/>
                </a:cubicBezTo>
                <a:cubicBezTo>
                  <a:pt x="1531703" y="637063"/>
                  <a:pt x="1528665" y="640969"/>
                  <a:pt x="1525192" y="645310"/>
                </a:cubicBezTo>
                <a:cubicBezTo>
                  <a:pt x="1552106" y="663542"/>
                  <a:pt x="1586832" y="679169"/>
                  <a:pt x="1629372" y="692191"/>
                </a:cubicBezTo>
                <a:cubicBezTo>
                  <a:pt x="1631108" y="693059"/>
                  <a:pt x="1631977" y="693927"/>
                  <a:pt x="1631977" y="694795"/>
                </a:cubicBezTo>
                <a:cubicBezTo>
                  <a:pt x="1631108" y="696532"/>
                  <a:pt x="1629806" y="697834"/>
                  <a:pt x="1628070" y="698702"/>
                </a:cubicBezTo>
                <a:cubicBezTo>
                  <a:pt x="1624597" y="698702"/>
                  <a:pt x="1615916" y="700004"/>
                  <a:pt x="1602024" y="702609"/>
                </a:cubicBezTo>
                <a:cubicBezTo>
                  <a:pt x="1582057" y="706082"/>
                  <a:pt x="1569469" y="708252"/>
                  <a:pt x="1564260" y="709120"/>
                </a:cubicBezTo>
                <a:cubicBezTo>
                  <a:pt x="1559051" y="710856"/>
                  <a:pt x="1553842" y="709554"/>
                  <a:pt x="1548633" y="705213"/>
                </a:cubicBezTo>
                <a:cubicBezTo>
                  <a:pt x="1532138" y="694795"/>
                  <a:pt x="1517379" y="682207"/>
                  <a:pt x="1504357" y="667448"/>
                </a:cubicBezTo>
                <a:cubicBezTo>
                  <a:pt x="1502620" y="668316"/>
                  <a:pt x="1500016" y="670053"/>
                  <a:pt x="1496543" y="672657"/>
                </a:cubicBezTo>
                <a:cubicBezTo>
                  <a:pt x="1492201" y="676130"/>
                  <a:pt x="1488296" y="678734"/>
                  <a:pt x="1484822" y="680471"/>
                </a:cubicBezTo>
                <a:cubicBezTo>
                  <a:pt x="1465723" y="693493"/>
                  <a:pt x="1443151" y="703477"/>
                  <a:pt x="1417106" y="710422"/>
                </a:cubicBezTo>
                <a:cubicBezTo>
                  <a:pt x="1414501" y="711291"/>
                  <a:pt x="1412765" y="710856"/>
                  <a:pt x="1411898" y="709120"/>
                </a:cubicBezTo>
                <a:cubicBezTo>
                  <a:pt x="1411898" y="708252"/>
                  <a:pt x="1412765" y="706950"/>
                  <a:pt x="1414501" y="705213"/>
                </a:cubicBezTo>
                <a:cubicBezTo>
                  <a:pt x="1441414" y="690455"/>
                  <a:pt x="1465289" y="670487"/>
                  <a:pt x="1486125" y="645310"/>
                </a:cubicBezTo>
                <a:cubicBezTo>
                  <a:pt x="1484389" y="642706"/>
                  <a:pt x="1482218" y="638799"/>
                  <a:pt x="1479613" y="633590"/>
                </a:cubicBezTo>
                <a:cubicBezTo>
                  <a:pt x="1476142" y="629249"/>
                  <a:pt x="1473537" y="625776"/>
                  <a:pt x="1471800" y="623172"/>
                </a:cubicBezTo>
                <a:cubicBezTo>
                  <a:pt x="1461382" y="633590"/>
                  <a:pt x="1450530" y="642706"/>
                  <a:pt x="1439244" y="650519"/>
                </a:cubicBezTo>
                <a:cubicBezTo>
                  <a:pt x="1437508" y="651387"/>
                  <a:pt x="1436205" y="650953"/>
                  <a:pt x="1435338" y="649217"/>
                </a:cubicBezTo>
                <a:cubicBezTo>
                  <a:pt x="1434469" y="648349"/>
                  <a:pt x="1434904" y="647046"/>
                  <a:pt x="1436640" y="645310"/>
                </a:cubicBezTo>
                <a:cubicBezTo>
                  <a:pt x="1436640" y="644442"/>
                  <a:pt x="1437074" y="644008"/>
                  <a:pt x="1437942" y="644008"/>
                </a:cubicBezTo>
                <a:cubicBezTo>
                  <a:pt x="1437942" y="644008"/>
                  <a:pt x="1437508" y="644008"/>
                  <a:pt x="1436640" y="644008"/>
                </a:cubicBezTo>
                <a:cubicBezTo>
                  <a:pt x="1430562" y="646612"/>
                  <a:pt x="1419277" y="653992"/>
                  <a:pt x="1402781" y="666146"/>
                </a:cubicBezTo>
                <a:cubicBezTo>
                  <a:pt x="1394968" y="672223"/>
                  <a:pt x="1385852" y="679603"/>
                  <a:pt x="1375434" y="688284"/>
                </a:cubicBezTo>
                <a:cubicBezTo>
                  <a:pt x="1393666" y="683943"/>
                  <a:pt x="1413633" y="680037"/>
                  <a:pt x="1435338" y="676564"/>
                </a:cubicBezTo>
                <a:cubicBezTo>
                  <a:pt x="1438810" y="675696"/>
                  <a:pt x="1440980" y="675696"/>
                  <a:pt x="1441848" y="676564"/>
                </a:cubicBezTo>
                <a:cubicBezTo>
                  <a:pt x="1441848" y="678300"/>
                  <a:pt x="1440546" y="680037"/>
                  <a:pt x="1437942" y="681773"/>
                </a:cubicBezTo>
                <a:cubicBezTo>
                  <a:pt x="1431865" y="686114"/>
                  <a:pt x="1421013" y="693059"/>
                  <a:pt x="1405385" y="702609"/>
                </a:cubicBezTo>
                <a:cubicBezTo>
                  <a:pt x="1400177" y="706082"/>
                  <a:pt x="1396704" y="708252"/>
                  <a:pt x="1394968" y="709120"/>
                </a:cubicBezTo>
                <a:cubicBezTo>
                  <a:pt x="1392364" y="710856"/>
                  <a:pt x="1389325" y="712593"/>
                  <a:pt x="1385852" y="714329"/>
                </a:cubicBezTo>
                <a:cubicBezTo>
                  <a:pt x="1378039" y="718670"/>
                  <a:pt x="1372395" y="722577"/>
                  <a:pt x="1368923" y="726049"/>
                </a:cubicBezTo>
                <a:cubicBezTo>
                  <a:pt x="1363714" y="728654"/>
                  <a:pt x="1359373" y="728654"/>
                  <a:pt x="1355901" y="726049"/>
                </a:cubicBezTo>
                <a:cubicBezTo>
                  <a:pt x="1348087" y="717368"/>
                  <a:pt x="1342878" y="707384"/>
                  <a:pt x="1340274" y="696098"/>
                </a:cubicBezTo>
                <a:cubicBezTo>
                  <a:pt x="1340274" y="690889"/>
                  <a:pt x="1341576" y="688718"/>
                  <a:pt x="1344180" y="689586"/>
                </a:cubicBezTo>
                <a:cubicBezTo>
                  <a:pt x="1350258" y="690455"/>
                  <a:pt x="1356768" y="686114"/>
                  <a:pt x="1363714" y="676564"/>
                </a:cubicBezTo>
                <a:cubicBezTo>
                  <a:pt x="1365450" y="674828"/>
                  <a:pt x="1368055" y="672223"/>
                  <a:pt x="1371527" y="668751"/>
                </a:cubicBezTo>
                <a:cubicBezTo>
                  <a:pt x="1374132" y="665278"/>
                  <a:pt x="1376303" y="662673"/>
                  <a:pt x="1378039" y="660937"/>
                </a:cubicBezTo>
                <a:cubicBezTo>
                  <a:pt x="1371093" y="664410"/>
                  <a:pt x="1365016" y="667882"/>
                  <a:pt x="1359807" y="671355"/>
                </a:cubicBezTo>
                <a:cubicBezTo>
                  <a:pt x="1354598" y="673091"/>
                  <a:pt x="1350691" y="672657"/>
                  <a:pt x="1348087" y="670053"/>
                </a:cubicBezTo>
                <a:cubicBezTo>
                  <a:pt x="1342010" y="665712"/>
                  <a:pt x="1338103" y="658767"/>
                  <a:pt x="1336368" y="649217"/>
                </a:cubicBezTo>
                <a:cubicBezTo>
                  <a:pt x="1334630" y="643140"/>
                  <a:pt x="1335498" y="639667"/>
                  <a:pt x="1338971" y="638799"/>
                </a:cubicBezTo>
                <a:cubicBezTo>
                  <a:pt x="1345917" y="638799"/>
                  <a:pt x="1352427" y="634024"/>
                  <a:pt x="1358505" y="624474"/>
                </a:cubicBezTo>
                <a:cubicBezTo>
                  <a:pt x="1358505" y="623606"/>
                  <a:pt x="1359373" y="622304"/>
                  <a:pt x="1361109" y="620567"/>
                </a:cubicBezTo>
                <a:cubicBezTo>
                  <a:pt x="1366318" y="611018"/>
                  <a:pt x="1370659" y="603204"/>
                  <a:pt x="1374132" y="597127"/>
                </a:cubicBezTo>
                <a:cubicBezTo>
                  <a:pt x="1381078" y="581500"/>
                  <a:pt x="1383247" y="569780"/>
                  <a:pt x="1380643" y="561966"/>
                </a:cubicBezTo>
                <a:cubicBezTo>
                  <a:pt x="1378907" y="554153"/>
                  <a:pt x="1382380" y="551548"/>
                  <a:pt x="1391061" y="554153"/>
                </a:cubicBezTo>
                <a:cubicBezTo>
                  <a:pt x="1400611" y="555021"/>
                  <a:pt x="1411029" y="562834"/>
                  <a:pt x="1422315" y="577593"/>
                </a:cubicBezTo>
                <a:cubicBezTo>
                  <a:pt x="1424920" y="581934"/>
                  <a:pt x="1424486" y="586709"/>
                  <a:pt x="1421013" y="591918"/>
                </a:cubicBezTo>
                <a:cubicBezTo>
                  <a:pt x="1410594" y="602336"/>
                  <a:pt x="1401479" y="611018"/>
                  <a:pt x="1393666" y="617963"/>
                </a:cubicBezTo>
                <a:cubicBezTo>
                  <a:pt x="1389325" y="623172"/>
                  <a:pt x="1382813" y="630117"/>
                  <a:pt x="1374132" y="638799"/>
                </a:cubicBezTo>
                <a:cubicBezTo>
                  <a:pt x="1381078" y="638799"/>
                  <a:pt x="1388022" y="637931"/>
                  <a:pt x="1394968" y="636194"/>
                </a:cubicBezTo>
                <a:cubicBezTo>
                  <a:pt x="1401913" y="626645"/>
                  <a:pt x="1405385" y="619699"/>
                  <a:pt x="1405385" y="615358"/>
                </a:cubicBezTo>
                <a:cubicBezTo>
                  <a:pt x="1406254" y="610149"/>
                  <a:pt x="1409292" y="608413"/>
                  <a:pt x="1414501" y="610149"/>
                </a:cubicBezTo>
                <a:cubicBezTo>
                  <a:pt x="1425787" y="613622"/>
                  <a:pt x="1434036" y="620567"/>
                  <a:pt x="1439244" y="630985"/>
                </a:cubicBezTo>
                <a:cubicBezTo>
                  <a:pt x="1440980" y="633590"/>
                  <a:pt x="1441848" y="636194"/>
                  <a:pt x="1441848" y="638799"/>
                </a:cubicBezTo>
                <a:cubicBezTo>
                  <a:pt x="1451399" y="624908"/>
                  <a:pt x="1461382" y="604940"/>
                  <a:pt x="1471800" y="578896"/>
                </a:cubicBezTo>
                <a:cubicBezTo>
                  <a:pt x="1477878" y="565005"/>
                  <a:pt x="1479613" y="553719"/>
                  <a:pt x="1477009" y="545037"/>
                </a:cubicBezTo>
                <a:cubicBezTo>
                  <a:pt x="1477009" y="538960"/>
                  <a:pt x="1480482" y="536790"/>
                  <a:pt x="1487427" y="538526"/>
                </a:cubicBezTo>
                <a:close/>
                <a:moveTo>
                  <a:pt x="5197273" y="532666"/>
                </a:moveTo>
                <a:cubicBezTo>
                  <a:pt x="5200095" y="533100"/>
                  <a:pt x="5202808" y="534185"/>
                  <a:pt x="5205412" y="535921"/>
                </a:cubicBezTo>
                <a:cubicBezTo>
                  <a:pt x="5211490" y="540262"/>
                  <a:pt x="5215830" y="544603"/>
                  <a:pt x="5218435" y="548944"/>
                </a:cubicBezTo>
                <a:cubicBezTo>
                  <a:pt x="5224512" y="555889"/>
                  <a:pt x="5224078" y="560230"/>
                  <a:pt x="5217132" y="561966"/>
                </a:cubicBezTo>
                <a:cubicBezTo>
                  <a:pt x="5214528" y="562834"/>
                  <a:pt x="5209753" y="563703"/>
                  <a:pt x="5202808" y="564571"/>
                </a:cubicBezTo>
                <a:cubicBezTo>
                  <a:pt x="5189785" y="568043"/>
                  <a:pt x="5179802" y="570214"/>
                  <a:pt x="5172856" y="571082"/>
                </a:cubicBezTo>
                <a:cubicBezTo>
                  <a:pt x="5173725" y="571082"/>
                  <a:pt x="5175027" y="571516"/>
                  <a:pt x="5176763" y="572384"/>
                </a:cubicBezTo>
                <a:cubicBezTo>
                  <a:pt x="5177631" y="573252"/>
                  <a:pt x="5178499" y="574121"/>
                  <a:pt x="5179367" y="574989"/>
                </a:cubicBezTo>
                <a:cubicBezTo>
                  <a:pt x="5182840" y="578461"/>
                  <a:pt x="5183274" y="582368"/>
                  <a:pt x="5180670" y="586709"/>
                </a:cubicBezTo>
                <a:cubicBezTo>
                  <a:pt x="5178065" y="591918"/>
                  <a:pt x="5176763" y="601034"/>
                  <a:pt x="5176763" y="614056"/>
                </a:cubicBezTo>
                <a:cubicBezTo>
                  <a:pt x="5181972" y="607111"/>
                  <a:pt x="5188049" y="599732"/>
                  <a:pt x="5194994" y="591918"/>
                </a:cubicBezTo>
                <a:cubicBezTo>
                  <a:pt x="5201072" y="584105"/>
                  <a:pt x="5203242" y="578461"/>
                  <a:pt x="5201506" y="574989"/>
                </a:cubicBezTo>
                <a:cubicBezTo>
                  <a:pt x="5200638" y="571516"/>
                  <a:pt x="5203242" y="570214"/>
                  <a:pt x="5209319" y="571082"/>
                </a:cubicBezTo>
                <a:cubicBezTo>
                  <a:pt x="5218001" y="574555"/>
                  <a:pt x="5226248" y="581066"/>
                  <a:pt x="5234062" y="590616"/>
                </a:cubicBezTo>
                <a:cubicBezTo>
                  <a:pt x="5237535" y="597561"/>
                  <a:pt x="5236666" y="601902"/>
                  <a:pt x="5231457" y="603638"/>
                </a:cubicBezTo>
                <a:cubicBezTo>
                  <a:pt x="5217567" y="614056"/>
                  <a:pt x="5198901" y="623172"/>
                  <a:pt x="5175461" y="630985"/>
                </a:cubicBezTo>
                <a:lnTo>
                  <a:pt x="5175461" y="640101"/>
                </a:lnTo>
                <a:cubicBezTo>
                  <a:pt x="5178065" y="639233"/>
                  <a:pt x="5181538" y="638799"/>
                  <a:pt x="5185879" y="638799"/>
                </a:cubicBezTo>
                <a:cubicBezTo>
                  <a:pt x="5190220" y="637931"/>
                  <a:pt x="5193258" y="637497"/>
                  <a:pt x="5194994" y="637497"/>
                </a:cubicBezTo>
                <a:cubicBezTo>
                  <a:pt x="5200203" y="636628"/>
                  <a:pt x="5206281" y="635326"/>
                  <a:pt x="5213226" y="633590"/>
                </a:cubicBezTo>
                <a:cubicBezTo>
                  <a:pt x="5215830" y="632722"/>
                  <a:pt x="5218001" y="632288"/>
                  <a:pt x="5219737" y="632288"/>
                </a:cubicBezTo>
                <a:cubicBezTo>
                  <a:pt x="5227550" y="630551"/>
                  <a:pt x="5234062" y="630985"/>
                  <a:pt x="5239271" y="633590"/>
                </a:cubicBezTo>
                <a:cubicBezTo>
                  <a:pt x="5247953" y="637931"/>
                  <a:pt x="5254898" y="643574"/>
                  <a:pt x="5260107" y="650519"/>
                </a:cubicBezTo>
                <a:cubicBezTo>
                  <a:pt x="5262711" y="655728"/>
                  <a:pt x="5261843" y="659635"/>
                  <a:pt x="5257502" y="662239"/>
                </a:cubicBezTo>
                <a:cubicBezTo>
                  <a:pt x="5250557" y="664844"/>
                  <a:pt x="5240573" y="666146"/>
                  <a:pt x="5227550" y="666146"/>
                </a:cubicBezTo>
                <a:cubicBezTo>
                  <a:pt x="5218001" y="666146"/>
                  <a:pt x="5197599" y="667014"/>
                  <a:pt x="5166345" y="668751"/>
                </a:cubicBezTo>
                <a:cubicBezTo>
                  <a:pt x="5160268" y="668751"/>
                  <a:pt x="5155493" y="668751"/>
                  <a:pt x="5152020" y="668751"/>
                </a:cubicBezTo>
                <a:cubicBezTo>
                  <a:pt x="5128580" y="671355"/>
                  <a:pt x="5105574" y="673960"/>
                  <a:pt x="5083001" y="676564"/>
                </a:cubicBezTo>
                <a:cubicBezTo>
                  <a:pt x="5082133" y="681773"/>
                  <a:pt x="5080831" y="688718"/>
                  <a:pt x="5079094" y="697400"/>
                </a:cubicBezTo>
                <a:cubicBezTo>
                  <a:pt x="5075622" y="730390"/>
                  <a:pt x="5066072" y="755567"/>
                  <a:pt x="5050445" y="772930"/>
                </a:cubicBezTo>
                <a:cubicBezTo>
                  <a:pt x="5034818" y="793766"/>
                  <a:pt x="5013548" y="807223"/>
                  <a:pt x="4986635" y="813300"/>
                </a:cubicBezTo>
                <a:cubicBezTo>
                  <a:pt x="4984899" y="814168"/>
                  <a:pt x="4983597" y="814168"/>
                  <a:pt x="4982728" y="813300"/>
                </a:cubicBezTo>
                <a:cubicBezTo>
                  <a:pt x="4981860" y="811563"/>
                  <a:pt x="4982294" y="810261"/>
                  <a:pt x="4984030" y="809393"/>
                </a:cubicBezTo>
                <a:cubicBezTo>
                  <a:pt x="5019625" y="780744"/>
                  <a:pt x="5040027" y="741676"/>
                  <a:pt x="5045236" y="692191"/>
                </a:cubicBezTo>
                <a:cubicBezTo>
                  <a:pt x="5046973" y="674828"/>
                  <a:pt x="5045236" y="663107"/>
                  <a:pt x="5040027" y="657030"/>
                </a:cubicBezTo>
                <a:cubicBezTo>
                  <a:pt x="5037423" y="650085"/>
                  <a:pt x="5040027" y="646612"/>
                  <a:pt x="5047840" y="646612"/>
                </a:cubicBezTo>
                <a:cubicBezTo>
                  <a:pt x="5055654" y="648349"/>
                  <a:pt x="5063034" y="650519"/>
                  <a:pt x="5069979" y="653124"/>
                </a:cubicBezTo>
                <a:cubicBezTo>
                  <a:pt x="5074320" y="652255"/>
                  <a:pt x="5080397" y="651387"/>
                  <a:pt x="5088210" y="650519"/>
                </a:cubicBezTo>
                <a:cubicBezTo>
                  <a:pt x="5096024" y="648783"/>
                  <a:pt x="5101667" y="647915"/>
                  <a:pt x="5105139" y="647915"/>
                </a:cubicBezTo>
                <a:cubicBezTo>
                  <a:pt x="5105139" y="626210"/>
                  <a:pt x="5105139" y="609715"/>
                  <a:pt x="5105139" y="598429"/>
                </a:cubicBezTo>
                <a:cubicBezTo>
                  <a:pt x="5105139" y="591484"/>
                  <a:pt x="5103403" y="586275"/>
                  <a:pt x="5099930" y="582802"/>
                </a:cubicBezTo>
                <a:cubicBezTo>
                  <a:pt x="5099062" y="582802"/>
                  <a:pt x="5097760" y="582802"/>
                  <a:pt x="5096024" y="582802"/>
                </a:cubicBezTo>
                <a:cubicBezTo>
                  <a:pt x="5083870" y="584539"/>
                  <a:pt x="5074754" y="583236"/>
                  <a:pt x="5068676" y="578896"/>
                </a:cubicBezTo>
                <a:cubicBezTo>
                  <a:pt x="5062599" y="574555"/>
                  <a:pt x="5057390" y="570214"/>
                  <a:pt x="5053049" y="565873"/>
                </a:cubicBezTo>
                <a:cubicBezTo>
                  <a:pt x="5049577" y="562400"/>
                  <a:pt x="5050445" y="559362"/>
                  <a:pt x="5055654" y="556757"/>
                </a:cubicBezTo>
                <a:cubicBezTo>
                  <a:pt x="5080831" y="555021"/>
                  <a:pt x="5114255" y="549812"/>
                  <a:pt x="5155927" y="541130"/>
                </a:cubicBezTo>
                <a:cubicBezTo>
                  <a:pt x="5162872" y="540262"/>
                  <a:pt x="5170686" y="538526"/>
                  <a:pt x="5179367" y="535921"/>
                </a:cubicBezTo>
                <a:cubicBezTo>
                  <a:pt x="5183708" y="535053"/>
                  <a:pt x="5186747" y="534185"/>
                  <a:pt x="5188483" y="533317"/>
                </a:cubicBezTo>
                <a:cubicBezTo>
                  <a:pt x="5191522" y="532449"/>
                  <a:pt x="5194452" y="532232"/>
                  <a:pt x="5197273" y="532666"/>
                </a:cubicBezTo>
                <a:close/>
                <a:moveTo>
                  <a:pt x="8086464" y="530712"/>
                </a:moveTo>
                <a:cubicBezTo>
                  <a:pt x="8096882" y="535053"/>
                  <a:pt x="8107300" y="542867"/>
                  <a:pt x="8117718" y="554153"/>
                </a:cubicBezTo>
                <a:cubicBezTo>
                  <a:pt x="8121191" y="558494"/>
                  <a:pt x="8120756" y="562834"/>
                  <a:pt x="8116416" y="567175"/>
                </a:cubicBezTo>
                <a:cubicBezTo>
                  <a:pt x="8109471" y="574121"/>
                  <a:pt x="8103828" y="580632"/>
                  <a:pt x="8099486" y="586709"/>
                </a:cubicBezTo>
                <a:cubicBezTo>
                  <a:pt x="8094278" y="592786"/>
                  <a:pt x="8090371" y="597995"/>
                  <a:pt x="8087766" y="602336"/>
                </a:cubicBezTo>
                <a:cubicBezTo>
                  <a:pt x="8092976" y="600600"/>
                  <a:pt x="8098184" y="599732"/>
                  <a:pt x="8103394" y="599732"/>
                </a:cubicBezTo>
                <a:cubicBezTo>
                  <a:pt x="8120756" y="595391"/>
                  <a:pt x="8132477" y="592352"/>
                  <a:pt x="8138554" y="590616"/>
                </a:cubicBezTo>
                <a:cubicBezTo>
                  <a:pt x="8147236" y="587143"/>
                  <a:pt x="8154181" y="587143"/>
                  <a:pt x="8159390" y="590616"/>
                </a:cubicBezTo>
                <a:cubicBezTo>
                  <a:pt x="8167204" y="594088"/>
                  <a:pt x="8175451" y="602336"/>
                  <a:pt x="8184132" y="615358"/>
                </a:cubicBezTo>
                <a:cubicBezTo>
                  <a:pt x="8187606" y="620567"/>
                  <a:pt x="8188040" y="626210"/>
                  <a:pt x="8185435" y="632288"/>
                </a:cubicBezTo>
                <a:cubicBezTo>
                  <a:pt x="8180226" y="639233"/>
                  <a:pt x="8177622" y="656162"/>
                  <a:pt x="8177622" y="683075"/>
                </a:cubicBezTo>
                <a:cubicBezTo>
                  <a:pt x="8176754" y="719538"/>
                  <a:pt x="8177188" y="748622"/>
                  <a:pt x="8178924" y="770326"/>
                </a:cubicBezTo>
                <a:cubicBezTo>
                  <a:pt x="8180660" y="787689"/>
                  <a:pt x="8177622" y="800277"/>
                  <a:pt x="8169808" y="808091"/>
                </a:cubicBezTo>
                <a:cubicBezTo>
                  <a:pt x="8163731" y="813300"/>
                  <a:pt x="8157220" y="814168"/>
                  <a:pt x="8150274" y="810695"/>
                </a:cubicBezTo>
                <a:cubicBezTo>
                  <a:pt x="8145065" y="808091"/>
                  <a:pt x="8141158" y="803316"/>
                  <a:pt x="8138554" y="796371"/>
                </a:cubicBezTo>
                <a:cubicBezTo>
                  <a:pt x="8137686" y="791162"/>
                  <a:pt x="8137686" y="785519"/>
                  <a:pt x="8138554" y="779441"/>
                </a:cubicBezTo>
                <a:cubicBezTo>
                  <a:pt x="8103828" y="781178"/>
                  <a:pt x="8078217" y="782046"/>
                  <a:pt x="8061722" y="782046"/>
                </a:cubicBezTo>
                <a:cubicBezTo>
                  <a:pt x="8060854" y="788991"/>
                  <a:pt x="8059117" y="794200"/>
                  <a:pt x="8056512" y="797673"/>
                </a:cubicBezTo>
                <a:cubicBezTo>
                  <a:pt x="8051304" y="802014"/>
                  <a:pt x="8046094" y="802448"/>
                  <a:pt x="8040886" y="798975"/>
                </a:cubicBezTo>
                <a:cubicBezTo>
                  <a:pt x="8029600" y="791162"/>
                  <a:pt x="8024825" y="781178"/>
                  <a:pt x="8026560" y="769023"/>
                </a:cubicBezTo>
                <a:cubicBezTo>
                  <a:pt x="8028298" y="762946"/>
                  <a:pt x="8029165" y="737335"/>
                  <a:pt x="8029165" y="692191"/>
                </a:cubicBezTo>
                <a:cubicBezTo>
                  <a:pt x="8030902" y="652255"/>
                  <a:pt x="8028298" y="626645"/>
                  <a:pt x="8021352" y="615358"/>
                </a:cubicBezTo>
                <a:cubicBezTo>
                  <a:pt x="8019616" y="608413"/>
                  <a:pt x="8021786" y="604506"/>
                  <a:pt x="8027863" y="603638"/>
                </a:cubicBezTo>
                <a:cubicBezTo>
                  <a:pt x="8030468" y="603638"/>
                  <a:pt x="8035676" y="604940"/>
                  <a:pt x="8043490" y="607545"/>
                </a:cubicBezTo>
                <a:cubicBezTo>
                  <a:pt x="8045226" y="608413"/>
                  <a:pt x="8046528" y="608847"/>
                  <a:pt x="8047396" y="608847"/>
                </a:cubicBezTo>
                <a:cubicBezTo>
                  <a:pt x="8050001" y="608847"/>
                  <a:pt x="8053040" y="608413"/>
                  <a:pt x="8056512" y="607545"/>
                </a:cubicBezTo>
                <a:cubicBezTo>
                  <a:pt x="8063458" y="596259"/>
                  <a:pt x="8069535" y="580632"/>
                  <a:pt x="8074744" y="560664"/>
                </a:cubicBezTo>
                <a:cubicBezTo>
                  <a:pt x="8077348" y="551114"/>
                  <a:pt x="8078650" y="543735"/>
                  <a:pt x="8078650" y="538526"/>
                </a:cubicBezTo>
                <a:cubicBezTo>
                  <a:pt x="8077782" y="531581"/>
                  <a:pt x="8080387" y="528976"/>
                  <a:pt x="8086464" y="530712"/>
                </a:cubicBezTo>
                <a:close/>
                <a:moveTo>
                  <a:pt x="188762" y="529736"/>
                </a:moveTo>
                <a:cubicBezTo>
                  <a:pt x="191584" y="529953"/>
                  <a:pt x="193863" y="530712"/>
                  <a:pt x="195599" y="532015"/>
                </a:cubicBezTo>
                <a:cubicBezTo>
                  <a:pt x="206017" y="537224"/>
                  <a:pt x="213396" y="544169"/>
                  <a:pt x="217737" y="552851"/>
                </a:cubicBezTo>
                <a:cubicBezTo>
                  <a:pt x="221210" y="558928"/>
                  <a:pt x="221210" y="564571"/>
                  <a:pt x="217737" y="569780"/>
                </a:cubicBezTo>
                <a:cubicBezTo>
                  <a:pt x="217737" y="570648"/>
                  <a:pt x="216435" y="573687"/>
                  <a:pt x="213831" y="578896"/>
                </a:cubicBezTo>
                <a:cubicBezTo>
                  <a:pt x="212094" y="584105"/>
                  <a:pt x="210792" y="587143"/>
                  <a:pt x="209924" y="588011"/>
                </a:cubicBezTo>
                <a:cubicBezTo>
                  <a:pt x="207319" y="597561"/>
                  <a:pt x="204715" y="607545"/>
                  <a:pt x="202110" y="617963"/>
                </a:cubicBezTo>
                <a:cubicBezTo>
                  <a:pt x="199506" y="627513"/>
                  <a:pt x="193863" y="635326"/>
                  <a:pt x="185181" y="641403"/>
                </a:cubicBezTo>
                <a:cubicBezTo>
                  <a:pt x="179104" y="644876"/>
                  <a:pt x="174329" y="643574"/>
                  <a:pt x="170856" y="637497"/>
                </a:cubicBezTo>
                <a:cubicBezTo>
                  <a:pt x="169988" y="634892"/>
                  <a:pt x="168686" y="632288"/>
                  <a:pt x="166950" y="629683"/>
                </a:cubicBezTo>
                <a:cubicBezTo>
                  <a:pt x="154795" y="629683"/>
                  <a:pt x="143509" y="630551"/>
                  <a:pt x="133091" y="632288"/>
                </a:cubicBezTo>
                <a:cubicBezTo>
                  <a:pt x="132223" y="632288"/>
                  <a:pt x="130921" y="632288"/>
                  <a:pt x="129184" y="632288"/>
                </a:cubicBezTo>
                <a:cubicBezTo>
                  <a:pt x="129184" y="634024"/>
                  <a:pt x="128750" y="635760"/>
                  <a:pt x="127882" y="637497"/>
                </a:cubicBezTo>
                <a:cubicBezTo>
                  <a:pt x="127882" y="639233"/>
                  <a:pt x="127882" y="640101"/>
                  <a:pt x="127882" y="640101"/>
                </a:cubicBezTo>
                <a:cubicBezTo>
                  <a:pt x="124410" y="645310"/>
                  <a:pt x="120069" y="646612"/>
                  <a:pt x="114860" y="644008"/>
                </a:cubicBezTo>
                <a:cubicBezTo>
                  <a:pt x="114860" y="644008"/>
                  <a:pt x="113992" y="643574"/>
                  <a:pt x="112255" y="642706"/>
                </a:cubicBezTo>
                <a:cubicBezTo>
                  <a:pt x="111387" y="642706"/>
                  <a:pt x="109217" y="641403"/>
                  <a:pt x="105744" y="638799"/>
                </a:cubicBezTo>
                <a:cubicBezTo>
                  <a:pt x="104008" y="636194"/>
                  <a:pt x="102271" y="627079"/>
                  <a:pt x="100535" y="611452"/>
                </a:cubicBezTo>
                <a:cubicBezTo>
                  <a:pt x="99667" y="601034"/>
                  <a:pt x="97062" y="587577"/>
                  <a:pt x="92722" y="571082"/>
                </a:cubicBezTo>
                <a:cubicBezTo>
                  <a:pt x="90985" y="564137"/>
                  <a:pt x="88815" y="558060"/>
                  <a:pt x="86210" y="552851"/>
                </a:cubicBezTo>
                <a:cubicBezTo>
                  <a:pt x="85342" y="551982"/>
                  <a:pt x="84908" y="551548"/>
                  <a:pt x="84908" y="551548"/>
                </a:cubicBezTo>
                <a:cubicBezTo>
                  <a:pt x="84040" y="548944"/>
                  <a:pt x="84040" y="546773"/>
                  <a:pt x="84908" y="545037"/>
                </a:cubicBezTo>
                <a:cubicBezTo>
                  <a:pt x="84908" y="544169"/>
                  <a:pt x="84908" y="543301"/>
                  <a:pt x="84908" y="542433"/>
                </a:cubicBezTo>
                <a:cubicBezTo>
                  <a:pt x="86644" y="539828"/>
                  <a:pt x="89683" y="538526"/>
                  <a:pt x="94024" y="538526"/>
                </a:cubicBezTo>
                <a:cubicBezTo>
                  <a:pt x="95760" y="538526"/>
                  <a:pt x="98365" y="538960"/>
                  <a:pt x="101837" y="539828"/>
                </a:cubicBezTo>
                <a:cubicBezTo>
                  <a:pt x="103574" y="540696"/>
                  <a:pt x="104876" y="541130"/>
                  <a:pt x="105744" y="541130"/>
                </a:cubicBezTo>
                <a:cubicBezTo>
                  <a:pt x="106613" y="541130"/>
                  <a:pt x="107480" y="541564"/>
                  <a:pt x="108349" y="542433"/>
                </a:cubicBezTo>
                <a:cubicBezTo>
                  <a:pt x="110085" y="542433"/>
                  <a:pt x="110953" y="542867"/>
                  <a:pt x="110953" y="543735"/>
                </a:cubicBezTo>
                <a:cubicBezTo>
                  <a:pt x="113557" y="543735"/>
                  <a:pt x="117898" y="543301"/>
                  <a:pt x="123976" y="542433"/>
                </a:cubicBezTo>
                <a:cubicBezTo>
                  <a:pt x="125712" y="541564"/>
                  <a:pt x="127448" y="541130"/>
                  <a:pt x="129184" y="541130"/>
                </a:cubicBezTo>
                <a:cubicBezTo>
                  <a:pt x="138734" y="540262"/>
                  <a:pt x="155229" y="536790"/>
                  <a:pt x="178670" y="530712"/>
                </a:cubicBezTo>
                <a:cubicBezTo>
                  <a:pt x="182577" y="529844"/>
                  <a:pt x="185941" y="529519"/>
                  <a:pt x="188762" y="529736"/>
                </a:cubicBezTo>
                <a:close/>
                <a:moveTo>
                  <a:pt x="7507374" y="529410"/>
                </a:moveTo>
                <a:cubicBezTo>
                  <a:pt x="7522133" y="533751"/>
                  <a:pt x="7533853" y="542433"/>
                  <a:pt x="7542534" y="555455"/>
                </a:cubicBezTo>
                <a:cubicBezTo>
                  <a:pt x="7546876" y="559796"/>
                  <a:pt x="7547310" y="565005"/>
                  <a:pt x="7543836" y="571082"/>
                </a:cubicBezTo>
                <a:cubicBezTo>
                  <a:pt x="7541232" y="574555"/>
                  <a:pt x="7539930" y="588011"/>
                  <a:pt x="7539930" y="611452"/>
                </a:cubicBezTo>
                <a:cubicBezTo>
                  <a:pt x="7547744" y="609715"/>
                  <a:pt x="7555557" y="607545"/>
                  <a:pt x="7563370" y="604940"/>
                </a:cubicBezTo>
                <a:cubicBezTo>
                  <a:pt x="7568580" y="601468"/>
                  <a:pt x="7574657" y="601468"/>
                  <a:pt x="7581602" y="604940"/>
                </a:cubicBezTo>
                <a:cubicBezTo>
                  <a:pt x="7592888" y="610149"/>
                  <a:pt x="7600268" y="616227"/>
                  <a:pt x="7603740" y="623172"/>
                </a:cubicBezTo>
                <a:cubicBezTo>
                  <a:pt x="7606344" y="627513"/>
                  <a:pt x="7606779" y="631419"/>
                  <a:pt x="7605042" y="634892"/>
                </a:cubicBezTo>
                <a:cubicBezTo>
                  <a:pt x="7604174" y="637497"/>
                  <a:pt x="7601136" y="638365"/>
                  <a:pt x="7595926" y="637497"/>
                </a:cubicBezTo>
                <a:cubicBezTo>
                  <a:pt x="7588982" y="636628"/>
                  <a:pt x="7574657" y="637063"/>
                  <a:pt x="7552952" y="638799"/>
                </a:cubicBezTo>
                <a:cubicBezTo>
                  <a:pt x="7546876" y="638799"/>
                  <a:pt x="7542534" y="638799"/>
                  <a:pt x="7539930" y="638799"/>
                </a:cubicBezTo>
                <a:cubicBezTo>
                  <a:pt x="7539930" y="652689"/>
                  <a:pt x="7539930" y="668316"/>
                  <a:pt x="7539930" y="685680"/>
                </a:cubicBezTo>
                <a:cubicBezTo>
                  <a:pt x="7540798" y="695230"/>
                  <a:pt x="7541232" y="706950"/>
                  <a:pt x="7541232" y="720840"/>
                </a:cubicBezTo>
                <a:cubicBezTo>
                  <a:pt x="7542101" y="734731"/>
                  <a:pt x="7542534" y="746451"/>
                  <a:pt x="7542534" y="756001"/>
                </a:cubicBezTo>
                <a:cubicBezTo>
                  <a:pt x="7543403" y="771628"/>
                  <a:pt x="7540798" y="783348"/>
                  <a:pt x="7534721" y="791162"/>
                </a:cubicBezTo>
                <a:cubicBezTo>
                  <a:pt x="7527776" y="803316"/>
                  <a:pt x="7517792" y="810261"/>
                  <a:pt x="7504770" y="811998"/>
                </a:cubicBezTo>
                <a:cubicBezTo>
                  <a:pt x="7499560" y="811129"/>
                  <a:pt x="7496522" y="807657"/>
                  <a:pt x="7495654" y="801580"/>
                </a:cubicBezTo>
                <a:cubicBezTo>
                  <a:pt x="7492181" y="786821"/>
                  <a:pt x="7481763" y="772496"/>
                  <a:pt x="7464400" y="758606"/>
                </a:cubicBezTo>
                <a:cubicBezTo>
                  <a:pt x="7460928" y="756001"/>
                  <a:pt x="7459190" y="754265"/>
                  <a:pt x="7459190" y="753397"/>
                </a:cubicBezTo>
                <a:cubicBezTo>
                  <a:pt x="7459190" y="752528"/>
                  <a:pt x="7461795" y="752094"/>
                  <a:pt x="7467004" y="752094"/>
                </a:cubicBezTo>
                <a:cubicBezTo>
                  <a:pt x="7480895" y="754699"/>
                  <a:pt x="7491747" y="756001"/>
                  <a:pt x="7499560" y="756001"/>
                </a:cubicBezTo>
                <a:cubicBezTo>
                  <a:pt x="7503902" y="756869"/>
                  <a:pt x="7506072" y="755567"/>
                  <a:pt x="7506072" y="752094"/>
                </a:cubicBezTo>
                <a:cubicBezTo>
                  <a:pt x="7506072" y="716500"/>
                  <a:pt x="7506072" y="680037"/>
                  <a:pt x="7506072" y="642706"/>
                </a:cubicBezTo>
                <a:cubicBezTo>
                  <a:pt x="7488708" y="644442"/>
                  <a:pt x="7472648" y="647480"/>
                  <a:pt x="7457888" y="651821"/>
                </a:cubicBezTo>
                <a:cubicBezTo>
                  <a:pt x="7457888" y="651821"/>
                  <a:pt x="7457455" y="651821"/>
                  <a:pt x="7456586" y="651821"/>
                </a:cubicBezTo>
                <a:cubicBezTo>
                  <a:pt x="7450510" y="653558"/>
                  <a:pt x="7446168" y="653124"/>
                  <a:pt x="7443564" y="650519"/>
                </a:cubicBezTo>
                <a:cubicBezTo>
                  <a:pt x="7436619" y="646178"/>
                  <a:pt x="7430976" y="640969"/>
                  <a:pt x="7426634" y="634892"/>
                </a:cubicBezTo>
                <a:cubicBezTo>
                  <a:pt x="7426634" y="634024"/>
                  <a:pt x="7426634" y="633590"/>
                  <a:pt x="7426634" y="633590"/>
                </a:cubicBezTo>
                <a:cubicBezTo>
                  <a:pt x="7425766" y="637063"/>
                  <a:pt x="7424464" y="640969"/>
                  <a:pt x="7422728" y="645310"/>
                </a:cubicBezTo>
                <a:cubicBezTo>
                  <a:pt x="7420992" y="648783"/>
                  <a:pt x="7418821" y="654860"/>
                  <a:pt x="7416217" y="663542"/>
                </a:cubicBezTo>
                <a:cubicBezTo>
                  <a:pt x="7412744" y="671355"/>
                  <a:pt x="7410140" y="677432"/>
                  <a:pt x="7408404" y="681773"/>
                </a:cubicBezTo>
                <a:cubicBezTo>
                  <a:pt x="7415348" y="688718"/>
                  <a:pt x="7421860" y="696098"/>
                  <a:pt x="7427937" y="703911"/>
                </a:cubicBezTo>
                <a:cubicBezTo>
                  <a:pt x="7436619" y="716065"/>
                  <a:pt x="7437053" y="729522"/>
                  <a:pt x="7429240" y="744281"/>
                </a:cubicBezTo>
                <a:cubicBezTo>
                  <a:pt x="7424030" y="751226"/>
                  <a:pt x="7418388" y="752094"/>
                  <a:pt x="7412310" y="746885"/>
                </a:cubicBezTo>
                <a:cubicBezTo>
                  <a:pt x="7409706" y="743413"/>
                  <a:pt x="7405798" y="737770"/>
                  <a:pt x="7400590" y="729956"/>
                </a:cubicBezTo>
                <a:cubicBezTo>
                  <a:pt x="7395382" y="723011"/>
                  <a:pt x="7391474" y="717802"/>
                  <a:pt x="7388870" y="714329"/>
                </a:cubicBezTo>
                <a:cubicBezTo>
                  <a:pt x="7386265" y="716065"/>
                  <a:pt x="7384529" y="718236"/>
                  <a:pt x="7383660" y="720840"/>
                </a:cubicBezTo>
                <a:cubicBezTo>
                  <a:pt x="7362824" y="745149"/>
                  <a:pt x="7337214" y="762512"/>
                  <a:pt x="7306828" y="772930"/>
                </a:cubicBezTo>
                <a:cubicBezTo>
                  <a:pt x="7302488" y="774667"/>
                  <a:pt x="7299883" y="775101"/>
                  <a:pt x="7299014" y="774232"/>
                </a:cubicBezTo>
                <a:cubicBezTo>
                  <a:pt x="7299014" y="773364"/>
                  <a:pt x="7300751" y="771194"/>
                  <a:pt x="7304224" y="767721"/>
                </a:cubicBezTo>
                <a:cubicBezTo>
                  <a:pt x="7331137" y="744281"/>
                  <a:pt x="7352407" y="716934"/>
                  <a:pt x="7368034" y="685680"/>
                </a:cubicBezTo>
                <a:cubicBezTo>
                  <a:pt x="7364561" y="680471"/>
                  <a:pt x="7359352" y="673091"/>
                  <a:pt x="7352407" y="663542"/>
                </a:cubicBezTo>
                <a:cubicBezTo>
                  <a:pt x="7344594" y="653124"/>
                  <a:pt x="7338950" y="645744"/>
                  <a:pt x="7335478" y="641403"/>
                </a:cubicBezTo>
                <a:cubicBezTo>
                  <a:pt x="7334610" y="639667"/>
                  <a:pt x="7334610" y="638365"/>
                  <a:pt x="7335478" y="637497"/>
                </a:cubicBezTo>
                <a:cubicBezTo>
                  <a:pt x="7336346" y="636628"/>
                  <a:pt x="7337648" y="636628"/>
                  <a:pt x="7339384" y="637497"/>
                </a:cubicBezTo>
                <a:cubicBezTo>
                  <a:pt x="7353275" y="640969"/>
                  <a:pt x="7366732" y="647480"/>
                  <a:pt x="7379754" y="657030"/>
                </a:cubicBezTo>
                <a:cubicBezTo>
                  <a:pt x="7384094" y="646612"/>
                  <a:pt x="7386699" y="635326"/>
                  <a:pt x="7387568" y="623172"/>
                </a:cubicBezTo>
                <a:cubicBezTo>
                  <a:pt x="7388436" y="620567"/>
                  <a:pt x="7388436" y="619265"/>
                  <a:pt x="7387568" y="619265"/>
                </a:cubicBezTo>
                <a:cubicBezTo>
                  <a:pt x="7386699" y="618397"/>
                  <a:pt x="7384529" y="618397"/>
                  <a:pt x="7381056" y="619265"/>
                </a:cubicBezTo>
                <a:cubicBezTo>
                  <a:pt x="7376716" y="620133"/>
                  <a:pt x="7371072" y="621870"/>
                  <a:pt x="7364127" y="624474"/>
                </a:cubicBezTo>
                <a:cubicBezTo>
                  <a:pt x="7361522" y="625342"/>
                  <a:pt x="7359786" y="625776"/>
                  <a:pt x="7358918" y="625776"/>
                </a:cubicBezTo>
                <a:cubicBezTo>
                  <a:pt x="7353710" y="626645"/>
                  <a:pt x="7348934" y="625342"/>
                  <a:pt x="7344594" y="621870"/>
                </a:cubicBezTo>
                <a:cubicBezTo>
                  <a:pt x="7341120" y="618397"/>
                  <a:pt x="7336780" y="614056"/>
                  <a:pt x="7331571" y="608847"/>
                </a:cubicBezTo>
                <a:cubicBezTo>
                  <a:pt x="7328966" y="606243"/>
                  <a:pt x="7328098" y="604506"/>
                  <a:pt x="7328966" y="603638"/>
                </a:cubicBezTo>
                <a:cubicBezTo>
                  <a:pt x="7328966" y="602770"/>
                  <a:pt x="7330702" y="601902"/>
                  <a:pt x="7334175" y="601034"/>
                </a:cubicBezTo>
                <a:cubicBezTo>
                  <a:pt x="7338516" y="599297"/>
                  <a:pt x="7346330" y="597561"/>
                  <a:pt x="7357616" y="595825"/>
                </a:cubicBezTo>
                <a:cubicBezTo>
                  <a:pt x="7366298" y="593220"/>
                  <a:pt x="7372809" y="591484"/>
                  <a:pt x="7377149" y="590616"/>
                </a:cubicBezTo>
                <a:cubicBezTo>
                  <a:pt x="7379754" y="589748"/>
                  <a:pt x="7383660" y="588445"/>
                  <a:pt x="7388870" y="586709"/>
                </a:cubicBezTo>
                <a:cubicBezTo>
                  <a:pt x="7394947" y="584973"/>
                  <a:pt x="7398854" y="583670"/>
                  <a:pt x="7400590" y="582802"/>
                </a:cubicBezTo>
                <a:cubicBezTo>
                  <a:pt x="7404930" y="580198"/>
                  <a:pt x="7409272" y="580198"/>
                  <a:pt x="7413612" y="582802"/>
                </a:cubicBezTo>
                <a:cubicBezTo>
                  <a:pt x="7424030" y="588011"/>
                  <a:pt x="7431410" y="594957"/>
                  <a:pt x="7435750" y="603638"/>
                </a:cubicBezTo>
                <a:cubicBezTo>
                  <a:pt x="7438356" y="606243"/>
                  <a:pt x="7438789" y="610149"/>
                  <a:pt x="7437053" y="615358"/>
                </a:cubicBezTo>
                <a:cubicBezTo>
                  <a:pt x="7436184" y="616227"/>
                  <a:pt x="7435750" y="616661"/>
                  <a:pt x="7435750" y="616661"/>
                </a:cubicBezTo>
                <a:cubicBezTo>
                  <a:pt x="7433146" y="619265"/>
                  <a:pt x="7430976" y="622738"/>
                  <a:pt x="7429240" y="627079"/>
                </a:cubicBezTo>
                <a:cubicBezTo>
                  <a:pt x="7432712" y="627079"/>
                  <a:pt x="7440092" y="626210"/>
                  <a:pt x="7451378" y="624474"/>
                </a:cubicBezTo>
                <a:cubicBezTo>
                  <a:pt x="7457455" y="623606"/>
                  <a:pt x="7461795" y="623172"/>
                  <a:pt x="7464400" y="623172"/>
                </a:cubicBezTo>
                <a:cubicBezTo>
                  <a:pt x="7467873" y="622304"/>
                  <a:pt x="7473082" y="621436"/>
                  <a:pt x="7480026" y="620567"/>
                </a:cubicBezTo>
                <a:cubicBezTo>
                  <a:pt x="7491313" y="618831"/>
                  <a:pt x="7499994" y="617529"/>
                  <a:pt x="7506072" y="616661"/>
                </a:cubicBezTo>
                <a:lnTo>
                  <a:pt x="7506072" y="604940"/>
                </a:lnTo>
                <a:cubicBezTo>
                  <a:pt x="7506072" y="579764"/>
                  <a:pt x="7502599" y="558928"/>
                  <a:pt x="7495654" y="542433"/>
                </a:cubicBezTo>
                <a:cubicBezTo>
                  <a:pt x="7493049" y="532883"/>
                  <a:pt x="7496956" y="528542"/>
                  <a:pt x="7507374" y="529410"/>
                </a:cubicBezTo>
                <a:close/>
                <a:moveTo>
                  <a:pt x="2168092" y="528108"/>
                </a:moveTo>
                <a:cubicBezTo>
                  <a:pt x="2181984" y="531581"/>
                  <a:pt x="2193704" y="537224"/>
                  <a:pt x="2203253" y="545037"/>
                </a:cubicBezTo>
                <a:cubicBezTo>
                  <a:pt x="2206726" y="549378"/>
                  <a:pt x="2207160" y="554153"/>
                  <a:pt x="2204556" y="559362"/>
                </a:cubicBezTo>
                <a:cubicBezTo>
                  <a:pt x="2203688" y="561966"/>
                  <a:pt x="2201951" y="572384"/>
                  <a:pt x="2199346" y="590616"/>
                </a:cubicBezTo>
                <a:cubicBezTo>
                  <a:pt x="2205424" y="589748"/>
                  <a:pt x="2210633" y="588011"/>
                  <a:pt x="2214973" y="585407"/>
                </a:cubicBezTo>
                <a:cubicBezTo>
                  <a:pt x="2221919" y="583670"/>
                  <a:pt x="2227562" y="584105"/>
                  <a:pt x="2231903" y="586709"/>
                </a:cubicBezTo>
                <a:cubicBezTo>
                  <a:pt x="2234507" y="587577"/>
                  <a:pt x="2237111" y="590182"/>
                  <a:pt x="2239716" y="594523"/>
                </a:cubicBezTo>
                <a:cubicBezTo>
                  <a:pt x="2240585" y="595391"/>
                  <a:pt x="2241453" y="596259"/>
                  <a:pt x="2242321" y="597127"/>
                </a:cubicBezTo>
                <a:cubicBezTo>
                  <a:pt x="2245793" y="604940"/>
                  <a:pt x="2244491" y="609281"/>
                  <a:pt x="2238414" y="610149"/>
                </a:cubicBezTo>
                <a:cubicBezTo>
                  <a:pt x="2230600" y="612754"/>
                  <a:pt x="2218880" y="615358"/>
                  <a:pt x="2203253" y="617963"/>
                </a:cubicBezTo>
                <a:cubicBezTo>
                  <a:pt x="2200649" y="618831"/>
                  <a:pt x="2198912" y="619265"/>
                  <a:pt x="2198045" y="619265"/>
                </a:cubicBezTo>
                <a:cubicBezTo>
                  <a:pt x="2197176" y="627079"/>
                  <a:pt x="2196742" y="634024"/>
                  <a:pt x="2196742" y="640101"/>
                </a:cubicBezTo>
                <a:cubicBezTo>
                  <a:pt x="2201082" y="638365"/>
                  <a:pt x="2204990" y="637497"/>
                  <a:pt x="2208462" y="637497"/>
                </a:cubicBezTo>
                <a:cubicBezTo>
                  <a:pt x="2211067" y="636628"/>
                  <a:pt x="2214539" y="635760"/>
                  <a:pt x="2218880" y="634892"/>
                </a:cubicBezTo>
                <a:cubicBezTo>
                  <a:pt x="2232771" y="633156"/>
                  <a:pt x="2241453" y="631419"/>
                  <a:pt x="2244925" y="629683"/>
                </a:cubicBezTo>
                <a:cubicBezTo>
                  <a:pt x="2251003" y="627947"/>
                  <a:pt x="2256646" y="628381"/>
                  <a:pt x="2261854" y="630985"/>
                </a:cubicBezTo>
                <a:cubicBezTo>
                  <a:pt x="2271404" y="635326"/>
                  <a:pt x="2279218" y="641403"/>
                  <a:pt x="2285295" y="649217"/>
                </a:cubicBezTo>
                <a:cubicBezTo>
                  <a:pt x="2287032" y="657898"/>
                  <a:pt x="2284426" y="661805"/>
                  <a:pt x="2277481" y="660937"/>
                </a:cubicBezTo>
                <a:cubicBezTo>
                  <a:pt x="2275745" y="660937"/>
                  <a:pt x="2272707" y="660937"/>
                  <a:pt x="2268365" y="660937"/>
                </a:cubicBezTo>
                <a:cubicBezTo>
                  <a:pt x="2251003" y="660069"/>
                  <a:pt x="2231468" y="660503"/>
                  <a:pt x="2209765" y="662239"/>
                </a:cubicBezTo>
                <a:cubicBezTo>
                  <a:pt x="2218446" y="668316"/>
                  <a:pt x="2221919" y="673525"/>
                  <a:pt x="2220183" y="677866"/>
                </a:cubicBezTo>
                <a:cubicBezTo>
                  <a:pt x="2220183" y="679603"/>
                  <a:pt x="2220183" y="680471"/>
                  <a:pt x="2220183" y="680471"/>
                </a:cubicBezTo>
                <a:cubicBezTo>
                  <a:pt x="2227996" y="679603"/>
                  <a:pt x="2234942" y="677866"/>
                  <a:pt x="2241019" y="675262"/>
                </a:cubicBezTo>
                <a:cubicBezTo>
                  <a:pt x="2247096" y="673525"/>
                  <a:pt x="2252305" y="674828"/>
                  <a:pt x="2256646" y="679169"/>
                </a:cubicBezTo>
                <a:cubicBezTo>
                  <a:pt x="2261854" y="682641"/>
                  <a:pt x="2266195" y="686114"/>
                  <a:pt x="2269668" y="689586"/>
                </a:cubicBezTo>
                <a:cubicBezTo>
                  <a:pt x="2274009" y="697400"/>
                  <a:pt x="2271839" y="702175"/>
                  <a:pt x="2263157" y="703911"/>
                </a:cubicBezTo>
                <a:cubicBezTo>
                  <a:pt x="2250134" y="703911"/>
                  <a:pt x="2235375" y="704345"/>
                  <a:pt x="2218880" y="705213"/>
                </a:cubicBezTo>
                <a:lnTo>
                  <a:pt x="2218880" y="722143"/>
                </a:lnTo>
                <a:cubicBezTo>
                  <a:pt x="2218880" y="736901"/>
                  <a:pt x="2219314" y="751660"/>
                  <a:pt x="2220183" y="766419"/>
                </a:cubicBezTo>
                <a:cubicBezTo>
                  <a:pt x="2221050" y="788991"/>
                  <a:pt x="2212369" y="805052"/>
                  <a:pt x="2194138" y="814602"/>
                </a:cubicBezTo>
                <a:cubicBezTo>
                  <a:pt x="2186325" y="818075"/>
                  <a:pt x="2180247" y="816772"/>
                  <a:pt x="2175906" y="810695"/>
                </a:cubicBezTo>
                <a:cubicBezTo>
                  <a:pt x="2168961" y="793332"/>
                  <a:pt x="2158977" y="779876"/>
                  <a:pt x="2145954" y="770326"/>
                </a:cubicBezTo>
                <a:cubicBezTo>
                  <a:pt x="2144218" y="768589"/>
                  <a:pt x="2143350" y="767287"/>
                  <a:pt x="2143350" y="766419"/>
                </a:cubicBezTo>
                <a:cubicBezTo>
                  <a:pt x="2143350" y="765551"/>
                  <a:pt x="2144652" y="765551"/>
                  <a:pt x="2147256" y="766419"/>
                </a:cubicBezTo>
                <a:cubicBezTo>
                  <a:pt x="2149861" y="766419"/>
                  <a:pt x="2154202" y="766853"/>
                  <a:pt x="2160279" y="767721"/>
                </a:cubicBezTo>
                <a:cubicBezTo>
                  <a:pt x="2169829" y="768589"/>
                  <a:pt x="2176340" y="769458"/>
                  <a:pt x="2179813" y="770326"/>
                </a:cubicBezTo>
                <a:cubicBezTo>
                  <a:pt x="2183286" y="771194"/>
                  <a:pt x="2185456" y="769892"/>
                  <a:pt x="2186325" y="766419"/>
                </a:cubicBezTo>
                <a:lnTo>
                  <a:pt x="2186325" y="707818"/>
                </a:lnTo>
                <a:cubicBezTo>
                  <a:pt x="2160279" y="711291"/>
                  <a:pt x="2142916" y="714329"/>
                  <a:pt x="2134235" y="716934"/>
                </a:cubicBezTo>
                <a:cubicBezTo>
                  <a:pt x="2148125" y="718670"/>
                  <a:pt x="2156807" y="721274"/>
                  <a:pt x="2160279" y="724747"/>
                </a:cubicBezTo>
                <a:cubicBezTo>
                  <a:pt x="2170697" y="733429"/>
                  <a:pt x="2172434" y="743413"/>
                  <a:pt x="2165489" y="754699"/>
                </a:cubicBezTo>
                <a:cubicBezTo>
                  <a:pt x="2161147" y="759040"/>
                  <a:pt x="2156807" y="759908"/>
                  <a:pt x="2152466" y="757303"/>
                </a:cubicBezTo>
                <a:cubicBezTo>
                  <a:pt x="2143785" y="751226"/>
                  <a:pt x="2135537" y="739072"/>
                  <a:pt x="2127723" y="720840"/>
                </a:cubicBezTo>
                <a:cubicBezTo>
                  <a:pt x="2126855" y="720840"/>
                  <a:pt x="2126421" y="719972"/>
                  <a:pt x="2126421" y="718236"/>
                </a:cubicBezTo>
                <a:cubicBezTo>
                  <a:pt x="2122948" y="718236"/>
                  <a:pt x="2119476" y="717802"/>
                  <a:pt x="2116003" y="716934"/>
                </a:cubicBezTo>
                <a:cubicBezTo>
                  <a:pt x="2115134" y="716065"/>
                  <a:pt x="2114267" y="715197"/>
                  <a:pt x="2113399" y="714329"/>
                </a:cubicBezTo>
                <a:cubicBezTo>
                  <a:pt x="2107321" y="709988"/>
                  <a:pt x="2103415" y="706516"/>
                  <a:pt x="2101678" y="703911"/>
                </a:cubicBezTo>
                <a:cubicBezTo>
                  <a:pt x="2099074" y="701307"/>
                  <a:pt x="2098206" y="699570"/>
                  <a:pt x="2099074" y="698702"/>
                </a:cubicBezTo>
                <a:cubicBezTo>
                  <a:pt x="2099942" y="696966"/>
                  <a:pt x="2101678" y="696098"/>
                  <a:pt x="2104283" y="696098"/>
                </a:cubicBezTo>
                <a:cubicBezTo>
                  <a:pt x="2119910" y="694361"/>
                  <a:pt x="2134235" y="692191"/>
                  <a:pt x="2147256" y="689586"/>
                </a:cubicBezTo>
                <a:cubicBezTo>
                  <a:pt x="2153334" y="688718"/>
                  <a:pt x="2162015" y="687850"/>
                  <a:pt x="2173302" y="686982"/>
                </a:cubicBezTo>
                <a:cubicBezTo>
                  <a:pt x="2179379" y="686114"/>
                  <a:pt x="2183719" y="685680"/>
                  <a:pt x="2186325" y="685680"/>
                </a:cubicBezTo>
                <a:cubicBezTo>
                  <a:pt x="2185456" y="676998"/>
                  <a:pt x="2184153" y="670487"/>
                  <a:pt x="2182418" y="666146"/>
                </a:cubicBezTo>
                <a:cubicBezTo>
                  <a:pt x="2176340" y="666580"/>
                  <a:pt x="2168743" y="667448"/>
                  <a:pt x="2159629" y="668751"/>
                </a:cubicBezTo>
                <a:lnTo>
                  <a:pt x="2131874" y="673282"/>
                </a:lnTo>
                <a:lnTo>
                  <a:pt x="2122514" y="675262"/>
                </a:lnTo>
                <a:cubicBezTo>
                  <a:pt x="2115569" y="676998"/>
                  <a:pt x="2109925" y="676564"/>
                  <a:pt x="2105585" y="673960"/>
                </a:cubicBezTo>
                <a:cubicBezTo>
                  <a:pt x="2102112" y="671355"/>
                  <a:pt x="2098206" y="668316"/>
                  <a:pt x="2093864" y="664844"/>
                </a:cubicBezTo>
                <a:cubicBezTo>
                  <a:pt x="2092996" y="665712"/>
                  <a:pt x="2091694" y="667014"/>
                  <a:pt x="2089958" y="668751"/>
                </a:cubicBezTo>
                <a:cubicBezTo>
                  <a:pt x="2088222" y="671355"/>
                  <a:pt x="2086919" y="673091"/>
                  <a:pt x="2086051" y="673960"/>
                </a:cubicBezTo>
                <a:cubicBezTo>
                  <a:pt x="2086051" y="707818"/>
                  <a:pt x="2086051" y="736901"/>
                  <a:pt x="2086051" y="761210"/>
                </a:cubicBezTo>
                <a:cubicBezTo>
                  <a:pt x="2088656" y="779441"/>
                  <a:pt x="2082145" y="793332"/>
                  <a:pt x="2066518" y="802882"/>
                </a:cubicBezTo>
                <a:cubicBezTo>
                  <a:pt x="2059573" y="806355"/>
                  <a:pt x="2053495" y="803316"/>
                  <a:pt x="2048286" y="793766"/>
                </a:cubicBezTo>
                <a:cubicBezTo>
                  <a:pt x="2039604" y="778139"/>
                  <a:pt x="2029621" y="765985"/>
                  <a:pt x="2018335" y="757303"/>
                </a:cubicBezTo>
                <a:cubicBezTo>
                  <a:pt x="2015730" y="756435"/>
                  <a:pt x="2014862" y="755567"/>
                  <a:pt x="2015730" y="754699"/>
                </a:cubicBezTo>
                <a:cubicBezTo>
                  <a:pt x="2016598" y="752962"/>
                  <a:pt x="2018335" y="752528"/>
                  <a:pt x="2020939" y="753397"/>
                </a:cubicBezTo>
                <a:cubicBezTo>
                  <a:pt x="2024411" y="753397"/>
                  <a:pt x="2031791" y="754265"/>
                  <a:pt x="2043077" y="756001"/>
                </a:cubicBezTo>
                <a:cubicBezTo>
                  <a:pt x="2045682" y="756869"/>
                  <a:pt x="2047418" y="757303"/>
                  <a:pt x="2048286" y="757303"/>
                </a:cubicBezTo>
                <a:cubicBezTo>
                  <a:pt x="2052627" y="756435"/>
                  <a:pt x="2054797" y="754699"/>
                  <a:pt x="2054797" y="752094"/>
                </a:cubicBezTo>
                <a:cubicBezTo>
                  <a:pt x="2054797" y="736467"/>
                  <a:pt x="2054797" y="721709"/>
                  <a:pt x="2054797" y="707818"/>
                </a:cubicBezTo>
                <a:cubicBezTo>
                  <a:pt x="2051325" y="712159"/>
                  <a:pt x="2046550" y="717802"/>
                  <a:pt x="2040472" y="724747"/>
                </a:cubicBezTo>
                <a:cubicBezTo>
                  <a:pt x="2037000" y="729088"/>
                  <a:pt x="2034396" y="732126"/>
                  <a:pt x="2032659" y="733863"/>
                </a:cubicBezTo>
                <a:cubicBezTo>
                  <a:pt x="2028319" y="736467"/>
                  <a:pt x="2024411" y="737335"/>
                  <a:pt x="2020939" y="736467"/>
                </a:cubicBezTo>
                <a:cubicBezTo>
                  <a:pt x="2008785" y="731258"/>
                  <a:pt x="2000537" y="723445"/>
                  <a:pt x="1996197" y="713027"/>
                </a:cubicBezTo>
                <a:cubicBezTo>
                  <a:pt x="1995328" y="706950"/>
                  <a:pt x="1997065" y="703043"/>
                  <a:pt x="2001405" y="701307"/>
                </a:cubicBezTo>
                <a:cubicBezTo>
                  <a:pt x="2007482" y="699570"/>
                  <a:pt x="2015296" y="696098"/>
                  <a:pt x="2024845" y="690889"/>
                </a:cubicBezTo>
                <a:cubicBezTo>
                  <a:pt x="2034396" y="685680"/>
                  <a:pt x="2044380" y="679603"/>
                  <a:pt x="2054797" y="672657"/>
                </a:cubicBezTo>
                <a:cubicBezTo>
                  <a:pt x="2055665" y="663976"/>
                  <a:pt x="2056099" y="654426"/>
                  <a:pt x="2056099" y="644008"/>
                </a:cubicBezTo>
                <a:cubicBezTo>
                  <a:pt x="2054363" y="644008"/>
                  <a:pt x="2051759" y="644876"/>
                  <a:pt x="2048286" y="646612"/>
                </a:cubicBezTo>
                <a:cubicBezTo>
                  <a:pt x="2044814" y="647480"/>
                  <a:pt x="2042209" y="648349"/>
                  <a:pt x="2040472" y="649217"/>
                </a:cubicBezTo>
                <a:cubicBezTo>
                  <a:pt x="2035264" y="650953"/>
                  <a:pt x="2030489" y="650519"/>
                  <a:pt x="2026148" y="647915"/>
                </a:cubicBezTo>
                <a:cubicBezTo>
                  <a:pt x="2018335" y="643574"/>
                  <a:pt x="2013126" y="639233"/>
                  <a:pt x="2010521" y="634892"/>
                </a:cubicBezTo>
                <a:cubicBezTo>
                  <a:pt x="2007048" y="627947"/>
                  <a:pt x="2008350" y="624040"/>
                  <a:pt x="2014428" y="623172"/>
                </a:cubicBezTo>
                <a:cubicBezTo>
                  <a:pt x="2015296" y="623172"/>
                  <a:pt x="2018335" y="622738"/>
                  <a:pt x="2023544" y="621870"/>
                </a:cubicBezTo>
                <a:cubicBezTo>
                  <a:pt x="2038302" y="619265"/>
                  <a:pt x="2049154" y="617095"/>
                  <a:pt x="2056099" y="615358"/>
                </a:cubicBezTo>
                <a:lnTo>
                  <a:pt x="2056099" y="606243"/>
                </a:lnTo>
                <a:cubicBezTo>
                  <a:pt x="2056099" y="568912"/>
                  <a:pt x="2053929" y="548510"/>
                  <a:pt x="2049589" y="545037"/>
                </a:cubicBezTo>
                <a:cubicBezTo>
                  <a:pt x="2047852" y="541564"/>
                  <a:pt x="2048286" y="538526"/>
                  <a:pt x="2050891" y="535921"/>
                </a:cubicBezTo>
                <a:cubicBezTo>
                  <a:pt x="2053495" y="534185"/>
                  <a:pt x="2056968" y="534185"/>
                  <a:pt x="2061308" y="535921"/>
                </a:cubicBezTo>
                <a:cubicBezTo>
                  <a:pt x="2071726" y="539394"/>
                  <a:pt x="2082145" y="546773"/>
                  <a:pt x="2092562" y="558060"/>
                </a:cubicBezTo>
                <a:cubicBezTo>
                  <a:pt x="2095168" y="562400"/>
                  <a:pt x="2096036" y="567175"/>
                  <a:pt x="2095168" y="572384"/>
                </a:cubicBezTo>
                <a:cubicBezTo>
                  <a:pt x="2090826" y="580198"/>
                  <a:pt x="2088222" y="591918"/>
                  <a:pt x="2087354" y="607545"/>
                </a:cubicBezTo>
                <a:cubicBezTo>
                  <a:pt x="2089090" y="607545"/>
                  <a:pt x="2089958" y="607111"/>
                  <a:pt x="2089958" y="606243"/>
                </a:cubicBezTo>
                <a:cubicBezTo>
                  <a:pt x="2097772" y="603638"/>
                  <a:pt x="2104717" y="603638"/>
                  <a:pt x="2110794" y="606243"/>
                </a:cubicBezTo>
                <a:cubicBezTo>
                  <a:pt x="2115134" y="607979"/>
                  <a:pt x="2118608" y="611886"/>
                  <a:pt x="2121212" y="617963"/>
                </a:cubicBezTo>
                <a:cubicBezTo>
                  <a:pt x="2123816" y="625776"/>
                  <a:pt x="2121646" y="630117"/>
                  <a:pt x="2114700" y="630985"/>
                </a:cubicBezTo>
                <a:cubicBezTo>
                  <a:pt x="2113833" y="630985"/>
                  <a:pt x="2112096" y="631419"/>
                  <a:pt x="2109491" y="632288"/>
                </a:cubicBezTo>
                <a:cubicBezTo>
                  <a:pt x="2106019" y="632288"/>
                  <a:pt x="2098206" y="634024"/>
                  <a:pt x="2086051" y="637497"/>
                </a:cubicBezTo>
                <a:lnTo>
                  <a:pt x="2086051" y="646612"/>
                </a:lnTo>
                <a:cubicBezTo>
                  <a:pt x="2086051" y="649217"/>
                  <a:pt x="2086051" y="652255"/>
                  <a:pt x="2086051" y="655728"/>
                </a:cubicBezTo>
                <a:cubicBezTo>
                  <a:pt x="2092996" y="651387"/>
                  <a:pt x="2099074" y="647480"/>
                  <a:pt x="2104283" y="644008"/>
                </a:cubicBezTo>
                <a:cubicBezTo>
                  <a:pt x="2108623" y="641403"/>
                  <a:pt x="2111229" y="640535"/>
                  <a:pt x="2112096" y="641403"/>
                </a:cubicBezTo>
                <a:cubicBezTo>
                  <a:pt x="2112965" y="642271"/>
                  <a:pt x="2111663" y="644876"/>
                  <a:pt x="2108189" y="649217"/>
                </a:cubicBezTo>
                <a:cubicBezTo>
                  <a:pt x="2107321" y="650085"/>
                  <a:pt x="2106019" y="651821"/>
                  <a:pt x="2104283" y="654426"/>
                </a:cubicBezTo>
                <a:cubicBezTo>
                  <a:pt x="2112096" y="652689"/>
                  <a:pt x="2120778" y="651387"/>
                  <a:pt x="2130327" y="650519"/>
                </a:cubicBezTo>
                <a:cubicBezTo>
                  <a:pt x="2133801" y="649651"/>
                  <a:pt x="2139009" y="648783"/>
                  <a:pt x="2145954" y="647915"/>
                </a:cubicBezTo>
                <a:cubicBezTo>
                  <a:pt x="2154636" y="646178"/>
                  <a:pt x="2161147" y="644876"/>
                  <a:pt x="2165489" y="644008"/>
                </a:cubicBezTo>
                <a:cubicBezTo>
                  <a:pt x="2165489" y="637063"/>
                  <a:pt x="2165489" y="630985"/>
                  <a:pt x="2165489" y="625776"/>
                </a:cubicBezTo>
                <a:cubicBezTo>
                  <a:pt x="2163752" y="625776"/>
                  <a:pt x="2161147" y="625776"/>
                  <a:pt x="2157675" y="625776"/>
                </a:cubicBezTo>
                <a:cubicBezTo>
                  <a:pt x="2153334" y="626645"/>
                  <a:pt x="2150296" y="627079"/>
                  <a:pt x="2148559" y="627079"/>
                </a:cubicBezTo>
                <a:cubicBezTo>
                  <a:pt x="2142482" y="628815"/>
                  <a:pt x="2134235" y="624040"/>
                  <a:pt x="2123816" y="612754"/>
                </a:cubicBezTo>
                <a:cubicBezTo>
                  <a:pt x="2120344" y="607545"/>
                  <a:pt x="2121646" y="604506"/>
                  <a:pt x="2127723" y="603638"/>
                </a:cubicBezTo>
                <a:cubicBezTo>
                  <a:pt x="2137273" y="602770"/>
                  <a:pt x="2149861" y="600600"/>
                  <a:pt x="2165489" y="597127"/>
                </a:cubicBezTo>
                <a:cubicBezTo>
                  <a:pt x="2165489" y="595391"/>
                  <a:pt x="2165922" y="592786"/>
                  <a:pt x="2166791" y="589314"/>
                </a:cubicBezTo>
                <a:cubicBezTo>
                  <a:pt x="2166791" y="586709"/>
                  <a:pt x="2166791" y="584539"/>
                  <a:pt x="2166791" y="582802"/>
                </a:cubicBezTo>
                <a:cubicBezTo>
                  <a:pt x="2166791" y="562834"/>
                  <a:pt x="2164187" y="547642"/>
                  <a:pt x="2158977" y="537224"/>
                </a:cubicBezTo>
                <a:cubicBezTo>
                  <a:pt x="2156373" y="531147"/>
                  <a:pt x="2159412" y="528108"/>
                  <a:pt x="2168092" y="528108"/>
                </a:cubicBezTo>
                <a:close/>
                <a:moveTo>
                  <a:pt x="3158775" y="527782"/>
                </a:moveTo>
                <a:cubicBezTo>
                  <a:pt x="3159860" y="527565"/>
                  <a:pt x="3161271" y="527674"/>
                  <a:pt x="3163007" y="528108"/>
                </a:cubicBezTo>
                <a:cubicBezTo>
                  <a:pt x="3176029" y="530712"/>
                  <a:pt x="3185145" y="535053"/>
                  <a:pt x="3190354" y="541130"/>
                </a:cubicBezTo>
                <a:cubicBezTo>
                  <a:pt x="3193826" y="545471"/>
                  <a:pt x="3194261" y="548944"/>
                  <a:pt x="3191656" y="551548"/>
                </a:cubicBezTo>
                <a:cubicBezTo>
                  <a:pt x="3190788" y="552417"/>
                  <a:pt x="3189486" y="554153"/>
                  <a:pt x="3187750" y="556757"/>
                </a:cubicBezTo>
                <a:cubicBezTo>
                  <a:pt x="3198168" y="554153"/>
                  <a:pt x="3206415" y="551548"/>
                  <a:pt x="3212492" y="548944"/>
                </a:cubicBezTo>
                <a:cubicBezTo>
                  <a:pt x="3215097" y="546339"/>
                  <a:pt x="3219871" y="545905"/>
                  <a:pt x="3226817" y="547642"/>
                </a:cubicBezTo>
                <a:cubicBezTo>
                  <a:pt x="3233762" y="550246"/>
                  <a:pt x="3238971" y="554153"/>
                  <a:pt x="3242444" y="559362"/>
                </a:cubicBezTo>
                <a:cubicBezTo>
                  <a:pt x="3245048" y="565439"/>
                  <a:pt x="3243746" y="569346"/>
                  <a:pt x="3238537" y="571082"/>
                </a:cubicBezTo>
                <a:cubicBezTo>
                  <a:pt x="3237669" y="571082"/>
                  <a:pt x="3236801" y="571516"/>
                  <a:pt x="3235933" y="572384"/>
                </a:cubicBezTo>
                <a:cubicBezTo>
                  <a:pt x="3227251" y="574989"/>
                  <a:pt x="3215531" y="576291"/>
                  <a:pt x="3200772" y="576291"/>
                </a:cubicBezTo>
                <a:cubicBezTo>
                  <a:pt x="3195563" y="577159"/>
                  <a:pt x="3186447" y="576725"/>
                  <a:pt x="3173425" y="574989"/>
                </a:cubicBezTo>
                <a:cubicBezTo>
                  <a:pt x="3173425" y="574989"/>
                  <a:pt x="3172991" y="575857"/>
                  <a:pt x="3172123" y="577593"/>
                </a:cubicBezTo>
                <a:cubicBezTo>
                  <a:pt x="3171254" y="578461"/>
                  <a:pt x="3170386" y="579330"/>
                  <a:pt x="3169518" y="580198"/>
                </a:cubicBezTo>
                <a:cubicBezTo>
                  <a:pt x="3171254" y="580198"/>
                  <a:pt x="3174293" y="580198"/>
                  <a:pt x="3178634" y="580198"/>
                </a:cubicBezTo>
                <a:cubicBezTo>
                  <a:pt x="3187315" y="579330"/>
                  <a:pt x="3192524" y="579330"/>
                  <a:pt x="3194261" y="580198"/>
                </a:cubicBezTo>
                <a:cubicBezTo>
                  <a:pt x="3207283" y="582802"/>
                  <a:pt x="3214228" y="590182"/>
                  <a:pt x="3215097" y="602336"/>
                </a:cubicBezTo>
                <a:cubicBezTo>
                  <a:pt x="3213360" y="614490"/>
                  <a:pt x="3206849" y="617529"/>
                  <a:pt x="3195563" y="611452"/>
                </a:cubicBezTo>
                <a:cubicBezTo>
                  <a:pt x="3189486" y="607111"/>
                  <a:pt x="3178634" y="598863"/>
                  <a:pt x="3163007" y="586709"/>
                </a:cubicBezTo>
                <a:cubicBezTo>
                  <a:pt x="3160402" y="588445"/>
                  <a:pt x="3156496" y="591484"/>
                  <a:pt x="3151287" y="595825"/>
                </a:cubicBezTo>
                <a:cubicBezTo>
                  <a:pt x="3146078" y="599297"/>
                  <a:pt x="3142171" y="602336"/>
                  <a:pt x="3139566" y="604940"/>
                </a:cubicBezTo>
                <a:cubicBezTo>
                  <a:pt x="3142171" y="604940"/>
                  <a:pt x="3144341" y="604940"/>
                  <a:pt x="3146078" y="604940"/>
                </a:cubicBezTo>
                <a:cubicBezTo>
                  <a:pt x="3156496" y="610149"/>
                  <a:pt x="3161270" y="616661"/>
                  <a:pt x="3160402" y="624474"/>
                </a:cubicBezTo>
                <a:cubicBezTo>
                  <a:pt x="3163007" y="623606"/>
                  <a:pt x="3166914" y="622738"/>
                  <a:pt x="3172123" y="621870"/>
                </a:cubicBezTo>
                <a:cubicBezTo>
                  <a:pt x="3176463" y="621001"/>
                  <a:pt x="3179936" y="620567"/>
                  <a:pt x="3182541" y="620567"/>
                </a:cubicBezTo>
                <a:cubicBezTo>
                  <a:pt x="3187750" y="619699"/>
                  <a:pt x="3195129" y="618397"/>
                  <a:pt x="3204679" y="616661"/>
                </a:cubicBezTo>
                <a:cubicBezTo>
                  <a:pt x="3217701" y="614924"/>
                  <a:pt x="3225515" y="613622"/>
                  <a:pt x="3228119" y="612754"/>
                </a:cubicBezTo>
                <a:cubicBezTo>
                  <a:pt x="3233328" y="610149"/>
                  <a:pt x="3237669" y="610584"/>
                  <a:pt x="3241142" y="614056"/>
                </a:cubicBezTo>
                <a:cubicBezTo>
                  <a:pt x="3252428" y="620133"/>
                  <a:pt x="3261543" y="627079"/>
                  <a:pt x="3268489" y="634892"/>
                </a:cubicBezTo>
                <a:cubicBezTo>
                  <a:pt x="3271961" y="645310"/>
                  <a:pt x="3270659" y="651387"/>
                  <a:pt x="3264582" y="653124"/>
                </a:cubicBezTo>
                <a:cubicBezTo>
                  <a:pt x="3238537" y="656596"/>
                  <a:pt x="3219437" y="662239"/>
                  <a:pt x="3207283" y="670053"/>
                </a:cubicBezTo>
                <a:cubicBezTo>
                  <a:pt x="3203810" y="672657"/>
                  <a:pt x="3201640" y="673525"/>
                  <a:pt x="3200772" y="672657"/>
                </a:cubicBezTo>
                <a:cubicBezTo>
                  <a:pt x="3199035" y="671789"/>
                  <a:pt x="3199035" y="669619"/>
                  <a:pt x="3200772" y="666146"/>
                </a:cubicBezTo>
                <a:cubicBezTo>
                  <a:pt x="3200772" y="665278"/>
                  <a:pt x="3201640" y="664410"/>
                  <a:pt x="3203376" y="663542"/>
                </a:cubicBezTo>
                <a:cubicBezTo>
                  <a:pt x="3207717" y="655728"/>
                  <a:pt x="3210756" y="650519"/>
                  <a:pt x="3212492" y="647915"/>
                </a:cubicBezTo>
                <a:cubicBezTo>
                  <a:pt x="3213360" y="643574"/>
                  <a:pt x="3212058" y="640969"/>
                  <a:pt x="3208585" y="640101"/>
                </a:cubicBezTo>
                <a:cubicBezTo>
                  <a:pt x="3190354" y="640101"/>
                  <a:pt x="3144775" y="647046"/>
                  <a:pt x="3071850" y="660937"/>
                </a:cubicBezTo>
                <a:cubicBezTo>
                  <a:pt x="3065772" y="662673"/>
                  <a:pt x="3059261" y="662239"/>
                  <a:pt x="3052316" y="659635"/>
                </a:cubicBezTo>
                <a:cubicBezTo>
                  <a:pt x="3052316" y="673525"/>
                  <a:pt x="3048409" y="683943"/>
                  <a:pt x="3040596" y="690889"/>
                </a:cubicBezTo>
                <a:cubicBezTo>
                  <a:pt x="3031914" y="698702"/>
                  <a:pt x="3023667" y="697834"/>
                  <a:pt x="3015853" y="688284"/>
                </a:cubicBezTo>
                <a:cubicBezTo>
                  <a:pt x="3008908" y="676998"/>
                  <a:pt x="3009776" y="665712"/>
                  <a:pt x="3018458" y="654426"/>
                </a:cubicBezTo>
                <a:cubicBezTo>
                  <a:pt x="3028876" y="645744"/>
                  <a:pt x="3034952" y="637063"/>
                  <a:pt x="3036689" y="628381"/>
                </a:cubicBezTo>
                <a:cubicBezTo>
                  <a:pt x="3036689" y="627513"/>
                  <a:pt x="3037123" y="627079"/>
                  <a:pt x="3037991" y="627079"/>
                </a:cubicBezTo>
                <a:cubicBezTo>
                  <a:pt x="3037991" y="626210"/>
                  <a:pt x="3037991" y="625776"/>
                  <a:pt x="3037991" y="625776"/>
                </a:cubicBezTo>
                <a:cubicBezTo>
                  <a:pt x="3034518" y="625776"/>
                  <a:pt x="3034952" y="623172"/>
                  <a:pt x="3039293" y="617963"/>
                </a:cubicBezTo>
                <a:cubicBezTo>
                  <a:pt x="3045370" y="611018"/>
                  <a:pt x="3054920" y="595391"/>
                  <a:pt x="3067943" y="571082"/>
                </a:cubicBezTo>
                <a:cubicBezTo>
                  <a:pt x="3074020" y="559796"/>
                  <a:pt x="3076190" y="551548"/>
                  <a:pt x="3074454" y="546339"/>
                </a:cubicBezTo>
                <a:cubicBezTo>
                  <a:pt x="3073586" y="539394"/>
                  <a:pt x="3075756" y="536356"/>
                  <a:pt x="3080965" y="537224"/>
                </a:cubicBezTo>
                <a:cubicBezTo>
                  <a:pt x="3093988" y="541564"/>
                  <a:pt x="3103538" y="546339"/>
                  <a:pt x="3109615" y="551548"/>
                </a:cubicBezTo>
                <a:cubicBezTo>
                  <a:pt x="3112219" y="554153"/>
                  <a:pt x="3112219" y="557191"/>
                  <a:pt x="3109615" y="560664"/>
                </a:cubicBezTo>
                <a:cubicBezTo>
                  <a:pt x="3109615" y="561532"/>
                  <a:pt x="3109615" y="561966"/>
                  <a:pt x="3109615" y="561966"/>
                </a:cubicBezTo>
                <a:cubicBezTo>
                  <a:pt x="3107878" y="562834"/>
                  <a:pt x="3107010" y="564137"/>
                  <a:pt x="3107010" y="565873"/>
                </a:cubicBezTo>
                <a:cubicBezTo>
                  <a:pt x="3113087" y="564137"/>
                  <a:pt x="3118730" y="561966"/>
                  <a:pt x="3123939" y="559362"/>
                </a:cubicBezTo>
                <a:cubicBezTo>
                  <a:pt x="3129148" y="557625"/>
                  <a:pt x="3133489" y="557625"/>
                  <a:pt x="3136962" y="559362"/>
                </a:cubicBezTo>
                <a:cubicBezTo>
                  <a:pt x="3141303" y="561098"/>
                  <a:pt x="3144775" y="563703"/>
                  <a:pt x="3147380" y="567175"/>
                </a:cubicBezTo>
                <a:cubicBezTo>
                  <a:pt x="3149116" y="564571"/>
                  <a:pt x="3150418" y="561966"/>
                  <a:pt x="3151287" y="559362"/>
                </a:cubicBezTo>
                <a:cubicBezTo>
                  <a:pt x="3155627" y="548944"/>
                  <a:pt x="3157364" y="541999"/>
                  <a:pt x="3156496" y="538526"/>
                </a:cubicBezTo>
                <a:cubicBezTo>
                  <a:pt x="3156496" y="537658"/>
                  <a:pt x="3156496" y="536790"/>
                  <a:pt x="3156496" y="535921"/>
                </a:cubicBezTo>
                <a:cubicBezTo>
                  <a:pt x="3155627" y="533317"/>
                  <a:pt x="3155627" y="531147"/>
                  <a:pt x="3156496" y="529410"/>
                </a:cubicBezTo>
                <a:cubicBezTo>
                  <a:pt x="3156930" y="528542"/>
                  <a:pt x="3157689" y="527999"/>
                  <a:pt x="3158775" y="527782"/>
                </a:cubicBezTo>
                <a:close/>
                <a:moveTo>
                  <a:pt x="459955" y="526806"/>
                </a:moveTo>
                <a:cubicBezTo>
                  <a:pt x="476450" y="530278"/>
                  <a:pt x="489906" y="537658"/>
                  <a:pt x="500325" y="548944"/>
                </a:cubicBezTo>
                <a:cubicBezTo>
                  <a:pt x="502929" y="552417"/>
                  <a:pt x="503363" y="555889"/>
                  <a:pt x="501627" y="559362"/>
                </a:cubicBezTo>
                <a:cubicBezTo>
                  <a:pt x="499022" y="563703"/>
                  <a:pt x="499456" y="580198"/>
                  <a:pt x="502929" y="608847"/>
                </a:cubicBezTo>
                <a:cubicBezTo>
                  <a:pt x="504665" y="616661"/>
                  <a:pt x="505968" y="624040"/>
                  <a:pt x="506836" y="630985"/>
                </a:cubicBezTo>
                <a:cubicBezTo>
                  <a:pt x="512045" y="629249"/>
                  <a:pt x="515952" y="627947"/>
                  <a:pt x="518556" y="627079"/>
                </a:cubicBezTo>
                <a:cubicBezTo>
                  <a:pt x="531579" y="621001"/>
                  <a:pt x="543299" y="624040"/>
                  <a:pt x="553717" y="636194"/>
                </a:cubicBezTo>
                <a:cubicBezTo>
                  <a:pt x="557189" y="641403"/>
                  <a:pt x="555887" y="645310"/>
                  <a:pt x="549810" y="647915"/>
                </a:cubicBezTo>
                <a:cubicBezTo>
                  <a:pt x="544601" y="649651"/>
                  <a:pt x="536354" y="652255"/>
                  <a:pt x="525067" y="655728"/>
                </a:cubicBezTo>
                <a:cubicBezTo>
                  <a:pt x="519858" y="656596"/>
                  <a:pt x="515952" y="657464"/>
                  <a:pt x="513347" y="658333"/>
                </a:cubicBezTo>
                <a:cubicBezTo>
                  <a:pt x="515952" y="668751"/>
                  <a:pt x="518990" y="678734"/>
                  <a:pt x="522463" y="688284"/>
                </a:cubicBezTo>
                <a:cubicBezTo>
                  <a:pt x="528540" y="678734"/>
                  <a:pt x="532013" y="670487"/>
                  <a:pt x="532881" y="663542"/>
                </a:cubicBezTo>
                <a:cubicBezTo>
                  <a:pt x="534617" y="656596"/>
                  <a:pt x="538523" y="654860"/>
                  <a:pt x="544601" y="658333"/>
                </a:cubicBezTo>
                <a:cubicBezTo>
                  <a:pt x="552414" y="662673"/>
                  <a:pt x="559360" y="669185"/>
                  <a:pt x="565437" y="677866"/>
                </a:cubicBezTo>
                <a:cubicBezTo>
                  <a:pt x="568041" y="682207"/>
                  <a:pt x="567174" y="686114"/>
                  <a:pt x="562833" y="689586"/>
                </a:cubicBezTo>
                <a:cubicBezTo>
                  <a:pt x="561097" y="691323"/>
                  <a:pt x="558491" y="694361"/>
                  <a:pt x="555019" y="698702"/>
                </a:cubicBezTo>
                <a:cubicBezTo>
                  <a:pt x="551546" y="702175"/>
                  <a:pt x="548942" y="705213"/>
                  <a:pt x="547206" y="707818"/>
                </a:cubicBezTo>
                <a:cubicBezTo>
                  <a:pt x="546338" y="708686"/>
                  <a:pt x="544601" y="710422"/>
                  <a:pt x="541996" y="713027"/>
                </a:cubicBezTo>
                <a:cubicBezTo>
                  <a:pt x="540261" y="715631"/>
                  <a:pt x="538523" y="717802"/>
                  <a:pt x="536788" y="719538"/>
                </a:cubicBezTo>
                <a:cubicBezTo>
                  <a:pt x="548073" y="740374"/>
                  <a:pt x="561530" y="757737"/>
                  <a:pt x="577158" y="771628"/>
                </a:cubicBezTo>
                <a:cubicBezTo>
                  <a:pt x="580630" y="774232"/>
                  <a:pt x="583235" y="773798"/>
                  <a:pt x="584971" y="770326"/>
                </a:cubicBezTo>
                <a:cubicBezTo>
                  <a:pt x="585839" y="768589"/>
                  <a:pt x="586273" y="765985"/>
                  <a:pt x="586273" y="762512"/>
                </a:cubicBezTo>
                <a:cubicBezTo>
                  <a:pt x="588009" y="756435"/>
                  <a:pt x="590179" y="749924"/>
                  <a:pt x="592785" y="742979"/>
                </a:cubicBezTo>
                <a:cubicBezTo>
                  <a:pt x="593653" y="741242"/>
                  <a:pt x="594520" y="739940"/>
                  <a:pt x="595388" y="739072"/>
                </a:cubicBezTo>
                <a:cubicBezTo>
                  <a:pt x="596256" y="739072"/>
                  <a:pt x="597125" y="739940"/>
                  <a:pt x="597994" y="741676"/>
                </a:cubicBezTo>
                <a:cubicBezTo>
                  <a:pt x="600597" y="752962"/>
                  <a:pt x="605373" y="768589"/>
                  <a:pt x="612318" y="788557"/>
                </a:cubicBezTo>
                <a:cubicBezTo>
                  <a:pt x="613186" y="791162"/>
                  <a:pt x="614054" y="792898"/>
                  <a:pt x="614923" y="793766"/>
                </a:cubicBezTo>
                <a:cubicBezTo>
                  <a:pt x="617527" y="798975"/>
                  <a:pt x="618394" y="803750"/>
                  <a:pt x="617527" y="808091"/>
                </a:cubicBezTo>
                <a:cubicBezTo>
                  <a:pt x="616659" y="815036"/>
                  <a:pt x="611884" y="818509"/>
                  <a:pt x="603202" y="818509"/>
                </a:cubicBezTo>
                <a:cubicBezTo>
                  <a:pt x="582367" y="816772"/>
                  <a:pt x="565003" y="808959"/>
                  <a:pt x="551112" y="795068"/>
                </a:cubicBezTo>
                <a:cubicBezTo>
                  <a:pt x="535485" y="779441"/>
                  <a:pt x="522463" y="761644"/>
                  <a:pt x="512045" y="741676"/>
                </a:cubicBezTo>
                <a:cubicBezTo>
                  <a:pt x="500759" y="751226"/>
                  <a:pt x="482961" y="760342"/>
                  <a:pt x="458653" y="769023"/>
                </a:cubicBezTo>
                <a:cubicBezTo>
                  <a:pt x="456917" y="769892"/>
                  <a:pt x="455614" y="769458"/>
                  <a:pt x="454746" y="767721"/>
                </a:cubicBezTo>
                <a:cubicBezTo>
                  <a:pt x="454746" y="766853"/>
                  <a:pt x="455181" y="765551"/>
                  <a:pt x="456049" y="763815"/>
                </a:cubicBezTo>
                <a:cubicBezTo>
                  <a:pt x="467334" y="753397"/>
                  <a:pt x="481225" y="739072"/>
                  <a:pt x="497720" y="720840"/>
                </a:cubicBezTo>
                <a:cubicBezTo>
                  <a:pt x="496852" y="722577"/>
                  <a:pt x="497720" y="721709"/>
                  <a:pt x="500325" y="718236"/>
                </a:cubicBezTo>
                <a:cubicBezTo>
                  <a:pt x="494247" y="702609"/>
                  <a:pt x="488605" y="685246"/>
                  <a:pt x="483396" y="666146"/>
                </a:cubicBezTo>
                <a:lnTo>
                  <a:pt x="449537" y="675262"/>
                </a:lnTo>
                <a:lnTo>
                  <a:pt x="449537" y="684377"/>
                </a:lnTo>
                <a:cubicBezTo>
                  <a:pt x="449537" y="687850"/>
                  <a:pt x="449537" y="691323"/>
                  <a:pt x="449537" y="694795"/>
                </a:cubicBezTo>
                <a:cubicBezTo>
                  <a:pt x="458219" y="692191"/>
                  <a:pt x="467769" y="689152"/>
                  <a:pt x="478187" y="685680"/>
                </a:cubicBezTo>
                <a:cubicBezTo>
                  <a:pt x="479923" y="684812"/>
                  <a:pt x="481225" y="685246"/>
                  <a:pt x="482093" y="686982"/>
                </a:cubicBezTo>
                <a:cubicBezTo>
                  <a:pt x="482961" y="688718"/>
                  <a:pt x="482528" y="690021"/>
                  <a:pt x="480791" y="690889"/>
                </a:cubicBezTo>
                <a:cubicBezTo>
                  <a:pt x="478187" y="692625"/>
                  <a:pt x="474714" y="694795"/>
                  <a:pt x="470373" y="697400"/>
                </a:cubicBezTo>
                <a:cubicBezTo>
                  <a:pt x="461692" y="702609"/>
                  <a:pt x="454746" y="706950"/>
                  <a:pt x="449537" y="710422"/>
                </a:cubicBezTo>
                <a:cubicBezTo>
                  <a:pt x="449537" y="715631"/>
                  <a:pt x="449971" y="724313"/>
                  <a:pt x="450839" y="736467"/>
                </a:cubicBezTo>
                <a:cubicBezTo>
                  <a:pt x="450839" y="746885"/>
                  <a:pt x="450839" y="754265"/>
                  <a:pt x="450839" y="758606"/>
                </a:cubicBezTo>
                <a:cubicBezTo>
                  <a:pt x="449103" y="782914"/>
                  <a:pt x="439554" y="796805"/>
                  <a:pt x="422190" y="800277"/>
                </a:cubicBezTo>
                <a:cubicBezTo>
                  <a:pt x="417849" y="800277"/>
                  <a:pt x="414376" y="797239"/>
                  <a:pt x="411772" y="791162"/>
                </a:cubicBezTo>
                <a:cubicBezTo>
                  <a:pt x="409168" y="779876"/>
                  <a:pt x="402222" y="768589"/>
                  <a:pt x="390936" y="757303"/>
                </a:cubicBezTo>
                <a:cubicBezTo>
                  <a:pt x="390068" y="756435"/>
                  <a:pt x="389634" y="755567"/>
                  <a:pt x="389634" y="754699"/>
                </a:cubicBezTo>
                <a:cubicBezTo>
                  <a:pt x="389634" y="753831"/>
                  <a:pt x="390502" y="753397"/>
                  <a:pt x="392238" y="753397"/>
                </a:cubicBezTo>
                <a:cubicBezTo>
                  <a:pt x="396579" y="754265"/>
                  <a:pt x="401787" y="755133"/>
                  <a:pt x="407865" y="756001"/>
                </a:cubicBezTo>
                <a:cubicBezTo>
                  <a:pt x="411338" y="756869"/>
                  <a:pt x="413943" y="757303"/>
                  <a:pt x="415678" y="757303"/>
                </a:cubicBezTo>
                <a:cubicBezTo>
                  <a:pt x="418284" y="757303"/>
                  <a:pt x="419586" y="755567"/>
                  <a:pt x="419586" y="752094"/>
                </a:cubicBezTo>
                <a:cubicBezTo>
                  <a:pt x="419586" y="744281"/>
                  <a:pt x="419586" y="736467"/>
                  <a:pt x="419586" y="728654"/>
                </a:cubicBezTo>
                <a:cubicBezTo>
                  <a:pt x="415244" y="731258"/>
                  <a:pt x="408299" y="735599"/>
                  <a:pt x="398749" y="741676"/>
                </a:cubicBezTo>
                <a:cubicBezTo>
                  <a:pt x="390068" y="747753"/>
                  <a:pt x="383123" y="752528"/>
                  <a:pt x="377914" y="756001"/>
                </a:cubicBezTo>
                <a:cubicBezTo>
                  <a:pt x="374441" y="758606"/>
                  <a:pt x="370969" y="759040"/>
                  <a:pt x="367496" y="757303"/>
                </a:cubicBezTo>
                <a:cubicBezTo>
                  <a:pt x="357078" y="750358"/>
                  <a:pt x="350567" y="741676"/>
                  <a:pt x="347963" y="731258"/>
                </a:cubicBezTo>
                <a:cubicBezTo>
                  <a:pt x="347093" y="726049"/>
                  <a:pt x="348830" y="723445"/>
                  <a:pt x="353171" y="723445"/>
                </a:cubicBezTo>
                <a:cubicBezTo>
                  <a:pt x="363590" y="723445"/>
                  <a:pt x="375743" y="720840"/>
                  <a:pt x="389634" y="715631"/>
                </a:cubicBezTo>
                <a:cubicBezTo>
                  <a:pt x="392238" y="714763"/>
                  <a:pt x="396145" y="713461"/>
                  <a:pt x="401355" y="711725"/>
                </a:cubicBezTo>
                <a:cubicBezTo>
                  <a:pt x="409168" y="709120"/>
                  <a:pt x="414810" y="706950"/>
                  <a:pt x="418284" y="705213"/>
                </a:cubicBezTo>
                <a:cubicBezTo>
                  <a:pt x="418284" y="698268"/>
                  <a:pt x="418284" y="691323"/>
                  <a:pt x="418284" y="684377"/>
                </a:cubicBezTo>
                <a:cubicBezTo>
                  <a:pt x="415678" y="685246"/>
                  <a:pt x="411338" y="686114"/>
                  <a:pt x="405261" y="686982"/>
                </a:cubicBezTo>
                <a:cubicBezTo>
                  <a:pt x="397447" y="688718"/>
                  <a:pt x="392238" y="690021"/>
                  <a:pt x="389634" y="690889"/>
                </a:cubicBezTo>
                <a:cubicBezTo>
                  <a:pt x="382689" y="694361"/>
                  <a:pt x="374007" y="689586"/>
                  <a:pt x="363590" y="676564"/>
                </a:cubicBezTo>
                <a:cubicBezTo>
                  <a:pt x="360984" y="674828"/>
                  <a:pt x="360116" y="672657"/>
                  <a:pt x="360984" y="670053"/>
                </a:cubicBezTo>
                <a:cubicBezTo>
                  <a:pt x="361852" y="668316"/>
                  <a:pt x="364022" y="667014"/>
                  <a:pt x="367496" y="666146"/>
                </a:cubicBezTo>
                <a:cubicBezTo>
                  <a:pt x="369232" y="666146"/>
                  <a:pt x="371402" y="665712"/>
                  <a:pt x="374007" y="664844"/>
                </a:cubicBezTo>
                <a:cubicBezTo>
                  <a:pt x="392238" y="661371"/>
                  <a:pt x="406563" y="658767"/>
                  <a:pt x="416982" y="657030"/>
                </a:cubicBezTo>
                <a:cubicBezTo>
                  <a:pt x="416113" y="644876"/>
                  <a:pt x="413943" y="635760"/>
                  <a:pt x="410470" y="629683"/>
                </a:cubicBezTo>
                <a:cubicBezTo>
                  <a:pt x="410470" y="628815"/>
                  <a:pt x="410470" y="628381"/>
                  <a:pt x="410470" y="628381"/>
                </a:cubicBezTo>
                <a:cubicBezTo>
                  <a:pt x="396579" y="631854"/>
                  <a:pt x="380518" y="634892"/>
                  <a:pt x="362287" y="637497"/>
                </a:cubicBezTo>
                <a:cubicBezTo>
                  <a:pt x="360551" y="638365"/>
                  <a:pt x="359248" y="637931"/>
                  <a:pt x="358380" y="636194"/>
                </a:cubicBezTo>
                <a:cubicBezTo>
                  <a:pt x="358380" y="634458"/>
                  <a:pt x="359248" y="633156"/>
                  <a:pt x="360984" y="632288"/>
                </a:cubicBezTo>
                <a:cubicBezTo>
                  <a:pt x="380952" y="621870"/>
                  <a:pt x="396145" y="611886"/>
                  <a:pt x="406563" y="602336"/>
                </a:cubicBezTo>
                <a:cubicBezTo>
                  <a:pt x="410904" y="598863"/>
                  <a:pt x="415244" y="594523"/>
                  <a:pt x="419586" y="589314"/>
                </a:cubicBezTo>
                <a:cubicBezTo>
                  <a:pt x="420453" y="588445"/>
                  <a:pt x="421322" y="587577"/>
                  <a:pt x="422190" y="586709"/>
                </a:cubicBezTo>
                <a:cubicBezTo>
                  <a:pt x="423926" y="583236"/>
                  <a:pt x="427399" y="581934"/>
                  <a:pt x="432608" y="582802"/>
                </a:cubicBezTo>
                <a:cubicBezTo>
                  <a:pt x="449103" y="588879"/>
                  <a:pt x="459955" y="594523"/>
                  <a:pt x="465164" y="599732"/>
                </a:cubicBezTo>
                <a:cubicBezTo>
                  <a:pt x="468636" y="604940"/>
                  <a:pt x="468202" y="608413"/>
                  <a:pt x="463862" y="610149"/>
                </a:cubicBezTo>
                <a:cubicBezTo>
                  <a:pt x="453443" y="613622"/>
                  <a:pt x="442592" y="617529"/>
                  <a:pt x="431305" y="621870"/>
                </a:cubicBezTo>
                <a:cubicBezTo>
                  <a:pt x="439120" y="624474"/>
                  <a:pt x="445196" y="628815"/>
                  <a:pt x="449537" y="634892"/>
                </a:cubicBezTo>
                <a:cubicBezTo>
                  <a:pt x="452142" y="637497"/>
                  <a:pt x="452576" y="641403"/>
                  <a:pt x="450839" y="646612"/>
                </a:cubicBezTo>
                <a:cubicBezTo>
                  <a:pt x="450839" y="646612"/>
                  <a:pt x="450839" y="647046"/>
                  <a:pt x="450839" y="647915"/>
                </a:cubicBezTo>
                <a:cubicBezTo>
                  <a:pt x="455181" y="647915"/>
                  <a:pt x="459087" y="647046"/>
                  <a:pt x="462560" y="645310"/>
                </a:cubicBezTo>
                <a:cubicBezTo>
                  <a:pt x="463428" y="645310"/>
                  <a:pt x="465164" y="644876"/>
                  <a:pt x="467769" y="644008"/>
                </a:cubicBezTo>
                <a:cubicBezTo>
                  <a:pt x="472110" y="642271"/>
                  <a:pt x="475149" y="641403"/>
                  <a:pt x="476884" y="641403"/>
                </a:cubicBezTo>
                <a:cubicBezTo>
                  <a:pt x="474280" y="625776"/>
                  <a:pt x="471676" y="608847"/>
                  <a:pt x="469070" y="590616"/>
                </a:cubicBezTo>
                <a:cubicBezTo>
                  <a:pt x="465598" y="571516"/>
                  <a:pt x="460390" y="553719"/>
                  <a:pt x="453443" y="537224"/>
                </a:cubicBezTo>
                <a:cubicBezTo>
                  <a:pt x="450839" y="529410"/>
                  <a:pt x="453010" y="525938"/>
                  <a:pt x="459955" y="526806"/>
                </a:cubicBezTo>
                <a:close/>
                <a:moveTo>
                  <a:pt x="5750402" y="524201"/>
                </a:moveTo>
                <a:cubicBezTo>
                  <a:pt x="5751705" y="523767"/>
                  <a:pt x="5753224" y="523767"/>
                  <a:pt x="5754960" y="524201"/>
                </a:cubicBezTo>
                <a:cubicBezTo>
                  <a:pt x="5772324" y="525938"/>
                  <a:pt x="5786214" y="532015"/>
                  <a:pt x="5796632" y="542433"/>
                </a:cubicBezTo>
                <a:cubicBezTo>
                  <a:pt x="5799236" y="545037"/>
                  <a:pt x="5799671" y="548944"/>
                  <a:pt x="5797934" y="554153"/>
                </a:cubicBezTo>
                <a:cubicBezTo>
                  <a:pt x="5796198" y="556757"/>
                  <a:pt x="5794896" y="563269"/>
                  <a:pt x="5794028" y="573687"/>
                </a:cubicBezTo>
                <a:cubicBezTo>
                  <a:pt x="5793160" y="576291"/>
                  <a:pt x="5792725" y="578027"/>
                  <a:pt x="5792725" y="578896"/>
                </a:cubicBezTo>
                <a:cubicBezTo>
                  <a:pt x="5792725" y="590182"/>
                  <a:pt x="5792292" y="598429"/>
                  <a:pt x="5791423" y="603638"/>
                </a:cubicBezTo>
                <a:cubicBezTo>
                  <a:pt x="5800105" y="593220"/>
                  <a:pt x="5807050" y="581500"/>
                  <a:pt x="5812259" y="568478"/>
                </a:cubicBezTo>
                <a:cubicBezTo>
                  <a:pt x="5816600" y="561532"/>
                  <a:pt x="5818770" y="554153"/>
                  <a:pt x="5818770" y="546339"/>
                </a:cubicBezTo>
                <a:cubicBezTo>
                  <a:pt x="5818770" y="541130"/>
                  <a:pt x="5821809" y="538960"/>
                  <a:pt x="5827886" y="539828"/>
                </a:cubicBezTo>
                <a:cubicBezTo>
                  <a:pt x="5840040" y="543301"/>
                  <a:pt x="5851326" y="549378"/>
                  <a:pt x="5861744" y="558060"/>
                </a:cubicBezTo>
                <a:cubicBezTo>
                  <a:pt x="5865217" y="561532"/>
                  <a:pt x="5865217" y="565439"/>
                  <a:pt x="5861744" y="569780"/>
                </a:cubicBezTo>
                <a:cubicBezTo>
                  <a:pt x="5846117" y="581934"/>
                  <a:pt x="5828320" y="594523"/>
                  <a:pt x="5808352" y="607545"/>
                </a:cubicBezTo>
                <a:cubicBezTo>
                  <a:pt x="5810957" y="606677"/>
                  <a:pt x="5814863" y="605809"/>
                  <a:pt x="5820072" y="604940"/>
                </a:cubicBezTo>
                <a:cubicBezTo>
                  <a:pt x="5824413" y="604072"/>
                  <a:pt x="5827886" y="603638"/>
                  <a:pt x="5830490" y="603638"/>
                </a:cubicBezTo>
                <a:cubicBezTo>
                  <a:pt x="5840908" y="601902"/>
                  <a:pt x="5851326" y="599297"/>
                  <a:pt x="5861744" y="595825"/>
                </a:cubicBezTo>
                <a:cubicBezTo>
                  <a:pt x="5868690" y="594088"/>
                  <a:pt x="5874767" y="595391"/>
                  <a:pt x="5879976" y="599732"/>
                </a:cubicBezTo>
                <a:cubicBezTo>
                  <a:pt x="5890394" y="605809"/>
                  <a:pt x="5899509" y="613622"/>
                  <a:pt x="5907323" y="623172"/>
                </a:cubicBezTo>
                <a:cubicBezTo>
                  <a:pt x="5911664" y="630117"/>
                  <a:pt x="5910362" y="634458"/>
                  <a:pt x="5903416" y="636194"/>
                </a:cubicBezTo>
                <a:cubicBezTo>
                  <a:pt x="5880844" y="639667"/>
                  <a:pt x="5861311" y="648349"/>
                  <a:pt x="5844815" y="662239"/>
                </a:cubicBezTo>
                <a:cubicBezTo>
                  <a:pt x="5844815" y="663107"/>
                  <a:pt x="5844815" y="663542"/>
                  <a:pt x="5844815" y="663542"/>
                </a:cubicBezTo>
                <a:cubicBezTo>
                  <a:pt x="5848288" y="667014"/>
                  <a:pt x="5847420" y="671789"/>
                  <a:pt x="5842211" y="677866"/>
                </a:cubicBezTo>
                <a:cubicBezTo>
                  <a:pt x="5837002" y="683943"/>
                  <a:pt x="5832661" y="690455"/>
                  <a:pt x="5829188" y="697400"/>
                </a:cubicBezTo>
                <a:cubicBezTo>
                  <a:pt x="5831793" y="699136"/>
                  <a:pt x="5834397" y="702609"/>
                  <a:pt x="5837002" y="707818"/>
                </a:cubicBezTo>
                <a:cubicBezTo>
                  <a:pt x="5838738" y="712159"/>
                  <a:pt x="5837002" y="714763"/>
                  <a:pt x="5831793" y="715631"/>
                </a:cubicBezTo>
                <a:cubicBezTo>
                  <a:pt x="5830057" y="716500"/>
                  <a:pt x="5827018" y="716934"/>
                  <a:pt x="5822677" y="716934"/>
                </a:cubicBezTo>
                <a:cubicBezTo>
                  <a:pt x="5819204" y="717802"/>
                  <a:pt x="5816600" y="718236"/>
                  <a:pt x="5814863" y="718236"/>
                </a:cubicBezTo>
                <a:cubicBezTo>
                  <a:pt x="5820072" y="721709"/>
                  <a:pt x="5823545" y="724747"/>
                  <a:pt x="5825281" y="727352"/>
                </a:cubicBezTo>
                <a:cubicBezTo>
                  <a:pt x="5827886" y="730824"/>
                  <a:pt x="5827886" y="734731"/>
                  <a:pt x="5825281" y="739072"/>
                </a:cubicBezTo>
                <a:cubicBezTo>
                  <a:pt x="5820072" y="746885"/>
                  <a:pt x="5817468" y="756001"/>
                  <a:pt x="5817468" y="766419"/>
                </a:cubicBezTo>
                <a:cubicBezTo>
                  <a:pt x="5817468" y="776837"/>
                  <a:pt x="5822243" y="782480"/>
                  <a:pt x="5831793" y="783348"/>
                </a:cubicBezTo>
                <a:cubicBezTo>
                  <a:pt x="5850024" y="783348"/>
                  <a:pt x="5861744" y="782480"/>
                  <a:pt x="5866953" y="780744"/>
                </a:cubicBezTo>
                <a:cubicBezTo>
                  <a:pt x="5873031" y="778139"/>
                  <a:pt x="5878240" y="769458"/>
                  <a:pt x="5882580" y="754699"/>
                </a:cubicBezTo>
                <a:cubicBezTo>
                  <a:pt x="5885185" y="746885"/>
                  <a:pt x="5887356" y="739072"/>
                  <a:pt x="5889091" y="731258"/>
                </a:cubicBezTo>
                <a:cubicBezTo>
                  <a:pt x="5890828" y="726917"/>
                  <a:pt x="5892130" y="724747"/>
                  <a:pt x="5892998" y="724747"/>
                </a:cubicBezTo>
                <a:cubicBezTo>
                  <a:pt x="5893867" y="724747"/>
                  <a:pt x="5894735" y="726483"/>
                  <a:pt x="5895603" y="729956"/>
                </a:cubicBezTo>
                <a:cubicBezTo>
                  <a:pt x="5899076" y="743847"/>
                  <a:pt x="5905587" y="757737"/>
                  <a:pt x="5915136" y="771628"/>
                </a:cubicBezTo>
                <a:cubicBezTo>
                  <a:pt x="5917741" y="775101"/>
                  <a:pt x="5919477" y="779007"/>
                  <a:pt x="5920345" y="783348"/>
                </a:cubicBezTo>
                <a:cubicBezTo>
                  <a:pt x="5920345" y="787689"/>
                  <a:pt x="5919043" y="791596"/>
                  <a:pt x="5916439" y="795068"/>
                </a:cubicBezTo>
                <a:cubicBezTo>
                  <a:pt x="5906021" y="809827"/>
                  <a:pt x="5885185" y="818075"/>
                  <a:pt x="5853931" y="819811"/>
                </a:cubicBezTo>
                <a:cubicBezTo>
                  <a:pt x="5825281" y="822416"/>
                  <a:pt x="5806616" y="818075"/>
                  <a:pt x="5797934" y="806789"/>
                </a:cubicBezTo>
                <a:cubicBezTo>
                  <a:pt x="5788385" y="796371"/>
                  <a:pt x="5784044" y="782480"/>
                  <a:pt x="5784912" y="765117"/>
                </a:cubicBezTo>
                <a:cubicBezTo>
                  <a:pt x="5784912" y="758171"/>
                  <a:pt x="5784912" y="751660"/>
                  <a:pt x="5784912" y="745583"/>
                </a:cubicBezTo>
                <a:cubicBezTo>
                  <a:pt x="5784912" y="748188"/>
                  <a:pt x="5784044" y="749924"/>
                  <a:pt x="5782307" y="750792"/>
                </a:cubicBezTo>
                <a:cubicBezTo>
                  <a:pt x="5780571" y="751660"/>
                  <a:pt x="5777533" y="754699"/>
                  <a:pt x="5773192" y="759908"/>
                </a:cubicBezTo>
                <a:cubicBezTo>
                  <a:pt x="5770587" y="763380"/>
                  <a:pt x="5768417" y="765985"/>
                  <a:pt x="5766680" y="767721"/>
                </a:cubicBezTo>
                <a:cubicBezTo>
                  <a:pt x="5753658" y="781612"/>
                  <a:pt x="5739767" y="792464"/>
                  <a:pt x="5725008" y="800277"/>
                </a:cubicBezTo>
                <a:cubicBezTo>
                  <a:pt x="5706777" y="812432"/>
                  <a:pt x="5687243" y="818943"/>
                  <a:pt x="5666407" y="819811"/>
                </a:cubicBezTo>
                <a:cubicBezTo>
                  <a:pt x="5661198" y="820679"/>
                  <a:pt x="5658594" y="820679"/>
                  <a:pt x="5658594" y="819811"/>
                </a:cubicBezTo>
                <a:cubicBezTo>
                  <a:pt x="5658594" y="818943"/>
                  <a:pt x="5660765" y="817207"/>
                  <a:pt x="5665105" y="814602"/>
                </a:cubicBezTo>
                <a:cubicBezTo>
                  <a:pt x="5694623" y="798107"/>
                  <a:pt x="5717629" y="777271"/>
                  <a:pt x="5734124" y="752094"/>
                </a:cubicBezTo>
                <a:cubicBezTo>
                  <a:pt x="5738465" y="746885"/>
                  <a:pt x="5741938" y="741242"/>
                  <a:pt x="5744542" y="735165"/>
                </a:cubicBezTo>
                <a:cubicBezTo>
                  <a:pt x="5744542" y="735165"/>
                  <a:pt x="5744108" y="735165"/>
                  <a:pt x="5743240" y="735165"/>
                </a:cubicBezTo>
                <a:cubicBezTo>
                  <a:pt x="5734558" y="729956"/>
                  <a:pt x="5729349" y="724313"/>
                  <a:pt x="5727613" y="718236"/>
                </a:cubicBezTo>
                <a:cubicBezTo>
                  <a:pt x="5726745" y="701741"/>
                  <a:pt x="5722404" y="683943"/>
                  <a:pt x="5714590" y="664844"/>
                </a:cubicBezTo>
                <a:cubicBezTo>
                  <a:pt x="5712855" y="661371"/>
                  <a:pt x="5712420" y="659201"/>
                  <a:pt x="5713288" y="658333"/>
                </a:cubicBezTo>
                <a:cubicBezTo>
                  <a:pt x="5714157" y="657464"/>
                  <a:pt x="5716761" y="657030"/>
                  <a:pt x="5721102" y="657030"/>
                </a:cubicBezTo>
                <a:cubicBezTo>
                  <a:pt x="5721970" y="657030"/>
                  <a:pt x="5723706" y="657464"/>
                  <a:pt x="5726311" y="658333"/>
                </a:cubicBezTo>
                <a:cubicBezTo>
                  <a:pt x="5730652" y="659201"/>
                  <a:pt x="5733690" y="660069"/>
                  <a:pt x="5735426" y="660937"/>
                </a:cubicBezTo>
                <a:cubicBezTo>
                  <a:pt x="5739767" y="660069"/>
                  <a:pt x="5746713" y="658333"/>
                  <a:pt x="5756262" y="655728"/>
                </a:cubicBezTo>
                <a:cubicBezTo>
                  <a:pt x="5764944" y="653992"/>
                  <a:pt x="5771456" y="652689"/>
                  <a:pt x="5775796" y="651821"/>
                </a:cubicBezTo>
                <a:cubicBezTo>
                  <a:pt x="5777533" y="650953"/>
                  <a:pt x="5780137" y="650085"/>
                  <a:pt x="5783610" y="649217"/>
                </a:cubicBezTo>
                <a:cubicBezTo>
                  <a:pt x="5794028" y="646612"/>
                  <a:pt x="5801407" y="644442"/>
                  <a:pt x="5805748" y="642706"/>
                </a:cubicBezTo>
                <a:cubicBezTo>
                  <a:pt x="5810089" y="640969"/>
                  <a:pt x="5814863" y="640969"/>
                  <a:pt x="5820072" y="642706"/>
                </a:cubicBezTo>
                <a:cubicBezTo>
                  <a:pt x="5828754" y="647046"/>
                  <a:pt x="5834831" y="650953"/>
                  <a:pt x="5838304" y="654426"/>
                </a:cubicBezTo>
                <a:cubicBezTo>
                  <a:pt x="5838304" y="653558"/>
                  <a:pt x="5838738" y="652255"/>
                  <a:pt x="5839606" y="650519"/>
                </a:cubicBezTo>
                <a:cubicBezTo>
                  <a:pt x="5843079" y="641837"/>
                  <a:pt x="5845249" y="636194"/>
                  <a:pt x="5846117" y="633590"/>
                </a:cubicBezTo>
                <a:cubicBezTo>
                  <a:pt x="5846986" y="630985"/>
                  <a:pt x="5846986" y="629683"/>
                  <a:pt x="5846117" y="629683"/>
                </a:cubicBezTo>
                <a:cubicBezTo>
                  <a:pt x="5846117" y="628815"/>
                  <a:pt x="5844815" y="628381"/>
                  <a:pt x="5842211" y="628381"/>
                </a:cubicBezTo>
                <a:cubicBezTo>
                  <a:pt x="5781439" y="636194"/>
                  <a:pt x="5736729" y="643574"/>
                  <a:pt x="5708079" y="650519"/>
                </a:cubicBezTo>
                <a:cubicBezTo>
                  <a:pt x="5708948" y="660069"/>
                  <a:pt x="5709382" y="668751"/>
                  <a:pt x="5709382" y="676564"/>
                </a:cubicBezTo>
                <a:cubicBezTo>
                  <a:pt x="5705909" y="692191"/>
                  <a:pt x="5698530" y="700873"/>
                  <a:pt x="5687243" y="702609"/>
                </a:cubicBezTo>
                <a:cubicBezTo>
                  <a:pt x="5666407" y="693927"/>
                  <a:pt x="5660765" y="678300"/>
                  <a:pt x="5670314" y="655728"/>
                </a:cubicBezTo>
                <a:cubicBezTo>
                  <a:pt x="5681601" y="641837"/>
                  <a:pt x="5688112" y="628381"/>
                  <a:pt x="5689848" y="615358"/>
                </a:cubicBezTo>
                <a:cubicBezTo>
                  <a:pt x="5689848" y="611886"/>
                  <a:pt x="5690716" y="610149"/>
                  <a:pt x="5692452" y="610149"/>
                </a:cubicBezTo>
                <a:cubicBezTo>
                  <a:pt x="5694189" y="610149"/>
                  <a:pt x="5695925" y="611452"/>
                  <a:pt x="5697661" y="614056"/>
                </a:cubicBezTo>
                <a:cubicBezTo>
                  <a:pt x="5697661" y="614056"/>
                  <a:pt x="5698096" y="614490"/>
                  <a:pt x="5698964" y="615358"/>
                </a:cubicBezTo>
                <a:cubicBezTo>
                  <a:pt x="5699832" y="617095"/>
                  <a:pt x="5701134" y="620567"/>
                  <a:pt x="5702870" y="625776"/>
                </a:cubicBezTo>
                <a:cubicBezTo>
                  <a:pt x="5722838" y="623172"/>
                  <a:pt x="5741938" y="619699"/>
                  <a:pt x="5760169" y="615358"/>
                </a:cubicBezTo>
                <a:cubicBezTo>
                  <a:pt x="5760169" y="593654"/>
                  <a:pt x="5759735" y="578896"/>
                  <a:pt x="5758867" y="571082"/>
                </a:cubicBezTo>
                <a:cubicBezTo>
                  <a:pt x="5757999" y="558928"/>
                  <a:pt x="5754526" y="546773"/>
                  <a:pt x="5748449" y="534619"/>
                </a:cubicBezTo>
                <a:cubicBezTo>
                  <a:pt x="5746713" y="531147"/>
                  <a:pt x="5746279" y="528542"/>
                  <a:pt x="5747147" y="526806"/>
                </a:cubicBezTo>
                <a:cubicBezTo>
                  <a:pt x="5748015" y="525503"/>
                  <a:pt x="5749100" y="524635"/>
                  <a:pt x="5750402" y="524201"/>
                </a:cubicBezTo>
                <a:close/>
                <a:moveTo>
                  <a:pt x="3435827" y="524201"/>
                </a:moveTo>
                <a:cubicBezTo>
                  <a:pt x="3437130" y="523767"/>
                  <a:pt x="3438649" y="523767"/>
                  <a:pt x="3440385" y="524201"/>
                </a:cubicBezTo>
                <a:cubicBezTo>
                  <a:pt x="3457748" y="525938"/>
                  <a:pt x="3471639" y="532015"/>
                  <a:pt x="3482057" y="542433"/>
                </a:cubicBezTo>
                <a:cubicBezTo>
                  <a:pt x="3484662" y="545037"/>
                  <a:pt x="3485096" y="548944"/>
                  <a:pt x="3483359" y="554153"/>
                </a:cubicBezTo>
                <a:cubicBezTo>
                  <a:pt x="3481623" y="556757"/>
                  <a:pt x="3480321" y="563269"/>
                  <a:pt x="3479453" y="573687"/>
                </a:cubicBezTo>
                <a:cubicBezTo>
                  <a:pt x="3478584" y="576291"/>
                  <a:pt x="3478150" y="578027"/>
                  <a:pt x="3478150" y="578896"/>
                </a:cubicBezTo>
                <a:cubicBezTo>
                  <a:pt x="3478150" y="590182"/>
                  <a:pt x="3477716" y="598429"/>
                  <a:pt x="3476848" y="603638"/>
                </a:cubicBezTo>
                <a:cubicBezTo>
                  <a:pt x="3485530" y="593220"/>
                  <a:pt x="3492475" y="581500"/>
                  <a:pt x="3497684" y="568478"/>
                </a:cubicBezTo>
                <a:cubicBezTo>
                  <a:pt x="3502025" y="561532"/>
                  <a:pt x="3504195" y="554153"/>
                  <a:pt x="3504195" y="546339"/>
                </a:cubicBezTo>
                <a:cubicBezTo>
                  <a:pt x="3504195" y="541130"/>
                  <a:pt x="3507234" y="538960"/>
                  <a:pt x="3513311" y="539828"/>
                </a:cubicBezTo>
                <a:cubicBezTo>
                  <a:pt x="3525465" y="543301"/>
                  <a:pt x="3536751" y="549378"/>
                  <a:pt x="3547169" y="558060"/>
                </a:cubicBezTo>
                <a:cubicBezTo>
                  <a:pt x="3550642" y="561532"/>
                  <a:pt x="3550642" y="565439"/>
                  <a:pt x="3547169" y="569780"/>
                </a:cubicBezTo>
                <a:cubicBezTo>
                  <a:pt x="3531543" y="581934"/>
                  <a:pt x="3513745" y="594523"/>
                  <a:pt x="3493777" y="607545"/>
                </a:cubicBezTo>
                <a:cubicBezTo>
                  <a:pt x="3496382" y="606677"/>
                  <a:pt x="3500289" y="605809"/>
                  <a:pt x="3505498" y="604940"/>
                </a:cubicBezTo>
                <a:cubicBezTo>
                  <a:pt x="3509838" y="604072"/>
                  <a:pt x="3513311" y="603638"/>
                  <a:pt x="3515916" y="603638"/>
                </a:cubicBezTo>
                <a:cubicBezTo>
                  <a:pt x="3526334" y="601902"/>
                  <a:pt x="3536751" y="599297"/>
                  <a:pt x="3547169" y="595825"/>
                </a:cubicBezTo>
                <a:cubicBezTo>
                  <a:pt x="3554115" y="594088"/>
                  <a:pt x="3560192" y="595391"/>
                  <a:pt x="3565401" y="599732"/>
                </a:cubicBezTo>
                <a:cubicBezTo>
                  <a:pt x="3575819" y="605809"/>
                  <a:pt x="3584935" y="613622"/>
                  <a:pt x="3592748" y="623172"/>
                </a:cubicBezTo>
                <a:cubicBezTo>
                  <a:pt x="3597089" y="630117"/>
                  <a:pt x="3595787" y="634458"/>
                  <a:pt x="3588841" y="636194"/>
                </a:cubicBezTo>
                <a:cubicBezTo>
                  <a:pt x="3566269" y="639667"/>
                  <a:pt x="3546735" y="648349"/>
                  <a:pt x="3530240" y="662239"/>
                </a:cubicBezTo>
                <a:cubicBezTo>
                  <a:pt x="3530240" y="663107"/>
                  <a:pt x="3530240" y="663542"/>
                  <a:pt x="3530240" y="663542"/>
                </a:cubicBezTo>
                <a:cubicBezTo>
                  <a:pt x="3533713" y="667014"/>
                  <a:pt x="3532845" y="671789"/>
                  <a:pt x="3527636" y="677866"/>
                </a:cubicBezTo>
                <a:cubicBezTo>
                  <a:pt x="3522427" y="683943"/>
                  <a:pt x="3518086" y="690455"/>
                  <a:pt x="3514613" y="697400"/>
                </a:cubicBezTo>
                <a:cubicBezTo>
                  <a:pt x="3517218" y="699136"/>
                  <a:pt x="3519822" y="702609"/>
                  <a:pt x="3522427" y="707818"/>
                </a:cubicBezTo>
                <a:cubicBezTo>
                  <a:pt x="3524163" y="712159"/>
                  <a:pt x="3522427" y="714763"/>
                  <a:pt x="3517218" y="715631"/>
                </a:cubicBezTo>
                <a:cubicBezTo>
                  <a:pt x="3515481" y="716500"/>
                  <a:pt x="3512443" y="716934"/>
                  <a:pt x="3508102" y="716934"/>
                </a:cubicBezTo>
                <a:cubicBezTo>
                  <a:pt x="3504629" y="717802"/>
                  <a:pt x="3502025" y="718236"/>
                  <a:pt x="3500289" y="718236"/>
                </a:cubicBezTo>
                <a:cubicBezTo>
                  <a:pt x="3505498" y="721709"/>
                  <a:pt x="3508970" y="724747"/>
                  <a:pt x="3510707" y="727352"/>
                </a:cubicBezTo>
                <a:cubicBezTo>
                  <a:pt x="3513311" y="730824"/>
                  <a:pt x="3513311" y="734731"/>
                  <a:pt x="3510707" y="739072"/>
                </a:cubicBezTo>
                <a:cubicBezTo>
                  <a:pt x="3505498" y="746885"/>
                  <a:pt x="3502893" y="756001"/>
                  <a:pt x="3502893" y="766419"/>
                </a:cubicBezTo>
                <a:cubicBezTo>
                  <a:pt x="3502893" y="776837"/>
                  <a:pt x="3507668" y="782480"/>
                  <a:pt x="3517218" y="783348"/>
                </a:cubicBezTo>
                <a:cubicBezTo>
                  <a:pt x="3535449" y="783348"/>
                  <a:pt x="3547169" y="782480"/>
                  <a:pt x="3552378" y="780744"/>
                </a:cubicBezTo>
                <a:cubicBezTo>
                  <a:pt x="3558455" y="778139"/>
                  <a:pt x="3563664" y="769458"/>
                  <a:pt x="3568005" y="754699"/>
                </a:cubicBezTo>
                <a:cubicBezTo>
                  <a:pt x="3570610" y="746885"/>
                  <a:pt x="3572780" y="739072"/>
                  <a:pt x="3574517" y="731258"/>
                </a:cubicBezTo>
                <a:cubicBezTo>
                  <a:pt x="3576253" y="726917"/>
                  <a:pt x="3577555" y="724747"/>
                  <a:pt x="3578423" y="724747"/>
                </a:cubicBezTo>
                <a:cubicBezTo>
                  <a:pt x="3579291" y="724747"/>
                  <a:pt x="3580160" y="726483"/>
                  <a:pt x="3581028" y="729956"/>
                </a:cubicBezTo>
                <a:cubicBezTo>
                  <a:pt x="3584500" y="743847"/>
                  <a:pt x="3591012" y="757737"/>
                  <a:pt x="3600562" y="771628"/>
                </a:cubicBezTo>
                <a:cubicBezTo>
                  <a:pt x="3603166" y="775101"/>
                  <a:pt x="3604902" y="779007"/>
                  <a:pt x="3605771" y="783348"/>
                </a:cubicBezTo>
                <a:cubicBezTo>
                  <a:pt x="3605771" y="787689"/>
                  <a:pt x="3604468" y="791596"/>
                  <a:pt x="3601864" y="795068"/>
                </a:cubicBezTo>
                <a:cubicBezTo>
                  <a:pt x="3591446" y="809827"/>
                  <a:pt x="3570610" y="818075"/>
                  <a:pt x="3539356" y="819811"/>
                </a:cubicBezTo>
                <a:cubicBezTo>
                  <a:pt x="3510707" y="822416"/>
                  <a:pt x="3492041" y="818075"/>
                  <a:pt x="3483359" y="806789"/>
                </a:cubicBezTo>
                <a:cubicBezTo>
                  <a:pt x="3473809" y="796371"/>
                  <a:pt x="3469469" y="782480"/>
                  <a:pt x="3470337" y="765117"/>
                </a:cubicBezTo>
                <a:cubicBezTo>
                  <a:pt x="3470337" y="758171"/>
                  <a:pt x="3470337" y="751660"/>
                  <a:pt x="3470337" y="745583"/>
                </a:cubicBezTo>
                <a:cubicBezTo>
                  <a:pt x="3470337" y="748188"/>
                  <a:pt x="3469469" y="749924"/>
                  <a:pt x="3467732" y="750792"/>
                </a:cubicBezTo>
                <a:cubicBezTo>
                  <a:pt x="3465996" y="751660"/>
                  <a:pt x="3462957" y="754699"/>
                  <a:pt x="3458617" y="759908"/>
                </a:cubicBezTo>
                <a:cubicBezTo>
                  <a:pt x="3456012" y="763380"/>
                  <a:pt x="3453842" y="765985"/>
                  <a:pt x="3452105" y="767721"/>
                </a:cubicBezTo>
                <a:cubicBezTo>
                  <a:pt x="3439083" y="781612"/>
                  <a:pt x="3425192" y="792464"/>
                  <a:pt x="3410434" y="800277"/>
                </a:cubicBezTo>
                <a:cubicBezTo>
                  <a:pt x="3392202" y="812432"/>
                  <a:pt x="3372668" y="818943"/>
                  <a:pt x="3351833" y="819811"/>
                </a:cubicBezTo>
                <a:cubicBezTo>
                  <a:pt x="3346624" y="820679"/>
                  <a:pt x="3344019" y="820679"/>
                  <a:pt x="3344019" y="819811"/>
                </a:cubicBezTo>
                <a:cubicBezTo>
                  <a:pt x="3344019" y="818943"/>
                  <a:pt x="3346189" y="817207"/>
                  <a:pt x="3350530" y="814602"/>
                </a:cubicBezTo>
                <a:cubicBezTo>
                  <a:pt x="3380048" y="798107"/>
                  <a:pt x="3403054" y="777271"/>
                  <a:pt x="3419549" y="752094"/>
                </a:cubicBezTo>
                <a:cubicBezTo>
                  <a:pt x="3423890" y="746885"/>
                  <a:pt x="3427363" y="741242"/>
                  <a:pt x="3429967" y="735165"/>
                </a:cubicBezTo>
                <a:cubicBezTo>
                  <a:pt x="3429967" y="735165"/>
                  <a:pt x="3429533" y="735165"/>
                  <a:pt x="3428665" y="735165"/>
                </a:cubicBezTo>
                <a:cubicBezTo>
                  <a:pt x="3419983" y="729956"/>
                  <a:pt x="3414774" y="724313"/>
                  <a:pt x="3413038" y="718236"/>
                </a:cubicBezTo>
                <a:cubicBezTo>
                  <a:pt x="3412170" y="701741"/>
                  <a:pt x="3407829" y="683943"/>
                  <a:pt x="3400016" y="664844"/>
                </a:cubicBezTo>
                <a:cubicBezTo>
                  <a:pt x="3398279" y="661371"/>
                  <a:pt x="3397845" y="659201"/>
                  <a:pt x="3398713" y="658333"/>
                </a:cubicBezTo>
                <a:cubicBezTo>
                  <a:pt x="3399581" y="657464"/>
                  <a:pt x="3402186" y="657030"/>
                  <a:pt x="3406527" y="657030"/>
                </a:cubicBezTo>
                <a:cubicBezTo>
                  <a:pt x="3407395" y="657030"/>
                  <a:pt x="3409131" y="657464"/>
                  <a:pt x="3411736" y="658333"/>
                </a:cubicBezTo>
                <a:cubicBezTo>
                  <a:pt x="3416077" y="659201"/>
                  <a:pt x="3419115" y="660069"/>
                  <a:pt x="3420852" y="660937"/>
                </a:cubicBezTo>
                <a:cubicBezTo>
                  <a:pt x="3425192" y="660069"/>
                  <a:pt x="3432138" y="658333"/>
                  <a:pt x="3441688" y="655728"/>
                </a:cubicBezTo>
                <a:cubicBezTo>
                  <a:pt x="3450369" y="653992"/>
                  <a:pt x="3456880" y="652689"/>
                  <a:pt x="3461221" y="651821"/>
                </a:cubicBezTo>
                <a:cubicBezTo>
                  <a:pt x="3462957" y="650953"/>
                  <a:pt x="3465562" y="650085"/>
                  <a:pt x="3469035" y="649217"/>
                </a:cubicBezTo>
                <a:cubicBezTo>
                  <a:pt x="3479453" y="646612"/>
                  <a:pt x="3486832" y="644442"/>
                  <a:pt x="3491173" y="642706"/>
                </a:cubicBezTo>
                <a:cubicBezTo>
                  <a:pt x="3495514" y="640969"/>
                  <a:pt x="3500289" y="640969"/>
                  <a:pt x="3505498" y="642706"/>
                </a:cubicBezTo>
                <a:cubicBezTo>
                  <a:pt x="3514179" y="647046"/>
                  <a:pt x="3520256" y="650953"/>
                  <a:pt x="3523729" y="654426"/>
                </a:cubicBezTo>
                <a:cubicBezTo>
                  <a:pt x="3523729" y="653558"/>
                  <a:pt x="3524163" y="652255"/>
                  <a:pt x="3525031" y="650519"/>
                </a:cubicBezTo>
                <a:cubicBezTo>
                  <a:pt x="3528504" y="641837"/>
                  <a:pt x="3530674" y="636194"/>
                  <a:pt x="3531543" y="633590"/>
                </a:cubicBezTo>
                <a:cubicBezTo>
                  <a:pt x="3532410" y="630985"/>
                  <a:pt x="3532410" y="629683"/>
                  <a:pt x="3531543" y="629683"/>
                </a:cubicBezTo>
                <a:cubicBezTo>
                  <a:pt x="3531543" y="628815"/>
                  <a:pt x="3530240" y="628381"/>
                  <a:pt x="3527636" y="628381"/>
                </a:cubicBezTo>
                <a:cubicBezTo>
                  <a:pt x="3466864" y="636194"/>
                  <a:pt x="3422154" y="643574"/>
                  <a:pt x="3393504" y="650519"/>
                </a:cubicBezTo>
                <a:cubicBezTo>
                  <a:pt x="3394372" y="660069"/>
                  <a:pt x="3394807" y="668751"/>
                  <a:pt x="3394807" y="676564"/>
                </a:cubicBezTo>
                <a:cubicBezTo>
                  <a:pt x="3391334" y="692191"/>
                  <a:pt x="3383954" y="700873"/>
                  <a:pt x="3372668" y="702609"/>
                </a:cubicBezTo>
                <a:cubicBezTo>
                  <a:pt x="3351833" y="693927"/>
                  <a:pt x="3346189" y="678300"/>
                  <a:pt x="3355739" y="655728"/>
                </a:cubicBezTo>
                <a:cubicBezTo>
                  <a:pt x="3367025" y="641837"/>
                  <a:pt x="3373536" y="628381"/>
                  <a:pt x="3375273" y="615358"/>
                </a:cubicBezTo>
                <a:cubicBezTo>
                  <a:pt x="3375273" y="611886"/>
                  <a:pt x="3376141" y="610149"/>
                  <a:pt x="3377877" y="610149"/>
                </a:cubicBezTo>
                <a:cubicBezTo>
                  <a:pt x="3379614" y="610149"/>
                  <a:pt x="3381350" y="611452"/>
                  <a:pt x="3383086" y="614056"/>
                </a:cubicBezTo>
                <a:cubicBezTo>
                  <a:pt x="3383086" y="614056"/>
                  <a:pt x="3383520" y="614490"/>
                  <a:pt x="3384389" y="615358"/>
                </a:cubicBezTo>
                <a:cubicBezTo>
                  <a:pt x="3385257" y="617095"/>
                  <a:pt x="3386559" y="620567"/>
                  <a:pt x="3388295" y="625776"/>
                </a:cubicBezTo>
                <a:cubicBezTo>
                  <a:pt x="3408263" y="623172"/>
                  <a:pt x="3427363" y="619699"/>
                  <a:pt x="3445594" y="615358"/>
                </a:cubicBezTo>
                <a:cubicBezTo>
                  <a:pt x="3445594" y="593654"/>
                  <a:pt x="3445160" y="578896"/>
                  <a:pt x="3444292" y="571082"/>
                </a:cubicBezTo>
                <a:cubicBezTo>
                  <a:pt x="3443424" y="558928"/>
                  <a:pt x="3439951" y="546773"/>
                  <a:pt x="3433874" y="534619"/>
                </a:cubicBezTo>
                <a:cubicBezTo>
                  <a:pt x="3432138" y="531147"/>
                  <a:pt x="3431704" y="528542"/>
                  <a:pt x="3432572" y="526806"/>
                </a:cubicBezTo>
                <a:cubicBezTo>
                  <a:pt x="3433440" y="525503"/>
                  <a:pt x="3434525" y="524635"/>
                  <a:pt x="3435827" y="524201"/>
                </a:cubicBezTo>
                <a:close/>
                <a:moveTo>
                  <a:pt x="2435702" y="524201"/>
                </a:moveTo>
                <a:cubicBezTo>
                  <a:pt x="2437005" y="523767"/>
                  <a:pt x="2438524" y="523767"/>
                  <a:pt x="2440260" y="524201"/>
                </a:cubicBezTo>
                <a:cubicBezTo>
                  <a:pt x="2457623" y="525938"/>
                  <a:pt x="2471514" y="532015"/>
                  <a:pt x="2481932" y="542433"/>
                </a:cubicBezTo>
                <a:cubicBezTo>
                  <a:pt x="2484537" y="545037"/>
                  <a:pt x="2484971" y="548944"/>
                  <a:pt x="2483234" y="554153"/>
                </a:cubicBezTo>
                <a:cubicBezTo>
                  <a:pt x="2481498" y="556757"/>
                  <a:pt x="2480196" y="563269"/>
                  <a:pt x="2479328" y="573687"/>
                </a:cubicBezTo>
                <a:cubicBezTo>
                  <a:pt x="2478459" y="576291"/>
                  <a:pt x="2478025" y="578027"/>
                  <a:pt x="2478025" y="578896"/>
                </a:cubicBezTo>
                <a:cubicBezTo>
                  <a:pt x="2478025" y="590182"/>
                  <a:pt x="2477591" y="598429"/>
                  <a:pt x="2476723" y="603638"/>
                </a:cubicBezTo>
                <a:cubicBezTo>
                  <a:pt x="2485405" y="593220"/>
                  <a:pt x="2492350" y="581500"/>
                  <a:pt x="2497559" y="568478"/>
                </a:cubicBezTo>
                <a:cubicBezTo>
                  <a:pt x="2501900" y="561532"/>
                  <a:pt x="2504070" y="554153"/>
                  <a:pt x="2504070" y="546339"/>
                </a:cubicBezTo>
                <a:cubicBezTo>
                  <a:pt x="2504070" y="541130"/>
                  <a:pt x="2507109" y="538960"/>
                  <a:pt x="2513186" y="539828"/>
                </a:cubicBezTo>
                <a:cubicBezTo>
                  <a:pt x="2525340" y="543301"/>
                  <a:pt x="2536626" y="549378"/>
                  <a:pt x="2547044" y="558060"/>
                </a:cubicBezTo>
                <a:cubicBezTo>
                  <a:pt x="2550517" y="561532"/>
                  <a:pt x="2550517" y="565439"/>
                  <a:pt x="2547044" y="569780"/>
                </a:cubicBezTo>
                <a:cubicBezTo>
                  <a:pt x="2531418" y="581934"/>
                  <a:pt x="2513620" y="594523"/>
                  <a:pt x="2493652" y="607545"/>
                </a:cubicBezTo>
                <a:cubicBezTo>
                  <a:pt x="2496257" y="606677"/>
                  <a:pt x="2500164" y="605809"/>
                  <a:pt x="2505373" y="604940"/>
                </a:cubicBezTo>
                <a:cubicBezTo>
                  <a:pt x="2509713" y="604072"/>
                  <a:pt x="2513186" y="603638"/>
                  <a:pt x="2515791" y="603638"/>
                </a:cubicBezTo>
                <a:cubicBezTo>
                  <a:pt x="2526209" y="601902"/>
                  <a:pt x="2536626" y="599297"/>
                  <a:pt x="2547044" y="595825"/>
                </a:cubicBezTo>
                <a:cubicBezTo>
                  <a:pt x="2553990" y="594088"/>
                  <a:pt x="2560067" y="595391"/>
                  <a:pt x="2565276" y="599732"/>
                </a:cubicBezTo>
                <a:cubicBezTo>
                  <a:pt x="2575694" y="605809"/>
                  <a:pt x="2584810" y="613622"/>
                  <a:pt x="2592623" y="623172"/>
                </a:cubicBezTo>
                <a:cubicBezTo>
                  <a:pt x="2596964" y="630117"/>
                  <a:pt x="2595662" y="634458"/>
                  <a:pt x="2588716" y="636194"/>
                </a:cubicBezTo>
                <a:cubicBezTo>
                  <a:pt x="2566144" y="639667"/>
                  <a:pt x="2546610" y="648349"/>
                  <a:pt x="2530115" y="662239"/>
                </a:cubicBezTo>
                <a:cubicBezTo>
                  <a:pt x="2530115" y="663107"/>
                  <a:pt x="2530115" y="663542"/>
                  <a:pt x="2530115" y="663542"/>
                </a:cubicBezTo>
                <a:cubicBezTo>
                  <a:pt x="2533588" y="667014"/>
                  <a:pt x="2532720" y="671789"/>
                  <a:pt x="2527511" y="677866"/>
                </a:cubicBezTo>
                <a:cubicBezTo>
                  <a:pt x="2522302" y="683943"/>
                  <a:pt x="2517961" y="690455"/>
                  <a:pt x="2514488" y="697400"/>
                </a:cubicBezTo>
                <a:cubicBezTo>
                  <a:pt x="2517093" y="699136"/>
                  <a:pt x="2519697" y="702609"/>
                  <a:pt x="2522302" y="707818"/>
                </a:cubicBezTo>
                <a:cubicBezTo>
                  <a:pt x="2524038" y="712159"/>
                  <a:pt x="2522302" y="714763"/>
                  <a:pt x="2517093" y="715631"/>
                </a:cubicBezTo>
                <a:cubicBezTo>
                  <a:pt x="2515357" y="716500"/>
                  <a:pt x="2512318" y="716934"/>
                  <a:pt x="2507977" y="716934"/>
                </a:cubicBezTo>
                <a:cubicBezTo>
                  <a:pt x="2504504" y="717802"/>
                  <a:pt x="2501900" y="718236"/>
                  <a:pt x="2500164" y="718236"/>
                </a:cubicBezTo>
                <a:cubicBezTo>
                  <a:pt x="2505373" y="721709"/>
                  <a:pt x="2508845" y="724747"/>
                  <a:pt x="2510582" y="727352"/>
                </a:cubicBezTo>
                <a:cubicBezTo>
                  <a:pt x="2513186" y="730824"/>
                  <a:pt x="2513186" y="734731"/>
                  <a:pt x="2510582" y="739072"/>
                </a:cubicBezTo>
                <a:cubicBezTo>
                  <a:pt x="2505373" y="746885"/>
                  <a:pt x="2502768" y="756001"/>
                  <a:pt x="2502768" y="766419"/>
                </a:cubicBezTo>
                <a:cubicBezTo>
                  <a:pt x="2502768" y="776837"/>
                  <a:pt x="2507543" y="782480"/>
                  <a:pt x="2517093" y="783348"/>
                </a:cubicBezTo>
                <a:cubicBezTo>
                  <a:pt x="2535324" y="783348"/>
                  <a:pt x="2547044" y="782480"/>
                  <a:pt x="2552253" y="780744"/>
                </a:cubicBezTo>
                <a:cubicBezTo>
                  <a:pt x="2558331" y="778139"/>
                  <a:pt x="2563540" y="769458"/>
                  <a:pt x="2567880" y="754699"/>
                </a:cubicBezTo>
                <a:cubicBezTo>
                  <a:pt x="2570485" y="746885"/>
                  <a:pt x="2572655" y="739072"/>
                  <a:pt x="2574392" y="731258"/>
                </a:cubicBezTo>
                <a:cubicBezTo>
                  <a:pt x="2576128" y="726917"/>
                  <a:pt x="2577430" y="724747"/>
                  <a:pt x="2578298" y="724747"/>
                </a:cubicBezTo>
                <a:cubicBezTo>
                  <a:pt x="2579167" y="724747"/>
                  <a:pt x="2580035" y="726483"/>
                  <a:pt x="2580903" y="729956"/>
                </a:cubicBezTo>
                <a:cubicBezTo>
                  <a:pt x="2584376" y="743847"/>
                  <a:pt x="2590887" y="757737"/>
                  <a:pt x="2600437" y="771628"/>
                </a:cubicBezTo>
                <a:cubicBezTo>
                  <a:pt x="2603041" y="775101"/>
                  <a:pt x="2604777" y="779007"/>
                  <a:pt x="2605646" y="783348"/>
                </a:cubicBezTo>
                <a:cubicBezTo>
                  <a:pt x="2605646" y="787689"/>
                  <a:pt x="2604343" y="791596"/>
                  <a:pt x="2601739" y="795068"/>
                </a:cubicBezTo>
                <a:cubicBezTo>
                  <a:pt x="2591321" y="809827"/>
                  <a:pt x="2570485" y="818075"/>
                  <a:pt x="2539231" y="819811"/>
                </a:cubicBezTo>
                <a:cubicBezTo>
                  <a:pt x="2510582" y="822416"/>
                  <a:pt x="2491916" y="818075"/>
                  <a:pt x="2483234" y="806789"/>
                </a:cubicBezTo>
                <a:cubicBezTo>
                  <a:pt x="2473685" y="796371"/>
                  <a:pt x="2469344" y="782480"/>
                  <a:pt x="2470212" y="765117"/>
                </a:cubicBezTo>
                <a:cubicBezTo>
                  <a:pt x="2470212" y="758171"/>
                  <a:pt x="2470212" y="751660"/>
                  <a:pt x="2470212" y="745583"/>
                </a:cubicBezTo>
                <a:cubicBezTo>
                  <a:pt x="2470212" y="748188"/>
                  <a:pt x="2469344" y="749924"/>
                  <a:pt x="2467607" y="750792"/>
                </a:cubicBezTo>
                <a:cubicBezTo>
                  <a:pt x="2465871" y="751660"/>
                  <a:pt x="2462832" y="754699"/>
                  <a:pt x="2458492" y="759908"/>
                </a:cubicBezTo>
                <a:cubicBezTo>
                  <a:pt x="2455887" y="763380"/>
                  <a:pt x="2453717" y="765985"/>
                  <a:pt x="2451980" y="767721"/>
                </a:cubicBezTo>
                <a:cubicBezTo>
                  <a:pt x="2438958" y="781612"/>
                  <a:pt x="2425067" y="792464"/>
                  <a:pt x="2410309" y="800277"/>
                </a:cubicBezTo>
                <a:cubicBezTo>
                  <a:pt x="2392077" y="812432"/>
                  <a:pt x="2372545" y="818943"/>
                  <a:pt x="2351710" y="819811"/>
                </a:cubicBezTo>
                <a:cubicBezTo>
                  <a:pt x="2346500" y="820679"/>
                  <a:pt x="2343896" y="820679"/>
                  <a:pt x="2343896" y="819811"/>
                </a:cubicBezTo>
                <a:cubicBezTo>
                  <a:pt x="2343896" y="818943"/>
                  <a:pt x="2346066" y="817207"/>
                  <a:pt x="2350407" y="814602"/>
                </a:cubicBezTo>
                <a:cubicBezTo>
                  <a:pt x="2379925" y="798107"/>
                  <a:pt x="2402929" y="777271"/>
                  <a:pt x="2419424" y="752094"/>
                </a:cubicBezTo>
                <a:cubicBezTo>
                  <a:pt x="2423765" y="746885"/>
                  <a:pt x="2427238" y="741242"/>
                  <a:pt x="2429842" y="735165"/>
                </a:cubicBezTo>
                <a:cubicBezTo>
                  <a:pt x="2429842" y="735165"/>
                  <a:pt x="2429408" y="735165"/>
                  <a:pt x="2428540" y="735165"/>
                </a:cubicBezTo>
                <a:cubicBezTo>
                  <a:pt x="2419858" y="729956"/>
                  <a:pt x="2414649" y="724313"/>
                  <a:pt x="2412913" y="718236"/>
                </a:cubicBezTo>
                <a:cubicBezTo>
                  <a:pt x="2412045" y="701741"/>
                  <a:pt x="2407704" y="683943"/>
                  <a:pt x="2399891" y="664844"/>
                </a:cubicBezTo>
                <a:cubicBezTo>
                  <a:pt x="2398154" y="661371"/>
                  <a:pt x="2397720" y="659201"/>
                  <a:pt x="2398588" y="658333"/>
                </a:cubicBezTo>
                <a:cubicBezTo>
                  <a:pt x="2399457" y="657464"/>
                  <a:pt x="2402061" y="657030"/>
                  <a:pt x="2406402" y="657030"/>
                </a:cubicBezTo>
                <a:cubicBezTo>
                  <a:pt x="2407270" y="657030"/>
                  <a:pt x="2409006" y="657464"/>
                  <a:pt x="2411611" y="658333"/>
                </a:cubicBezTo>
                <a:cubicBezTo>
                  <a:pt x="2415952" y="659201"/>
                  <a:pt x="2418990" y="660069"/>
                  <a:pt x="2420727" y="660937"/>
                </a:cubicBezTo>
                <a:cubicBezTo>
                  <a:pt x="2425067" y="660069"/>
                  <a:pt x="2432013" y="658333"/>
                  <a:pt x="2441563" y="655728"/>
                </a:cubicBezTo>
                <a:cubicBezTo>
                  <a:pt x="2450244" y="653992"/>
                  <a:pt x="2456755" y="652689"/>
                  <a:pt x="2461096" y="651821"/>
                </a:cubicBezTo>
                <a:cubicBezTo>
                  <a:pt x="2462832" y="650953"/>
                  <a:pt x="2465437" y="650085"/>
                  <a:pt x="2468910" y="649217"/>
                </a:cubicBezTo>
                <a:cubicBezTo>
                  <a:pt x="2479328" y="646612"/>
                  <a:pt x="2486707" y="644442"/>
                  <a:pt x="2491048" y="642706"/>
                </a:cubicBezTo>
                <a:cubicBezTo>
                  <a:pt x="2495389" y="640969"/>
                  <a:pt x="2500164" y="640969"/>
                  <a:pt x="2505373" y="642706"/>
                </a:cubicBezTo>
                <a:cubicBezTo>
                  <a:pt x="2514054" y="647046"/>
                  <a:pt x="2520131" y="650953"/>
                  <a:pt x="2523604" y="654426"/>
                </a:cubicBezTo>
                <a:cubicBezTo>
                  <a:pt x="2523604" y="653558"/>
                  <a:pt x="2524038" y="652255"/>
                  <a:pt x="2524906" y="650519"/>
                </a:cubicBezTo>
                <a:cubicBezTo>
                  <a:pt x="2528379" y="641837"/>
                  <a:pt x="2530549" y="636194"/>
                  <a:pt x="2531418" y="633590"/>
                </a:cubicBezTo>
                <a:cubicBezTo>
                  <a:pt x="2532286" y="630985"/>
                  <a:pt x="2532286" y="629683"/>
                  <a:pt x="2531418" y="629683"/>
                </a:cubicBezTo>
                <a:cubicBezTo>
                  <a:pt x="2531418" y="628815"/>
                  <a:pt x="2530115" y="628381"/>
                  <a:pt x="2527511" y="628381"/>
                </a:cubicBezTo>
                <a:cubicBezTo>
                  <a:pt x="2466739" y="636194"/>
                  <a:pt x="2422029" y="643574"/>
                  <a:pt x="2393379" y="650519"/>
                </a:cubicBezTo>
                <a:cubicBezTo>
                  <a:pt x="2394248" y="660069"/>
                  <a:pt x="2394682" y="668751"/>
                  <a:pt x="2394682" y="676564"/>
                </a:cubicBezTo>
                <a:cubicBezTo>
                  <a:pt x="2391209" y="692191"/>
                  <a:pt x="2383832" y="700873"/>
                  <a:pt x="2372545" y="702609"/>
                </a:cubicBezTo>
                <a:cubicBezTo>
                  <a:pt x="2351710" y="693927"/>
                  <a:pt x="2346066" y="678300"/>
                  <a:pt x="2355616" y="655728"/>
                </a:cubicBezTo>
                <a:cubicBezTo>
                  <a:pt x="2366903" y="641837"/>
                  <a:pt x="2373413" y="628381"/>
                  <a:pt x="2375150" y="615358"/>
                </a:cubicBezTo>
                <a:cubicBezTo>
                  <a:pt x="2375150" y="611886"/>
                  <a:pt x="2376018" y="610149"/>
                  <a:pt x="2377754" y="610149"/>
                </a:cubicBezTo>
                <a:cubicBezTo>
                  <a:pt x="2379491" y="610149"/>
                  <a:pt x="2381227" y="611452"/>
                  <a:pt x="2382963" y="614056"/>
                </a:cubicBezTo>
                <a:cubicBezTo>
                  <a:pt x="2382963" y="614056"/>
                  <a:pt x="2383397" y="614490"/>
                  <a:pt x="2384266" y="615358"/>
                </a:cubicBezTo>
                <a:cubicBezTo>
                  <a:pt x="2385134" y="617095"/>
                  <a:pt x="2386436" y="620567"/>
                  <a:pt x="2388172" y="625776"/>
                </a:cubicBezTo>
                <a:cubicBezTo>
                  <a:pt x="2408138" y="623172"/>
                  <a:pt x="2427238" y="619699"/>
                  <a:pt x="2445469" y="615358"/>
                </a:cubicBezTo>
                <a:cubicBezTo>
                  <a:pt x="2445469" y="593654"/>
                  <a:pt x="2445035" y="578896"/>
                  <a:pt x="2444167" y="571082"/>
                </a:cubicBezTo>
                <a:cubicBezTo>
                  <a:pt x="2443299" y="558928"/>
                  <a:pt x="2439826" y="546773"/>
                  <a:pt x="2433749" y="534619"/>
                </a:cubicBezTo>
                <a:cubicBezTo>
                  <a:pt x="2432013" y="531147"/>
                  <a:pt x="2431579" y="528542"/>
                  <a:pt x="2432447" y="526806"/>
                </a:cubicBezTo>
                <a:cubicBezTo>
                  <a:pt x="2433315" y="525503"/>
                  <a:pt x="2434400" y="524635"/>
                  <a:pt x="2435702" y="524201"/>
                </a:cubicBezTo>
                <a:close/>
                <a:moveTo>
                  <a:pt x="8438071" y="516388"/>
                </a:moveTo>
                <a:cubicBezTo>
                  <a:pt x="8448488" y="519860"/>
                  <a:pt x="8458473" y="525938"/>
                  <a:pt x="8468022" y="534619"/>
                </a:cubicBezTo>
                <a:cubicBezTo>
                  <a:pt x="8470627" y="540696"/>
                  <a:pt x="8469759" y="545037"/>
                  <a:pt x="8465418" y="547642"/>
                </a:cubicBezTo>
                <a:cubicBezTo>
                  <a:pt x="8453264" y="555455"/>
                  <a:pt x="8433296" y="565873"/>
                  <a:pt x="8405514" y="578896"/>
                </a:cubicBezTo>
                <a:cubicBezTo>
                  <a:pt x="8406383" y="578896"/>
                  <a:pt x="8406817" y="579330"/>
                  <a:pt x="8406817" y="580198"/>
                </a:cubicBezTo>
                <a:cubicBezTo>
                  <a:pt x="8410290" y="579330"/>
                  <a:pt x="8415932" y="578027"/>
                  <a:pt x="8423746" y="576291"/>
                </a:cubicBezTo>
                <a:cubicBezTo>
                  <a:pt x="8430691" y="574555"/>
                  <a:pt x="8435900" y="573252"/>
                  <a:pt x="8439373" y="572384"/>
                </a:cubicBezTo>
                <a:cubicBezTo>
                  <a:pt x="8441109" y="571516"/>
                  <a:pt x="8444582" y="570648"/>
                  <a:pt x="8449791" y="569780"/>
                </a:cubicBezTo>
                <a:cubicBezTo>
                  <a:pt x="8458473" y="567175"/>
                  <a:pt x="8464115" y="565439"/>
                  <a:pt x="8466720" y="564571"/>
                </a:cubicBezTo>
                <a:cubicBezTo>
                  <a:pt x="8467588" y="564571"/>
                  <a:pt x="8468456" y="564137"/>
                  <a:pt x="8469324" y="563269"/>
                </a:cubicBezTo>
                <a:cubicBezTo>
                  <a:pt x="8472797" y="561532"/>
                  <a:pt x="8476704" y="561532"/>
                  <a:pt x="8481045" y="563269"/>
                </a:cubicBezTo>
                <a:cubicBezTo>
                  <a:pt x="8487990" y="565005"/>
                  <a:pt x="8496238" y="571950"/>
                  <a:pt x="8505787" y="584105"/>
                </a:cubicBezTo>
                <a:cubicBezTo>
                  <a:pt x="8509260" y="587577"/>
                  <a:pt x="8509694" y="591918"/>
                  <a:pt x="8507090" y="597127"/>
                </a:cubicBezTo>
                <a:cubicBezTo>
                  <a:pt x="8501881" y="606677"/>
                  <a:pt x="8499276" y="624474"/>
                  <a:pt x="8499276" y="650519"/>
                </a:cubicBezTo>
                <a:cubicBezTo>
                  <a:pt x="8500145" y="649651"/>
                  <a:pt x="8500578" y="648783"/>
                  <a:pt x="8500578" y="647915"/>
                </a:cubicBezTo>
                <a:cubicBezTo>
                  <a:pt x="8501447" y="647046"/>
                  <a:pt x="8501881" y="646612"/>
                  <a:pt x="8501881" y="646612"/>
                </a:cubicBezTo>
                <a:cubicBezTo>
                  <a:pt x="8514903" y="630117"/>
                  <a:pt x="8521849" y="617529"/>
                  <a:pt x="8522717" y="608847"/>
                </a:cubicBezTo>
                <a:cubicBezTo>
                  <a:pt x="8521849" y="605375"/>
                  <a:pt x="8522283" y="603204"/>
                  <a:pt x="8524019" y="602336"/>
                </a:cubicBezTo>
                <a:cubicBezTo>
                  <a:pt x="8525755" y="601468"/>
                  <a:pt x="8527925" y="601468"/>
                  <a:pt x="8530530" y="602336"/>
                </a:cubicBezTo>
                <a:cubicBezTo>
                  <a:pt x="8544421" y="611018"/>
                  <a:pt x="8553537" y="621001"/>
                  <a:pt x="8557877" y="632288"/>
                </a:cubicBezTo>
                <a:cubicBezTo>
                  <a:pt x="8559614" y="637497"/>
                  <a:pt x="8557877" y="641837"/>
                  <a:pt x="8552668" y="645310"/>
                </a:cubicBezTo>
                <a:cubicBezTo>
                  <a:pt x="8542250" y="652255"/>
                  <a:pt x="8533134" y="660937"/>
                  <a:pt x="8525321" y="671355"/>
                </a:cubicBezTo>
                <a:cubicBezTo>
                  <a:pt x="8517508" y="680905"/>
                  <a:pt x="8508392" y="690455"/>
                  <a:pt x="8497974" y="700004"/>
                </a:cubicBezTo>
                <a:cubicBezTo>
                  <a:pt x="8497974" y="735599"/>
                  <a:pt x="8498408" y="762946"/>
                  <a:pt x="8499276" y="782046"/>
                </a:cubicBezTo>
                <a:cubicBezTo>
                  <a:pt x="8501013" y="803750"/>
                  <a:pt x="8493633" y="818509"/>
                  <a:pt x="8477138" y="826322"/>
                </a:cubicBezTo>
                <a:cubicBezTo>
                  <a:pt x="8470193" y="828927"/>
                  <a:pt x="8465418" y="827190"/>
                  <a:pt x="8462813" y="821113"/>
                </a:cubicBezTo>
                <a:cubicBezTo>
                  <a:pt x="8454132" y="799409"/>
                  <a:pt x="8439807" y="784216"/>
                  <a:pt x="8419839" y="775535"/>
                </a:cubicBezTo>
                <a:cubicBezTo>
                  <a:pt x="8418103" y="774667"/>
                  <a:pt x="8417669" y="773364"/>
                  <a:pt x="8418537" y="771628"/>
                </a:cubicBezTo>
                <a:cubicBezTo>
                  <a:pt x="8419405" y="770760"/>
                  <a:pt x="8421141" y="770760"/>
                  <a:pt x="8423746" y="771628"/>
                </a:cubicBezTo>
                <a:cubicBezTo>
                  <a:pt x="8438505" y="772496"/>
                  <a:pt x="8450225" y="773798"/>
                  <a:pt x="8458906" y="775535"/>
                </a:cubicBezTo>
                <a:cubicBezTo>
                  <a:pt x="8462379" y="775535"/>
                  <a:pt x="8464550" y="774232"/>
                  <a:pt x="8465418" y="771628"/>
                </a:cubicBezTo>
                <a:cubicBezTo>
                  <a:pt x="8465418" y="762946"/>
                  <a:pt x="8465418" y="748622"/>
                  <a:pt x="8465418" y="728654"/>
                </a:cubicBezTo>
                <a:cubicBezTo>
                  <a:pt x="8461945" y="732126"/>
                  <a:pt x="8458038" y="735165"/>
                  <a:pt x="8453697" y="737770"/>
                </a:cubicBezTo>
                <a:cubicBezTo>
                  <a:pt x="8406817" y="769023"/>
                  <a:pt x="8362107" y="785085"/>
                  <a:pt x="8319566" y="785953"/>
                </a:cubicBezTo>
                <a:cubicBezTo>
                  <a:pt x="8316962" y="785953"/>
                  <a:pt x="8315659" y="785519"/>
                  <a:pt x="8315659" y="784650"/>
                </a:cubicBezTo>
                <a:cubicBezTo>
                  <a:pt x="8315659" y="782914"/>
                  <a:pt x="8316962" y="781612"/>
                  <a:pt x="8319566" y="780744"/>
                </a:cubicBezTo>
                <a:cubicBezTo>
                  <a:pt x="8369920" y="760776"/>
                  <a:pt x="8418537" y="729088"/>
                  <a:pt x="8465418" y="685680"/>
                </a:cubicBezTo>
                <a:lnTo>
                  <a:pt x="8465418" y="683075"/>
                </a:lnTo>
                <a:cubicBezTo>
                  <a:pt x="8461945" y="683943"/>
                  <a:pt x="8455868" y="686114"/>
                  <a:pt x="8447186" y="689586"/>
                </a:cubicBezTo>
                <a:cubicBezTo>
                  <a:pt x="8401174" y="703477"/>
                  <a:pt x="8370788" y="713461"/>
                  <a:pt x="8356029" y="719538"/>
                </a:cubicBezTo>
                <a:cubicBezTo>
                  <a:pt x="8349952" y="722143"/>
                  <a:pt x="8346045" y="721709"/>
                  <a:pt x="8344309" y="718236"/>
                </a:cubicBezTo>
                <a:cubicBezTo>
                  <a:pt x="8331286" y="709554"/>
                  <a:pt x="8323907" y="702609"/>
                  <a:pt x="8322171" y="697400"/>
                </a:cubicBezTo>
                <a:cubicBezTo>
                  <a:pt x="8319566" y="690455"/>
                  <a:pt x="8321303" y="686982"/>
                  <a:pt x="8327380" y="686982"/>
                </a:cubicBezTo>
                <a:cubicBezTo>
                  <a:pt x="8340402" y="686982"/>
                  <a:pt x="8353859" y="685680"/>
                  <a:pt x="8367749" y="683075"/>
                </a:cubicBezTo>
                <a:cubicBezTo>
                  <a:pt x="8374695" y="681339"/>
                  <a:pt x="8381206" y="680471"/>
                  <a:pt x="8387283" y="680471"/>
                </a:cubicBezTo>
                <a:lnTo>
                  <a:pt x="8387283" y="627079"/>
                </a:lnTo>
                <a:cubicBezTo>
                  <a:pt x="8387283" y="601902"/>
                  <a:pt x="8384245" y="586275"/>
                  <a:pt x="8378167" y="580198"/>
                </a:cubicBezTo>
                <a:cubicBezTo>
                  <a:pt x="8377299" y="574989"/>
                  <a:pt x="8379904" y="572384"/>
                  <a:pt x="8385981" y="572384"/>
                </a:cubicBezTo>
                <a:cubicBezTo>
                  <a:pt x="8386849" y="572384"/>
                  <a:pt x="8388151" y="572818"/>
                  <a:pt x="8389887" y="573687"/>
                </a:cubicBezTo>
                <a:cubicBezTo>
                  <a:pt x="8391624" y="573687"/>
                  <a:pt x="8392492" y="573687"/>
                  <a:pt x="8392492" y="573687"/>
                </a:cubicBezTo>
                <a:cubicBezTo>
                  <a:pt x="8402042" y="566741"/>
                  <a:pt x="8410723" y="557191"/>
                  <a:pt x="8418537" y="545037"/>
                </a:cubicBezTo>
                <a:cubicBezTo>
                  <a:pt x="8425482" y="534619"/>
                  <a:pt x="8428955" y="528108"/>
                  <a:pt x="8428955" y="525503"/>
                </a:cubicBezTo>
                <a:cubicBezTo>
                  <a:pt x="8429823" y="518558"/>
                  <a:pt x="8432862" y="515520"/>
                  <a:pt x="8438071" y="516388"/>
                </a:cubicBezTo>
                <a:close/>
                <a:moveTo>
                  <a:pt x="5370798" y="212592"/>
                </a:moveTo>
                <a:cubicBezTo>
                  <a:pt x="5396842" y="211724"/>
                  <a:pt x="5410299" y="220406"/>
                  <a:pt x="5411167" y="238637"/>
                </a:cubicBezTo>
                <a:cubicBezTo>
                  <a:pt x="5410299" y="252528"/>
                  <a:pt x="5389898" y="265984"/>
                  <a:pt x="5349962" y="279007"/>
                </a:cubicBezTo>
                <a:cubicBezTo>
                  <a:pt x="5343885" y="279875"/>
                  <a:pt x="5339978" y="279007"/>
                  <a:pt x="5338241" y="276402"/>
                </a:cubicBezTo>
                <a:cubicBezTo>
                  <a:pt x="5336505" y="273798"/>
                  <a:pt x="5337808" y="270759"/>
                  <a:pt x="5342148" y="267287"/>
                </a:cubicBezTo>
                <a:cubicBezTo>
                  <a:pt x="5353435" y="259473"/>
                  <a:pt x="5360380" y="253830"/>
                  <a:pt x="5362984" y="250357"/>
                </a:cubicBezTo>
                <a:cubicBezTo>
                  <a:pt x="5364721" y="248621"/>
                  <a:pt x="5365155" y="247319"/>
                  <a:pt x="5364286" y="246451"/>
                </a:cubicBezTo>
                <a:cubicBezTo>
                  <a:pt x="5363418" y="245582"/>
                  <a:pt x="5361682" y="244714"/>
                  <a:pt x="5359077" y="243846"/>
                </a:cubicBezTo>
                <a:cubicBezTo>
                  <a:pt x="5347791" y="242110"/>
                  <a:pt x="5342148" y="236901"/>
                  <a:pt x="5342148" y="228219"/>
                </a:cubicBezTo>
                <a:cubicBezTo>
                  <a:pt x="5343017" y="217801"/>
                  <a:pt x="5352566" y="212592"/>
                  <a:pt x="5370798" y="212592"/>
                </a:cubicBezTo>
                <a:close/>
                <a:moveTo>
                  <a:pt x="2091745" y="199570"/>
                </a:moveTo>
                <a:cubicBezTo>
                  <a:pt x="2095217" y="198702"/>
                  <a:pt x="2097387" y="198702"/>
                  <a:pt x="2098255" y="199570"/>
                </a:cubicBezTo>
                <a:cubicBezTo>
                  <a:pt x="2098255" y="200438"/>
                  <a:pt x="2097387" y="201740"/>
                  <a:pt x="2095651" y="203477"/>
                </a:cubicBezTo>
                <a:cubicBezTo>
                  <a:pt x="2090442" y="208685"/>
                  <a:pt x="2076986" y="221708"/>
                  <a:pt x="2055281" y="242544"/>
                </a:cubicBezTo>
                <a:cubicBezTo>
                  <a:pt x="2044863" y="251226"/>
                  <a:pt x="2036616" y="259473"/>
                  <a:pt x="2030539" y="267287"/>
                </a:cubicBezTo>
                <a:cubicBezTo>
                  <a:pt x="2027066" y="271627"/>
                  <a:pt x="2022291" y="272496"/>
                  <a:pt x="2016213" y="269891"/>
                </a:cubicBezTo>
                <a:cubicBezTo>
                  <a:pt x="2003191" y="262078"/>
                  <a:pt x="1994943" y="251660"/>
                  <a:pt x="1991471" y="238637"/>
                </a:cubicBezTo>
                <a:cubicBezTo>
                  <a:pt x="1990603" y="231692"/>
                  <a:pt x="1992773" y="228219"/>
                  <a:pt x="1997982" y="228219"/>
                </a:cubicBezTo>
                <a:cubicBezTo>
                  <a:pt x="2002324" y="229956"/>
                  <a:pt x="2014043" y="226917"/>
                  <a:pt x="2033144" y="219103"/>
                </a:cubicBezTo>
                <a:cubicBezTo>
                  <a:pt x="2039220" y="216499"/>
                  <a:pt x="2050072" y="213026"/>
                  <a:pt x="2065699" y="208685"/>
                </a:cubicBezTo>
                <a:cubicBezTo>
                  <a:pt x="2077853" y="204345"/>
                  <a:pt x="2086536" y="201306"/>
                  <a:pt x="2091745" y="199570"/>
                </a:cubicBezTo>
                <a:close/>
                <a:moveTo>
                  <a:pt x="1447132" y="198268"/>
                </a:moveTo>
                <a:cubicBezTo>
                  <a:pt x="1444528" y="198268"/>
                  <a:pt x="1441055" y="198702"/>
                  <a:pt x="1436714" y="199570"/>
                </a:cubicBezTo>
                <a:cubicBezTo>
                  <a:pt x="1432373" y="199570"/>
                  <a:pt x="1428900" y="200004"/>
                  <a:pt x="1426296" y="200872"/>
                </a:cubicBezTo>
                <a:cubicBezTo>
                  <a:pt x="1429769" y="202608"/>
                  <a:pt x="1435846" y="206515"/>
                  <a:pt x="1444528" y="212592"/>
                </a:cubicBezTo>
                <a:cubicBezTo>
                  <a:pt x="1446263" y="214329"/>
                  <a:pt x="1447566" y="215197"/>
                  <a:pt x="1448434" y="215197"/>
                </a:cubicBezTo>
                <a:cubicBezTo>
                  <a:pt x="1449302" y="215197"/>
                  <a:pt x="1449737" y="215631"/>
                  <a:pt x="1449737" y="216499"/>
                </a:cubicBezTo>
                <a:cubicBezTo>
                  <a:pt x="1450605" y="217367"/>
                  <a:pt x="1451039" y="218235"/>
                  <a:pt x="1451039" y="219103"/>
                </a:cubicBezTo>
                <a:cubicBezTo>
                  <a:pt x="1451039" y="210422"/>
                  <a:pt x="1449737" y="203477"/>
                  <a:pt x="1447132" y="198268"/>
                </a:cubicBezTo>
                <a:close/>
                <a:moveTo>
                  <a:pt x="7110189" y="196965"/>
                </a:moveTo>
                <a:cubicBezTo>
                  <a:pt x="7106716" y="196965"/>
                  <a:pt x="7101508" y="197399"/>
                  <a:pt x="7094562" y="198268"/>
                </a:cubicBezTo>
                <a:cubicBezTo>
                  <a:pt x="7086748" y="199136"/>
                  <a:pt x="7081106" y="200004"/>
                  <a:pt x="7077632" y="200872"/>
                </a:cubicBezTo>
                <a:cubicBezTo>
                  <a:pt x="7076764" y="201740"/>
                  <a:pt x="7075462" y="203042"/>
                  <a:pt x="7073726" y="204779"/>
                </a:cubicBezTo>
                <a:cubicBezTo>
                  <a:pt x="7071990" y="207383"/>
                  <a:pt x="7070688" y="209120"/>
                  <a:pt x="7069819" y="209988"/>
                </a:cubicBezTo>
                <a:cubicBezTo>
                  <a:pt x="7081974" y="211724"/>
                  <a:pt x="7093260" y="214329"/>
                  <a:pt x="7103678" y="217801"/>
                </a:cubicBezTo>
                <a:cubicBezTo>
                  <a:pt x="7104546" y="216933"/>
                  <a:pt x="7105414" y="216065"/>
                  <a:pt x="7106282" y="215197"/>
                </a:cubicBezTo>
                <a:cubicBezTo>
                  <a:pt x="7107150" y="213460"/>
                  <a:pt x="7108453" y="210856"/>
                  <a:pt x="7110189" y="207383"/>
                </a:cubicBezTo>
                <a:cubicBezTo>
                  <a:pt x="7112794" y="203042"/>
                  <a:pt x="7114964" y="199570"/>
                  <a:pt x="7116700" y="196965"/>
                </a:cubicBezTo>
                <a:cubicBezTo>
                  <a:pt x="7114964" y="196965"/>
                  <a:pt x="7112794" y="196965"/>
                  <a:pt x="7110189" y="196965"/>
                </a:cubicBezTo>
                <a:close/>
                <a:moveTo>
                  <a:pt x="3530724" y="195663"/>
                </a:moveTo>
                <a:cubicBezTo>
                  <a:pt x="3543746" y="197399"/>
                  <a:pt x="3557203" y="201306"/>
                  <a:pt x="3571094" y="207383"/>
                </a:cubicBezTo>
                <a:cubicBezTo>
                  <a:pt x="3588457" y="216065"/>
                  <a:pt x="3592798" y="229956"/>
                  <a:pt x="3584116" y="249055"/>
                </a:cubicBezTo>
                <a:cubicBezTo>
                  <a:pt x="3576303" y="256869"/>
                  <a:pt x="3569357" y="258171"/>
                  <a:pt x="3563280" y="252962"/>
                </a:cubicBezTo>
                <a:cubicBezTo>
                  <a:pt x="3546785" y="232994"/>
                  <a:pt x="3534631" y="214763"/>
                  <a:pt x="3526817" y="198268"/>
                </a:cubicBezTo>
                <a:cubicBezTo>
                  <a:pt x="3525949" y="196531"/>
                  <a:pt x="3527251" y="195663"/>
                  <a:pt x="3530724" y="195663"/>
                </a:cubicBezTo>
                <a:close/>
                <a:moveTo>
                  <a:pt x="7851167" y="190454"/>
                </a:moveTo>
                <a:cubicBezTo>
                  <a:pt x="7862454" y="193059"/>
                  <a:pt x="7876344" y="196965"/>
                  <a:pt x="7892838" y="202174"/>
                </a:cubicBezTo>
                <a:cubicBezTo>
                  <a:pt x="7901520" y="204779"/>
                  <a:pt x="7907164" y="209554"/>
                  <a:pt x="7909768" y="216499"/>
                </a:cubicBezTo>
                <a:cubicBezTo>
                  <a:pt x="7914109" y="227785"/>
                  <a:pt x="7913674" y="238637"/>
                  <a:pt x="7908466" y="249055"/>
                </a:cubicBezTo>
                <a:cubicBezTo>
                  <a:pt x="7905861" y="254264"/>
                  <a:pt x="7901520" y="256869"/>
                  <a:pt x="7895443" y="256869"/>
                </a:cubicBezTo>
                <a:cubicBezTo>
                  <a:pt x="7892838" y="256869"/>
                  <a:pt x="7889366" y="254264"/>
                  <a:pt x="7885025" y="249055"/>
                </a:cubicBezTo>
                <a:cubicBezTo>
                  <a:pt x="7872002" y="232560"/>
                  <a:pt x="7859414" y="214329"/>
                  <a:pt x="7847260" y="194361"/>
                </a:cubicBezTo>
                <a:cubicBezTo>
                  <a:pt x="7846392" y="191756"/>
                  <a:pt x="7847694" y="190454"/>
                  <a:pt x="7851167" y="190454"/>
                </a:cubicBezTo>
                <a:close/>
                <a:moveTo>
                  <a:pt x="3491657" y="180036"/>
                </a:moveTo>
                <a:lnTo>
                  <a:pt x="3460297" y="189539"/>
                </a:lnTo>
                <a:lnTo>
                  <a:pt x="3463007" y="191756"/>
                </a:lnTo>
                <a:cubicBezTo>
                  <a:pt x="3466480" y="209988"/>
                  <a:pt x="3466914" y="224747"/>
                  <a:pt x="3464309" y="236033"/>
                </a:cubicBezTo>
                <a:cubicBezTo>
                  <a:pt x="3471255" y="236033"/>
                  <a:pt x="3478634" y="236901"/>
                  <a:pt x="3486448" y="238637"/>
                </a:cubicBezTo>
                <a:cubicBezTo>
                  <a:pt x="3489052" y="239505"/>
                  <a:pt x="3490354" y="237769"/>
                  <a:pt x="3490354" y="233428"/>
                </a:cubicBezTo>
                <a:cubicBezTo>
                  <a:pt x="3490354" y="228219"/>
                  <a:pt x="3490354" y="219538"/>
                  <a:pt x="3490354" y="207383"/>
                </a:cubicBezTo>
                <a:cubicBezTo>
                  <a:pt x="3491223" y="195229"/>
                  <a:pt x="3491657" y="186113"/>
                  <a:pt x="3491657" y="180036"/>
                </a:cubicBezTo>
                <a:close/>
                <a:moveTo>
                  <a:pt x="3156979" y="180036"/>
                </a:moveTo>
                <a:cubicBezTo>
                  <a:pt x="3156979" y="183509"/>
                  <a:pt x="3155677" y="186113"/>
                  <a:pt x="3153073" y="187850"/>
                </a:cubicBezTo>
                <a:cubicBezTo>
                  <a:pt x="3135709" y="190454"/>
                  <a:pt x="3118346" y="192624"/>
                  <a:pt x="3100983" y="194361"/>
                </a:cubicBezTo>
                <a:cubicBezTo>
                  <a:pt x="3095774" y="194361"/>
                  <a:pt x="3089697" y="192624"/>
                  <a:pt x="3082751" y="189152"/>
                </a:cubicBezTo>
                <a:lnTo>
                  <a:pt x="3082751" y="229521"/>
                </a:lnTo>
                <a:lnTo>
                  <a:pt x="3082751" y="230824"/>
                </a:lnTo>
                <a:cubicBezTo>
                  <a:pt x="3099246" y="229087"/>
                  <a:pt x="3116175" y="225181"/>
                  <a:pt x="3133539" y="219103"/>
                </a:cubicBezTo>
                <a:cubicBezTo>
                  <a:pt x="3139616" y="217367"/>
                  <a:pt x="3145259" y="218235"/>
                  <a:pt x="3150468" y="221708"/>
                </a:cubicBezTo>
                <a:cubicBezTo>
                  <a:pt x="3152205" y="223444"/>
                  <a:pt x="3154375" y="225615"/>
                  <a:pt x="3156979" y="228219"/>
                </a:cubicBezTo>
                <a:cubicBezTo>
                  <a:pt x="3156979" y="212592"/>
                  <a:pt x="3156979" y="196531"/>
                  <a:pt x="3156979" y="180036"/>
                </a:cubicBezTo>
                <a:close/>
                <a:moveTo>
                  <a:pt x="7396683" y="170920"/>
                </a:moveTo>
                <a:cubicBezTo>
                  <a:pt x="7388002" y="173525"/>
                  <a:pt x="7377149" y="175261"/>
                  <a:pt x="7364127" y="176129"/>
                </a:cubicBezTo>
                <a:cubicBezTo>
                  <a:pt x="7363259" y="176129"/>
                  <a:pt x="7361956" y="176129"/>
                  <a:pt x="7360220" y="176129"/>
                </a:cubicBezTo>
                <a:cubicBezTo>
                  <a:pt x="7360220" y="178734"/>
                  <a:pt x="7360220" y="182641"/>
                  <a:pt x="7360220" y="187850"/>
                </a:cubicBezTo>
                <a:cubicBezTo>
                  <a:pt x="7361088" y="195663"/>
                  <a:pt x="7361522" y="201740"/>
                  <a:pt x="7361522" y="206081"/>
                </a:cubicBezTo>
                <a:cubicBezTo>
                  <a:pt x="7366732" y="205213"/>
                  <a:pt x="7371072" y="203477"/>
                  <a:pt x="7374544" y="200872"/>
                </a:cubicBezTo>
                <a:cubicBezTo>
                  <a:pt x="7381490" y="198268"/>
                  <a:pt x="7388870" y="198268"/>
                  <a:pt x="7396683" y="200872"/>
                </a:cubicBezTo>
                <a:cubicBezTo>
                  <a:pt x="7396683" y="192190"/>
                  <a:pt x="7396683" y="182207"/>
                  <a:pt x="7396683" y="170920"/>
                </a:cubicBezTo>
                <a:close/>
                <a:moveTo>
                  <a:pt x="6736444" y="169618"/>
                </a:moveTo>
                <a:cubicBezTo>
                  <a:pt x="6736444" y="174827"/>
                  <a:pt x="6737312" y="179168"/>
                  <a:pt x="6739049" y="182641"/>
                </a:cubicBezTo>
                <a:cubicBezTo>
                  <a:pt x="6740785" y="182641"/>
                  <a:pt x="6744258" y="182207"/>
                  <a:pt x="6749466" y="181338"/>
                </a:cubicBezTo>
                <a:cubicBezTo>
                  <a:pt x="6754676" y="180470"/>
                  <a:pt x="6758583" y="180036"/>
                  <a:pt x="6761187" y="180036"/>
                </a:cubicBezTo>
                <a:lnTo>
                  <a:pt x="6761187" y="170920"/>
                </a:lnTo>
                <a:cubicBezTo>
                  <a:pt x="6760319" y="170920"/>
                  <a:pt x="6759016" y="170920"/>
                  <a:pt x="6757280" y="170920"/>
                </a:cubicBezTo>
                <a:cubicBezTo>
                  <a:pt x="6755544" y="171789"/>
                  <a:pt x="6754242" y="172223"/>
                  <a:pt x="6753374" y="172223"/>
                </a:cubicBezTo>
                <a:cubicBezTo>
                  <a:pt x="6748165" y="172223"/>
                  <a:pt x="6742522" y="171354"/>
                  <a:pt x="6736444" y="169618"/>
                </a:cubicBezTo>
                <a:close/>
                <a:moveTo>
                  <a:pt x="6822392" y="164409"/>
                </a:moveTo>
                <a:cubicBezTo>
                  <a:pt x="6814579" y="164409"/>
                  <a:pt x="6805898" y="165277"/>
                  <a:pt x="6796348" y="167014"/>
                </a:cubicBezTo>
                <a:cubicBezTo>
                  <a:pt x="6795480" y="169618"/>
                  <a:pt x="6795045" y="172223"/>
                  <a:pt x="6795045" y="174827"/>
                </a:cubicBezTo>
                <a:cubicBezTo>
                  <a:pt x="6797650" y="174827"/>
                  <a:pt x="6799820" y="174393"/>
                  <a:pt x="6801557" y="173525"/>
                </a:cubicBezTo>
                <a:cubicBezTo>
                  <a:pt x="6807634" y="173525"/>
                  <a:pt x="6813711" y="174827"/>
                  <a:pt x="6819788" y="177432"/>
                </a:cubicBezTo>
                <a:cubicBezTo>
                  <a:pt x="6819788" y="173091"/>
                  <a:pt x="6820656" y="168750"/>
                  <a:pt x="6822392" y="164409"/>
                </a:cubicBezTo>
                <a:close/>
                <a:moveTo>
                  <a:pt x="2815791" y="163107"/>
                </a:moveTo>
                <a:cubicBezTo>
                  <a:pt x="2812318" y="163975"/>
                  <a:pt x="2808846" y="164409"/>
                  <a:pt x="2805373" y="164409"/>
                </a:cubicBezTo>
                <a:cubicBezTo>
                  <a:pt x="2805373" y="170486"/>
                  <a:pt x="2804939" y="175695"/>
                  <a:pt x="2804071" y="180036"/>
                </a:cubicBezTo>
                <a:cubicBezTo>
                  <a:pt x="2804071" y="186113"/>
                  <a:pt x="2802768" y="190454"/>
                  <a:pt x="2800164" y="193059"/>
                </a:cubicBezTo>
                <a:cubicBezTo>
                  <a:pt x="2801900" y="192190"/>
                  <a:pt x="2804939" y="191756"/>
                  <a:pt x="2809280" y="191756"/>
                </a:cubicBezTo>
                <a:cubicBezTo>
                  <a:pt x="2812752" y="190888"/>
                  <a:pt x="2815357" y="190454"/>
                  <a:pt x="2817093" y="190454"/>
                </a:cubicBezTo>
                <a:cubicBezTo>
                  <a:pt x="2817093" y="187850"/>
                  <a:pt x="2817093" y="183943"/>
                  <a:pt x="2817093" y="178734"/>
                </a:cubicBezTo>
                <a:cubicBezTo>
                  <a:pt x="2816225" y="171789"/>
                  <a:pt x="2815791" y="166580"/>
                  <a:pt x="2815791" y="163107"/>
                </a:cubicBezTo>
                <a:close/>
                <a:moveTo>
                  <a:pt x="6449951" y="160502"/>
                </a:moveTo>
                <a:cubicBezTo>
                  <a:pt x="6448214" y="195229"/>
                  <a:pt x="6446912" y="218235"/>
                  <a:pt x="6446044" y="229521"/>
                </a:cubicBezTo>
                <a:cubicBezTo>
                  <a:pt x="6453858" y="226049"/>
                  <a:pt x="6468616" y="220840"/>
                  <a:pt x="6490320" y="213894"/>
                </a:cubicBezTo>
                <a:cubicBezTo>
                  <a:pt x="6476429" y="199136"/>
                  <a:pt x="6465578" y="185245"/>
                  <a:pt x="6457764" y="172223"/>
                </a:cubicBezTo>
                <a:cubicBezTo>
                  <a:pt x="6455159" y="169618"/>
                  <a:pt x="6452555" y="165711"/>
                  <a:pt x="6449951" y="160502"/>
                </a:cubicBezTo>
                <a:close/>
                <a:moveTo>
                  <a:pt x="2192424" y="158386"/>
                </a:moveTo>
                <a:cubicBezTo>
                  <a:pt x="2200400" y="158712"/>
                  <a:pt x="2207644" y="162456"/>
                  <a:pt x="2214155" y="169618"/>
                </a:cubicBezTo>
                <a:cubicBezTo>
                  <a:pt x="2221101" y="177432"/>
                  <a:pt x="2220666" y="182207"/>
                  <a:pt x="2212853" y="183943"/>
                </a:cubicBezTo>
                <a:cubicBezTo>
                  <a:pt x="2201567" y="186547"/>
                  <a:pt x="2188544" y="188718"/>
                  <a:pt x="2173785" y="190454"/>
                </a:cubicBezTo>
                <a:cubicBezTo>
                  <a:pt x="2175522" y="192190"/>
                  <a:pt x="2176825" y="193059"/>
                  <a:pt x="2177692" y="193059"/>
                </a:cubicBezTo>
                <a:cubicBezTo>
                  <a:pt x="2180297" y="195663"/>
                  <a:pt x="2180731" y="199570"/>
                  <a:pt x="2178995" y="204779"/>
                </a:cubicBezTo>
                <a:cubicBezTo>
                  <a:pt x="2175522" y="211724"/>
                  <a:pt x="2172917" y="222142"/>
                  <a:pt x="2171181" y="236033"/>
                </a:cubicBezTo>
                <a:cubicBezTo>
                  <a:pt x="2172917" y="236033"/>
                  <a:pt x="2174653" y="236033"/>
                  <a:pt x="2176391" y="236033"/>
                </a:cubicBezTo>
                <a:cubicBezTo>
                  <a:pt x="2178127" y="236033"/>
                  <a:pt x="2184638" y="235165"/>
                  <a:pt x="2195923" y="233428"/>
                </a:cubicBezTo>
                <a:cubicBezTo>
                  <a:pt x="2208078" y="232560"/>
                  <a:pt x="2215023" y="231692"/>
                  <a:pt x="2216760" y="230824"/>
                </a:cubicBezTo>
                <a:cubicBezTo>
                  <a:pt x="2216760" y="230824"/>
                  <a:pt x="2217194" y="230824"/>
                  <a:pt x="2218062" y="230824"/>
                </a:cubicBezTo>
                <a:cubicBezTo>
                  <a:pt x="2224139" y="229087"/>
                  <a:pt x="2228914" y="229521"/>
                  <a:pt x="2232387" y="232126"/>
                </a:cubicBezTo>
                <a:cubicBezTo>
                  <a:pt x="2240200" y="237335"/>
                  <a:pt x="2246277" y="242544"/>
                  <a:pt x="2250618" y="247753"/>
                </a:cubicBezTo>
                <a:cubicBezTo>
                  <a:pt x="2254959" y="257303"/>
                  <a:pt x="2250184" y="262512"/>
                  <a:pt x="2236293" y="263380"/>
                </a:cubicBezTo>
                <a:cubicBezTo>
                  <a:pt x="2227611" y="262512"/>
                  <a:pt x="2218496" y="262078"/>
                  <a:pt x="2208946" y="262078"/>
                </a:cubicBezTo>
                <a:cubicBezTo>
                  <a:pt x="2201133" y="262078"/>
                  <a:pt x="2184203" y="262078"/>
                  <a:pt x="2158158" y="262078"/>
                </a:cubicBezTo>
                <a:cubicBezTo>
                  <a:pt x="2131246" y="262946"/>
                  <a:pt x="2109975" y="265550"/>
                  <a:pt x="2094349" y="269891"/>
                </a:cubicBezTo>
                <a:cubicBezTo>
                  <a:pt x="2089140" y="270759"/>
                  <a:pt x="2084798" y="269891"/>
                  <a:pt x="2081326" y="267287"/>
                </a:cubicBezTo>
                <a:cubicBezTo>
                  <a:pt x="2074381" y="262078"/>
                  <a:pt x="2069172" y="256435"/>
                  <a:pt x="2065699" y="250357"/>
                </a:cubicBezTo>
                <a:cubicBezTo>
                  <a:pt x="2063962" y="248621"/>
                  <a:pt x="2063529" y="246885"/>
                  <a:pt x="2064397" y="245148"/>
                </a:cubicBezTo>
                <a:cubicBezTo>
                  <a:pt x="2065265" y="244280"/>
                  <a:pt x="2067001" y="243846"/>
                  <a:pt x="2069606" y="243846"/>
                </a:cubicBezTo>
                <a:cubicBezTo>
                  <a:pt x="2080892" y="242978"/>
                  <a:pt x="2096519" y="241676"/>
                  <a:pt x="2116487" y="239939"/>
                </a:cubicBezTo>
                <a:cubicBezTo>
                  <a:pt x="2119091" y="239939"/>
                  <a:pt x="2122999" y="239505"/>
                  <a:pt x="2128207" y="238637"/>
                </a:cubicBezTo>
                <a:cubicBezTo>
                  <a:pt x="2132548" y="238637"/>
                  <a:pt x="2135586" y="238637"/>
                  <a:pt x="2137323" y="238637"/>
                </a:cubicBezTo>
                <a:cubicBezTo>
                  <a:pt x="2138191" y="236901"/>
                  <a:pt x="2138625" y="233428"/>
                  <a:pt x="2138625" y="228219"/>
                </a:cubicBezTo>
                <a:cubicBezTo>
                  <a:pt x="2139493" y="224747"/>
                  <a:pt x="2139927" y="221708"/>
                  <a:pt x="2139927" y="219103"/>
                </a:cubicBezTo>
                <a:cubicBezTo>
                  <a:pt x="2139927" y="216499"/>
                  <a:pt x="2140362" y="212592"/>
                  <a:pt x="2141230" y="207383"/>
                </a:cubicBezTo>
                <a:cubicBezTo>
                  <a:pt x="2141230" y="202174"/>
                  <a:pt x="2141230" y="198702"/>
                  <a:pt x="2141230" y="196965"/>
                </a:cubicBezTo>
                <a:cubicBezTo>
                  <a:pt x="2137757" y="196965"/>
                  <a:pt x="2134284" y="197399"/>
                  <a:pt x="2130812" y="198268"/>
                </a:cubicBezTo>
                <a:cubicBezTo>
                  <a:pt x="2123866" y="199136"/>
                  <a:pt x="2118657" y="197833"/>
                  <a:pt x="2115184" y="194361"/>
                </a:cubicBezTo>
                <a:cubicBezTo>
                  <a:pt x="2108239" y="190888"/>
                  <a:pt x="2103464" y="186547"/>
                  <a:pt x="2100859" y="181338"/>
                </a:cubicBezTo>
                <a:cubicBezTo>
                  <a:pt x="2099123" y="179602"/>
                  <a:pt x="2098255" y="177866"/>
                  <a:pt x="2098255" y="176129"/>
                </a:cubicBezTo>
                <a:cubicBezTo>
                  <a:pt x="2099123" y="175261"/>
                  <a:pt x="2100859" y="174827"/>
                  <a:pt x="2103464" y="174827"/>
                </a:cubicBezTo>
                <a:cubicBezTo>
                  <a:pt x="2112146" y="173959"/>
                  <a:pt x="2125169" y="171789"/>
                  <a:pt x="2142532" y="168316"/>
                </a:cubicBezTo>
                <a:cubicBezTo>
                  <a:pt x="2149477" y="167448"/>
                  <a:pt x="2154686" y="166580"/>
                  <a:pt x="2158158" y="165711"/>
                </a:cubicBezTo>
                <a:cubicBezTo>
                  <a:pt x="2161631" y="164843"/>
                  <a:pt x="2167274" y="163541"/>
                  <a:pt x="2175088" y="161805"/>
                </a:cubicBezTo>
                <a:cubicBezTo>
                  <a:pt x="2179428" y="160068"/>
                  <a:pt x="2182467" y="159200"/>
                  <a:pt x="2184203" y="159200"/>
                </a:cubicBezTo>
                <a:cubicBezTo>
                  <a:pt x="2187025" y="158549"/>
                  <a:pt x="2189765" y="158278"/>
                  <a:pt x="2192424" y="158386"/>
                </a:cubicBezTo>
                <a:close/>
                <a:moveTo>
                  <a:pt x="4749626" y="156596"/>
                </a:moveTo>
                <a:cubicBezTo>
                  <a:pt x="4740077" y="159200"/>
                  <a:pt x="4731395" y="161805"/>
                  <a:pt x="4723582" y="164409"/>
                </a:cubicBezTo>
                <a:cubicBezTo>
                  <a:pt x="4723582" y="166145"/>
                  <a:pt x="4722279" y="168316"/>
                  <a:pt x="4719675" y="170920"/>
                </a:cubicBezTo>
                <a:cubicBezTo>
                  <a:pt x="4715334" y="175261"/>
                  <a:pt x="4711861" y="179602"/>
                  <a:pt x="4709257" y="183943"/>
                </a:cubicBezTo>
                <a:cubicBezTo>
                  <a:pt x="4707521" y="187415"/>
                  <a:pt x="4707521" y="191756"/>
                  <a:pt x="4709257" y="196965"/>
                </a:cubicBezTo>
                <a:cubicBezTo>
                  <a:pt x="4715334" y="207383"/>
                  <a:pt x="4717504" y="214763"/>
                  <a:pt x="4715768" y="219103"/>
                </a:cubicBezTo>
                <a:cubicBezTo>
                  <a:pt x="4715768" y="219972"/>
                  <a:pt x="4715334" y="221274"/>
                  <a:pt x="4714466" y="223010"/>
                </a:cubicBezTo>
                <a:cubicBezTo>
                  <a:pt x="4713598" y="224747"/>
                  <a:pt x="4712730" y="226483"/>
                  <a:pt x="4711861" y="228219"/>
                </a:cubicBezTo>
                <a:cubicBezTo>
                  <a:pt x="4722279" y="228219"/>
                  <a:pt x="4734433" y="230824"/>
                  <a:pt x="4748324" y="236033"/>
                </a:cubicBezTo>
                <a:cubicBezTo>
                  <a:pt x="4757874" y="240373"/>
                  <a:pt x="4770028" y="243846"/>
                  <a:pt x="4784787" y="246451"/>
                </a:cubicBezTo>
                <a:cubicBezTo>
                  <a:pt x="4784787" y="241242"/>
                  <a:pt x="4784787" y="234296"/>
                  <a:pt x="4784787" y="225615"/>
                </a:cubicBezTo>
                <a:lnTo>
                  <a:pt x="4784787" y="221708"/>
                </a:lnTo>
                <a:cubicBezTo>
                  <a:pt x="4779578" y="221708"/>
                  <a:pt x="4772199" y="222576"/>
                  <a:pt x="4762649" y="224312"/>
                </a:cubicBezTo>
                <a:cubicBezTo>
                  <a:pt x="4759176" y="225181"/>
                  <a:pt x="4756572" y="225615"/>
                  <a:pt x="4754835" y="225615"/>
                </a:cubicBezTo>
                <a:cubicBezTo>
                  <a:pt x="4748758" y="225615"/>
                  <a:pt x="4744851" y="225181"/>
                  <a:pt x="4743115" y="224312"/>
                </a:cubicBezTo>
                <a:cubicBezTo>
                  <a:pt x="4737906" y="219972"/>
                  <a:pt x="4733999" y="216065"/>
                  <a:pt x="4731395" y="212592"/>
                </a:cubicBezTo>
                <a:cubicBezTo>
                  <a:pt x="4730527" y="210856"/>
                  <a:pt x="4730093" y="209554"/>
                  <a:pt x="4730093" y="208685"/>
                </a:cubicBezTo>
                <a:cubicBezTo>
                  <a:pt x="4730961" y="207817"/>
                  <a:pt x="4732263" y="207383"/>
                  <a:pt x="4733999" y="207383"/>
                </a:cubicBezTo>
                <a:cubicBezTo>
                  <a:pt x="4735736" y="207383"/>
                  <a:pt x="4740511" y="206949"/>
                  <a:pt x="4748324" y="206081"/>
                </a:cubicBezTo>
                <a:cubicBezTo>
                  <a:pt x="4757874" y="205213"/>
                  <a:pt x="4763951" y="204779"/>
                  <a:pt x="4766556" y="204779"/>
                </a:cubicBezTo>
                <a:cubicBezTo>
                  <a:pt x="4768292" y="204779"/>
                  <a:pt x="4771331" y="204345"/>
                  <a:pt x="4775671" y="203477"/>
                </a:cubicBezTo>
                <a:cubicBezTo>
                  <a:pt x="4780012" y="203477"/>
                  <a:pt x="4783051" y="203042"/>
                  <a:pt x="4784787" y="202174"/>
                </a:cubicBezTo>
                <a:cubicBezTo>
                  <a:pt x="4784787" y="200438"/>
                  <a:pt x="4784787" y="198268"/>
                  <a:pt x="4784787" y="195663"/>
                </a:cubicBezTo>
                <a:cubicBezTo>
                  <a:pt x="4778710" y="196531"/>
                  <a:pt x="4773501" y="196965"/>
                  <a:pt x="4769160" y="196965"/>
                </a:cubicBezTo>
                <a:cubicBezTo>
                  <a:pt x="4766556" y="196965"/>
                  <a:pt x="4763517" y="196097"/>
                  <a:pt x="4760044" y="194361"/>
                </a:cubicBezTo>
                <a:cubicBezTo>
                  <a:pt x="4759176" y="193493"/>
                  <a:pt x="4757874" y="192190"/>
                  <a:pt x="4756138" y="190454"/>
                </a:cubicBezTo>
                <a:cubicBezTo>
                  <a:pt x="4754401" y="187850"/>
                  <a:pt x="4752665" y="185679"/>
                  <a:pt x="4750929" y="183943"/>
                </a:cubicBezTo>
                <a:cubicBezTo>
                  <a:pt x="4748324" y="181338"/>
                  <a:pt x="4748758" y="179602"/>
                  <a:pt x="4752231" y="178734"/>
                </a:cubicBezTo>
                <a:cubicBezTo>
                  <a:pt x="4758308" y="178734"/>
                  <a:pt x="4769160" y="177866"/>
                  <a:pt x="4784787" y="176129"/>
                </a:cubicBezTo>
                <a:cubicBezTo>
                  <a:pt x="4784787" y="174393"/>
                  <a:pt x="4784787" y="173091"/>
                  <a:pt x="4784787" y="172223"/>
                </a:cubicBezTo>
                <a:cubicBezTo>
                  <a:pt x="4781314" y="172223"/>
                  <a:pt x="4777408" y="172223"/>
                  <a:pt x="4773067" y="172223"/>
                </a:cubicBezTo>
                <a:cubicBezTo>
                  <a:pt x="4766990" y="172223"/>
                  <a:pt x="4763083" y="171789"/>
                  <a:pt x="4761347" y="170920"/>
                </a:cubicBezTo>
                <a:cubicBezTo>
                  <a:pt x="4760478" y="170052"/>
                  <a:pt x="4759610" y="169184"/>
                  <a:pt x="4758742" y="168316"/>
                </a:cubicBezTo>
                <a:cubicBezTo>
                  <a:pt x="4754401" y="164843"/>
                  <a:pt x="4751797" y="162239"/>
                  <a:pt x="4750929" y="160502"/>
                </a:cubicBezTo>
                <a:cubicBezTo>
                  <a:pt x="4750060" y="158766"/>
                  <a:pt x="4749626" y="157464"/>
                  <a:pt x="4749626" y="156596"/>
                </a:cubicBezTo>
                <a:close/>
                <a:moveTo>
                  <a:pt x="2862672" y="156596"/>
                </a:moveTo>
                <a:cubicBezTo>
                  <a:pt x="2860935" y="156596"/>
                  <a:pt x="2858331" y="157030"/>
                  <a:pt x="2854858" y="157898"/>
                </a:cubicBezTo>
                <a:cubicBezTo>
                  <a:pt x="2851385" y="157898"/>
                  <a:pt x="2848781" y="158332"/>
                  <a:pt x="2847045" y="159200"/>
                </a:cubicBezTo>
                <a:cubicBezTo>
                  <a:pt x="2846176" y="165277"/>
                  <a:pt x="2845743" y="174393"/>
                  <a:pt x="2845743" y="186547"/>
                </a:cubicBezTo>
                <a:cubicBezTo>
                  <a:pt x="2847479" y="185679"/>
                  <a:pt x="2849649" y="185245"/>
                  <a:pt x="2852254" y="185245"/>
                </a:cubicBezTo>
                <a:cubicBezTo>
                  <a:pt x="2854858" y="184377"/>
                  <a:pt x="2857029" y="183943"/>
                  <a:pt x="2858765" y="183943"/>
                </a:cubicBezTo>
                <a:cubicBezTo>
                  <a:pt x="2860501" y="174393"/>
                  <a:pt x="2861804" y="165277"/>
                  <a:pt x="2862672" y="156596"/>
                </a:cubicBezTo>
                <a:close/>
                <a:moveTo>
                  <a:pt x="1460155" y="147480"/>
                </a:moveTo>
                <a:cubicBezTo>
                  <a:pt x="1446263" y="150084"/>
                  <a:pt x="1431939" y="153557"/>
                  <a:pt x="1417181" y="157898"/>
                </a:cubicBezTo>
                <a:cubicBezTo>
                  <a:pt x="1417181" y="163107"/>
                  <a:pt x="1417615" y="170052"/>
                  <a:pt x="1418483" y="178734"/>
                </a:cubicBezTo>
                <a:cubicBezTo>
                  <a:pt x="1422824" y="177866"/>
                  <a:pt x="1429769" y="176563"/>
                  <a:pt x="1439319" y="174827"/>
                </a:cubicBezTo>
                <a:cubicBezTo>
                  <a:pt x="1448000" y="173959"/>
                  <a:pt x="1454511" y="173091"/>
                  <a:pt x="1458852" y="172223"/>
                </a:cubicBezTo>
                <a:cubicBezTo>
                  <a:pt x="1459721" y="169618"/>
                  <a:pt x="1460589" y="166580"/>
                  <a:pt x="1461456" y="163107"/>
                </a:cubicBezTo>
                <a:cubicBezTo>
                  <a:pt x="1463193" y="157898"/>
                  <a:pt x="1464495" y="153991"/>
                  <a:pt x="1465364" y="151387"/>
                </a:cubicBezTo>
                <a:cubicBezTo>
                  <a:pt x="1465364" y="148782"/>
                  <a:pt x="1464929" y="147480"/>
                  <a:pt x="1464061" y="147480"/>
                </a:cubicBezTo>
                <a:cubicBezTo>
                  <a:pt x="1464061" y="146612"/>
                  <a:pt x="1462759" y="146612"/>
                  <a:pt x="1460155" y="147480"/>
                </a:cubicBezTo>
                <a:close/>
                <a:moveTo>
                  <a:pt x="8381097" y="145852"/>
                </a:moveTo>
                <a:cubicBezTo>
                  <a:pt x="8380446" y="145635"/>
                  <a:pt x="8379469" y="145744"/>
                  <a:pt x="8378167" y="146178"/>
                </a:cubicBezTo>
                <a:cubicBezTo>
                  <a:pt x="8370354" y="147046"/>
                  <a:pt x="8362975" y="148782"/>
                  <a:pt x="8356029" y="151387"/>
                </a:cubicBezTo>
                <a:cubicBezTo>
                  <a:pt x="8356029" y="153123"/>
                  <a:pt x="8356463" y="155727"/>
                  <a:pt x="8357331" y="159200"/>
                </a:cubicBezTo>
                <a:cubicBezTo>
                  <a:pt x="8357331" y="162673"/>
                  <a:pt x="8357331" y="165277"/>
                  <a:pt x="8357331" y="167014"/>
                </a:cubicBezTo>
                <a:cubicBezTo>
                  <a:pt x="8358200" y="167014"/>
                  <a:pt x="8359936" y="166580"/>
                  <a:pt x="8362540" y="165711"/>
                </a:cubicBezTo>
                <a:cubicBezTo>
                  <a:pt x="8370354" y="164843"/>
                  <a:pt x="8376431" y="163541"/>
                  <a:pt x="8380772" y="161805"/>
                </a:cubicBezTo>
                <a:cubicBezTo>
                  <a:pt x="8381640" y="156596"/>
                  <a:pt x="8382074" y="151821"/>
                  <a:pt x="8382074" y="147480"/>
                </a:cubicBezTo>
                <a:cubicBezTo>
                  <a:pt x="8382074" y="146612"/>
                  <a:pt x="8381748" y="146069"/>
                  <a:pt x="8381097" y="145852"/>
                </a:cubicBezTo>
                <a:close/>
                <a:moveTo>
                  <a:pt x="4103568" y="142416"/>
                </a:moveTo>
                <a:lnTo>
                  <a:pt x="4102410" y="143573"/>
                </a:lnTo>
                <a:cubicBezTo>
                  <a:pt x="4101542" y="143573"/>
                  <a:pt x="4100240" y="144007"/>
                  <a:pt x="4098503" y="144875"/>
                </a:cubicBezTo>
                <a:cubicBezTo>
                  <a:pt x="4079404" y="150084"/>
                  <a:pt x="4065079" y="153123"/>
                  <a:pt x="4055529" y="153991"/>
                </a:cubicBezTo>
                <a:cubicBezTo>
                  <a:pt x="4056397" y="156596"/>
                  <a:pt x="4056831" y="158766"/>
                  <a:pt x="4056831" y="160502"/>
                </a:cubicBezTo>
                <a:cubicBezTo>
                  <a:pt x="4057700" y="160502"/>
                  <a:pt x="4059436" y="160068"/>
                  <a:pt x="4062040" y="159200"/>
                </a:cubicBezTo>
                <a:cubicBezTo>
                  <a:pt x="4082008" y="155727"/>
                  <a:pt x="4095465" y="153991"/>
                  <a:pt x="4102410" y="153991"/>
                </a:cubicBezTo>
                <a:close/>
                <a:moveTo>
                  <a:pt x="4783485" y="142271"/>
                </a:moveTo>
                <a:cubicBezTo>
                  <a:pt x="4780012" y="143139"/>
                  <a:pt x="4774803" y="145310"/>
                  <a:pt x="4767858" y="148782"/>
                </a:cubicBezTo>
                <a:cubicBezTo>
                  <a:pt x="4760913" y="151387"/>
                  <a:pt x="4755704" y="153557"/>
                  <a:pt x="4752231" y="155293"/>
                </a:cubicBezTo>
                <a:cubicBezTo>
                  <a:pt x="4758308" y="155293"/>
                  <a:pt x="4769160" y="154425"/>
                  <a:pt x="4784787" y="152689"/>
                </a:cubicBezTo>
                <a:cubicBezTo>
                  <a:pt x="4784787" y="150953"/>
                  <a:pt x="4784353" y="148782"/>
                  <a:pt x="4783485" y="146178"/>
                </a:cubicBezTo>
                <a:cubicBezTo>
                  <a:pt x="4783485" y="144441"/>
                  <a:pt x="4783485" y="143139"/>
                  <a:pt x="4783485" y="142271"/>
                </a:cubicBezTo>
                <a:close/>
                <a:moveTo>
                  <a:pt x="6761187" y="139666"/>
                </a:moveTo>
                <a:cubicBezTo>
                  <a:pt x="6756846" y="140535"/>
                  <a:pt x="6750770" y="141403"/>
                  <a:pt x="6742956" y="142271"/>
                </a:cubicBezTo>
                <a:cubicBezTo>
                  <a:pt x="6737746" y="144007"/>
                  <a:pt x="6733840" y="144875"/>
                  <a:pt x="6731236" y="144875"/>
                </a:cubicBezTo>
                <a:lnTo>
                  <a:pt x="6732538" y="153991"/>
                </a:lnTo>
                <a:cubicBezTo>
                  <a:pt x="6741220" y="152255"/>
                  <a:pt x="6750770" y="150953"/>
                  <a:pt x="6761187" y="150084"/>
                </a:cubicBezTo>
                <a:close/>
                <a:moveTo>
                  <a:pt x="3490029" y="136736"/>
                </a:moveTo>
                <a:cubicBezTo>
                  <a:pt x="3488944" y="136085"/>
                  <a:pt x="3487316" y="136194"/>
                  <a:pt x="3485145" y="137062"/>
                </a:cubicBezTo>
                <a:cubicBezTo>
                  <a:pt x="3485145" y="137062"/>
                  <a:pt x="3484277" y="137062"/>
                  <a:pt x="3482541" y="137062"/>
                </a:cubicBezTo>
                <a:cubicBezTo>
                  <a:pt x="3480805" y="137930"/>
                  <a:pt x="3479502" y="138364"/>
                  <a:pt x="3478634" y="138364"/>
                </a:cubicBezTo>
                <a:cubicBezTo>
                  <a:pt x="3477766" y="140101"/>
                  <a:pt x="3476464" y="142705"/>
                  <a:pt x="3474727" y="146178"/>
                </a:cubicBezTo>
                <a:cubicBezTo>
                  <a:pt x="3473859" y="148782"/>
                  <a:pt x="3471689" y="153123"/>
                  <a:pt x="3468216" y="159200"/>
                </a:cubicBezTo>
                <a:cubicBezTo>
                  <a:pt x="3476030" y="157464"/>
                  <a:pt x="3483843" y="155727"/>
                  <a:pt x="3491657" y="153991"/>
                </a:cubicBezTo>
                <a:cubicBezTo>
                  <a:pt x="3491657" y="149650"/>
                  <a:pt x="3491657" y="145310"/>
                  <a:pt x="3491657" y="140969"/>
                </a:cubicBezTo>
                <a:cubicBezTo>
                  <a:pt x="3491657" y="138798"/>
                  <a:pt x="3491114" y="137388"/>
                  <a:pt x="3490029" y="136736"/>
                </a:cubicBezTo>
                <a:close/>
                <a:moveTo>
                  <a:pt x="4210497" y="133155"/>
                </a:moveTo>
                <a:cubicBezTo>
                  <a:pt x="4207892" y="133155"/>
                  <a:pt x="4203117" y="133589"/>
                  <a:pt x="4196172" y="134457"/>
                </a:cubicBezTo>
                <a:cubicBezTo>
                  <a:pt x="4189227" y="135326"/>
                  <a:pt x="4184018" y="136194"/>
                  <a:pt x="4180545" y="137062"/>
                </a:cubicBezTo>
                <a:cubicBezTo>
                  <a:pt x="4180545" y="140535"/>
                  <a:pt x="4180111" y="145744"/>
                  <a:pt x="4179243" y="152689"/>
                </a:cubicBezTo>
                <a:cubicBezTo>
                  <a:pt x="4179243" y="157898"/>
                  <a:pt x="4179243" y="161805"/>
                  <a:pt x="4179243" y="164409"/>
                </a:cubicBezTo>
                <a:cubicBezTo>
                  <a:pt x="4182715" y="163541"/>
                  <a:pt x="4187490" y="162239"/>
                  <a:pt x="4193567" y="160502"/>
                </a:cubicBezTo>
                <a:cubicBezTo>
                  <a:pt x="4197040" y="158766"/>
                  <a:pt x="4199210" y="157898"/>
                  <a:pt x="4200079" y="157898"/>
                </a:cubicBezTo>
                <a:cubicBezTo>
                  <a:pt x="4202683" y="156162"/>
                  <a:pt x="4206590" y="157464"/>
                  <a:pt x="4211799" y="161805"/>
                </a:cubicBezTo>
                <a:cubicBezTo>
                  <a:pt x="4211799" y="158332"/>
                  <a:pt x="4211799" y="153557"/>
                  <a:pt x="4211799" y="147480"/>
                </a:cubicBezTo>
                <a:cubicBezTo>
                  <a:pt x="4210931" y="140535"/>
                  <a:pt x="4210497" y="135760"/>
                  <a:pt x="4210497" y="133155"/>
                </a:cubicBezTo>
                <a:close/>
                <a:moveTo>
                  <a:pt x="6819788" y="130551"/>
                </a:moveTo>
                <a:cubicBezTo>
                  <a:pt x="6817184" y="131419"/>
                  <a:pt x="6813711" y="131853"/>
                  <a:pt x="6809370" y="131853"/>
                </a:cubicBezTo>
                <a:cubicBezTo>
                  <a:pt x="6804162" y="132721"/>
                  <a:pt x="6800255" y="133155"/>
                  <a:pt x="6797650" y="133155"/>
                </a:cubicBezTo>
                <a:cubicBezTo>
                  <a:pt x="6797650" y="137496"/>
                  <a:pt x="6797650" y="140969"/>
                  <a:pt x="6797650" y="143573"/>
                </a:cubicBezTo>
                <a:cubicBezTo>
                  <a:pt x="6799386" y="142705"/>
                  <a:pt x="6801557" y="142271"/>
                  <a:pt x="6804162" y="142271"/>
                </a:cubicBezTo>
                <a:cubicBezTo>
                  <a:pt x="6807634" y="141403"/>
                  <a:pt x="6809804" y="140969"/>
                  <a:pt x="6810672" y="140969"/>
                </a:cubicBezTo>
                <a:cubicBezTo>
                  <a:pt x="6814145" y="140969"/>
                  <a:pt x="6818486" y="142705"/>
                  <a:pt x="6823695" y="146178"/>
                </a:cubicBezTo>
                <a:cubicBezTo>
                  <a:pt x="6824563" y="141837"/>
                  <a:pt x="6824998" y="137930"/>
                  <a:pt x="6824998" y="134457"/>
                </a:cubicBezTo>
                <a:cubicBezTo>
                  <a:pt x="6824998" y="131853"/>
                  <a:pt x="6823261" y="130551"/>
                  <a:pt x="6819788" y="130551"/>
                </a:cubicBezTo>
                <a:close/>
                <a:moveTo>
                  <a:pt x="4803018" y="130551"/>
                </a:moveTo>
                <a:cubicBezTo>
                  <a:pt x="4802150" y="130551"/>
                  <a:pt x="4801282" y="130985"/>
                  <a:pt x="4800414" y="131853"/>
                </a:cubicBezTo>
                <a:cubicBezTo>
                  <a:pt x="4798678" y="132721"/>
                  <a:pt x="4797376" y="133589"/>
                  <a:pt x="4796507" y="134457"/>
                </a:cubicBezTo>
                <a:cubicBezTo>
                  <a:pt x="4801716" y="136194"/>
                  <a:pt x="4806491" y="138364"/>
                  <a:pt x="4810832" y="140969"/>
                </a:cubicBezTo>
                <a:cubicBezTo>
                  <a:pt x="4814305" y="141837"/>
                  <a:pt x="4816909" y="144441"/>
                  <a:pt x="4818645" y="148782"/>
                </a:cubicBezTo>
                <a:cubicBezTo>
                  <a:pt x="4820382" y="148782"/>
                  <a:pt x="4822552" y="148348"/>
                  <a:pt x="4825156" y="147480"/>
                </a:cubicBezTo>
                <a:cubicBezTo>
                  <a:pt x="4826025" y="147480"/>
                  <a:pt x="4826459" y="147480"/>
                  <a:pt x="4826459" y="147480"/>
                </a:cubicBezTo>
                <a:cubicBezTo>
                  <a:pt x="4828195" y="147480"/>
                  <a:pt x="4829932" y="147480"/>
                  <a:pt x="4831668" y="147480"/>
                </a:cubicBezTo>
                <a:cubicBezTo>
                  <a:pt x="4829063" y="145744"/>
                  <a:pt x="4824288" y="142705"/>
                  <a:pt x="4817343" y="138364"/>
                </a:cubicBezTo>
                <a:cubicBezTo>
                  <a:pt x="4811266" y="134892"/>
                  <a:pt x="4806491" y="132287"/>
                  <a:pt x="4803018" y="130551"/>
                </a:cubicBezTo>
                <a:close/>
                <a:moveTo>
                  <a:pt x="3150468" y="127946"/>
                </a:moveTo>
                <a:cubicBezTo>
                  <a:pt x="3143523" y="128814"/>
                  <a:pt x="3130500" y="130551"/>
                  <a:pt x="3111401" y="133155"/>
                </a:cubicBezTo>
                <a:cubicBezTo>
                  <a:pt x="3098378" y="134023"/>
                  <a:pt x="3088828" y="134892"/>
                  <a:pt x="3082751" y="135760"/>
                </a:cubicBezTo>
                <a:cubicBezTo>
                  <a:pt x="3082751" y="142705"/>
                  <a:pt x="3082751" y="149650"/>
                  <a:pt x="3082751" y="156596"/>
                </a:cubicBezTo>
                <a:lnTo>
                  <a:pt x="3082751" y="169618"/>
                </a:lnTo>
                <a:cubicBezTo>
                  <a:pt x="3095774" y="167014"/>
                  <a:pt x="3108362" y="163541"/>
                  <a:pt x="3120516" y="159200"/>
                </a:cubicBezTo>
                <a:cubicBezTo>
                  <a:pt x="3128330" y="157464"/>
                  <a:pt x="3135275" y="157464"/>
                  <a:pt x="3141352" y="159200"/>
                </a:cubicBezTo>
                <a:cubicBezTo>
                  <a:pt x="3146561" y="160936"/>
                  <a:pt x="3150902" y="164409"/>
                  <a:pt x="3154375" y="169618"/>
                </a:cubicBezTo>
                <a:cubicBezTo>
                  <a:pt x="3156111" y="172223"/>
                  <a:pt x="3156979" y="174827"/>
                  <a:pt x="3156979" y="177432"/>
                </a:cubicBezTo>
                <a:cubicBezTo>
                  <a:pt x="3157847" y="168750"/>
                  <a:pt x="3158282" y="155727"/>
                  <a:pt x="3158282" y="138364"/>
                </a:cubicBezTo>
                <a:cubicBezTo>
                  <a:pt x="3156545" y="131419"/>
                  <a:pt x="3153941" y="127946"/>
                  <a:pt x="3150468" y="127946"/>
                </a:cubicBezTo>
                <a:close/>
                <a:moveTo>
                  <a:pt x="5889417" y="119807"/>
                </a:moveTo>
                <a:cubicBezTo>
                  <a:pt x="5893541" y="120024"/>
                  <a:pt x="5897339" y="121001"/>
                  <a:pt x="5900812" y="122737"/>
                </a:cubicBezTo>
                <a:cubicBezTo>
                  <a:pt x="5911230" y="129683"/>
                  <a:pt x="5919912" y="137062"/>
                  <a:pt x="5926857" y="144875"/>
                </a:cubicBezTo>
                <a:cubicBezTo>
                  <a:pt x="5929462" y="148348"/>
                  <a:pt x="5930763" y="151821"/>
                  <a:pt x="5930763" y="155293"/>
                </a:cubicBezTo>
                <a:cubicBezTo>
                  <a:pt x="5929895" y="160502"/>
                  <a:pt x="5923818" y="162673"/>
                  <a:pt x="5912532" y="161805"/>
                </a:cubicBezTo>
                <a:cubicBezTo>
                  <a:pt x="5876069" y="158332"/>
                  <a:pt x="5837002" y="157898"/>
                  <a:pt x="5795330" y="160502"/>
                </a:cubicBezTo>
                <a:cubicBezTo>
                  <a:pt x="5757131" y="163107"/>
                  <a:pt x="5721970" y="168750"/>
                  <a:pt x="5689848" y="177432"/>
                </a:cubicBezTo>
                <a:cubicBezTo>
                  <a:pt x="5686375" y="178300"/>
                  <a:pt x="5682469" y="177866"/>
                  <a:pt x="5678128" y="176129"/>
                </a:cubicBezTo>
                <a:cubicBezTo>
                  <a:pt x="5677260" y="176129"/>
                  <a:pt x="5676392" y="176129"/>
                  <a:pt x="5675523" y="176129"/>
                </a:cubicBezTo>
                <a:cubicBezTo>
                  <a:pt x="5665105" y="170052"/>
                  <a:pt x="5656858" y="161805"/>
                  <a:pt x="5650781" y="151387"/>
                </a:cubicBezTo>
                <a:cubicBezTo>
                  <a:pt x="5649044" y="148782"/>
                  <a:pt x="5648610" y="146612"/>
                  <a:pt x="5649478" y="144875"/>
                </a:cubicBezTo>
                <a:cubicBezTo>
                  <a:pt x="5650347" y="144007"/>
                  <a:pt x="5652517" y="143573"/>
                  <a:pt x="5655989" y="143573"/>
                </a:cubicBezTo>
                <a:cubicBezTo>
                  <a:pt x="5664671" y="143573"/>
                  <a:pt x="5676825" y="142705"/>
                  <a:pt x="5692452" y="140969"/>
                </a:cubicBezTo>
                <a:cubicBezTo>
                  <a:pt x="5728915" y="136628"/>
                  <a:pt x="5781874" y="131419"/>
                  <a:pt x="5851326" y="125342"/>
                </a:cubicBezTo>
                <a:cubicBezTo>
                  <a:pt x="5853931" y="124474"/>
                  <a:pt x="5858272" y="123605"/>
                  <a:pt x="5864349" y="122737"/>
                </a:cubicBezTo>
                <a:cubicBezTo>
                  <a:pt x="5869558" y="121869"/>
                  <a:pt x="5873465" y="121435"/>
                  <a:pt x="5876069" y="121435"/>
                </a:cubicBezTo>
                <a:cubicBezTo>
                  <a:pt x="5880844" y="120133"/>
                  <a:pt x="5885293" y="119590"/>
                  <a:pt x="5889417" y="119807"/>
                </a:cubicBezTo>
                <a:close/>
                <a:moveTo>
                  <a:pt x="7388870" y="118831"/>
                </a:moveTo>
                <a:cubicBezTo>
                  <a:pt x="7378452" y="119699"/>
                  <a:pt x="7368034" y="121001"/>
                  <a:pt x="7357616" y="122737"/>
                </a:cubicBezTo>
                <a:cubicBezTo>
                  <a:pt x="7357616" y="124474"/>
                  <a:pt x="7358050" y="127078"/>
                  <a:pt x="7358918" y="130551"/>
                </a:cubicBezTo>
                <a:cubicBezTo>
                  <a:pt x="7358918" y="134023"/>
                  <a:pt x="7358918" y="136628"/>
                  <a:pt x="7358918" y="138364"/>
                </a:cubicBezTo>
                <a:cubicBezTo>
                  <a:pt x="7358918" y="143573"/>
                  <a:pt x="7358918" y="148348"/>
                  <a:pt x="7358918" y="152689"/>
                </a:cubicBezTo>
                <a:cubicBezTo>
                  <a:pt x="7364127" y="151821"/>
                  <a:pt x="7368034" y="150084"/>
                  <a:pt x="7370638" y="147480"/>
                </a:cubicBezTo>
                <a:cubicBezTo>
                  <a:pt x="7374979" y="144875"/>
                  <a:pt x="7381490" y="145310"/>
                  <a:pt x="7390172" y="148782"/>
                </a:cubicBezTo>
                <a:cubicBezTo>
                  <a:pt x="7391908" y="148782"/>
                  <a:pt x="7393644" y="149650"/>
                  <a:pt x="7395380" y="151387"/>
                </a:cubicBezTo>
                <a:cubicBezTo>
                  <a:pt x="7395380" y="140969"/>
                  <a:pt x="7394947" y="132287"/>
                  <a:pt x="7394078" y="125342"/>
                </a:cubicBezTo>
                <a:cubicBezTo>
                  <a:pt x="7394078" y="121001"/>
                  <a:pt x="7392342" y="118831"/>
                  <a:pt x="7388870" y="118831"/>
                </a:cubicBezTo>
                <a:close/>
                <a:moveTo>
                  <a:pt x="4098503" y="118831"/>
                </a:moveTo>
                <a:cubicBezTo>
                  <a:pt x="4096767" y="118831"/>
                  <a:pt x="4093728" y="119699"/>
                  <a:pt x="4089388" y="121435"/>
                </a:cubicBezTo>
                <a:cubicBezTo>
                  <a:pt x="4073761" y="126644"/>
                  <a:pt x="4061172" y="130117"/>
                  <a:pt x="4051622" y="131853"/>
                </a:cubicBezTo>
                <a:cubicBezTo>
                  <a:pt x="4051622" y="131853"/>
                  <a:pt x="4052056" y="132287"/>
                  <a:pt x="4052925" y="133155"/>
                </a:cubicBezTo>
                <a:cubicBezTo>
                  <a:pt x="4052925" y="134023"/>
                  <a:pt x="4052925" y="134892"/>
                  <a:pt x="4052925" y="135760"/>
                </a:cubicBezTo>
                <a:cubicBezTo>
                  <a:pt x="4061606" y="134023"/>
                  <a:pt x="4069854" y="131419"/>
                  <a:pt x="4077667" y="127946"/>
                </a:cubicBezTo>
                <a:cubicBezTo>
                  <a:pt x="4083745" y="124474"/>
                  <a:pt x="4089388" y="123171"/>
                  <a:pt x="4094597" y="124040"/>
                </a:cubicBezTo>
                <a:cubicBezTo>
                  <a:pt x="4098069" y="125776"/>
                  <a:pt x="4101108" y="128814"/>
                  <a:pt x="4103712" y="133155"/>
                </a:cubicBezTo>
                <a:cubicBezTo>
                  <a:pt x="4104581" y="134023"/>
                  <a:pt x="4105015" y="134457"/>
                  <a:pt x="4105015" y="134457"/>
                </a:cubicBezTo>
                <a:cubicBezTo>
                  <a:pt x="4105015" y="131853"/>
                  <a:pt x="4105015" y="128380"/>
                  <a:pt x="4105015" y="124040"/>
                </a:cubicBezTo>
                <a:cubicBezTo>
                  <a:pt x="4105015" y="120567"/>
                  <a:pt x="4102844" y="118831"/>
                  <a:pt x="4098503" y="118831"/>
                </a:cubicBezTo>
                <a:close/>
                <a:moveTo>
                  <a:pt x="4478108" y="116226"/>
                </a:moveTo>
                <a:cubicBezTo>
                  <a:pt x="4480278" y="116226"/>
                  <a:pt x="4482232" y="116660"/>
                  <a:pt x="4483968" y="117528"/>
                </a:cubicBezTo>
                <a:cubicBezTo>
                  <a:pt x="4491782" y="121869"/>
                  <a:pt x="4499161" y="128380"/>
                  <a:pt x="4506106" y="137062"/>
                </a:cubicBezTo>
                <a:cubicBezTo>
                  <a:pt x="4509579" y="140535"/>
                  <a:pt x="4508711" y="145310"/>
                  <a:pt x="4503502" y="151387"/>
                </a:cubicBezTo>
                <a:cubicBezTo>
                  <a:pt x="4493084" y="159200"/>
                  <a:pt x="4487875" y="176129"/>
                  <a:pt x="4487875" y="202174"/>
                </a:cubicBezTo>
                <a:cubicBezTo>
                  <a:pt x="4484402" y="230824"/>
                  <a:pt x="4501766" y="248187"/>
                  <a:pt x="4539965" y="254264"/>
                </a:cubicBezTo>
                <a:cubicBezTo>
                  <a:pt x="4544306" y="254264"/>
                  <a:pt x="4546910" y="252962"/>
                  <a:pt x="4547778" y="250357"/>
                </a:cubicBezTo>
                <a:cubicBezTo>
                  <a:pt x="4548647" y="246017"/>
                  <a:pt x="4550817" y="239505"/>
                  <a:pt x="4554290" y="230824"/>
                </a:cubicBezTo>
                <a:cubicBezTo>
                  <a:pt x="4557762" y="218669"/>
                  <a:pt x="4559932" y="210422"/>
                  <a:pt x="4560801" y="206081"/>
                </a:cubicBezTo>
                <a:cubicBezTo>
                  <a:pt x="4561669" y="202608"/>
                  <a:pt x="4562971" y="201306"/>
                  <a:pt x="4564707" y="202174"/>
                </a:cubicBezTo>
                <a:cubicBezTo>
                  <a:pt x="4565576" y="202174"/>
                  <a:pt x="4566444" y="203911"/>
                  <a:pt x="4567312" y="207383"/>
                </a:cubicBezTo>
                <a:cubicBezTo>
                  <a:pt x="4572521" y="231692"/>
                  <a:pt x="4578164" y="249923"/>
                  <a:pt x="4584241" y="262078"/>
                </a:cubicBezTo>
                <a:cubicBezTo>
                  <a:pt x="4589450" y="269891"/>
                  <a:pt x="4589450" y="276836"/>
                  <a:pt x="4584241" y="282914"/>
                </a:cubicBezTo>
                <a:cubicBezTo>
                  <a:pt x="4575559" y="288991"/>
                  <a:pt x="4566010" y="292463"/>
                  <a:pt x="4555592" y="293331"/>
                </a:cubicBezTo>
                <a:cubicBezTo>
                  <a:pt x="4521733" y="290727"/>
                  <a:pt x="4495254" y="281177"/>
                  <a:pt x="4476155" y="264682"/>
                </a:cubicBezTo>
                <a:cubicBezTo>
                  <a:pt x="4459660" y="249923"/>
                  <a:pt x="4451846" y="228653"/>
                  <a:pt x="4452714" y="200872"/>
                </a:cubicBezTo>
                <a:cubicBezTo>
                  <a:pt x="4454451" y="173091"/>
                  <a:pt x="4456621" y="155293"/>
                  <a:pt x="4459226" y="147480"/>
                </a:cubicBezTo>
                <a:cubicBezTo>
                  <a:pt x="4405399" y="163107"/>
                  <a:pt x="4373711" y="173091"/>
                  <a:pt x="4364162" y="177432"/>
                </a:cubicBezTo>
                <a:cubicBezTo>
                  <a:pt x="4359821" y="179168"/>
                  <a:pt x="4353744" y="179168"/>
                  <a:pt x="4345930" y="177432"/>
                </a:cubicBezTo>
                <a:cubicBezTo>
                  <a:pt x="4338985" y="173959"/>
                  <a:pt x="4332039" y="167882"/>
                  <a:pt x="4325094" y="159200"/>
                </a:cubicBezTo>
                <a:cubicBezTo>
                  <a:pt x="4323358" y="154859"/>
                  <a:pt x="4324660" y="152255"/>
                  <a:pt x="4329001" y="151387"/>
                </a:cubicBezTo>
                <a:cubicBezTo>
                  <a:pt x="4347232" y="148782"/>
                  <a:pt x="4379789" y="142271"/>
                  <a:pt x="4426669" y="131853"/>
                </a:cubicBezTo>
                <a:cubicBezTo>
                  <a:pt x="4448374" y="124908"/>
                  <a:pt x="4463132" y="120133"/>
                  <a:pt x="4470946" y="117528"/>
                </a:cubicBezTo>
                <a:cubicBezTo>
                  <a:pt x="4473550" y="116660"/>
                  <a:pt x="4475938" y="116226"/>
                  <a:pt x="4478108" y="116226"/>
                </a:cubicBezTo>
                <a:close/>
                <a:moveTo>
                  <a:pt x="8045202" y="113622"/>
                </a:moveTo>
                <a:cubicBezTo>
                  <a:pt x="8046070" y="125776"/>
                  <a:pt x="8046070" y="144875"/>
                  <a:pt x="8045202" y="170920"/>
                </a:cubicBezTo>
                <a:cubicBezTo>
                  <a:pt x="8045202" y="183075"/>
                  <a:pt x="8045202" y="192190"/>
                  <a:pt x="8045202" y="198268"/>
                </a:cubicBezTo>
                <a:cubicBezTo>
                  <a:pt x="8045202" y="198268"/>
                  <a:pt x="8046070" y="196965"/>
                  <a:pt x="8047806" y="194361"/>
                </a:cubicBezTo>
                <a:cubicBezTo>
                  <a:pt x="8067774" y="175261"/>
                  <a:pt x="8080796" y="152689"/>
                  <a:pt x="8086874" y="126644"/>
                </a:cubicBezTo>
                <a:cubicBezTo>
                  <a:pt x="8086006" y="126644"/>
                  <a:pt x="8084269" y="127078"/>
                  <a:pt x="8081664" y="127946"/>
                </a:cubicBezTo>
                <a:cubicBezTo>
                  <a:pt x="8079060" y="127946"/>
                  <a:pt x="8076890" y="128380"/>
                  <a:pt x="8075153" y="129248"/>
                </a:cubicBezTo>
                <a:cubicBezTo>
                  <a:pt x="8074285" y="129248"/>
                  <a:pt x="8072983" y="129248"/>
                  <a:pt x="8071246" y="129248"/>
                </a:cubicBezTo>
                <a:cubicBezTo>
                  <a:pt x="8068642" y="130117"/>
                  <a:pt x="8066906" y="130117"/>
                  <a:pt x="8066038" y="129248"/>
                </a:cubicBezTo>
                <a:cubicBezTo>
                  <a:pt x="8060828" y="125776"/>
                  <a:pt x="8053884" y="120567"/>
                  <a:pt x="8045202" y="113622"/>
                </a:cubicBezTo>
                <a:close/>
                <a:moveTo>
                  <a:pt x="7063308" y="111017"/>
                </a:moveTo>
                <a:cubicBezTo>
                  <a:pt x="7059836" y="111885"/>
                  <a:pt x="7055928" y="112753"/>
                  <a:pt x="7051588" y="113622"/>
                </a:cubicBezTo>
                <a:cubicBezTo>
                  <a:pt x="7048115" y="114490"/>
                  <a:pt x="7045945" y="114924"/>
                  <a:pt x="7045076" y="114924"/>
                </a:cubicBezTo>
                <a:cubicBezTo>
                  <a:pt x="7045076" y="116660"/>
                  <a:pt x="7045945" y="119699"/>
                  <a:pt x="7047681" y="124039"/>
                </a:cubicBezTo>
                <a:cubicBezTo>
                  <a:pt x="7048550" y="130117"/>
                  <a:pt x="7049418" y="134892"/>
                  <a:pt x="7050286" y="138364"/>
                </a:cubicBezTo>
                <a:cubicBezTo>
                  <a:pt x="7051154" y="138364"/>
                  <a:pt x="7053324" y="138364"/>
                  <a:pt x="7056796" y="138364"/>
                </a:cubicBezTo>
                <a:cubicBezTo>
                  <a:pt x="7060270" y="137496"/>
                  <a:pt x="7062874" y="137062"/>
                  <a:pt x="7064610" y="137062"/>
                </a:cubicBezTo>
                <a:cubicBezTo>
                  <a:pt x="7064610" y="133589"/>
                  <a:pt x="7064176" y="128814"/>
                  <a:pt x="7063308" y="122737"/>
                </a:cubicBezTo>
                <a:cubicBezTo>
                  <a:pt x="7063308" y="117528"/>
                  <a:pt x="7063308" y="113622"/>
                  <a:pt x="7063308" y="111017"/>
                </a:cubicBezTo>
                <a:close/>
                <a:moveTo>
                  <a:pt x="5090815" y="108413"/>
                </a:moveTo>
                <a:cubicBezTo>
                  <a:pt x="5067374" y="111885"/>
                  <a:pt x="5044368" y="116226"/>
                  <a:pt x="5021796" y="121435"/>
                </a:cubicBezTo>
                <a:cubicBezTo>
                  <a:pt x="5021796" y="122303"/>
                  <a:pt x="5021362" y="124040"/>
                  <a:pt x="5020493" y="126644"/>
                </a:cubicBezTo>
                <a:cubicBezTo>
                  <a:pt x="5020493" y="131853"/>
                  <a:pt x="5019625" y="135760"/>
                  <a:pt x="5017889" y="138364"/>
                </a:cubicBezTo>
                <a:cubicBezTo>
                  <a:pt x="5030043" y="136628"/>
                  <a:pt x="5043066" y="134457"/>
                  <a:pt x="5056956" y="131853"/>
                </a:cubicBezTo>
                <a:cubicBezTo>
                  <a:pt x="5059561" y="130985"/>
                  <a:pt x="5064336" y="129683"/>
                  <a:pt x="5071281" y="127946"/>
                </a:cubicBezTo>
                <a:cubicBezTo>
                  <a:pt x="5078226" y="127078"/>
                  <a:pt x="5083001" y="126210"/>
                  <a:pt x="5085606" y="125342"/>
                </a:cubicBezTo>
                <a:cubicBezTo>
                  <a:pt x="5087342" y="124474"/>
                  <a:pt x="5089079" y="124040"/>
                  <a:pt x="5090815" y="124040"/>
                </a:cubicBezTo>
                <a:cubicBezTo>
                  <a:pt x="5090815" y="122303"/>
                  <a:pt x="5091249" y="119699"/>
                  <a:pt x="5092117" y="116226"/>
                </a:cubicBezTo>
                <a:cubicBezTo>
                  <a:pt x="5092985" y="114490"/>
                  <a:pt x="5093419" y="113187"/>
                  <a:pt x="5093419" y="112319"/>
                </a:cubicBezTo>
                <a:cubicBezTo>
                  <a:pt x="5094288" y="109715"/>
                  <a:pt x="5093419" y="108413"/>
                  <a:pt x="5090815" y="108413"/>
                </a:cubicBezTo>
                <a:close/>
                <a:moveTo>
                  <a:pt x="3321062" y="108413"/>
                </a:moveTo>
                <a:cubicBezTo>
                  <a:pt x="3321062" y="107544"/>
                  <a:pt x="3322365" y="107544"/>
                  <a:pt x="3324969" y="108413"/>
                </a:cubicBezTo>
                <a:cubicBezTo>
                  <a:pt x="3332783" y="111017"/>
                  <a:pt x="3342767" y="114056"/>
                  <a:pt x="3354921" y="117528"/>
                </a:cubicBezTo>
                <a:cubicBezTo>
                  <a:pt x="3368811" y="125342"/>
                  <a:pt x="3371850" y="139232"/>
                  <a:pt x="3364036" y="159200"/>
                </a:cubicBezTo>
                <a:cubicBezTo>
                  <a:pt x="3357959" y="165277"/>
                  <a:pt x="3351882" y="165711"/>
                  <a:pt x="3345805" y="160502"/>
                </a:cubicBezTo>
                <a:cubicBezTo>
                  <a:pt x="3338860" y="151821"/>
                  <a:pt x="3330612" y="135326"/>
                  <a:pt x="3321062" y="111017"/>
                </a:cubicBezTo>
                <a:cubicBezTo>
                  <a:pt x="3320194" y="109281"/>
                  <a:pt x="3320194" y="108413"/>
                  <a:pt x="3321062" y="108413"/>
                </a:cubicBezTo>
                <a:close/>
                <a:moveTo>
                  <a:pt x="7108886" y="103204"/>
                </a:moveTo>
                <a:cubicBezTo>
                  <a:pt x="7102810" y="104072"/>
                  <a:pt x="7096298" y="105374"/>
                  <a:pt x="7089353" y="107110"/>
                </a:cubicBezTo>
                <a:cubicBezTo>
                  <a:pt x="7089353" y="116660"/>
                  <a:pt x="7089353" y="125342"/>
                  <a:pt x="7089353" y="133155"/>
                </a:cubicBezTo>
                <a:cubicBezTo>
                  <a:pt x="7091958" y="132287"/>
                  <a:pt x="7094996" y="131853"/>
                  <a:pt x="7098468" y="131853"/>
                </a:cubicBezTo>
                <a:cubicBezTo>
                  <a:pt x="7102810" y="130985"/>
                  <a:pt x="7105848" y="130551"/>
                  <a:pt x="7107584" y="130551"/>
                </a:cubicBezTo>
                <a:cubicBezTo>
                  <a:pt x="7107584" y="127078"/>
                  <a:pt x="7108018" y="122303"/>
                  <a:pt x="7108886" y="116226"/>
                </a:cubicBezTo>
                <a:cubicBezTo>
                  <a:pt x="7108886" y="110149"/>
                  <a:pt x="7108886" y="105808"/>
                  <a:pt x="7108886" y="103204"/>
                </a:cubicBezTo>
                <a:close/>
                <a:moveTo>
                  <a:pt x="7848562" y="99297"/>
                </a:moveTo>
                <a:cubicBezTo>
                  <a:pt x="7845958" y="100165"/>
                  <a:pt x="7841618" y="101033"/>
                  <a:pt x="7835540" y="101901"/>
                </a:cubicBezTo>
                <a:cubicBezTo>
                  <a:pt x="7810364" y="106242"/>
                  <a:pt x="7792132" y="109715"/>
                  <a:pt x="7780846" y="112319"/>
                </a:cubicBezTo>
                <a:cubicBezTo>
                  <a:pt x="7780846" y="114924"/>
                  <a:pt x="7781280" y="117094"/>
                  <a:pt x="7782148" y="118831"/>
                </a:cubicBezTo>
                <a:cubicBezTo>
                  <a:pt x="7795170" y="118831"/>
                  <a:pt x="7809061" y="116226"/>
                  <a:pt x="7823820" y="111017"/>
                </a:cubicBezTo>
                <a:cubicBezTo>
                  <a:pt x="7833370" y="107544"/>
                  <a:pt x="7841183" y="111017"/>
                  <a:pt x="7847260" y="121435"/>
                </a:cubicBezTo>
                <a:cubicBezTo>
                  <a:pt x="7851601" y="126644"/>
                  <a:pt x="7850299" y="130551"/>
                  <a:pt x="7843354" y="133155"/>
                </a:cubicBezTo>
                <a:cubicBezTo>
                  <a:pt x="7822518" y="136628"/>
                  <a:pt x="7806456" y="138364"/>
                  <a:pt x="7795170" y="138364"/>
                </a:cubicBezTo>
                <a:cubicBezTo>
                  <a:pt x="7789961" y="138364"/>
                  <a:pt x="7786054" y="137496"/>
                  <a:pt x="7783450" y="135760"/>
                </a:cubicBezTo>
                <a:cubicBezTo>
                  <a:pt x="7784318" y="139232"/>
                  <a:pt x="7784752" y="143139"/>
                  <a:pt x="7784752" y="147480"/>
                </a:cubicBezTo>
                <a:cubicBezTo>
                  <a:pt x="7798644" y="147480"/>
                  <a:pt x="7813402" y="145744"/>
                  <a:pt x="7829028" y="142271"/>
                </a:cubicBezTo>
                <a:cubicBezTo>
                  <a:pt x="7836842" y="140535"/>
                  <a:pt x="7842920" y="142271"/>
                  <a:pt x="7847260" y="147480"/>
                </a:cubicBezTo>
                <a:cubicBezTo>
                  <a:pt x="7849864" y="138798"/>
                  <a:pt x="7852036" y="125776"/>
                  <a:pt x="7853772" y="108413"/>
                </a:cubicBezTo>
                <a:cubicBezTo>
                  <a:pt x="7853772" y="106676"/>
                  <a:pt x="7853772" y="105374"/>
                  <a:pt x="7853772" y="104506"/>
                </a:cubicBezTo>
                <a:cubicBezTo>
                  <a:pt x="7853772" y="101033"/>
                  <a:pt x="7852036" y="99297"/>
                  <a:pt x="7848562" y="99297"/>
                </a:cubicBezTo>
                <a:close/>
                <a:moveTo>
                  <a:pt x="7153163" y="96692"/>
                </a:moveTo>
                <a:cubicBezTo>
                  <a:pt x="7147954" y="98429"/>
                  <a:pt x="7142311" y="99297"/>
                  <a:pt x="7136234" y="99297"/>
                </a:cubicBezTo>
                <a:cubicBezTo>
                  <a:pt x="7135366" y="107978"/>
                  <a:pt x="7134064" y="117094"/>
                  <a:pt x="7132327" y="126644"/>
                </a:cubicBezTo>
                <a:cubicBezTo>
                  <a:pt x="7140140" y="124908"/>
                  <a:pt x="7146218" y="124908"/>
                  <a:pt x="7150558" y="126644"/>
                </a:cubicBezTo>
                <a:cubicBezTo>
                  <a:pt x="7151427" y="124908"/>
                  <a:pt x="7152295" y="122303"/>
                  <a:pt x="7153163" y="118831"/>
                </a:cubicBezTo>
                <a:cubicBezTo>
                  <a:pt x="7155768" y="109281"/>
                  <a:pt x="7157070" y="103638"/>
                  <a:pt x="7157070" y="101901"/>
                </a:cubicBezTo>
                <a:cubicBezTo>
                  <a:pt x="7157070" y="98429"/>
                  <a:pt x="7155768" y="96692"/>
                  <a:pt x="7153163" y="96692"/>
                </a:cubicBezTo>
                <a:close/>
                <a:moveTo>
                  <a:pt x="4783485" y="94088"/>
                </a:moveTo>
                <a:cubicBezTo>
                  <a:pt x="4782617" y="94956"/>
                  <a:pt x="4782182" y="95390"/>
                  <a:pt x="4782182" y="95390"/>
                </a:cubicBezTo>
                <a:lnTo>
                  <a:pt x="4778276" y="100599"/>
                </a:lnTo>
                <a:cubicBezTo>
                  <a:pt x="4780880" y="100599"/>
                  <a:pt x="4783919" y="101467"/>
                  <a:pt x="4787391" y="103204"/>
                </a:cubicBezTo>
                <a:cubicBezTo>
                  <a:pt x="4791732" y="104072"/>
                  <a:pt x="4794771" y="104940"/>
                  <a:pt x="4796507" y="105808"/>
                </a:cubicBezTo>
                <a:cubicBezTo>
                  <a:pt x="4798244" y="104072"/>
                  <a:pt x="4799546" y="102769"/>
                  <a:pt x="4800414" y="101901"/>
                </a:cubicBezTo>
                <a:cubicBezTo>
                  <a:pt x="4797809" y="101033"/>
                  <a:pt x="4793469" y="99297"/>
                  <a:pt x="4787391" y="96692"/>
                </a:cubicBezTo>
                <a:cubicBezTo>
                  <a:pt x="4785655" y="94956"/>
                  <a:pt x="4784353" y="94088"/>
                  <a:pt x="4783485" y="94088"/>
                </a:cubicBezTo>
                <a:close/>
                <a:moveTo>
                  <a:pt x="6481205" y="92786"/>
                </a:moveTo>
                <a:cubicBezTo>
                  <a:pt x="6478600" y="92786"/>
                  <a:pt x="6473825" y="93220"/>
                  <a:pt x="6466879" y="94088"/>
                </a:cubicBezTo>
                <a:cubicBezTo>
                  <a:pt x="6460803" y="94956"/>
                  <a:pt x="6456028" y="95824"/>
                  <a:pt x="6452555" y="96692"/>
                </a:cubicBezTo>
                <a:cubicBezTo>
                  <a:pt x="6452555" y="104506"/>
                  <a:pt x="6452121" y="111017"/>
                  <a:pt x="6451253" y="116226"/>
                </a:cubicBezTo>
                <a:cubicBezTo>
                  <a:pt x="6456462" y="115358"/>
                  <a:pt x="6461671" y="113622"/>
                  <a:pt x="6466879" y="111017"/>
                </a:cubicBezTo>
                <a:cubicBezTo>
                  <a:pt x="6467748" y="111017"/>
                  <a:pt x="6468616" y="111017"/>
                  <a:pt x="6469485" y="111017"/>
                </a:cubicBezTo>
                <a:cubicBezTo>
                  <a:pt x="6472957" y="110149"/>
                  <a:pt x="6475561" y="110149"/>
                  <a:pt x="6477298" y="111017"/>
                </a:cubicBezTo>
                <a:cubicBezTo>
                  <a:pt x="6478166" y="108413"/>
                  <a:pt x="6479034" y="105374"/>
                  <a:pt x="6479902" y="101901"/>
                </a:cubicBezTo>
                <a:cubicBezTo>
                  <a:pt x="6480770" y="97560"/>
                  <a:pt x="6481205" y="94522"/>
                  <a:pt x="6481205" y="92786"/>
                </a:cubicBezTo>
                <a:close/>
                <a:moveTo>
                  <a:pt x="4679305" y="90181"/>
                </a:moveTo>
                <a:cubicBezTo>
                  <a:pt x="4692328" y="91917"/>
                  <a:pt x="4702312" y="94522"/>
                  <a:pt x="4709257" y="97995"/>
                </a:cubicBezTo>
                <a:cubicBezTo>
                  <a:pt x="4724015" y="104072"/>
                  <a:pt x="4727488" y="114924"/>
                  <a:pt x="4719675" y="130551"/>
                </a:cubicBezTo>
                <a:cubicBezTo>
                  <a:pt x="4715334" y="135760"/>
                  <a:pt x="4709257" y="136628"/>
                  <a:pt x="4701443" y="133155"/>
                </a:cubicBezTo>
                <a:cubicBezTo>
                  <a:pt x="4697971" y="129683"/>
                  <a:pt x="4692762" y="122303"/>
                  <a:pt x="4685816" y="111017"/>
                </a:cubicBezTo>
                <a:cubicBezTo>
                  <a:pt x="4680607" y="103204"/>
                  <a:pt x="4677135" y="97995"/>
                  <a:pt x="4675398" y="95390"/>
                </a:cubicBezTo>
                <a:cubicBezTo>
                  <a:pt x="4674530" y="91917"/>
                  <a:pt x="4675832" y="90181"/>
                  <a:pt x="4679305" y="90181"/>
                </a:cubicBezTo>
                <a:close/>
                <a:moveTo>
                  <a:pt x="1097479" y="89856"/>
                </a:moveTo>
                <a:cubicBezTo>
                  <a:pt x="1098347" y="89638"/>
                  <a:pt x="1099433" y="89747"/>
                  <a:pt x="1100735" y="90181"/>
                </a:cubicBezTo>
                <a:cubicBezTo>
                  <a:pt x="1112021" y="93654"/>
                  <a:pt x="1120269" y="97560"/>
                  <a:pt x="1125477" y="101901"/>
                </a:cubicBezTo>
                <a:cubicBezTo>
                  <a:pt x="1128950" y="105374"/>
                  <a:pt x="1130686" y="110149"/>
                  <a:pt x="1130686" y="116226"/>
                </a:cubicBezTo>
                <a:cubicBezTo>
                  <a:pt x="1129818" y="123171"/>
                  <a:pt x="1129384" y="131853"/>
                  <a:pt x="1129384" y="142271"/>
                </a:cubicBezTo>
                <a:cubicBezTo>
                  <a:pt x="1129384" y="175261"/>
                  <a:pt x="1129384" y="205647"/>
                  <a:pt x="1129384" y="233428"/>
                </a:cubicBezTo>
                <a:cubicBezTo>
                  <a:pt x="1130251" y="241242"/>
                  <a:pt x="1128516" y="249923"/>
                  <a:pt x="1124175" y="259473"/>
                </a:cubicBezTo>
                <a:cubicBezTo>
                  <a:pt x="1119834" y="262946"/>
                  <a:pt x="1115494" y="262946"/>
                  <a:pt x="1111153" y="259473"/>
                </a:cubicBezTo>
                <a:cubicBezTo>
                  <a:pt x="1103339" y="252528"/>
                  <a:pt x="1098565" y="244280"/>
                  <a:pt x="1096828" y="234730"/>
                </a:cubicBezTo>
                <a:cubicBezTo>
                  <a:pt x="1095960" y="229521"/>
                  <a:pt x="1095960" y="223878"/>
                  <a:pt x="1096828" y="217801"/>
                </a:cubicBezTo>
                <a:cubicBezTo>
                  <a:pt x="1100301" y="190888"/>
                  <a:pt x="1101603" y="163107"/>
                  <a:pt x="1100735" y="134457"/>
                </a:cubicBezTo>
                <a:cubicBezTo>
                  <a:pt x="1099867" y="115358"/>
                  <a:pt x="1098130" y="102769"/>
                  <a:pt x="1095526" y="96692"/>
                </a:cubicBezTo>
                <a:cubicBezTo>
                  <a:pt x="1094657" y="94956"/>
                  <a:pt x="1094657" y="93220"/>
                  <a:pt x="1095526" y="91483"/>
                </a:cubicBezTo>
                <a:cubicBezTo>
                  <a:pt x="1095960" y="90615"/>
                  <a:pt x="1096611" y="90073"/>
                  <a:pt x="1097479" y="89856"/>
                </a:cubicBezTo>
                <a:close/>
                <a:moveTo>
                  <a:pt x="5047840" y="86274"/>
                </a:moveTo>
                <a:lnTo>
                  <a:pt x="5047713" y="87251"/>
                </a:lnTo>
                <a:lnTo>
                  <a:pt x="5047515" y="87902"/>
                </a:lnTo>
                <a:cubicBezTo>
                  <a:pt x="5047298" y="88553"/>
                  <a:pt x="5047407" y="88011"/>
                  <a:pt x="5047840" y="86274"/>
                </a:cubicBezTo>
                <a:close/>
                <a:moveTo>
                  <a:pt x="6377106" y="83426"/>
                </a:moveTo>
                <a:cubicBezTo>
                  <a:pt x="6378571" y="83588"/>
                  <a:pt x="6380281" y="84104"/>
                  <a:pt x="6382234" y="84972"/>
                </a:cubicBezTo>
                <a:cubicBezTo>
                  <a:pt x="6390048" y="88445"/>
                  <a:pt x="6396992" y="95390"/>
                  <a:pt x="6403070" y="105808"/>
                </a:cubicBezTo>
                <a:cubicBezTo>
                  <a:pt x="6407410" y="111885"/>
                  <a:pt x="6406977" y="117962"/>
                  <a:pt x="6401767" y="124039"/>
                </a:cubicBezTo>
                <a:cubicBezTo>
                  <a:pt x="6393086" y="136194"/>
                  <a:pt x="6382234" y="148782"/>
                  <a:pt x="6369212" y="161805"/>
                </a:cubicBezTo>
                <a:cubicBezTo>
                  <a:pt x="6374421" y="166145"/>
                  <a:pt x="6377893" y="173525"/>
                  <a:pt x="6379629" y="183943"/>
                </a:cubicBezTo>
                <a:cubicBezTo>
                  <a:pt x="6380498" y="186547"/>
                  <a:pt x="6380498" y="196097"/>
                  <a:pt x="6379629" y="212592"/>
                </a:cubicBezTo>
                <a:cubicBezTo>
                  <a:pt x="6379629" y="220406"/>
                  <a:pt x="6379629" y="225615"/>
                  <a:pt x="6379629" y="228219"/>
                </a:cubicBezTo>
                <a:cubicBezTo>
                  <a:pt x="6377893" y="245582"/>
                  <a:pt x="6375289" y="259907"/>
                  <a:pt x="6371815" y="271193"/>
                </a:cubicBezTo>
                <a:cubicBezTo>
                  <a:pt x="6369212" y="275534"/>
                  <a:pt x="6364002" y="276402"/>
                  <a:pt x="6356189" y="273798"/>
                </a:cubicBezTo>
                <a:cubicBezTo>
                  <a:pt x="6351848" y="271193"/>
                  <a:pt x="6347507" y="265550"/>
                  <a:pt x="6343167" y="256869"/>
                </a:cubicBezTo>
                <a:cubicBezTo>
                  <a:pt x="6341430" y="251660"/>
                  <a:pt x="6341864" y="245582"/>
                  <a:pt x="6344469" y="238637"/>
                </a:cubicBezTo>
                <a:cubicBezTo>
                  <a:pt x="6347941" y="225615"/>
                  <a:pt x="6350112" y="209120"/>
                  <a:pt x="6350980" y="189152"/>
                </a:cubicBezTo>
                <a:cubicBezTo>
                  <a:pt x="6350980" y="186547"/>
                  <a:pt x="6350980" y="183075"/>
                  <a:pt x="6350980" y="178734"/>
                </a:cubicBezTo>
                <a:cubicBezTo>
                  <a:pt x="6333617" y="192624"/>
                  <a:pt x="6315385" y="203477"/>
                  <a:pt x="6296286" y="211290"/>
                </a:cubicBezTo>
                <a:cubicBezTo>
                  <a:pt x="6294549" y="212158"/>
                  <a:pt x="6293247" y="212158"/>
                  <a:pt x="6292379" y="211290"/>
                </a:cubicBezTo>
                <a:cubicBezTo>
                  <a:pt x="6292379" y="209554"/>
                  <a:pt x="6292813" y="207817"/>
                  <a:pt x="6293681" y="206081"/>
                </a:cubicBezTo>
                <a:cubicBezTo>
                  <a:pt x="6319726" y="180904"/>
                  <a:pt x="6339260" y="157464"/>
                  <a:pt x="6352282" y="135760"/>
                </a:cubicBezTo>
                <a:cubicBezTo>
                  <a:pt x="6362700" y="119265"/>
                  <a:pt x="6368777" y="104506"/>
                  <a:pt x="6370514" y="91483"/>
                </a:cubicBezTo>
                <a:cubicBezTo>
                  <a:pt x="6370514" y="85623"/>
                  <a:pt x="6372711" y="82937"/>
                  <a:pt x="6377106" y="83426"/>
                </a:cubicBezTo>
                <a:close/>
                <a:moveTo>
                  <a:pt x="8424723" y="81065"/>
                </a:moveTo>
                <a:cubicBezTo>
                  <a:pt x="8426676" y="81065"/>
                  <a:pt x="8428521" y="81499"/>
                  <a:pt x="8430257" y="82368"/>
                </a:cubicBezTo>
                <a:cubicBezTo>
                  <a:pt x="8435466" y="84104"/>
                  <a:pt x="8439807" y="88879"/>
                  <a:pt x="8443279" y="96692"/>
                </a:cubicBezTo>
                <a:cubicBezTo>
                  <a:pt x="8444148" y="100165"/>
                  <a:pt x="8442846" y="102769"/>
                  <a:pt x="8439373" y="104506"/>
                </a:cubicBezTo>
                <a:cubicBezTo>
                  <a:pt x="8418537" y="105374"/>
                  <a:pt x="8400740" y="107544"/>
                  <a:pt x="8385981" y="111017"/>
                </a:cubicBezTo>
                <a:cubicBezTo>
                  <a:pt x="8383376" y="111017"/>
                  <a:pt x="8379904" y="111451"/>
                  <a:pt x="8375563" y="112319"/>
                </a:cubicBezTo>
                <a:cubicBezTo>
                  <a:pt x="8359936" y="115792"/>
                  <a:pt x="8347782" y="118396"/>
                  <a:pt x="8339100" y="120133"/>
                </a:cubicBezTo>
                <a:cubicBezTo>
                  <a:pt x="8330418" y="121001"/>
                  <a:pt x="8322605" y="121001"/>
                  <a:pt x="8315659" y="120133"/>
                </a:cubicBezTo>
                <a:cubicBezTo>
                  <a:pt x="8307846" y="115792"/>
                  <a:pt x="8302203" y="111017"/>
                  <a:pt x="8298730" y="105808"/>
                </a:cubicBezTo>
                <a:cubicBezTo>
                  <a:pt x="8295258" y="99731"/>
                  <a:pt x="8296126" y="96692"/>
                  <a:pt x="8301335" y="96692"/>
                </a:cubicBezTo>
                <a:cubicBezTo>
                  <a:pt x="8310885" y="96692"/>
                  <a:pt x="8325644" y="95390"/>
                  <a:pt x="8345611" y="92786"/>
                </a:cubicBezTo>
                <a:cubicBezTo>
                  <a:pt x="8353425" y="92786"/>
                  <a:pt x="8368184" y="91049"/>
                  <a:pt x="8389887" y="87577"/>
                </a:cubicBezTo>
                <a:cubicBezTo>
                  <a:pt x="8391624" y="87577"/>
                  <a:pt x="8394663" y="87143"/>
                  <a:pt x="8399003" y="86274"/>
                </a:cubicBezTo>
                <a:cubicBezTo>
                  <a:pt x="8407685" y="84538"/>
                  <a:pt x="8414196" y="83236"/>
                  <a:pt x="8418537" y="82368"/>
                </a:cubicBezTo>
                <a:cubicBezTo>
                  <a:pt x="8420708" y="81499"/>
                  <a:pt x="8422770" y="81065"/>
                  <a:pt x="8424723" y="81065"/>
                </a:cubicBezTo>
                <a:close/>
                <a:moveTo>
                  <a:pt x="4454668" y="79438"/>
                </a:moveTo>
                <a:cubicBezTo>
                  <a:pt x="4457706" y="79221"/>
                  <a:pt x="4460962" y="79329"/>
                  <a:pt x="4464435" y="79763"/>
                </a:cubicBezTo>
                <a:cubicBezTo>
                  <a:pt x="4469644" y="81499"/>
                  <a:pt x="4475286" y="84972"/>
                  <a:pt x="4481364" y="90181"/>
                </a:cubicBezTo>
                <a:cubicBezTo>
                  <a:pt x="4487441" y="97126"/>
                  <a:pt x="4486139" y="102335"/>
                  <a:pt x="4477457" y="105808"/>
                </a:cubicBezTo>
                <a:cubicBezTo>
                  <a:pt x="4452280" y="110149"/>
                  <a:pt x="4431878" y="115358"/>
                  <a:pt x="4416251" y="121435"/>
                </a:cubicBezTo>
                <a:cubicBezTo>
                  <a:pt x="4406702" y="124040"/>
                  <a:pt x="4399322" y="124040"/>
                  <a:pt x="4394113" y="121435"/>
                </a:cubicBezTo>
                <a:cubicBezTo>
                  <a:pt x="4393245" y="121435"/>
                  <a:pt x="4391943" y="120567"/>
                  <a:pt x="4390207" y="118831"/>
                </a:cubicBezTo>
                <a:cubicBezTo>
                  <a:pt x="4380657" y="115358"/>
                  <a:pt x="4375448" y="112753"/>
                  <a:pt x="4374580" y="111017"/>
                </a:cubicBezTo>
                <a:cubicBezTo>
                  <a:pt x="4371107" y="106676"/>
                  <a:pt x="4371975" y="103638"/>
                  <a:pt x="4377184" y="101901"/>
                </a:cubicBezTo>
                <a:cubicBezTo>
                  <a:pt x="4395415" y="98429"/>
                  <a:pt x="4418422" y="91483"/>
                  <a:pt x="4446203" y="81065"/>
                </a:cubicBezTo>
                <a:cubicBezTo>
                  <a:pt x="4448808" y="80197"/>
                  <a:pt x="4451629" y="79655"/>
                  <a:pt x="4454668" y="79438"/>
                </a:cubicBezTo>
                <a:close/>
                <a:moveTo>
                  <a:pt x="4203985" y="74554"/>
                </a:moveTo>
                <a:cubicBezTo>
                  <a:pt x="4193567" y="77159"/>
                  <a:pt x="4185320" y="78461"/>
                  <a:pt x="4179243" y="78461"/>
                </a:cubicBezTo>
                <a:cubicBezTo>
                  <a:pt x="4180111" y="91483"/>
                  <a:pt x="4180545" y="103204"/>
                  <a:pt x="4180545" y="113622"/>
                </a:cubicBezTo>
                <a:cubicBezTo>
                  <a:pt x="4185754" y="111017"/>
                  <a:pt x="4190963" y="109281"/>
                  <a:pt x="4196172" y="108413"/>
                </a:cubicBezTo>
                <a:cubicBezTo>
                  <a:pt x="4197040" y="107544"/>
                  <a:pt x="4199645" y="107544"/>
                  <a:pt x="4203985" y="108413"/>
                </a:cubicBezTo>
                <a:cubicBezTo>
                  <a:pt x="4206590" y="108413"/>
                  <a:pt x="4208326" y="108413"/>
                  <a:pt x="4209194" y="108413"/>
                </a:cubicBezTo>
                <a:cubicBezTo>
                  <a:pt x="4208326" y="97995"/>
                  <a:pt x="4207892" y="88011"/>
                  <a:pt x="4207892" y="78461"/>
                </a:cubicBezTo>
                <a:cubicBezTo>
                  <a:pt x="4207892" y="78461"/>
                  <a:pt x="4207892" y="78027"/>
                  <a:pt x="4207892" y="77159"/>
                </a:cubicBezTo>
                <a:cubicBezTo>
                  <a:pt x="4207458" y="75856"/>
                  <a:pt x="4206915" y="74988"/>
                  <a:pt x="4206264" y="74554"/>
                </a:cubicBezTo>
                <a:cubicBezTo>
                  <a:pt x="4205613" y="74120"/>
                  <a:pt x="4204853" y="74120"/>
                  <a:pt x="4203985" y="74554"/>
                </a:cubicBezTo>
                <a:close/>
                <a:moveTo>
                  <a:pt x="8504485" y="69345"/>
                </a:moveTo>
                <a:cubicBezTo>
                  <a:pt x="8513167" y="70213"/>
                  <a:pt x="8524887" y="72384"/>
                  <a:pt x="8539646" y="75856"/>
                </a:cubicBezTo>
                <a:cubicBezTo>
                  <a:pt x="8547459" y="79329"/>
                  <a:pt x="8551366" y="84972"/>
                  <a:pt x="8551366" y="92786"/>
                </a:cubicBezTo>
                <a:cubicBezTo>
                  <a:pt x="8551366" y="100599"/>
                  <a:pt x="8548761" y="106242"/>
                  <a:pt x="8543552" y="109715"/>
                </a:cubicBezTo>
                <a:cubicBezTo>
                  <a:pt x="8539212" y="112319"/>
                  <a:pt x="8533134" y="111017"/>
                  <a:pt x="8525321" y="105808"/>
                </a:cubicBezTo>
                <a:cubicBezTo>
                  <a:pt x="8513167" y="93654"/>
                  <a:pt x="8504485" y="84104"/>
                  <a:pt x="8499276" y="77159"/>
                </a:cubicBezTo>
                <a:cubicBezTo>
                  <a:pt x="8497540" y="74554"/>
                  <a:pt x="8497106" y="72818"/>
                  <a:pt x="8497974" y="71950"/>
                </a:cubicBezTo>
                <a:cubicBezTo>
                  <a:pt x="8498842" y="70213"/>
                  <a:pt x="8501013" y="69345"/>
                  <a:pt x="8504485" y="69345"/>
                </a:cubicBezTo>
                <a:close/>
                <a:moveTo>
                  <a:pt x="1800041" y="68043"/>
                </a:moveTo>
                <a:cubicBezTo>
                  <a:pt x="1789623" y="68911"/>
                  <a:pt x="1778337" y="70213"/>
                  <a:pt x="1766182" y="71950"/>
                </a:cubicBezTo>
                <a:cubicBezTo>
                  <a:pt x="1765314" y="91049"/>
                  <a:pt x="1764012" y="108413"/>
                  <a:pt x="1762276" y="124040"/>
                </a:cubicBezTo>
                <a:cubicBezTo>
                  <a:pt x="1767484" y="124040"/>
                  <a:pt x="1776601" y="123171"/>
                  <a:pt x="1789623" y="121435"/>
                </a:cubicBezTo>
                <a:cubicBezTo>
                  <a:pt x="1780941" y="123171"/>
                  <a:pt x="1782243" y="123171"/>
                  <a:pt x="1793530" y="121435"/>
                </a:cubicBezTo>
                <a:cubicBezTo>
                  <a:pt x="1794398" y="120567"/>
                  <a:pt x="1796134" y="120133"/>
                  <a:pt x="1798738" y="120133"/>
                </a:cubicBezTo>
                <a:cubicBezTo>
                  <a:pt x="1801343" y="119265"/>
                  <a:pt x="1803080" y="118831"/>
                  <a:pt x="1803948" y="118831"/>
                </a:cubicBezTo>
                <a:cubicBezTo>
                  <a:pt x="1806552" y="101467"/>
                  <a:pt x="1805684" y="84972"/>
                  <a:pt x="1801343" y="69345"/>
                </a:cubicBezTo>
                <a:cubicBezTo>
                  <a:pt x="1800475" y="68477"/>
                  <a:pt x="1800041" y="68043"/>
                  <a:pt x="1800041" y="68043"/>
                </a:cubicBezTo>
                <a:close/>
                <a:moveTo>
                  <a:pt x="1228029" y="62183"/>
                </a:moveTo>
                <a:cubicBezTo>
                  <a:pt x="1230850" y="62183"/>
                  <a:pt x="1233564" y="62834"/>
                  <a:pt x="1236168" y="64136"/>
                </a:cubicBezTo>
                <a:cubicBezTo>
                  <a:pt x="1245718" y="70213"/>
                  <a:pt x="1253097" y="78027"/>
                  <a:pt x="1258307" y="87577"/>
                </a:cubicBezTo>
                <a:cubicBezTo>
                  <a:pt x="1260911" y="91049"/>
                  <a:pt x="1261345" y="94522"/>
                  <a:pt x="1259609" y="97995"/>
                </a:cubicBezTo>
                <a:cubicBezTo>
                  <a:pt x="1255268" y="109281"/>
                  <a:pt x="1253097" y="120567"/>
                  <a:pt x="1253097" y="131853"/>
                </a:cubicBezTo>
                <a:cubicBezTo>
                  <a:pt x="1253097" y="138798"/>
                  <a:pt x="1253532" y="150084"/>
                  <a:pt x="1254399" y="165711"/>
                </a:cubicBezTo>
                <a:cubicBezTo>
                  <a:pt x="1255268" y="196097"/>
                  <a:pt x="1256136" y="217367"/>
                  <a:pt x="1257004" y="229521"/>
                </a:cubicBezTo>
                <a:cubicBezTo>
                  <a:pt x="1257004" y="258171"/>
                  <a:pt x="1247454" y="275100"/>
                  <a:pt x="1228355" y="280309"/>
                </a:cubicBezTo>
                <a:cubicBezTo>
                  <a:pt x="1222278" y="280309"/>
                  <a:pt x="1216634" y="275968"/>
                  <a:pt x="1211426" y="267287"/>
                </a:cubicBezTo>
                <a:cubicBezTo>
                  <a:pt x="1206217" y="254264"/>
                  <a:pt x="1194931" y="241676"/>
                  <a:pt x="1177567" y="229521"/>
                </a:cubicBezTo>
                <a:cubicBezTo>
                  <a:pt x="1174094" y="227785"/>
                  <a:pt x="1172793" y="226483"/>
                  <a:pt x="1173660" y="225615"/>
                </a:cubicBezTo>
                <a:cubicBezTo>
                  <a:pt x="1174529" y="224747"/>
                  <a:pt x="1177567" y="224312"/>
                  <a:pt x="1182776" y="224312"/>
                </a:cubicBezTo>
                <a:cubicBezTo>
                  <a:pt x="1194063" y="226049"/>
                  <a:pt x="1203613" y="226917"/>
                  <a:pt x="1211426" y="226917"/>
                </a:cubicBezTo>
                <a:cubicBezTo>
                  <a:pt x="1217503" y="228653"/>
                  <a:pt x="1220107" y="227351"/>
                  <a:pt x="1219239" y="223010"/>
                </a:cubicBezTo>
                <a:cubicBezTo>
                  <a:pt x="1221844" y="180470"/>
                  <a:pt x="1220542" y="138364"/>
                  <a:pt x="1215332" y="96692"/>
                </a:cubicBezTo>
                <a:cubicBezTo>
                  <a:pt x="1216201" y="93220"/>
                  <a:pt x="1214030" y="92352"/>
                  <a:pt x="1208821" y="94088"/>
                </a:cubicBezTo>
                <a:cubicBezTo>
                  <a:pt x="1201008" y="95824"/>
                  <a:pt x="1193629" y="97995"/>
                  <a:pt x="1186683" y="100599"/>
                </a:cubicBezTo>
                <a:cubicBezTo>
                  <a:pt x="1183210" y="101467"/>
                  <a:pt x="1180171" y="101467"/>
                  <a:pt x="1177567" y="100599"/>
                </a:cubicBezTo>
                <a:cubicBezTo>
                  <a:pt x="1176699" y="99731"/>
                  <a:pt x="1175397" y="98429"/>
                  <a:pt x="1173660" y="96692"/>
                </a:cubicBezTo>
                <a:cubicBezTo>
                  <a:pt x="1171924" y="95824"/>
                  <a:pt x="1168451" y="92352"/>
                  <a:pt x="1163242" y="86274"/>
                </a:cubicBezTo>
                <a:cubicBezTo>
                  <a:pt x="1161506" y="83670"/>
                  <a:pt x="1160638" y="81934"/>
                  <a:pt x="1160638" y="81065"/>
                </a:cubicBezTo>
                <a:cubicBezTo>
                  <a:pt x="1161506" y="79329"/>
                  <a:pt x="1162809" y="78461"/>
                  <a:pt x="1164544" y="78461"/>
                </a:cubicBezTo>
                <a:cubicBezTo>
                  <a:pt x="1183644" y="74988"/>
                  <a:pt x="1201875" y="70213"/>
                  <a:pt x="1219239" y="64136"/>
                </a:cubicBezTo>
                <a:cubicBezTo>
                  <a:pt x="1222278" y="62834"/>
                  <a:pt x="1225208" y="62183"/>
                  <a:pt x="1228029" y="62183"/>
                </a:cubicBezTo>
                <a:close/>
                <a:moveTo>
                  <a:pt x="8086874" y="56323"/>
                </a:moveTo>
                <a:cubicBezTo>
                  <a:pt x="8072983" y="58059"/>
                  <a:pt x="8063867" y="59361"/>
                  <a:pt x="8059526" y="60229"/>
                </a:cubicBezTo>
                <a:cubicBezTo>
                  <a:pt x="8054317" y="60229"/>
                  <a:pt x="8049542" y="60229"/>
                  <a:pt x="8045202" y="60229"/>
                </a:cubicBezTo>
                <a:lnTo>
                  <a:pt x="8045202" y="109715"/>
                </a:lnTo>
                <a:cubicBezTo>
                  <a:pt x="8046070" y="108847"/>
                  <a:pt x="8046938" y="108413"/>
                  <a:pt x="8047806" y="108413"/>
                </a:cubicBezTo>
                <a:cubicBezTo>
                  <a:pt x="8049542" y="108413"/>
                  <a:pt x="8052582" y="107978"/>
                  <a:pt x="8056922" y="107110"/>
                </a:cubicBezTo>
                <a:cubicBezTo>
                  <a:pt x="8071680" y="103638"/>
                  <a:pt x="8083401" y="101467"/>
                  <a:pt x="8092082" y="100599"/>
                </a:cubicBezTo>
                <a:cubicBezTo>
                  <a:pt x="8091214" y="75422"/>
                  <a:pt x="8089912" y="61532"/>
                  <a:pt x="8088176" y="58927"/>
                </a:cubicBezTo>
                <a:cubicBezTo>
                  <a:pt x="8088176" y="58059"/>
                  <a:pt x="8088176" y="57625"/>
                  <a:pt x="8088176" y="57625"/>
                </a:cubicBezTo>
                <a:cubicBezTo>
                  <a:pt x="8087308" y="56757"/>
                  <a:pt x="8086874" y="56323"/>
                  <a:pt x="8086874" y="56323"/>
                </a:cubicBezTo>
                <a:close/>
                <a:moveTo>
                  <a:pt x="4805623" y="55020"/>
                </a:moveTo>
                <a:cubicBezTo>
                  <a:pt x="4800414" y="55020"/>
                  <a:pt x="4794337" y="55889"/>
                  <a:pt x="4787391" y="57625"/>
                </a:cubicBezTo>
                <a:cubicBezTo>
                  <a:pt x="4780446" y="57625"/>
                  <a:pt x="4772633" y="58493"/>
                  <a:pt x="4763951" y="60229"/>
                </a:cubicBezTo>
                <a:cubicBezTo>
                  <a:pt x="4763951" y="61098"/>
                  <a:pt x="4763951" y="62400"/>
                  <a:pt x="4763951" y="64136"/>
                </a:cubicBezTo>
                <a:cubicBezTo>
                  <a:pt x="4764819" y="65872"/>
                  <a:pt x="4765253" y="67609"/>
                  <a:pt x="4765253" y="69345"/>
                </a:cubicBezTo>
                <a:cubicBezTo>
                  <a:pt x="4765253" y="73686"/>
                  <a:pt x="4764819" y="77159"/>
                  <a:pt x="4763951" y="79763"/>
                </a:cubicBezTo>
                <a:cubicBezTo>
                  <a:pt x="4768292" y="73686"/>
                  <a:pt x="4770462" y="69345"/>
                  <a:pt x="4770462" y="66741"/>
                </a:cubicBezTo>
                <a:cubicBezTo>
                  <a:pt x="4773067" y="62400"/>
                  <a:pt x="4775671" y="60664"/>
                  <a:pt x="4778276" y="61532"/>
                </a:cubicBezTo>
                <a:cubicBezTo>
                  <a:pt x="4787826" y="63268"/>
                  <a:pt x="4794337" y="65872"/>
                  <a:pt x="4797809" y="69345"/>
                </a:cubicBezTo>
                <a:cubicBezTo>
                  <a:pt x="4801282" y="72818"/>
                  <a:pt x="4801716" y="76290"/>
                  <a:pt x="4799111" y="79763"/>
                </a:cubicBezTo>
                <a:cubicBezTo>
                  <a:pt x="4797376" y="79763"/>
                  <a:pt x="4796073" y="80631"/>
                  <a:pt x="4795205" y="82368"/>
                </a:cubicBezTo>
                <a:cubicBezTo>
                  <a:pt x="4794337" y="83236"/>
                  <a:pt x="4793903" y="83670"/>
                  <a:pt x="4793903" y="83670"/>
                </a:cubicBezTo>
                <a:cubicBezTo>
                  <a:pt x="4797376" y="83670"/>
                  <a:pt x="4800414" y="83670"/>
                  <a:pt x="4803018" y="83670"/>
                </a:cubicBezTo>
                <a:cubicBezTo>
                  <a:pt x="4803887" y="80197"/>
                  <a:pt x="4804320" y="75422"/>
                  <a:pt x="4804320" y="69345"/>
                </a:cubicBezTo>
                <a:cubicBezTo>
                  <a:pt x="4805189" y="63268"/>
                  <a:pt x="4805623" y="58493"/>
                  <a:pt x="4805623" y="55020"/>
                </a:cubicBezTo>
                <a:close/>
                <a:moveTo>
                  <a:pt x="7108886" y="52416"/>
                </a:moveTo>
                <a:cubicBezTo>
                  <a:pt x="7099337" y="53284"/>
                  <a:pt x="7090655" y="55020"/>
                  <a:pt x="7082842" y="57625"/>
                </a:cubicBezTo>
                <a:cubicBezTo>
                  <a:pt x="7088050" y="61966"/>
                  <a:pt x="7090655" y="68911"/>
                  <a:pt x="7090655" y="78461"/>
                </a:cubicBezTo>
                <a:cubicBezTo>
                  <a:pt x="7090655" y="81065"/>
                  <a:pt x="7090655" y="83670"/>
                  <a:pt x="7090655" y="86274"/>
                </a:cubicBezTo>
                <a:cubicBezTo>
                  <a:pt x="7092392" y="86274"/>
                  <a:pt x="7094562" y="85840"/>
                  <a:pt x="7097166" y="84972"/>
                </a:cubicBezTo>
                <a:cubicBezTo>
                  <a:pt x="7102376" y="84104"/>
                  <a:pt x="7106282" y="83236"/>
                  <a:pt x="7108886" y="82368"/>
                </a:cubicBezTo>
                <a:cubicBezTo>
                  <a:pt x="7109755" y="78027"/>
                  <a:pt x="7109755" y="71081"/>
                  <a:pt x="7108886" y="61532"/>
                </a:cubicBezTo>
                <a:cubicBezTo>
                  <a:pt x="7108886" y="57191"/>
                  <a:pt x="7108886" y="54152"/>
                  <a:pt x="7108886" y="52416"/>
                </a:cubicBezTo>
                <a:close/>
                <a:moveTo>
                  <a:pt x="8168915" y="49811"/>
                </a:moveTo>
                <a:cubicBezTo>
                  <a:pt x="8163706" y="49811"/>
                  <a:pt x="8152854" y="50246"/>
                  <a:pt x="8136358" y="51114"/>
                </a:cubicBezTo>
                <a:cubicBezTo>
                  <a:pt x="8123336" y="52850"/>
                  <a:pt x="8113787" y="53718"/>
                  <a:pt x="8107710" y="53718"/>
                </a:cubicBezTo>
                <a:cubicBezTo>
                  <a:pt x="8115523" y="57191"/>
                  <a:pt x="8122468" y="61532"/>
                  <a:pt x="8128545" y="66741"/>
                </a:cubicBezTo>
                <a:cubicBezTo>
                  <a:pt x="8132018" y="69345"/>
                  <a:pt x="8132452" y="73686"/>
                  <a:pt x="8129848" y="79763"/>
                </a:cubicBezTo>
                <a:cubicBezTo>
                  <a:pt x="8129848" y="80631"/>
                  <a:pt x="8129414" y="81499"/>
                  <a:pt x="8128545" y="82368"/>
                </a:cubicBezTo>
                <a:cubicBezTo>
                  <a:pt x="8126810" y="87577"/>
                  <a:pt x="8125940" y="91917"/>
                  <a:pt x="8125940" y="95390"/>
                </a:cubicBezTo>
                <a:cubicBezTo>
                  <a:pt x="8128545" y="94522"/>
                  <a:pt x="8131584" y="93654"/>
                  <a:pt x="8135056" y="92786"/>
                </a:cubicBezTo>
                <a:cubicBezTo>
                  <a:pt x="8140266" y="91917"/>
                  <a:pt x="8145474" y="90615"/>
                  <a:pt x="8150684" y="88879"/>
                </a:cubicBezTo>
                <a:cubicBezTo>
                  <a:pt x="8156761" y="88011"/>
                  <a:pt x="8161102" y="88445"/>
                  <a:pt x="8163706" y="90181"/>
                </a:cubicBezTo>
                <a:cubicBezTo>
                  <a:pt x="8167179" y="92786"/>
                  <a:pt x="8171520" y="97995"/>
                  <a:pt x="8176728" y="105808"/>
                </a:cubicBezTo>
                <a:cubicBezTo>
                  <a:pt x="8178465" y="111885"/>
                  <a:pt x="8177162" y="115358"/>
                  <a:pt x="8172822" y="116226"/>
                </a:cubicBezTo>
                <a:cubicBezTo>
                  <a:pt x="8171086" y="116226"/>
                  <a:pt x="8167612" y="116660"/>
                  <a:pt x="8162404" y="117528"/>
                </a:cubicBezTo>
                <a:cubicBezTo>
                  <a:pt x="8151118" y="119265"/>
                  <a:pt x="8142002" y="120567"/>
                  <a:pt x="8135056" y="121435"/>
                </a:cubicBezTo>
                <a:cubicBezTo>
                  <a:pt x="8134188" y="121435"/>
                  <a:pt x="8132018" y="121435"/>
                  <a:pt x="8128545" y="121435"/>
                </a:cubicBezTo>
                <a:cubicBezTo>
                  <a:pt x="8125073" y="122303"/>
                  <a:pt x="8122468" y="122737"/>
                  <a:pt x="8120732" y="122737"/>
                </a:cubicBezTo>
                <a:cubicBezTo>
                  <a:pt x="8120732" y="125342"/>
                  <a:pt x="8119864" y="129683"/>
                  <a:pt x="8118128" y="135760"/>
                </a:cubicBezTo>
                <a:cubicBezTo>
                  <a:pt x="8117260" y="137496"/>
                  <a:pt x="8116825" y="138364"/>
                  <a:pt x="8116825" y="138364"/>
                </a:cubicBezTo>
                <a:cubicBezTo>
                  <a:pt x="8128980" y="140969"/>
                  <a:pt x="8142436" y="145744"/>
                  <a:pt x="8157194" y="152689"/>
                </a:cubicBezTo>
                <a:cubicBezTo>
                  <a:pt x="8165876" y="156162"/>
                  <a:pt x="8170652" y="161805"/>
                  <a:pt x="8171520" y="169618"/>
                </a:cubicBezTo>
                <a:cubicBezTo>
                  <a:pt x="8171520" y="179168"/>
                  <a:pt x="8169349" y="187415"/>
                  <a:pt x="8165008" y="194361"/>
                </a:cubicBezTo>
                <a:cubicBezTo>
                  <a:pt x="8162404" y="198702"/>
                  <a:pt x="8158063" y="199570"/>
                  <a:pt x="8151986" y="196965"/>
                </a:cubicBezTo>
                <a:cubicBezTo>
                  <a:pt x="8141568" y="189152"/>
                  <a:pt x="8128112" y="173959"/>
                  <a:pt x="8111616" y="151387"/>
                </a:cubicBezTo>
                <a:cubicBezTo>
                  <a:pt x="8111616" y="151387"/>
                  <a:pt x="8111182" y="152255"/>
                  <a:pt x="8110314" y="153991"/>
                </a:cubicBezTo>
                <a:cubicBezTo>
                  <a:pt x="8099896" y="173091"/>
                  <a:pt x="8079928" y="188284"/>
                  <a:pt x="8050410" y="199570"/>
                </a:cubicBezTo>
                <a:cubicBezTo>
                  <a:pt x="8047806" y="200438"/>
                  <a:pt x="8046070" y="200438"/>
                  <a:pt x="8045202" y="199570"/>
                </a:cubicBezTo>
                <a:cubicBezTo>
                  <a:pt x="8045202" y="203911"/>
                  <a:pt x="8045202" y="208251"/>
                  <a:pt x="8045202" y="212592"/>
                </a:cubicBezTo>
                <a:cubicBezTo>
                  <a:pt x="8059092" y="211724"/>
                  <a:pt x="8079928" y="209988"/>
                  <a:pt x="8107710" y="207383"/>
                </a:cubicBezTo>
                <a:cubicBezTo>
                  <a:pt x="8132886" y="205647"/>
                  <a:pt x="8149381" y="204345"/>
                  <a:pt x="8157194" y="203477"/>
                </a:cubicBezTo>
                <a:cubicBezTo>
                  <a:pt x="8164140" y="203477"/>
                  <a:pt x="8169349" y="204345"/>
                  <a:pt x="8172822" y="206081"/>
                </a:cubicBezTo>
                <a:cubicBezTo>
                  <a:pt x="8175426" y="208685"/>
                  <a:pt x="8178030" y="211290"/>
                  <a:pt x="8180635" y="213894"/>
                </a:cubicBezTo>
                <a:cubicBezTo>
                  <a:pt x="8182372" y="199136"/>
                  <a:pt x="8181504" y="158766"/>
                  <a:pt x="8178030" y="92786"/>
                </a:cubicBezTo>
                <a:cubicBezTo>
                  <a:pt x="8177162" y="78027"/>
                  <a:pt x="8176728" y="66307"/>
                  <a:pt x="8176728" y="57625"/>
                </a:cubicBezTo>
                <a:cubicBezTo>
                  <a:pt x="8175860" y="52416"/>
                  <a:pt x="8173256" y="49811"/>
                  <a:pt x="8168915" y="49811"/>
                </a:cubicBezTo>
                <a:close/>
                <a:moveTo>
                  <a:pt x="7793868" y="49811"/>
                </a:moveTo>
                <a:cubicBezTo>
                  <a:pt x="7790396" y="49811"/>
                  <a:pt x="7784752" y="50246"/>
                  <a:pt x="7776939" y="51114"/>
                </a:cubicBezTo>
                <a:cubicBezTo>
                  <a:pt x="7769126" y="51114"/>
                  <a:pt x="7763048" y="51548"/>
                  <a:pt x="7758708" y="52416"/>
                </a:cubicBezTo>
                <a:cubicBezTo>
                  <a:pt x="7758708" y="53284"/>
                  <a:pt x="7758708" y="54586"/>
                  <a:pt x="7758708" y="56323"/>
                </a:cubicBezTo>
                <a:cubicBezTo>
                  <a:pt x="7757840" y="64136"/>
                  <a:pt x="7756103" y="74120"/>
                  <a:pt x="7753498" y="86274"/>
                </a:cubicBezTo>
                <a:cubicBezTo>
                  <a:pt x="7756972" y="87143"/>
                  <a:pt x="7762614" y="88879"/>
                  <a:pt x="7770428" y="91483"/>
                </a:cubicBezTo>
                <a:cubicBezTo>
                  <a:pt x="7772164" y="91483"/>
                  <a:pt x="7774334" y="91049"/>
                  <a:pt x="7776939" y="90181"/>
                </a:cubicBezTo>
                <a:cubicBezTo>
                  <a:pt x="7779544" y="90181"/>
                  <a:pt x="7781280" y="90181"/>
                  <a:pt x="7782148" y="90181"/>
                </a:cubicBezTo>
                <a:cubicBezTo>
                  <a:pt x="7783016" y="87577"/>
                  <a:pt x="7784318" y="84104"/>
                  <a:pt x="7786054" y="79763"/>
                </a:cubicBezTo>
                <a:cubicBezTo>
                  <a:pt x="7790396" y="69345"/>
                  <a:pt x="7793000" y="61532"/>
                  <a:pt x="7793868" y="56323"/>
                </a:cubicBezTo>
                <a:cubicBezTo>
                  <a:pt x="7793868" y="53718"/>
                  <a:pt x="7793868" y="51548"/>
                  <a:pt x="7793868" y="49811"/>
                </a:cubicBezTo>
                <a:close/>
                <a:moveTo>
                  <a:pt x="6481205" y="47207"/>
                </a:moveTo>
                <a:cubicBezTo>
                  <a:pt x="6478600" y="48943"/>
                  <a:pt x="6471220" y="51114"/>
                  <a:pt x="6459066" y="53718"/>
                </a:cubicBezTo>
                <a:cubicBezTo>
                  <a:pt x="6456462" y="54586"/>
                  <a:pt x="6454726" y="55020"/>
                  <a:pt x="6453858" y="55020"/>
                </a:cubicBezTo>
                <a:lnTo>
                  <a:pt x="6453858" y="56323"/>
                </a:lnTo>
                <a:cubicBezTo>
                  <a:pt x="6453858" y="59795"/>
                  <a:pt x="6453858" y="65438"/>
                  <a:pt x="6453858" y="73252"/>
                </a:cubicBezTo>
                <a:cubicBezTo>
                  <a:pt x="6454726" y="72384"/>
                  <a:pt x="6456462" y="71516"/>
                  <a:pt x="6459066" y="70647"/>
                </a:cubicBezTo>
                <a:cubicBezTo>
                  <a:pt x="6461671" y="69779"/>
                  <a:pt x="6463407" y="69345"/>
                  <a:pt x="6464276" y="69345"/>
                </a:cubicBezTo>
                <a:cubicBezTo>
                  <a:pt x="6468616" y="67609"/>
                  <a:pt x="6472523" y="67609"/>
                  <a:pt x="6475996" y="69345"/>
                </a:cubicBezTo>
                <a:cubicBezTo>
                  <a:pt x="6477732" y="69345"/>
                  <a:pt x="6480336" y="71081"/>
                  <a:pt x="6483809" y="74554"/>
                </a:cubicBezTo>
                <a:cubicBezTo>
                  <a:pt x="6483809" y="71950"/>
                  <a:pt x="6484243" y="68043"/>
                  <a:pt x="6485111" y="62834"/>
                </a:cubicBezTo>
                <a:cubicBezTo>
                  <a:pt x="6485111" y="58493"/>
                  <a:pt x="6485545" y="55020"/>
                  <a:pt x="6486413" y="52416"/>
                </a:cubicBezTo>
                <a:cubicBezTo>
                  <a:pt x="6486413" y="47207"/>
                  <a:pt x="6484677" y="45471"/>
                  <a:pt x="6481205" y="47207"/>
                </a:cubicBezTo>
                <a:close/>
                <a:moveTo>
                  <a:pt x="1367695" y="43300"/>
                </a:moveTo>
                <a:cubicBezTo>
                  <a:pt x="1380717" y="43300"/>
                  <a:pt x="1392004" y="45037"/>
                  <a:pt x="1401553" y="48509"/>
                </a:cubicBezTo>
                <a:cubicBezTo>
                  <a:pt x="1412840" y="51982"/>
                  <a:pt x="1418049" y="59795"/>
                  <a:pt x="1417181" y="71950"/>
                </a:cubicBezTo>
                <a:cubicBezTo>
                  <a:pt x="1416312" y="83236"/>
                  <a:pt x="1411972" y="89747"/>
                  <a:pt x="1404158" y="91483"/>
                </a:cubicBezTo>
                <a:cubicBezTo>
                  <a:pt x="1398081" y="93220"/>
                  <a:pt x="1392004" y="89313"/>
                  <a:pt x="1385927" y="79763"/>
                </a:cubicBezTo>
                <a:cubicBezTo>
                  <a:pt x="1376376" y="68477"/>
                  <a:pt x="1368998" y="57625"/>
                  <a:pt x="1363789" y="47207"/>
                </a:cubicBezTo>
                <a:cubicBezTo>
                  <a:pt x="1362920" y="46339"/>
                  <a:pt x="1362486" y="45471"/>
                  <a:pt x="1362486" y="44602"/>
                </a:cubicBezTo>
                <a:cubicBezTo>
                  <a:pt x="1363354" y="43734"/>
                  <a:pt x="1365091" y="43300"/>
                  <a:pt x="1367695" y="43300"/>
                </a:cubicBezTo>
                <a:close/>
                <a:moveTo>
                  <a:pt x="809031" y="41998"/>
                </a:moveTo>
                <a:cubicBezTo>
                  <a:pt x="809031" y="41130"/>
                  <a:pt x="809899" y="41130"/>
                  <a:pt x="811637" y="41998"/>
                </a:cubicBezTo>
                <a:cubicBezTo>
                  <a:pt x="825527" y="42866"/>
                  <a:pt x="839417" y="44602"/>
                  <a:pt x="853308" y="47207"/>
                </a:cubicBezTo>
                <a:cubicBezTo>
                  <a:pt x="862857" y="49811"/>
                  <a:pt x="868067" y="57191"/>
                  <a:pt x="868935" y="69345"/>
                </a:cubicBezTo>
                <a:cubicBezTo>
                  <a:pt x="868935" y="84104"/>
                  <a:pt x="863726" y="91917"/>
                  <a:pt x="853308" y="92786"/>
                </a:cubicBezTo>
                <a:cubicBezTo>
                  <a:pt x="848967" y="92786"/>
                  <a:pt x="844192" y="90181"/>
                  <a:pt x="838984" y="84972"/>
                </a:cubicBezTo>
                <a:cubicBezTo>
                  <a:pt x="829433" y="75422"/>
                  <a:pt x="819449" y="62834"/>
                  <a:pt x="809031" y="47207"/>
                </a:cubicBezTo>
                <a:cubicBezTo>
                  <a:pt x="808164" y="44602"/>
                  <a:pt x="808164" y="42866"/>
                  <a:pt x="809031" y="41998"/>
                </a:cubicBezTo>
                <a:close/>
                <a:moveTo>
                  <a:pt x="5174158" y="38091"/>
                </a:moveTo>
                <a:cubicBezTo>
                  <a:pt x="5187181" y="40696"/>
                  <a:pt x="5198901" y="48075"/>
                  <a:pt x="5209319" y="60229"/>
                </a:cubicBezTo>
                <a:cubicBezTo>
                  <a:pt x="5213660" y="63702"/>
                  <a:pt x="5213660" y="68043"/>
                  <a:pt x="5209319" y="73252"/>
                </a:cubicBezTo>
                <a:cubicBezTo>
                  <a:pt x="5205847" y="78461"/>
                  <a:pt x="5201940" y="92352"/>
                  <a:pt x="5197599" y="114924"/>
                </a:cubicBezTo>
                <a:cubicBezTo>
                  <a:pt x="5197599" y="114924"/>
                  <a:pt x="5197599" y="115358"/>
                  <a:pt x="5197599" y="116226"/>
                </a:cubicBezTo>
                <a:cubicBezTo>
                  <a:pt x="5196731" y="117094"/>
                  <a:pt x="5196297" y="117962"/>
                  <a:pt x="5196297" y="118831"/>
                </a:cubicBezTo>
                <a:cubicBezTo>
                  <a:pt x="5204110" y="117962"/>
                  <a:pt x="5211923" y="115358"/>
                  <a:pt x="5219737" y="111017"/>
                </a:cubicBezTo>
                <a:cubicBezTo>
                  <a:pt x="5224078" y="109281"/>
                  <a:pt x="5227550" y="109281"/>
                  <a:pt x="5230155" y="111017"/>
                </a:cubicBezTo>
                <a:cubicBezTo>
                  <a:pt x="5244914" y="120567"/>
                  <a:pt x="5254030" y="130551"/>
                  <a:pt x="5257502" y="140969"/>
                </a:cubicBezTo>
                <a:cubicBezTo>
                  <a:pt x="5259239" y="143573"/>
                  <a:pt x="5258804" y="147046"/>
                  <a:pt x="5256200" y="151387"/>
                </a:cubicBezTo>
                <a:cubicBezTo>
                  <a:pt x="5252727" y="154859"/>
                  <a:pt x="5249689" y="162239"/>
                  <a:pt x="5247084" y="173525"/>
                </a:cubicBezTo>
                <a:cubicBezTo>
                  <a:pt x="5247084" y="174393"/>
                  <a:pt x="5246650" y="176129"/>
                  <a:pt x="5245782" y="178734"/>
                </a:cubicBezTo>
                <a:cubicBezTo>
                  <a:pt x="5242309" y="195229"/>
                  <a:pt x="5238837" y="209554"/>
                  <a:pt x="5235364" y="221708"/>
                </a:cubicBezTo>
                <a:cubicBezTo>
                  <a:pt x="5224078" y="257303"/>
                  <a:pt x="5208451" y="277705"/>
                  <a:pt x="5188483" y="282914"/>
                </a:cubicBezTo>
                <a:cubicBezTo>
                  <a:pt x="5182406" y="283782"/>
                  <a:pt x="5178499" y="279875"/>
                  <a:pt x="5176763" y="271193"/>
                </a:cubicBezTo>
                <a:cubicBezTo>
                  <a:pt x="5175027" y="260775"/>
                  <a:pt x="5168081" y="248621"/>
                  <a:pt x="5155927" y="234730"/>
                </a:cubicBezTo>
                <a:cubicBezTo>
                  <a:pt x="5154191" y="232994"/>
                  <a:pt x="5153757" y="232126"/>
                  <a:pt x="5154625" y="232126"/>
                </a:cubicBezTo>
                <a:cubicBezTo>
                  <a:pt x="5155493" y="231258"/>
                  <a:pt x="5157229" y="231258"/>
                  <a:pt x="5159834" y="232126"/>
                </a:cubicBezTo>
                <a:cubicBezTo>
                  <a:pt x="5168516" y="232994"/>
                  <a:pt x="5175895" y="234296"/>
                  <a:pt x="5181972" y="236033"/>
                </a:cubicBezTo>
                <a:cubicBezTo>
                  <a:pt x="5187181" y="236901"/>
                  <a:pt x="5190654" y="235599"/>
                  <a:pt x="5192390" y="232126"/>
                </a:cubicBezTo>
                <a:cubicBezTo>
                  <a:pt x="5201072" y="213026"/>
                  <a:pt x="5208451" y="184377"/>
                  <a:pt x="5214528" y="146178"/>
                </a:cubicBezTo>
                <a:cubicBezTo>
                  <a:pt x="5213660" y="143573"/>
                  <a:pt x="5211490" y="142271"/>
                  <a:pt x="5208017" y="142271"/>
                </a:cubicBezTo>
                <a:cubicBezTo>
                  <a:pt x="5206281" y="142271"/>
                  <a:pt x="5203242" y="142705"/>
                  <a:pt x="5198901" y="143573"/>
                </a:cubicBezTo>
                <a:cubicBezTo>
                  <a:pt x="5195429" y="143573"/>
                  <a:pt x="5192390" y="144007"/>
                  <a:pt x="5189785" y="144875"/>
                </a:cubicBezTo>
                <a:cubicBezTo>
                  <a:pt x="5182840" y="167448"/>
                  <a:pt x="5175895" y="187415"/>
                  <a:pt x="5168949" y="204779"/>
                </a:cubicBezTo>
                <a:cubicBezTo>
                  <a:pt x="5152454" y="239505"/>
                  <a:pt x="5125975" y="264682"/>
                  <a:pt x="5089512" y="280309"/>
                </a:cubicBezTo>
                <a:cubicBezTo>
                  <a:pt x="5086040" y="281177"/>
                  <a:pt x="5083870" y="281611"/>
                  <a:pt x="5083001" y="281611"/>
                </a:cubicBezTo>
                <a:cubicBezTo>
                  <a:pt x="5083001" y="280743"/>
                  <a:pt x="5084303" y="279007"/>
                  <a:pt x="5086908" y="276402"/>
                </a:cubicBezTo>
                <a:cubicBezTo>
                  <a:pt x="5116426" y="245148"/>
                  <a:pt x="5138564" y="203911"/>
                  <a:pt x="5153322" y="152689"/>
                </a:cubicBezTo>
                <a:cubicBezTo>
                  <a:pt x="5150718" y="154425"/>
                  <a:pt x="5146811" y="155727"/>
                  <a:pt x="5141602" y="156596"/>
                </a:cubicBezTo>
                <a:cubicBezTo>
                  <a:pt x="5140734" y="157464"/>
                  <a:pt x="5139866" y="157898"/>
                  <a:pt x="5138998" y="157898"/>
                </a:cubicBezTo>
                <a:cubicBezTo>
                  <a:pt x="5136393" y="157898"/>
                  <a:pt x="5133355" y="157464"/>
                  <a:pt x="5129882" y="156596"/>
                </a:cubicBezTo>
                <a:cubicBezTo>
                  <a:pt x="5120333" y="147046"/>
                  <a:pt x="5114255" y="140535"/>
                  <a:pt x="5111651" y="137062"/>
                </a:cubicBezTo>
                <a:cubicBezTo>
                  <a:pt x="5110783" y="134457"/>
                  <a:pt x="5110348" y="132721"/>
                  <a:pt x="5110348" y="131853"/>
                </a:cubicBezTo>
                <a:cubicBezTo>
                  <a:pt x="5111217" y="130985"/>
                  <a:pt x="5112953" y="130551"/>
                  <a:pt x="5115557" y="130551"/>
                </a:cubicBezTo>
                <a:cubicBezTo>
                  <a:pt x="5120766" y="129683"/>
                  <a:pt x="5135525" y="127512"/>
                  <a:pt x="5159834" y="124040"/>
                </a:cubicBezTo>
                <a:cubicBezTo>
                  <a:pt x="5159834" y="123171"/>
                  <a:pt x="5159834" y="122303"/>
                  <a:pt x="5159834" y="121435"/>
                </a:cubicBezTo>
                <a:cubicBezTo>
                  <a:pt x="5160702" y="113622"/>
                  <a:pt x="5162438" y="104940"/>
                  <a:pt x="5165043" y="95390"/>
                </a:cubicBezTo>
                <a:cubicBezTo>
                  <a:pt x="5167647" y="69345"/>
                  <a:pt x="5168081" y="53284"/>
                  <a:pt x="5166345" y="47207"/>
                </a:cubicBezTo>
                <a:cubicBezTo>
                  <a:pt x="5164609" y="40262"/>
                  <a:pt x="5167213" y="37223"/>
                  <a:pt x="5174158" y="38091"/>
                </a:cubicBezTo>
                <a:close/>
                <a:moveTo>
                  <a:pt x="1107246" y="32882"/>
                </a:moveTo>
                <a:cubicBezTo>
                  <a:pt x="1122005" y="34619"/>
                  <a:pt x="1135027" y="38959"/>
                  <a:pt x="1146313" y="45905"/>
                </a:cubicBezTo>
                <a:cubicBezTo>
                  <a:pt x="1161071" y="59795"/>
                  <a:pt x="1161940" y="74554"/>
                  <a:pt x="1148918" y="90181"/>
                </a:cubicBezTo>
                <a:cubicBezTo>
                  <a:pt x="1140236" y="93654"/>
                  <a:pt x="1131121" y="88011"/>
                  <a:pt x="1121571" y="73252"/>
                </a:cubicBezTo>
                <a:cubicBezTo>
                  <a:pt x="1112888" y="55889"/>
                  <a:pt x="1106812" y="44168"/>
                  <a:pt x="1103339" y="38091"/>
                </a:cubicBezTo>
                <a:cubicBezTo>
                  <a:pt x="1102471" y="35487"/>
                  <a:pt x="1102471" y="34185"/>
                  <a:pt x="1103339" y="34185"/>
                </a:cubicBezTo>
                <a:cubicBezTo>
                  <a:pt x="1103339" y="33316"/>
                  <a:pt x="1104642" y="32882"/>
                  <a:pt x="1107246" y="32882"/>
                </a:cubicBezTo>
                <a:close/>
                <a:moveTo>
                  <a:pt x="8357331" y="31580"/>
                </a:moveTo>
                <a:cubicBezTo>
                  <a:pt x="8366881" y="33316"/>
                  <a:pt x="8376865" y="35487"/>
                  <a:pt x="8387283" y="38091"/>
                </a:cubicBezTo>
                <a:cubicBezTo>
                  <a:pt x="8402042" y="41564"/>
                  <a:pt x="8409855" y="48509"/>
                  <a:pt x="8410723" y="58927"/>
                </a:cubicBezTo>
                <a:cubicBezTo>
                  <a:pt x="8409855" y="66741"/>
                  <a:pt x="8406817" y="73252"/>
                  <a:pt x="8401608" y="78461"/>
                </a:cubicBezTo>
                <a:cubicBezTo>
                  <a:pt x="8395531" y="82802"/>
                  <a:pt x="8389019" y="82368"/>
                  <a:pt x="8382074" y="77159"/>
                </a:cubicBezTo>
                <a:cubicBezTo>
                  <a:pt x="8371656" y="63268"/>
                  <a:pt x="8362540" y="49377"/>
                  <a:pt x="8354727" y="35487"/>
                </a:cubicBezTo>
                <a:cubicBezTo>
                  <a:pt x="8353859" y="34619"/>
                  <a:pt x="8353425" y="33750"/>
                  <a:pt x="8353425" y="32882"/>
                </a:cubicBezTo>
                <a:cubicBezTo>
                  <a:pt x="8354293" y="32014"/>
                  <a:pt x="8355595" y="31580"/>
                  <a:pt x="8357331" y="31580"/>
                </a:cubicBezTo>
                <a:close/>
                <a:moveTo>
                  <a:pt x="3842937" y="29952"/>
                </a:moveTo>
                <a:cubicBezTo>
                  <a:pt x="3846193" y="30169"/>
                  <a:pt x="3849774" y="30712"/>
                  <a:pt x="3853681" y="31580"/>
                </a:cubicBezTo>
                <a:cubicBezTo>
                  <a:pt x="3861494" y="35921"/>
                  <a:pt x="3867572" y="40696"/>
                  <a:pt x="3871912" y="45905"/>
                </a:cubicBezTo>
                <a:cubicBezTo>
                  <a:pt x="3876253" y="54586"/>
                  <a:pt x="3873215" y="59795"/>
                  <a:pt x="3862797" y="61532"/>
                </a:cubicBezTo>
                <a:cubicBezTo>
                  <a:pt x="3837620" y="63268"/>
                  <a:pt x="3808971" y="66741"/>
                  <a:pt x="3776848" y="71950"/>
                </a:cubicBezTo>
                <a:cubicBezTo>
                  <a:pt x="3783794" y="74554"/>
                  <a:pt x="3788569" y="77593"/>
                  <a:pt x="3791173" y="81065"/>
                </a:cubicBezTo>
                <a:cubicBezTo>
                  <a:pt x="3796382" y="85406"/>
                  <a:pt x="3796816" y="89313"/>
                  <a:pt x="3792475" y="92786"/>
                </a:cubicBezTo>
                <a:cubicBezTo>
                  <a:pt x="3782057" y="101467"/>
                  <a:pt x="3770771" y="111885"/>
                  <a:pt x="3758617" y="124040"/>
                </a:cubicBezTo>
                <a:cubicBezTo>
                  <a:pt x="3762090" y="124040"/>
                  <a:pt x="3767299" y="123605"/>
                  <a:pt x="3774244" y="122737"/>
                </a:cubicBezTo>
                <a:cubicBezTo>
                  <a:pt x="3787266" y="121001"/>
                  <a:pt x="3802893" y="119265"/>
                  <a:pt x="3821125" y="117528"/>
                </a:cubicBezTo>
                <a:cubicBezTo>
                  <a:pt x="3822861" y="117528"/>
                  <a:pt x="3830675" y="116660"/>
                  <a:pt x="3844565" y="114924"/>
                </a:cubicBezTo>
                <a:cubicBezTo>
                  <a:pt x="3860192" y="114056"/>
                  <a:pt x="3868874" y="113187"/>
                  <a:pt x="3870610" y="112319"/>
                </a:cubicBezTo>
                <a:cubicBezTo>
                  <a:pt x="3881028" y="110583"/>
                  <a:pt x="3887539" y="111451"/>
                  <a:pt x="3890144" y="114924"/>
                </a:cubicBezTo>
                <a:cubicBezTo>
                  <a:pt x="3901430" y="122737"/>
                  <a:pt x="3910112" y="132721"/>
                  <a:pt x="3916189" y="144875"/>
                </a:cubicBezTo>
                <a:cubicBezTo>
                  <a:pt x="3919662" y="149216"/>
                  <a:pt x="3919662" y="153557"/>
                  <a:pt x="3916189" y="157898"/>
                </a:cubicBezTo>
                <a:cubicBezTo>
                  <a:pt x="3910980" y="163975"/>
                  <a:pt x="3906639" y="177432"/>
                  <a:pt x="3903166" y="198268"/>
                </a:cubicBezTo>
                <a:cubicBezTo>
                  <a:pt x="3899694" y="228653"/>
                  <a:pt x="3886671" y="250791"/>
                  <a:pt x="3864099" y="264682"/>
                </a:cubicBezTo>
                <a:cubicBezTo>
                  <a:pt x="3857154" y="267287"/>
                  <a:pt x="3851510" y="265550"/>
                  <a:pt x="3847170" y="259473"/>
                </a:cubicBezTo>
                <a:cubicBezTo>
                  <a:pt x="3841093" y="240373"/>
                  <a:pt x="3832845" y="226049"/>
                  <a:pt x="3822427" y="216499"/>
                </a:cubicBezTo>
                <a:cubicBezTo>
                  <a:pt x="3820691" y="213894"/>
                  <a:pt x="3821993" y="212158"/>
                  <a:pt x="3826334" y="211290"/>
                </a:cubicBezTo>
                <a:cubicBezTo>
                  <a:pt x="3828938" y="211290"/>
                  <a:pt x="3832411" y="211724"/>
                  <a:pt x="3836752" y="212592"/>
                </a:cubicBezTo>
                <a:cubicBezTo>
                  <a:pt x="3841093" y="213460"/>
                  <a:pt x="3844565" y="214329"/>
                  <a:pt x="3847170" y="215197"/>
                </a:cubicBezTo>
                <a:cubicBezTo>
                  <a:pt x="3854115" y="215197"/>
                  <a:pt x="3858022" y="213460"/>
                  <a:pt x="3858890" y="209988"/>
                </a:cubicBezTo>
                <a:cubicBezTo>
                  <a:pt x="3863231" y="191756"/>
                  <a:pt x="3866269" y="171354"/>
                  <a:pt x="3868006" y="148782"/>
                </a:cubicBezTo>
                <a:cubicBezTo>
                  <a:pt x="3869742" y="144441"/>
                  <a:pt x="3868006" y="142271"/>
                  <a:pt x="3862797" y="142271"/>
                </a:cubicBezTo>
                <a:cubicBezTo>
                  <a:pt x="3854115" y="142271"/>
                  <a:pt x="3837620" y="143139"/>
                  <a:pt x="3813311" y="144875"/>
                </a:cubicBezTo>
                <a:cubicBezTo>
                  <a:pt x="3815048" y="145744"/>
                  <a:pt x="3817218" y="147046"/>
                  <a:pt x="3819823" y="148782"/>
                </a:cubicBezTo>
                <a:cubicBezTo>
                  <a:pt x="3823295" y="150519"/>
                  <a:pt x="3825466" y="151821"/>
                  <a:pt x="3826334" y="152689"/>
                </a:cubicBezTo>
                <a:cubicBezTo>
                  <a:pt x="3829807" y="155293"/>
                  <a:pt x="3830675" y="159200"/>
                  <a:pt x="3828938" y="164409"/>
                </a:cubicBezTo>
                <a:cubicBezTo>
                  <a:pt x="3827202" y="167014"/>
                  <a:pt x="3825900" y="173091"/>
                  <a:pt x="3825032" y="182641"/>
                </a:cubicBezTo>
                <a:cubicBezTo>
                  <a:pt x="3824163" y="185245"/>
                  <a:pt x="3823729" y="187415"/>
                  <a:pt x="3823729" y="189152"/>
                </a:cubicBezTo>
                <a:cubicBezTo>
                  <a:pt x="3821125" y="211724"/>
                  <a:pt x="3814180" y="230390"/>
                  <a:pt x="3802893" y="245148"/>
                </a:cubicBezTo>
                <a:cubicBezTo>
                  <a:pt x="3800289" y="248621"/>
                  <a:pt x="3798118" y="250357"/>
                  <a:pt x="3796382" y="250357"/>
                </a:cubicBezTo>
                <a:cubicBezTo>
                  <a:pt x="3795514" y="250357"/>
                  <a:pt x="3794646" y="248621"/>
                  <a:pt x="3793778" y="245148"/>
                </a:cubicBezTo>
                <a:cubicBezTo>
                  <a:pt x="3791173" y="220840"/>
                  <a:pt x="3789437" y="196965"/>
                  <a:pt x="3788569" y="173525"/>
                </a:cubicBezTo>
                <a:cubicBezTo>
                  <a:pt x="3788569" y="170052"/>
                  <a:pt x="3788135" y="165711"/>
                  <a:pt x="3787266" y="160502"/>
                </a:cubicBezTo>
                <a:cubicBezTo>
                  <a:pt x="3787266" y="154425"/>
                  <a:pt x="3786832" y="150084"/>
                  <a:pt x="3785964" y="147480"/>
                </a:cubicBezTo>
                <a:cubicBezTo>
                  <a:pt x="3776414" y="147480"/>
                  <a:pt x="3766430" y="148348"/>
                  <a:pt x="3756013" y="150084"/>
                </a:cubicBezTo>
                <a:cubicBezTo>
                  <a:pt x="3762090" y="151821"/>
                  <a:pt x="3764694" y="156162"/>
                  <a:pt x="3763826" y="163107"/>
                </a:cubicBezTo>
                <a:cubicBezTo>
                  <a:pt x="3763826" y="163107"/>
                  <a:pt x="3763826" y="164409"/>
                  <a:pt x="3763826" y="167014"/>
                </a:cubicBezTo>
                <a:cubicBezTo>
                  <a:pt x="3764694" y="183509"/>
                  <a:pt x="3765128" y="196965"/>
                  <a:pt x="3765128" y="207383"/>
                </a:cubicBezTo>
                <a:cubicBezTo>
                  <a:pt x="3765128" y="216065"/>
                  <a:pt x="3762958" y="222576"/>
                  <a:pt x="3758617" y="226917"/>
                </a:cubicBezTo>
                <a:cubicBezTo>
                  <a:pt x="3755144" y="229521"/>
                  <a:pt x="3750370" y="229521"/>
                  <a:pt x="3744292" y="226917"/>
                </a:cubicBezTo>
                <a:cubicBezTo>
                  <a:pt x="3735611" y="223444"/>
                  <a:pt x="3731270" y="216065"/>
                  <a:pt x="3731270" y="204779"/>
                </a:cubicBezTo>
                <a:cubicBezTo>
                  <a:pt x="3733006" y="199570"/>
                  <a:pt x="3733006" y="191322"/>
                  <a:pt x="3731270" y="180036"/>
                </a:cubicBezTo>
                <a:cubicBezTo>
                  <a:pt x="3731270" y="167882"/>
                  <a:pt x="3729968" y="158766"/>
                  <a:pt x="3727363" y="152689"/>
                </a:cubicBezTo>
                <a:cubicBezTo>
                  <a:pt x="3718681" y="153557"/>
                  <a:pt x="3710434" y="154859"/>
                  <a:pt x="3702620" y="156596"/>
                </a:cubicBezTo>
                <a:cubicBezTo>
                  <a:pt x="3703489" y="160068"/>
                  <a:pt x="3704357" y="165711"/>
                  <a:pt x="3705225" y="173525"/>
                </a:cubicBezTo>
                <a:cubicBezTo>
                  <a:pt x="3706961" y="182207"/>
                  <a:pt x="3707829" y="188284"/>
                  <a:pt x="3707829" y="191756"/>
                </a:cubicBezTo>
                <a:cubicBezTo>
                  <a:pt x="3710434" y="216065"/>
                  <a:pt x="3710000" y="230390"/>
                  <a:pt x="3706527" y="234730"/>
                </a:cubicBezTo>
                <a:cubicBezTo>
                  <a:pt x="3705659" y="239939"/>
                  <a:pt x="3701318" y="241242"/>
                  <a:pt x="3693505" y="238637"/>
                </a:cubicBezTo>
                <a:cubicBezTo>
                  <a:pt x="3681351" y="232560"/>
                  <a:pt x="3675273" y="223878"/>
                  <a:pt x="3675273" y="212592"/>
                </a:cubicBezTo>
                <a:cubicBezTo>
                  <a:pt x="3674405" y="173525"/>
                  <a:pt x="3669196" y="147480"/>
                  <a:pt x="3659646" y="134457"/>
                </a:cubicBezTo>
                <a:cubicBezTo>
                  <a:pt x="3657910" y="129248"/>
                  <a:pt x="3660080" y="126644"/>
                  <a:pt x="3666158" y="126644"/>
                </a:cubicBezTo>
                <a:cubicBezTo>
                  <a:pt x="3668762" y="127512"/>
                  <a:pt x="3673103" y="128380"/>
                  <a:pt x="3679180" y="129248"/>
                </a:cubicBezTo>
                <a:cubicBezTo>
                  <a:pt x="3683521" y="130985"/>
                  <a:pt x="3686560" y="131853"/>
                  <a:pt x="3688296" y="131853"/>
                </a:cubicBezTo>
                <a:cubicBezTo>
                  <a:pt x="3703054" y="130117"/>
                  <a:pt x="3717379" y="128814"/>
                  <a:pt x="3731270" y="127946"/>
                </a:cubicBezTo>
                <a:cubicBezTo>
                  <a:pt x="3735611" y="114924"/>
                  <a:pt x="3739083" y="105374"/>
                  <a:pt x="3741688" y="99297"/>
                </a:cubicBezTo>
                <a:cubicBezTo>
                  <a:pt x="3743424" y="94956"/>
                  <a:pt x="3744726" y="88879"/>
                  <a:pt x="3745595" y="81065"/>
                </a:cubicBezTo>
                <a:cubicBezTo>
                  <a:pt x="3746463" y="78461"/>
                  <a:pt x="3746897" y="76725"/>
                  <a:pt x="3746897" y="75856"/>
                </a:cubicBezTo>
                <a:cubicBezTo>
                  <a:pt x="3745161" y="75856"/>
                  <a:pt x="3742122" y="76290"/>
                  <a:pt x="3737781" y="77159"/>
                </a:cubicBezTo>
                <a:cubicBezTo>
                  <a:pt x="3734308" y="78027"/>
                  <a:pt x="3731270" y="78895"/>
                  <a:pt x="3728665" y="79763"/>
                </a:cubicBezTo>
                <a:cubicBezTo>
                  <a:pt x="3726061" y="80631"/>
                  <a:pt x="3721720" y="79763"/>
                  <a:pt x="3715643" y="77159"/>
                </a:cubicBezTo>
                <a:cubicBezTo>
                  <a:pt x="3714775" y="77159"/>
                  <a:pt x="3714341" y="77159"/>
                  <a:pt x="3714341" y="77159"/>
                </a:cubicBezTo>
                <a:cubicBezTo>
                  <a:pt x="3706527" y="71950"/>
                  <a:pt x="3701318" y="66741"/>
                  <a:pt x="3698714" y="61532"/>
                </a:cubicBezTo>
                <a:cubicBezTo>
                  <a:pt x="3696977" y="58059"/>
                  <a:pt x="3696543" y="55455"/>
                  <a:pt x="3697411" y="53718"/>
                </a:cubicBezTo>
                <a:cubicBezTo>
                  <a:pt x="3698280" y="52850"/>
                  <a:pt x="3700016" y="52416"/>
                  <a:pt x="3702620" y="52416"/>
                </a:cubicBezTo>
                <a:cubicBezTo>
                  <a:pt x="3721720" y="50680"/>
                  <a:pt x="3751672" y="46339"/>
                  <a:pt x="3792475" y="39393"/>
                </a:cubicBezTo>
                <a:cubicBezTo>
                  <a:pt x="3813311" y="35921"/>
                  <a:pt x="3827202" y="32882"/>
                  <a:pt x="3834147" y="30278"/>
                </a:cubicBezTo>
                <a:cubicBezTo>
                  <a:pt x="3836752" y="29844"/>
                  <a:pt x="3839682" y="29735"/>
                  <a:pt x="3842937" y="29952"/>
                </a:cubicBezTo>
                <a:close/>
                <a:moveTo>
                  <a:pt x="3216232" y="25720"/>
                </a:moveTo>
                <a:cubicBezTo>
                  <a:pt x="3220573" y="26154"/>
                  <a:pt x="3224262" y="27239"/>
                  <a:pt x="3227301" y="28976"/>
                </a:cubicBezTo>
                <a:cubicBezTo>
                  <a:pt x="3238587" y="35921"/>
                  <a:pt x="3245532" y="42866"/>
                  <a:pt x="3248137" y="49811"/>
                </a:cubicBezTo>
                <a:cubicBezTo>
                  <a:pt x="3249873" y="54152"/>
                  <a:pt x="3250307" y="57191"/>
                  <a:pt x="3249439" y="58927"/>
                </a:cubicBezTo>
                <a:cubicBezTo>
                  <a:pt x="3247702" y="61532"/>
                  <a:pt x="3244664" y="62400"/>
                  <a:pt x="3240323" y="61532"/>
                </a:cubicBezTo>
                <a:cubicBezTo>
                  <a:pt x="3203860" y="58059"/>
                  <a:pt x="3165227" y="58059"/>
                  <a:pt x="3124423" y="61532"/>
                </a:cubicBezTo>
                <a:cubicBezTo>
                  <a:pt x="3129632" y="63268"/>
                  <a:pt x="3134841" y="66741"/>
                  <a:pt x="3140050" y="71950"/>
                </a:cubicBezTo>
                <a:cubicBezTo>
                  <a:pt x="3144391" y="78027"/>
                  <a:pt x="3144391" y="82802"/>
                  <a:pt x="3140050" y="86274"/>
                </a:cubicBezTo>
                <a:cubicBezTo>
                  <a:pt x="3123555" y="94956"/>
                  <a:pt x="3110533" y="103204"/>
                  <a:pt x="3100983" y="111017"/>
                </a:cubicBezTo>
                <a:cubicBezTo>
                  <a:pt x="3107060" y="109281"/>
                  <a:pt x="3114005" y="107978"/>
                  <a:pt x="3121819" y="107110"/>
                </a:cubicBezTo>
                <a:cubicBezTo>
                  <a:pt x="3134841" y="105374"/>
                  <a:pt x="3147864" y="103204"/>
                  <a:pt x="3160886" y="100599"/>
                </a:cubicBezTo>
                <a:cubicBezTo>
                  <a:pt x="3166963" y="98863"/>
                  <a:pt x="3172606" y="99297"/>
                  <a:pt x="3177815" y="101901"/>
                </a:cubicBezTo>
                <a:cubicBezTo>
                  <a:pt x="3183024" y="105374"/>
                  <a:pt x="3189970" y="112319"/>
                  <a:pt x="3198651" y="122737"/>
                </a:cubicBezTo>
                <a:cubicBezTo>
                  <a:pt x="3202992" y="127946"/>
                  <a:pt x="3203860" y="133155"/>
                  <a:pt x="3201256" y="138364"/>
                </a:cubicBezTo>
                <a:cubicBezTo>
                  <a:pt x="3197783" y="147914"/>
                  <a:pt x="3196047" y="175695"/>
                  <a:pt x="3196047" y="221708"/>
                </a:cubicBezTo>
                <a:cubicBezTo>
                  <a:pt x="3196047" y="229521"/>
                  <a:pt x="3196047" y="235165"/>
                  <a:pt x="3196047" y="238637"/>
                </a:cubicBezTo>
                <a:cubicBezTo>
                  <a:pt x="3198651" y="261209"/>
                  <a:pt x="3194744" y="275100"/>
                  <a:pt x="3184326" y="280309"/>
                </a:cubicBezTo>
                <a:cubicBezTo>
                  <a:pt x="3178250" y="284650"/>
                  <a:pt x="3173041" y="284650"/>
                  <a:pt x="3168700" y="280309"/>
                </a:cubicBezTo>
                <a:cubicBezTo>
                  <a:pt x="3160886" y="274232"/>
                  <a:pt x="3156979" y="264248"/>
                  <a:pt x="3156979" y="250357"/>
                </a:cubicBezTo>
                <a:lnTo>
                  <a:pt x="3156979" y="247753"/>
                </a:lnTo>
                <a:cubicBezTo>
                  <a:pt x="3150902" y="247753"/>
                  <a:pt x="3137446" y="248621"/>
                  <a:pt x="3116610" y="250357"/>
                </a:cubicBezTo>
                <a:cubicBezTo>
                  <a:pt x="3100115" y="252094"/>
                  <a:pt x="3088395" y="252962"/>
                  <a:pt x="3081449" y="252962"/>
                </a:cubicBezTo>
                <a:cubicBezTo>
                  <a:pt x="3081449" y="259039"/>
                  <a:pt x="3080581" y="264248"/>
                  <a:pt x="3078845" y="268589"/>
                </a:cubicBezTo>
                <a:cubicBezTo>
                  <a:pt x="3076240" y="274666"/>
                  <a:pt x="3070597" y="275100"/>
                  <a:pt x="3061915" y="269891"/>
                </a:cubicBezTo>
                <a:cubicBezTo>
                  <a:pt x="3051497" y="258605"/>
                  <a:pt x="3047156" y="248621"/>
                  <a:pt x="3048893" y="239939"/>
                </a:cubicBezTo>
                <a:cubicBezTo>
                  <a:pt x="3054102" y="221708"/>
                  <a:pt x="3055404" y="192624"/>
                  <a:pt x="3052800" y="152689"/>
                </a:cubicBezTo>
                <a:cubicBezTo>
                  <a:pt x="3051931" y="131853"/>
                  <a:pt x="3049761" y="120133"/>
                  <a:pt x="3046288" y="117528"/>
                </a:cubicBezTo>
                <a:cubicBezTo>
                  <a:pt x="3043684" y="111451"/>
                  <a:pt x="3046288" y="108413"/>
                  <a:pt x="3054102" y="108413"/>
                </a:cubicBezTo>
                <a:cubicBezTo>
                  <a:pt x="3056706" y="109281"/>
                  <a:pt x="3060179" y="110149"/>
                  <a:pt x="3064520" y="111017"/>
                </a:cubicBezTo>
                <a:cubicBezTo>
                  <a:pt x="3068861" y="112753"/>
                  <a:pt x="3071899" y="114056"/>
                  <a:pt x="3073636" y="114924"/>
                </a:cubicBezTo>
                <a:cubicBezTo>
                  <a:pt x="3075372" y="114924"/>
                  <a:pt x="3076674" y="114924"/>
                  <a:pt x="3077542" y="114924"/>
                </a:cubicBezTo>
                <a:cubicBezTo>
                  <a:pt x="3079279" y="110583"/>
                  <a:pt x="3081883" y="104940"/>
                  <a:pt x="3085356" y="97995"/>
                </a:cubicBezTo>
                <a:cubicBezTo>
                  <a:pt x="3089697" y="90181"/>
                  <a:pt x="3092301" y="84972"/>
                  <a:pt x="3093169" y="82368"/>
                </a:cubicBezTo>
                <a:cubicBezTo>
                  <a:pt x="3096642" y="75422"/>
                  <a:pt x="3098813" y="68911"/>
                  <a:pt x="3099680" y="62834"/>
                </a:cubicBezTo>
                <a:cubicBezTo>
                  <a:pt x="3087526" y="64570"/>
                  <a:pt x="3071465" y="66741"/>
                  <a:pt x="3051497" y="69345"/>
                </a:cubicBezTo>
                <a:cubicBezTo>
                  <a:pt x="3039343" y="71950"/>
                  <a:pt x="3031529" y="73252"/>
                  <a:pt x="3028057" y="73252"/>
                </a:cubicBezTo>
                <a:cubicBezTo>
                  <a:pt x="3021111" y="74988"/>
                  <a:pt x="3015468" y="74554"/>
                  <a:pt x="3011128" y="71950"/>
                </a:cubicBezTo>
                <a:cubicBezTo>
                  <a:pt x="3009391" y="70213"/>
                  <a:pt x="3007221" y="68043"/>
                  <a:pt x="3004617" y="65438"/>
                </a:cubicBezTo>
                <a:cubicBezTo>
                  <a:pt x="3002012" y="63702"/>
                  <a:pt x="2998105" y="59795"/>
                  <a:pt x="2992896" y="53718"/>
                </a:cubicBezTo>
                <a:cubicBezTo>
                  <a:pt x="2992028" y="49377"/>
                  <a:pt x="2993330" y="46773"/>
                  <a:pt x="2996803" y="45905"/>
                </a:cubicBezTo>
                <a:cubicBezTo>
                  <a:pt x="3008957" y="46773"/>
                  <a:pt x="3028491" y="45471"/>
                  <a:pt x="3055404" y="41998"/>
                </a:cubicBezTo>
                <a:cubicBezTo>
                  <a:pt x="3065822" y="41130"/>
                  <a:pt x="3077977" y="39828"/>
                  <a:pt x="3091867" y="38091"/>
                </a:cubicBezTo>
                <a:cubicBezTo>
                  <a:pt x="3111835" y="36355"/>
                  <a:pt x="3127896" y="35053"/>
                  <a:pt x="3140050" y="34185"/>
                </a:cubicBezTo>
                <a:cubicBezTo>
                  <a:pt x="3160886" y="32448"/>
                  <a:pt x="3181288" y="29844"/>
                  <a:pt x="3201256" y="26371"/>
                </a:cubicBezTo>
                <a:cubicBezTo>
                  <a:pt x="3206899" y="25503"/>
                  <a:pt x="3211891" y="25286"/>
                  <a:pt x="3216232" y="25720"/>
                </a:cubicBezTo>
                <a:close/>
                <a:moveTo>
                  <a:pt x="2048770" y="24662"/>
                </a:moveTo>
                <a:cubicBezTo>
                  <a:pt x="2049855" y="24499"/>
                  <a:pt x="2051157" y="24635"/>
                  <a:pt x="2052676" y="25069"/>
                </a:cubicBezTo>
                <a:cubicBezTo>
                  <a:pt x="2067435" y="33750"/>
                  <a:pt x="2078288" y="41998"/>
                  <a:pt x="2085233" y="49811"/>
                </a:cubicBezTo>
                <a:cubicBezTo>
                  <a:pt x="2088705" y="55020"/>
                  <a:pt x="2088271" y="59361"/>
                  <a:pt x="2083931" y="62834"/>
                </a:cubicBezTo>
                <a:cubicBezTo>
                  <a:pt x="2076986" y="69779"/>
                  <a:pt x="2067435" y="79329"/>
                  <a:pt x="2055281" y="91483"/>
                </a:cubicBezTo>
                <a:cubicBezTo>
                  <a:pt x="2047467" y="99297"/>
                  <a:pt x="2037918" y="107544"/>
                  <a:pt x="2026632" y="116226"/>
                </a:cubicBezTo>
                <a:cubicBezTo>
                  <a:pt x="2027500" y="116226"/>
                  <a:pt x="2029236" y="115792"/>
                  <a:pt x="2031840" y="114924"/>
                </a:cubicBezTo>
                <a:cubicBezTo>
                  <a:pt x="2044863" y="114056"/>
                  <a:pt x="2054847" y="112753"/>
                  <a:pt x="2061792" y="111017"/>
                </a:cubicBezTo>
                <a:cubicBezTo>
                  <a:pt x="2070474" y="97126"/>
                  <a:pt x="2075249" y="87143"/>
                  <a:pt x="2076118" y="81065"/>
                </a:cubicBezTo>
                <a:cubicBezTo>
                  <a:pt x="2076986" y="74120"/>
                  <a:pt x="2079590" y="71950"/>
                  <a:pt x="2083931" y="74554"/>
                </a:cubicBezTo>
                <a:cubicBezTo>
                  <a:pt x="2096085" y="81499"/>
                  <a:pt x="2105200" y="89747"/>
                  <a:pt x="2111278" y="99297"/>
                </a:cubicBezTo>
                <a:cubicBezTo>
                  <a:pt x="2113882" y="105374"/>
                  <a:pt x="2112580" y="111017"/>
                  <a:pt x="2107371" y="116226"/>
                </a:cubicBezTo>
                <a:cubicBezTo>
                  <a:pt x="2090008" y="129248"/>
                  <a:pt x="2077420" y="138798"/>
                  <a:pt x="2069606" y="144875"/>
                </a:cubicBezTo>
                <a:cubicBezTo>
                  <a:pt x="2065265" y="148348"/>
                  <a:pt x="2059188" y="153557"/>
                  <a:pt x="2051374" y="160502"/>
                </a:cubicBezTo>
                <a:cubicBezTo>
                  <a:pt x="2047034" y="163975"/>
                  <a:pt x="2043995" y="166580"/>
                  <a:pt x="2042259" y="168316"/>
                </a:cubicBezTo>
                <a:cubicBezTo>
                  <a:pt x="2052676" y="168316"/>
                  <a:pt x="2066133" y="168316"/>
                  <a:pt x="2082628" y="168316"/>
                </a:cubicBezTo>
                <a:cubicBezTo>
                  <a:pt x="2082628" y="167448"/>
                  <a:pt x="2083931" y="165711"/>
                  <a:pt x="2086536" y="163107"/>
                </a:cubicBezTo>
                <a:cubicBezTo>
                  <a:pt x="2122130" y="132721"/>
                  <a:pt x="2147307" y="104072"/>
                  <a:pt x="2162065" y="77159"/>
                </a:cubicBezTo>
                <a:cubicBezTo>
                  <a:pt x="2159461" y="78027"/>
                  <a:pt x="2155554" y="79763"/>
                  <a:pt x="2150345" y="82368"/>
                </a:cubicBezTo>
                <a:cubicBezTo>
                  <a:pt x="2142532" y="86708"/>
                  <a:pt x="2136020" y="89747"/>
                  <a:pt x="2130812" y="91483"/>
                </a:cubicBezTo>
                <a:cubicBezTo>
                  <a:pt x="2126470" y="94088"/>
                  <a:pt x="2122564" y="94088"/>
                  <a:pt x="2119091" y="91483"/>
                </a:cubicBezTo>
                <a:cubicBezTo>
                  <a:pt x="2110410" y="83670"/>
                  <a:pt x="2103898" y="77159"/>
                  <a:pt x="2099558" y="71950"/>
                </a:cubicBezTo>
                <a:cubicBezTo>
                  <a:pt x="2097821" y="67609"/>
                  <a:pt x="2099123" y="65004"/>
                  <a:pt x="2103464" y="64136"/>
                </a:cubicBezTo>
                <a:cubicBezTo>
                  <a:pt x="2121696" y="63268"/>
                  <a:pt x="2139927" y="59795"/>
                  <a:pt x="2158158" y="53718"/>
                </a:cubicBezTo>
                <a:cubicBezTo>
                  <a:pt x="2169445" y="49377"/>
                  <a:pt x="2178995" y="45471"/>
                  <a:pt x="2186808" y="41998"/>
                </a:cubicBezTo>
                <a:cubicBezTo>
                  <a:pt x="2192017" y="39393"/>
                  <a:pt x="2196358" y="39393"/>
                  <a:pt x="2199831" y="41998"/>
                </a:cubicBezTo>
                <a:cubicBezTo>
                  <a:pt x="2208512" y="47207"/>
                  <a:pt x="2215023" y="51982"/>
                  <a:pt x="2219364" y="56323"/>
                </a:cubicBezTo>
                <a:cubicBezTo>
                  <a:pt x="2222837" y="62400"/>
                  <a:pt x="2222403" y="68043"/>
                  <a:pt x="2218062" y="73252"/>
                </a:cubicBezTo>
                <a:cubicBezTo>
                  <a:pt x="2213721" y="74988"/>
                  <a:pt x="2207210" y="81499"/>
                  <a:pt x="2198529" y="92786"/>
                </a:cubicBezTo>
                <a:cubicBezTo>
                  <a:pt x="2195923" y="97126"/>
                  <a:pt x="2190280" y="103204"/>
                  <a:pt x="2181599" y="111017"/>
                </a:cubicBezTo>
                <a:cubicBezTo>
                  <a:pt x="2183336" y="111017"/>
                  <a:pt x="2185940" y="111451"/>
                  <a:pt x="2189412" y="112319"/>
                </a:cubicBezTo>
                <a:cubicBezTo>
                  <a:pt x="2203303" y="114924"/>
                  <a:pt x="2212853" y="117528"/>
                  <a:pt x="2218062" y="120133"/>
                </a:cubicBezTo>
                <a:cubicBezTo>
                  <a:pt x="2236293" y="124474"/>
                  <a:pt x="2243673" y="137062"/>
                  <a:pt x="2240200" y="157898"/>
                </a:cubicBezTo>
                <a:cubicBezTo>
                  <a:pt x="2238464" y="169184"/>
                  <a:pt x="2232821" y="172223"/>
                  <a:pt x="2223271" y="167014"/>
                </a:cubicBezTo>
                <a:cubicBezTo>
                  <a:pt x="2206776" y="156596"/>
                  <a:pt x="2189412" y="140969"/>
                  <a:pt x="2171181" y="120133"/>
                </a:cubicBezTo>
                <a:cubicBezTo>
                  <a:pt x="2169445" y="121001"/>
                  <a:pt x="2167274" y="122737"/>
                  <a:pt x="2164670" y="125342"/>
                </a:cubicBezTo>
                <a:cubicBezTo>
                  <a:pt x="2162934" y="127078"/>
                  <a:pt x="2158158" y="130985"/>
                  <a:pt x="2150345" y="137062"/>
                </a:cubicBezTo>
                <a:cubicBezTo>
                  <a:pt x="2135586" y="147480"/>
                  <a:pt x="2116487" y="157898"/>
                  <a:pt x="2093046" y="168316"/>
                </a:cubicBezTo>
                <a:lnTo>
                  <a:pt x="2096953" y="168316"/>
                </a:lnTo>
                <a:cubicBezTo>
                  <a:pt x="2100426" y="168316"/>
                  <a:pt x="2102163" y="168750"/>
                  <a:pt x="2102163" y="169618"/>
                </a:cubicBezTo>
                <a:cubicBezTo>
                  <a:pt x="2103030" y="171354"/>
                  <a:pt x="2102163" y="172657"/>
                  <a:pt x="2099558" y="173525"/>
                </a:cubicBezTo>
                <a:cubicBezTo>
                  <a:pt x="2093481" y="176129"/>
                  <a:pt x="2082194" y="180904"/>
                  <a:pt x="2065699" y="187850"/>
                </a:cubicBezTo>
                <a:cubicBezTo>
                  <a:pt x="2048336" y="194795"/>
                  <a:pt x="2036616" y="200004"/>
                  <a:pt x="2030539" y="203477"/>
                </a:cubicBezTo>
                <a:cubicBezTo>
                  <a:pt x="2024461" y="205213"/>
                  <a:pt x="2019687" y="204779"/>
                  <a:pt x="2016213" y="202174"/>
                </a:cubicBezTo>
                <a:cubicBezTo>
                  <a:pt x="2009269" y="195229"/>
                  <a:pt x="2004493" y="187415"/>
                  <a:pt x="2001890" y="178734"/>
                </a:cubicBezTo>
                <a:cubicBezTo>
                  <a:pt x="2000153" y="173525"/>
                  <a:pt x="2002324" y="170052"/>
                  <a:pt x="2008401" y="168316"/>
                </a:cubicBezTo>
                <a:cubicBezTo>
                  <a:pt x="2014478" y="168316"/>
                  <a:pt x="2021423" y="163975"/>
                  <a:pt x="2029236" y="155293"/>
                </a:cubicBezTo>
                <a:cubicBezTo>
                  <a:pt x="2030973" y="152689"/>
                  <a:pt x="2033578" y="149650"/>
                  <a:pt x="2037049" y="146178"/>
                </a:cubicBezTo>
                <a:cubicBezTo>
                  <a:pt x="2041391" y="141837"/>
                  <a:pt x="2044429" y="138364"/>
                  <a:pt x="2046166" y="135760"/>
                </a:cubicBezTo>
                <a:cubicBezTo>
                  <a:pt x="2032275" y="140969"/>
                  <a:pt x="2023160" y="144875"/>
                  <a:pt x="2018819" y="147480"/>
                </a:cubicBezTo>
                <a:cubicBezTo>
                  <a:pt x="2013609" y="150084"/>
                  <a:pt x="2009269" y="149650"/>
                  <a:pt x="2005796" y="146178"/>
                </a:cubicBezTo>
                <a:cubicBezTo>
                  <a:pt x="2000587" y="141837"/>
                  <a:pt x="1996680" y="135326"/>
                  <a:pt x="1994076" y="126644"/>
                </a:cubicBezTo>
                <a:cubicBezTo>
                  <a:pt x="1994076" y="119699"/>
                  <a:pt x="1995378" y="116226"/>
                  <a:pt x="1997982" y="116226"/>
                </a:cubicBezTo>
                <a:cubicBezTo>
                  <a:pt x="2004059" y="117094"/>
                  <a:pt x="2010571" y="111451"/>
                  <a:pt x="2017516" y="99297"/>
                </a:cubicBezTo>
                <a:cubicBezTo>
                  <a:pt x="2018384" y="98429"/>
                  <a:pt x="2019252" y="96692"/>
                  <a:pt x="2020120" y="94088"/>
                </a:cubicBezTo>
                <a:cubicBezTo>
                  <a:pt x="2027066" y="84538"/>
                  <a:pt x="2031840" y="76290"/>
                  <a:pt x="2034445" y="69345"/>
                </a:cubicBezTo>
                <a:cubicBezTo>
                  <a:pt x="2040523" y="54586"/>
                  <a:pt x="2043995" y="42866"/>
                  <a:pt x="2044863" y="34185"/>
                </a:cubicBezTo>
                <a:cubicBezTo>
                  <a:pt x="2044212" y="28324"/>
                  <a:pt x="2045514" y="25150"/>
                  <a:pt x="2048770" y="24662"/>
                </a:cubicBezTo>
                <a:close/>
                <a:moveTo>
                  <a:pt x="8456628" y="23441"/>
                </a:moveTo>
                <a:cubicBezTo>
                  <a:pt x="8457713" y="23224"/>
                  <a:pt x="8458906" y="23332"/>
                  <a:pt x="8460209" y="23767"/>
                </a:cubicBezTo>
                <a:cubicBezTo>
                  <a:pt x="8471495" y="25503"/>
                  <a:pt x="8481913" y="30278"/>
                  <a:pt x="8491463" y="38091"/>
                </a:cubicBezTo>
                <a:cubicBezTo>
                  <a:pt x="8497540" y="43300"/>
                  <a:pt x="8499710" y="49377"/>
                  <a:pt x="8497974" y="56323"/>
                </a:cubicBezTo>
                <a:cubicBezTo>
                  <a:pt x="8497974" y="58059"/>
                  <a:pt x="8497106" y="62400"/>
                  <a:pt x="8495369" y="69345"/>
                </a:cubicBezTo>
                <a:cubicBezTo>
                  <a:pt x="8491897" y="81499"/>
                  <a:pt x="8489727" y="90181"/>
                  <a:pt x="8488858" y="95390"/>
                </a:cubicBezTo>
                <a:cubicBezTo>
                  <a:pt x="8487990" y="104072"/>
                  <a:pt x="8486688" y="111885"/>
                  <a:pt x="8484951" y="118831"/>
                </a:cubicBezTo>
                <a:cubicBezTo>
                  <a:pt x="8485820" y="118831"/>
                  <a:pt x="8486254" y="118831"/>
                  <a:pt x="8486254" y="118831"/>
                </a:cubicBezTo>
                <a:cubicBezTo>
                  <a:pt x="8497540" y="117962"/>
                  <a:pt x="8505354" y="116226"/>
                  <a:pt x="8509694" y="113622"/>
                </a:cubicBezTo>
                <a:cubicBezTo>
                  <a:pt x="8512299" y="111885"/>
                  <a:pt x="8516205" y="112319"/>
                  <a:pt x="8521414" y="114924"/>
                </a:cubicBezTo>
                <a:cubicBezTo>
                  <a:pt x="8521414" y="114924"/>
                  <a:pt x="8521849" y="114924"/>
                  <a:pt x="8522717" y="114924"/>
                </a:cubicBezTo>
                <a:cubicBezTo>
                  <a:pt x="8529662" y="118396"/>
                  <a:pt x="8534871" y="122737"/>
                  <a:pt x="8538343" y="127946"/>
                </a:cubicBezTo>
                <a:cubicBezTo>
                  <a:pt x="8540080" y="133155"/>
                  <a:pt x="8538778" y="136628"/>
                  <a:pt x="8534437" y="138364"/>
                </a:cubicBezTo>
                <a:cubicBezTo>
                  <a:pt x="8528360" y="139232"/>
                  <a:pt x="8518810" y="140535"/>
                  <a:pt x="8505787" y="142271"/>
                </a:cubicBezTo>
                <a:cubicBezTo>
                  <a:pt x="8494501" y="143139"/>
                  <a:pt x="8486254" y="144007"/>
                  <a:pt x="8481045" y="144875"/>
                </a:cubicBezTo>
                <a:cubicBezTo>
                  <a:pt x="8481045" y="144875"/>
                  <a:pt x="8481045" y="145310"/>
                  <a:pt x="8481045" y="146178"/>
                </a:cubicBezTo>
                <a:cubicBezTo>
                  <a:pt x="8490595" y="149650"/>
                  <a:pt x="8499276" y="154425"/>
                  <a:pt x="8507090" y="160502"/>
                </a:cubicBezTo>
                <a:cubicBezTo>
                  <a:pt x="8510563" y="163975"/>
                  <a:pt x="8511431" y="168750"/>
                  <a:pt x="8509694" y="174827"/>
                </a:cubicBezTo>
                <a:cubicBezTo>
                  <a:pt x="8505354" y="183509"/>
                  <a:pt x="8502315" y="198268"/>
                  <a:pt x="8500578" y="219103"/>
                </a:cubicBezTo>
                <a:cubicBezTo>
                  <a:pt x="8498842" y="232994"/>
                  <a:pt x="8505354" y="239939"/>
                  <a:pt x="8520112" y="239939"/>
                </a:cubicBezTo>
                <a:cubicBezTo>
                  <a:pt x="8531399" y="239071"/>
                  <a:pt x="8538343" y="235599"/>
                  <a:pt x="8540948" y="229521"/>
                </a:cubicBezTo>
                <a:cubicBezTo>
                  <a:pt x="8546157" y="219103"/>
                  <a:pt x="8550932" y="207383"/>
                  <a:pt x="8555273" y="194361"/>
                </a:cubicBezTo>
                <a:cubicBezTo>
                  <a:pt x="8556141" y="191756"/>
                  <a:pt x="8557443" y="190454"/>
                  <a:pt x="8559179" y="190454"/>
                </a:cubicBezTo>
                <a:cubicBezTo>
                  <a:pt x="8560048" y="191322"/>
                  <a:pt x="8560482" y="193059"/>
                  <a:pt x="8560482" y="195663"/>
                </a:cubicBezTo>
                <a:cubicBezTo>
                  <a:pt x="8562218" y="208685"/>
                  <a:pt x="8565691" y="220840"/>
                  <a:pt x="8570900" y="232126"/>
                </a:cubicBezTo>
                <a:cubicBezTo>
                  <a:pt x="8571768" y="233862"/>
                  <a:pt x="8572636" y="236033"/>
                  <a:pt x="8573504" y="238637"/>
                </a:cubicBezTo>
                <a:cubicBezTo>
                  <a:pt x="8576109" y="243846"/>
                  <a:pt x="8577411" y="247319"/>
                  <a:pt x="8577411" y="249055"/>
                </a:cubicBezTo>
                <a:cubicBezTo>
                  <a:pt x="8577411" y="254264"/>
                  <a:pt x="8571768" y="259907"/>
                  <a:pt x="8560482" y="265984"/>
                </a:cubicBezTo>
                <a:cubicBezTo>
                  <a:pt x="8552668" y="270325"/>
                  <a:pt x="8540080" y="272496"/>
                  <a:pt x="8522717" y="272496"/>
                </a:cubicBezTo>
                <a:cubicBezTo>
                  <a:pt x="8505354" y="273364"/>
                  <a:pt x="8492765" y="269023"/>
                  <a:pt x="8484951" y="259473"/>
                </a:cubicBezTo>
                <a:cubicBezTo>
                  <a:pt x="8473665" y="249923"/>
                  <a:pt x="8468891" y="234296"/>
                  <a:pt x="8470627" y="212592"/>
                </a:cubicBezTo>
                <a:cubicBezTo>
                  <a:pt x="8470627" y="200438"/>
                  <a:pt x="8471061" y="189586"/>
                  <a:pt x="8471929" y="180036"/>
                </a:cubicBezTo>
                <a:cubicBezTo>
                  <a:pt x="8471061" y="181772"/>
                  <a:pt x="8469759" y="184811"/>
                  <a:pt x="8468022" y="189152"/>
                </a:cubicBezTo>
                <a:cubicBezTo>
                  <a:pt x="8466286" y="192624"/>
                  <a:pt x="8464984" y="195663"/>
                  <a:pt x="8464115" y="198268"/>
                </a:cubicBezTo>
                <a:cubicBezTo>
                  <a:pt x="8448488" y="236467"/>
                  <a:pt x="8422444" y="260341"/>
                  <a:pt x="8385981" y="269891"/>
                </a:cubicBezTo>
                <a:cubicBezTo>
                  <a:pt x="8382508" y="270759"/>
                  <a:pt x="8380772" y="270759"/>
                  <a:pt x="8380772" y="269891"/>
                </a:cubicBezTo>
                <a:cubicBezTo>
                  <a:pt x="8380772" y="268155"/>
                  <a:pt x="8382074" y="266418"/>
                  <a:pt x="8384678" y="264682"/>
                </a:cubicBezTo>
                <a:cubicBezTo>
                  <a:pt x="8396833" y="256000"/>
                  <a:pt x="8407251" y="245148"/>
                  <a:pt x="8415932" y="232126"/>
                </a:cubicBezTo>
                <a:cubicBezTo>
                  <a:pt x="8411592" y="228653"/>
                  <a:pt x="8406383" y="223010"/>
                  <a:pt x="8400305" y="215197"/>
                </a:cubicBezTo>
                <a:cubicBezTo>
                  <a:pt x="8395965" y="209988"/>
                  <a:pt x="8392492" y="206081"/>
                  <a:pt x="8389887" y="203477"/>
                </a:cubicBezTo>
                <a:cubicBezTo>
                  <a:pt x="8389019" y="209554"/>
                  <a:pt x="8388585" y="220840"/>
                  <a:pt x="8388585" y="237335"/>
                </a:cubicBezTo>
                <a:cubicBezTo>
                  <a:pt x="8387717" y="250357"/>
                  <a:pt x="8379904" y="259473"/>
                  <a:pt x="8365145" y="264682"/>
                </a:cubicBezTo>
                <a:cubicBezTo>
                  <a:pt x="8359936" y="265550"/>
                  <a:pt x="8356463" y="263814"/>
                  <a:pt x="8354727" y="259473"/>
                </a:cubicBezTo>
                <a:cubicBezTo>
                  <a:pt x="8349518" y="246451"/>
                  <a:pt x="8342139" y="236467"/>
                  <a:pt x="8332589" y="229521"/>
                </a:cubicBezTo>
                <a:cubicBezTo>
                  <a:pt x="8329984" y="236467"/>
                  <a:pt x="8325209" y="240808"/>
                  <a:pt x="8318264" y="242544"/>
                </a:cubicBezTo>
                <a:cubicBezTo>
                  <a:pt x="8309582" y="244280"/>
                  <a:pt x="8303939" y="241242"/>
                  <a:pt x="8301335" y="233428"/>
                </a:cubicBezTo>
                <a:cubicBezTo>
                  <a:pt x="8297862" y="222142"/>
                  <a:pt x="8300467" y="212592"/>
                  <a:pt x="8309148" y="204779"/>
                </a:cubicBezTo>
                <a:cubicBezTo>
                  <a:pt x="8316094" y="200438"/>
                  <a:pt x="8321737" y="194361"/>
                  <a:pt x="8326077" y="186547"/>
                </a:cubicBezTo>
                <a:cubicBezTo>
                  <a:pt x="8328682" y="181338"/>
                  <a:pt x="8330853" y="181772"/>
                  <a:pt x="8332589" y="187850"/>
                </a:cubicBezTo>
                <a:cubicBezTo>
                  <a:pt x="8334325" y="195663"/>
                  <a:pt x="8335193" y="206515"/>
                  <a:pt x="8335193" y="220406"/>
                </a:cubicBezTo>
                <a:cubicBezTo>
                  <a:pt x="8335193" y="221274"/>
                  <a:pt x="8334759" y="222576"/>
                  <a:pt x="8333891" y="224312"/>
                </a:cubicBezTo>
                <a:cubicBezTo>
                  <a:pt x="8340836" y="225181"/>
                  <a:pt x="8347348" y="225615"/>
                  <a:pt x="8353425" y="225615"/>
                </a:cubicBezTo>
                <a:cubicBezTo>
                  <a:pt x="8357766" y="226483"/>
                  <a:pt x="8359936" y="225181"/>
                  <a:pt x="8359936" y="221708"/>
                </a:cubicBezTo>
                <a:cubicBezTo>
                  <a:pt x="8359936" y="215631"/>
                  <a:pt x="8359936" y="209554"/>
                  <a:pt x="8359936" y="203477"/>
                </a:cubicBezTo>
                <a:cubicBezTo>
                  <a:pt x="8359936" y="197399"/>
                  <a:pt x="8359502" y="191756"/>
                  <a:pt x="8358634" y="186547"/>
                </a:cubicBezTo>
                <a:cubicBezTo>
                  <a:pt x="8358634" y="186547"/>
                  <a:pt x="8358200" y="186981"/>
                  <a:pt x="8357331" y="187850"/>
                </a:cubicBezTo>
                <a:cubicBezTo>
                  <a:pt x="8356463" y="190454"/>
                  <a:pt x="8353859" y="192190"/>
                  <a:pt x="8349518" y="193059"/>
                </a:cubicBezTo>
                <a:cubicBezTo>
                  <a:pt x="8341704" y="193059"/>
                  <a:pt x="8336930" y="188718"/>
                  <a:pt x="8335193" y="180036"/>
                </a:cubicBezTo>
                <a:cubicBezTo>
                  <a:pt x="8329116" y="153991"/>
                  <a:pt x="8324341" y="139666"/>
                  <a:pt x="8320868" y="137062"/>
                </a:cubicBezTo>
                <a:cubicBezTo>
                  <a:pt x="8318264" y="133589"/>
                  <a:pt x="8320000" y="130985"/>
                  <a:pt x="8326077" y="129248"/>
                </a:cubicBezTo>
                <a:cubicBezTo>
                  <a:pt x="8331286" y="129248"/>
                  <a:pt x="8337364" y="130551"/>
                  <a:pt x="8344309" y="133155"/>
                </a:cubicBezTo>
                <a:cubicBezTo>
                  <a:pt x="8354727" y="130551"/>
                  <a:pt x="8362107" y="128814"/>
                  <a:pt x="8366447" y="127946"/>
                </a:cubicBezTo>
                <a:cubicBezTo>
                  <a:pt x="8380338" y="124474"/>
                  <a:pt x="8388585" y="121869"/>
                  <a:pt x="8391190" y="120133"/>
                </a:cubicBezTo>
                <a:cubicBezTo>
                  <a:pt x="8395531" y="118396"/>
                  <a:pt x="8400305" y="118831"/>
                  <a:pt x="8405514" y="121435"/>
                </a:cubicBezTo>
                <a:cubicBezTo>
                  <a:pt x="8410723" y="124039"/>
                  <a:pt x="8415499" y="128380"/>
                  <a:pt x="8419839" y="134457"/>
                </a:cubicBezTo>
                <a:cubicBezTo>
                  <a:pt x="8424180" y="139666"/>
                  <a:pt x="8424180" y="144007"/>
                  <a:pt x="8419839" y="147480"/>
                </a:cubicBezTo>
                <a:cubicBezTo>
                  <a:pt x="8415499" y="152689"/>
                  <a:pt x="8412026" y="157898"/>
                  <a:pt x="8409421" y="163107"/>
                </a:cubicBezTo>
                <a:cubicBezTo>
                  <a:pt x="8412026" y="163975"/>
                  <a:pt x="8413762" y="165711"/>
                  <a:pt x="8414630" y="168316"/>
                </a:cubicBezTo>
                <a:cubicBezTo>
                  <a:pt x="8418103" y="174393"/>
                  <a:pt x="8417235" y="178300"/>
                  <a:pt x="8412026" y="180036"/>
                </a:cubicBezTo>
                <a:cubicBezTo>
                  <a:pt x="8408553" y="180036"/>
                  <a:pt x="8402042" y="180904"/>
                  <a:pt x="8392492" y="182641"/>
                </a:cubicBezTo>
                <a:cubicBezTo>
                  <a:pt x="8399437" y="180904"/>
                  <a:pt x="8398135" y="180904"/>
                  <a:pt x="8388585" y="182641"/>
                </a:cubicBezTo>
                <a:cubicBezTo>
                  <a:pt x="8391190" y="184377"/>
                  <a:pt x="8392492" y="187415"/>
                  <a:pt x="8392492" y="191756"/>
                </a:cubicBezTo>
                <a:cubicBezTo>
                  <a:pt x="8410723" y="192624"/>
                  <a:pt x="8423312" y="197833"/>
                  <a:pt x="8430257" y="207383"/>
                </a:cubicBezTo>
                <a:cubicBezTo>
                  <a:pt x="8438071" y="191756"/>
                  <a:pt x="8444582" y="171789"/>
                  <a:pt x="8449791" y="147480"/>
                </a:cubicBezTo>
                <a:cubicBezTo>
                  <a:pt x="8448055" y="148348"/>
                  <a:pt x="8445884" y="148782"/>
                  <a:pt x="8443279" y="148782"/>
                </a:cubicBezTo>
                <a:cubicBezTo>
                  <a:pt x="8434598" y="149650"/>
                  <a:pt x="8428087" y="144441"/>
                  <a:pt x="8423746" y="133155"/>
                </a:cubicBezTo>
                <a:cubicBezTo>
                  <a:pt x="8422010" y="130551"/>
                  <a:pt x="8422878" y="128380"/>
                  <a:pt x="8426350" y="126644"/>
                </a:cubicBezTo>
                <a:cubicBezTo>
                  <a:pt x="8430691" y="126644"/>
                  <a:pt x="8438071" y="126210"/>
                  <a:pt x="8448488" y="125342"/>
                </a:cubicBezTo>
                <a:cubicBezTo>
                  <a:pt x="8451093" y="124474"/>
                  <a:pt x="8453264" y="124039"/>
                  <a:pt x="8455000" y="124039"/>
                </a:cubicBezTo>
                <a:cubicBezTo>
                  <a:pt x="8456736" y="113622"/>
                  <a:pt x="8457604" y="102769"/>
                  <a:pt x="8457604" y="91483"/>
                </a:cubicBezTo>
                <a:cubicBezTo>
                  <a:pt x="8459341" y="62834"/>
                  <a:pt x="8458473" y="42866"/>
                  <a:pt x="8455000" y="31580"/>
                </a:cubicBezTo>
                <a:cubicBezTo>
                  <a:pt x="8453264" y="28976"/>
                  <a:pt x="8452829" y="26805"/>
                  <a:pt x="8453697" y="25069"/>
                </a:cubicBezTo>
                <a:cubicBezTo>
                  <a:pt x="8454566" y="24201"/>
                  <a:pt x="8455543" y="23658"/>
                  <a:pt x="8456628" y="23441"/>
                </a:cubicBezTo>
                <a:close/>
                <a:moveTo>
                  <a:pt x="1877849" y="21162"/>
                </a:moveTo>
                <a:cubicBezTo>
                  <a:pt x="1881106" y="21162"/>
                  <a:pt x="1883819" y="21596"/>
                  <a:pt x="1885989" y="22464"/>
                </a:cubicBezTo>
                <a:cubicBezTo>
                  <a:pt x="1896407" y="25069"/>
                  <a:pt x="1904220" y="29844"/>
                  <a:pt x="1909430" y="36789"/>
                </a:cubicBezTo>
                <a:cubicBezTo>
                  <a:pt x="1913771" y="44602"/>
                  <a:pt x="1911600" y="49811"/>
                  <a:pt x="1902919" y="52416"/>
                </a:cubicBezTo>
                <a:cubicBezTo>
                  <a:pt x="1879478" y="56757"/>
                  <a:pt x="1850828" y="61098"/>
                  <a:pt x="1816970" y="65438"/>
                </a:cubicBezTo>
                <a:cubicBezTo>
                  <a:pt x="1829124" y="71516"/>
                  <a:pt x="1838240" y="77593"/>
                  <a:pt x="1844317" y="83670"/>
                </a:cubicBezTo>
                <a:cubicBezTo>
                  <a:pt x="1848658" y="88011"/>
                  <a:pt x="1849093" y="94522"/>
                  <a:pt x="1845619" y="103204"/>
                </a:cubicBezTo>
                <a:cubicBezTo>
                  <a:pt x="1844751" y="105808"/>
                  <a:pt x="1843449" y="109281"/>
                  <a:pt x="1841713" y="113622"/>
                </a:cubicBezTo>
                <a:cubicBezTo>
                  <a:pt x="1855604" y="110149"/>
                  <a:pt x="1865154" y="107110"/>
                  <a:pt x="1870362" y="104506"/>
                </a:cubicBezTo>
                <a:cubicBezTo>
                  <a:pt x="1875571" y="101033"/>
                  <a:pt x="1880780" y="100599"/>
                  <a:pt x="1885989" y="103204"/>
                </a:cubicBezTo>
                <a:cubicBezTo>
                  <a:pt x="1897275" y="109281"/>
                  <a:pt x="1905956" y="117094"/>
                  <a:pt x="1912033" y="126644"/>
                </a:cubicBezTo>
                <a:cubicBezTo>
                  <a:pt x="1915507" y="130117"/>
                  <a:pt x="1915507" y="135760"/>
                  <a:pt x="1912033" y="143573"/>
                </a:cubicBezTo>
                <a:cubicBezTo>
                  <a:pt x="1909430" y="148782"/>
                  <a:pt x="1907259" y="157030"/>
                  <a:pt x="1905523" y="168316"/>
                </a:cubicBezTo>
                <a:cubicBezTo>
                  <a:pt x="1900314" y="201306"/>
                  <a:pt x="1894672" y="225615"/>
                  <a:pt x="1888594" y="241242"/>
                </a:cubicBezTo>
                <a:cubicBezTo>
                  <a:pt x="1876440" y="261209"/>
                  <a:pt x="1862115" y="272496"/>
                  <a:pt x="1845619" y="275100"/>
                </a:cubicBezTo>
                <a:cubicBezTo>
                  <a:pt x="1841279" y="275968"/>
                  <a:pt x="1837806" y="272496"/>
                  <a:pt x="1835201" y="264682"/>
                </a:cubicBezTo>
                <a:cubicBezTo>
                  <a:pt x="1831729" y="247319"/>
                  <a:pt x="1823915" y="232126"/>
                  <a:pt x="1811761" y="219103"/>
                </a:cubicBezTo>
                <a:cubicBezTo>
                  <a:pt x="1810025" y="216499"/>
                  <a:pt x="1809157" y="214763"/>
                  <a:pt x="1809157" y="213894"/>
                </a:cubicBezTo>
                <a:cubicBezTo>
                  <a:pt x="1810025" y="213026"/>
                  <a:pt x="1812196" y="213026"/>
                  <a:pt x="1815668" y="213894"/>
                </a:cubicBezTo>
                <a:cubicBezTo>
                  <a:pt x="1821745" y="215631"/>
                  <a:pt x="1831295" y="218669"/>
                  <a:pt x="1844317" y="223010"/>
                </a:cubicBezTo>
                <a:cubicBezTo>
                  <a:pt x="1849526" y="225615"/>
                  <a:pt x="1852999" y="223444"/>
                  <a:pt x="1854735" y="216499"/>
                </a:cubicBezTo>
                <a:cubicBezTo>
                  <a:pt x="1861681" y="196531"/>
                  <a:pt x="1866455" y="171354"/>
                  <a:pt x="1869060" y="140969"/>
                </a:cubicBezTo>
                <a:cubicBezTo>
                  <a:pt x="1869060" y="136628"/>
                  <a:pt x="1867324" y="134892"/>
                  <a:pt x="1863851" y="135760"/>
                </a:cubicBezTo>
                <a:cubicBezTo>
                  <a:pt x="1858642" y="136628"/>
                  <a:pt x="1851262" y="138364"/>
                  <a:pt x="1841713" y="140969"/>
                </a:cubicBezTo>
                <a:cubicBezTo>
                  <a:pt x="1839108" y="141837"/>
                  <a:pt x="1836937" y="142271"/>
                  <a:pt x="1835201" y="142271"/>
                </a:cubicBezTo>
                <a:cubicBezTo>
                  <a:pt x="1827389" y="171789"/>
                  <a:pt x="1815668" y="197399"/>
                  <a:pt x="1800041" y="219103"/>
                </a:cubicBezTo>
                <a:cubicBezTo>
                  <a:pt x="1783546" y="243412"/>
                  <a:pt x="1756199" y="259473"/>
                  <a:pt x="1718000" y="267287"/>
                </a:cubicBezTo>
                <a:cubicBezTo>
                  <a:pt x="1715394" y="268155"/>
                  <a:pt x="1713658" y="268155"/>
                  <a:pt x="1712791" y="267287"/>
                </a:cubicBezTo>
                <a:cubicBezTo>
                  <a:pt x="1712791" y="266418"/>
                  <a:pt x="1714092" y="264682"/>
                  <a:pt x="1716697" y="262078"/>
                </a:cubicBezTo>
                <a:cubicBezTo>
                  <a:pt x="1759237" y="233428"/>
                  <a:pt x="1786151" y="196097"/>
                  <a:pt x="1797436" y="150084"/>
                </a:cubicBezTo>
                <a:cubicBezTo>
                  <a:pt x="1796568" y="150084"/>
                  <a:pt x="1795700" y="150519"/>
                  <a:pt x="1794832" y="151387"/>
                </a:cubicBezTo>
                <a:cubicBezTo>
                  <a:pt x="1793096" y="152255"/>
                  <a:pt x="1790924" y="152689"/>
                  <a:pt x="1788321" y="152689"/>
                </a:cubicBezTo>
                <a:cubicBezTo>
                  <a:pt x="1780507" y="157030"/>
                  <a:pt x="1770524" y="153123"/>
                  <a:pt x="1758369" y="140969"/>
                </a:cubicBezTo>
                <a:cubicBezTo>
                  <a:pt x="1753160" y="169618"/>
                  <a:pt x="1745780" y="192190"/>
                  <a:pt x="1736230" y="208685"/>
                </a:cubicBezTo>
                <a:cubicBezTo>
                  <a:pt x="1716263" y="239071"/>
                  <a:pt x="1693256" y="259907"/>
                  <a:pt x="1667212" y="271193"/>
                </a:cubicBezTo>
                <a:cubicBezTo>
                  <a:pt x="1663739" y="272061"/>
                  <a:pt x="1662002" y="272061"/>
                  <a:pt x="1662002" y="271193"/>
                </a:cubicBezTo>
                <a:cubicBezTo>
                  <a:pt x="1661134" y="270325"/>
                  <a:pt x="1662002" y="268589"/>
                  <a:pt x="1664608" y="265984"/>
                </a:cubicBezTo>
                <a:cubicBezTo>
                  <a:pt x="1708884" y="218235"/>
                  <a:pt x="1730153" y="160502"/>
                  <a:pt x="1728417" y="92786"/>
                </a:cubicBezTo>
                <a:cubicBezTo>
                  <a:pt x="1728417" y="67609"/>
                  <a:pt x="1726681" y="51982"/>
                  <a:pt x="1723209" y="45905"/>
                </a:cubicBezTo>
                <a:cubicBezTo>
                  <a:pt x="1721472" y="39828"/>
                  <a:pt x="1723209" y="36789"/>
                  <a:pt x="1728417" y="36789"/>
                </a:cubicBezTo>
                <a:cubicBezTo>
                  <a:pt x="1738835" y="38525"/>
                  <a:pt x="1747951" y="41564"/>
                  <a:pt x="1755765" y="45905"/>
                </a:cubicBezTo>
                <a:cubicBezTo>
                  <a:pt x="1787887" y="41564"/>
                  <a:pt x="1815234" y="36789"/>
                  <a:pt x="1837806" y="31580"/>
                </a:cubicBezTo>
                <a:cubicBezTo>
                  <a:pt x="1849093" y="28976"/>
                  <a:pt x="1858642" y="25937"/>
                  <a:pt x="1866455" y="22464"/>
                </a:cubicBezTo>
                <a:cubicBezTo>
                  <a:pt x="1870797" y="21596"/>
                  <a:pt x="1874595" y="21162"/>
                  <a:pt x="1877849" y="21162"/>
                </a:cubicBezTo>
                <a:close/>
                <a:moveTo>
                  <a:pt x="6500087" y="19209"/>
                </a:moveTo>
                <a:cubicBezTo>
                  <a:pt x="6503125" y="19643"/>
                  <a:pt x="6505947" y="20728"/>
                  <a:pt x="6508551" y="22464"/>
                </a:cubicBezTo>
                <a:cubicBezTo>
                  <a:pt x="6517233" y="26805"/>
                  <a:pt x="6525481" y="34185"/>
                  <a:pt x="6533295" y="44602"/>
                </a:cubicBezTo>
                <a:cubicBezTo>
                  <a:pt x="6535031" y="48943"/>
                  <a:pt x="6535031" y="52850"/>
                  <a:pt x="6533295" y="56323"/>
                </a:cubicBezTo>
                <a:cubicBezTo>
                  <a:pt x="6526349" y="64136"/>
                  <a:pt x="6521140" y="76725"/>
                  <a:pt x="6517668" y="94088"/>
                </a:cubicBezTo>
                <a:lnTo>
                  <a:pt x="6508597" y="127131"/>
                </a:lnTo>
                <a:lnTo>
                  <a:pt x="6499143" y="143573"/>
                </a:lnTo>
                <a:lnTo>
                  <a:pt x="6486413" y="143573"/>
                </a:lnTo>
                <a:cubicBezTo>
                  <a:pt x="6483809" y="140101"/>
                  <a:pt x="6482073" y="137062"/>
                  <a:pt x="6481205" y="134457"/>
                </a:cubicBezTo>
                <a:cubicBezTo>
                  <a:pt x="6472523" y="134457"/>
                  <a:pt x="6463407" y="134892"/>
                  <a:pt x="6453858" y="135760"/>
                </a:cubicBezTo>
                <a:cubicBezTo>
                  <a:pt x="6459935" y="141837"/>
                  <a:pt x="6469485" y="150953"/>
                  <a:pt x="6482506" y="163107"/>
                </a:cubicBezTo>
                <a:cubicBezTo>
                  <a:pt x="6473825" y="154425"/>
                  <a:pt x="6475127" y="155293"/>
                  <a:pt x="6486413" y="165711"/>
                </a:cubicBezTo>
                <a:lnTo>
                  <a:pt x="6499143" y="143573"/>
                </a:lnTo>
                <a:lnTo>
                  <a:pt x="6499436" y="143573"/>
                </a:lnTo>
                <a:cubicBezTo>
                  <a:pt x="6502475" y="140969"/>
                  <a:pt x="6505513" y="135543"/>
                  <a:pt x="6508552" y="127295"/>
                </a:cubicBezTo>
                <a:lnTo>
                  <a:pt x="6508597" y="127131"/>
                </a:lnTo>
                <a:lnTo>
                  <a:pt x="6516365" y="113622"/>
                </a:lnTo>
                <a:cubicBezTo>
                  <a:pt x="6520706" y="107544"/>
                  <a:pt x="6525915" y="105808"/>
                  <a:pt x="6531992" y="108413"/>
                </a:cubicBezTo>
                <a:cubicBezTo>
                  <a:pt x="6535465" y="111017"/>
                  <a:pt x="6542410" y="117528"/>
                  <a:pt x="6552828" y="127946"/>
                </a:cubicBezTo>
                <a:cubicBezTo>
                  <a:pt x="6557169" y="132287"/>
                  <a:pt x="6557169" y="135760"/>
                  <a:pt x="6552828" y="138364"/>
                </a:cubicBezTo>
                <a:cubicBezTo>
                  <a:pt x="6549355" y="140101"/>
                  <a:pt x="6543712" y="143573"/>
                  <a:pt x="6535898" y="148782"/>
                </a:cubicBezTo>
                <a:cubicBezTo>
                  <a:pt x="6518536" y="160068"/>
                  <a:pt x="6505079" y="167882"/>
                  <a:pt x="6495529" y="172223"/>
                </a:cubicBezTo>
                <a:cubicBezTo>
                  <a:pt x="6497265" y="173091"/>
                  <a:pt x="6499436" y="174827"/>
                  <a:pt x="6502040" y="177432"/>
                </a:cubicBezTo>
                <a:cubicBezTo>
                  <a:pt x="6505513" y="179168"/>
                  <a:pt x="6507683" y="180904"/>
                  <a:pt x="6508551" y="182641"/>
                </a:cubicBezTo>
                <a:cubicBezTo>
                  <a:pt x="6537201" y="204345"/>
                  <a:pt x="6566719" y="220840"/>
                  <a:pt x="6597104" y="232126"/>
                </a:cubicBezTo>
                <a:cubicBezTo>
                  <a:pt x="6599709" y="233862"/>
                  <a:pt x="6601445" y="235165"/>
                  <a:pt x="6602314" y="236033"/>
                </a:cubicBezTo>
                <a:cubicBezTo>
                  <a:pt x="6602314" y="237769"/>
                  <a:pt x="6601010" y="239071"/>
                  <a:pt x="6598406" y="239939"/>
                </a:cubicBezTo>
                <a:cubicBezTo>
                  <a:pt x="6595802" y="239939"/>
                  <a:pt x="6590593" y="240373"/>
                  <a:pt x="6582780" y="241242"/>
                </a:cubicBezTo>
                <a:cubicBezTo>
                  <a:pt x="6561943" y="242978"/>
                  <a:pt x="6545883" y="244280"/>
                  <a:pt x="6534597" y="245148"/>
                </a:cubicBezTo>
                <a:cubicBezTo>
                  <a:pt x="6525915" y="246017"/>
                  <a:pt x="6518536" y="243412"/>
                  <a:pt x="6512458" y="237335"/>
                </a:cubicBezTo>
                <a:cubicBezTo>
                  <a:pt x="6506381" y="230390"/>
                  <a:pt x="6499870" y="223878"/>
                  <a:pt x="6492925" y="217801"/>
                </a:cubicBezTo>
                <a:cubicBezTo>
                  <a:pt x="6481638" y="228219"/>
                  <a:pt x="6466879" y="243846"/>
                  <a:pt x="6448648" y="264682"/>
                </a:cubicBezTo>
                <a:cubicBezTo>
                  <a:pt x="6443440" y="271627"/>
                  <a:pt x="6439533" y="276402"/>
                  <a:pt x="6436928" y="279007"/>
                </a:cubicBezTo>
                <a:cubicBezTo>
                  <a:pt x="6432587" y="282479"/>
                  <a:pt x="6428246" y="282914"/>
                  <a:pt x="6423906" y="280309"/>
                </a:cubicBezTo>
                <a:cubicBezTo>
                  <a:pt x="6416092" y="275100"/>
                  <a:pt x="6410449" y="266853"/>
                  <a:pt x="6406977" y="255566"/>
                </a:cubicBezTo>
                <a:cubicBezTo>
                  <a:pt x="6405240" y="249489"/>
                  <a:pt x="6405674" y="245148"/>
                  <a:pt x="6408279" y="242544"/>
                </a:cubicBezTo>
                <a:cubicBezTo>
                  <a:pt x="6414356" y="239939"/>
                  <a:pt x="6418263" y="216499"/>
                  <a:pt x="6419999" y="172223"/>
                </a:cubicBezTo>
                <a:cubicBezTo>
                  <a:pt x="6421735" y="138364"/>
                  <a:pt x="6422604" y="109715"/>
                  <a:pt x="6422604" y="86274"/>
                </a:cubicBezTo>
                <a:cubicBezTo>
                  <a:pt x="6421735" y="70647"/>
                  <a:pt x="6419565" y="58059"/>
                  <a:pt x="6416092" y="48509"/>
                </a:cubicBezTo>
                <a:cubicBezTo>
                  <a:pt x="6414356" y="45905"/>
                  <a:pt x="6413487" y="43734"/>
                  <a:pt x="6413487" y="41998"/>
                </a:cubicBezTo>
                <a:cubicBezTo>
                  <a:pt x="6411751" y="36789"/>
                  <a:pt x="6413922" y="33316"/>
                  <a:pt x="6419999" y="31580"/>
                </a:cubicBezTo>
                <a:cubicBezTo>
                  <a:pt x="6427813" y="32448"/>
                  <a:pt x="6433890" y="33750"/>
                  <a:pt x="6438231" y="35487"/>
                </a:cubicBezTo>
                <a:cubicBezTo>
                  <a:pt x="6439099" y="35487"/>
                  <a:pt x="6441269" y="35053"/>
                  <a:pt x="6444741" y="34185"/>
                </a:cubicBezTo>
                <a:cubicBezTo>
                  <a:pt x="6451687" y="32448"/>
                  <a:pt x="6456896" y="31146"/>
                  <a:pt x="6460369" y="30278"/>
                </a:cubicBezTo>
                <a:cubicBezTo>
                  <a:pt x="6474259" y="25937"/>
                  <a:pt x="6484243" y="22464"/>
                  <a:pt x="6490320" y="19860"/>
                </a:cubicBezTo>
                <a:cubicBezTo>
                  <a:pt x="6493793" y="18992"/>
                  <a:pt x="6497049" y="18775"/>
                  <a:pt x="6500087" y="19209"/>
                </a:cubicBezTo>
                <a:close/>
                <a:moveTo>
                  <a:pt x="3371850" y="18558"/>
                </a:moveTo>
                <a:cubicBezTo>
                  <a:pt x="3388345" y="22030"/>
                  <a:pt x="3400499" y="28107"/>
                  <a:pt x="3408313" y="36789"/>
                </a:cubicBezTo>
                <a:cubicBezTo>
                  <a:pt x="3413522" y="42866"/>
                  <a:pt x="3414390" y="47641"/>
                  <a:pt x="3410917" y="51114"/>
                </a:cubicBezTo>
                <a:cubicBezTo>
                  <a:pt x="3408313" y="57191"/>
                  <a:pt x="3407011" y="68911"/>
                  <a:pt x="3407011" y="86274"/>
                </a:cubicBezTo>
                <a:cubicBezTo>
                  <a:pt x="3407011" y="92352"/>
                  <a:pt x="3407011" y="98863"/>
                  <a:pt x="3407011" y="105808"/>
                </a:cubicBezTo>
                <a:cubicBezTo>
                  <a:pt x="3412220" y="93654"/>
                  <a:pt x="3414824" y="84972"/>
                  <a:pt x="3414824" y="79763"/>
                </a:cubicBezTo>
                <a:cubicBezTo>
                  <a:pt x="3415692" y="74554"/>
                  <a:pt x="3418731" y="73252"/>
                  <a:pt x="3423940" y="75856"/>
                </a:cubicBezTo>
                <a:cubicBezTo>
                  <a:pt x="3431753" y="79329"/>
                  <a:pt x="3438264" y="83670"/>
                  <a:pt x="3443473" y="88879"/>
                </a:cubicBezTo>
                <a:cubicBezTo>
                  <a:pt x="3446078" y="92352"/>
                  <a:pt x="3445644" y="96692"/>
                  <a:pt x="3442171" y="101901"/>
                </a:cubicBezTo>
                <a:cubicBezTo>
                  <a:pt x="3441303" y="102769"/>
                  <a:pt x="3439567" y="104072"/>
                  <a:pt x="3436962" y="105808"/>
                </a:cubicBezTo>
                <a:cubicBezTo>
                  <a:pt x="3424808" y="117094"/>
                  <a:pt x="3414390" y="125776"/>
                  <a:pt x="3405708" y="131853"/>
                </a:cubicBezTo>
                <a:cubicBezTo>
                  <a:pt x="3403972" y="150084"/>
                  <a:pt x="3401802" y="165711"/>
                  <a:pt x="3399197" y="178734"/>
                </a:cubicBezTo>
                <a:cubicBezTo>
                  <a:pt x="3407011" y="182207"/>
                  <a:pt x="3413088" y="185245"/>
                  <a:pt x="3417429" y="187850"/>
                </a:cubicBezTo>
                <a:cubicBezTo>
                  <a:pt x="3429583" y="195663"/>
                  <a:pt x="3433489" y="205647"/>
                  <a:pt x="3429149" y="217801"/>
                </a:cubicBezTo>
                <a:cubicBezTo>
                  <a:pt x="3422204" y="230824"/>
                  <a:pt x="3414824" y="232126"/>
                  <a:pt x="3407011" y="221708"/>
                </a:cubicBezTo>
                <a:cubicBezTo>
                  <a:pt x="3404406" y="218235"/>
                  <a:pt x="3399631" y="210422"/>
                  <a:pt x="3392686" y="198268"/>
                </a:cubicBezTo>
                <a:cubicBezTo>
                  <a:pt x="3378795" y="228653"/>
                  <a:pt x="3356657" y="253830"/>
                  <a:pt x="3326271" y="273798"/>
                </a:cubicBezTo>
                <a:cubicBezTo>
                  <a:pt x="3322799" y="275534"/>
                  <a:pt x="3320628" y="275968"/>
                  <a:pt x="3319760" y="275100"/>
                </a:cubicBezTo>
                <a:cubicBezTo>
                  <a:pt x="3318892" y="273364"/>
                  <a:pt x="3319760" y="270759"/>
                  <a:pt x="3322365" y="267287"/>
                </a:cubicBezTo>
                <a:cubicBezTo>
                  <a:pt x="3355355" y="228219"/>
                  <a:pt x="3372718" y="180904"/>
                  <a:pt x="3374454" y="125342"/>
                </a:cubicBezTo>
                <a:cubicBezTo>
                  <a:pt x="3377059" y="68911"/>
                  <a:pt x="3373586" y="36789"/>
                  <a:pt x="3364036" y="28976"/>
                </a:cubicBezTo>
                <a:cubicBezTo>
                  <a:pt x="3361432" y="22030"/>
                  <a:pt x="3364036" y="18558"/>
                  <a:pt x="3371850" y="18558"/>
                </a:cubicBezTo>
                <a:close/>
                <a:moveTo>
                  <a:pt x="8180960" y="18232"/>
                </a:moveTo>
                <a:cubicBezTo>
                  <a:pt x="8182914" y="18449"/>
                  <a:pt x="8185410" y="18992"/>
                  <a:pt x="8188448" y="19860"/>
                </a:cubicBezTo>
                <a:cubicBezTo>
                  <a:pt x="8203208" y="26805"/>
                  <a:pt x="8213191" y="34185"/>
                  <a:pt x="8218400" y="41998"/>
                </a:cubicBezTo>
                <a:cubicBezTo>
                  <a:pt x="8223609" y="48075"/>
                  <a:pt x="8224044" y="54152"/>
                  <a:pt x="8219702" y="60229"/>
                </a:cubicBezTo>
                <a:cubicBezTo>
                  <a:pt x="8216230" y="76725"/>
                  <a:pt x="8214928" y="92786"/>
                  <a:pt x="8215796" y="108413"/>
                </a:cubicBezTo>
                <a:cubicBezTo>
                  <a:pt x="8217532" y="144875"/>
                  <a:pt x="8218834" y="185679"/>
                  <a:pt x="8219702" y="230824"/>
                </a:cubicBezTo>
                <a:cubicBezTo>
                  <a:pt x="8219702" y="249923"/>
                  <a:pt x="8214060" y="264682"/>
                  <a:pt x="8202773" y="275100"/>
                </a:cubicBezTo>
                <a:cubicBezTo>
                  <a:pt x="8197564" y="278573"/>
                  <a:pt x="8192790" y="278573"/>
                  <a:pt x="8188448" y="275100"/>
                </a:cubicBezTo>
                <a:cubicBezTo>
                  <a:pt x="8182372" y="271627"/>
                  <a:pt x="8178030" y="265116"/>
                  <a:pt x="8175426" y="255566"/>
                </a:cubicBezTo>
                <a:cubicBezTo>
                  <a:pt x="8174558" y="250357"/>
                  <a:pt x="8174558" y="245148"/>
                  <a:pt x="8175426" y="239939"/>
                </a:cubicBezTo>
                <a:lnTo>
                  <a:pt x="8176728" y="236033"/>
                </a:lnTo>
                <a:cubicBezTo>
                  <a:pt x="8150684" y="231692"/>
                  <a:pt x="8112484" y="231692"/>
                  <a:pt x="8062130" y="236033"/>
                </a:cubicBezTo>
                <a:cubicBezTo>
                  <a:pt x="8058658" y="236033"/>
                  <a:pt x="8054752" y="234730"/>
                  <a:pt x="8050410" y="232126"/>
                </a:cubicBezTo>
                <a:cubicBezTo>
                  <a:pt x="8050410" y="231258"/>
                  <a:pt x="8049542" y="230390"/>
                  <a:pt x="8047806" y="229521"/>
                </a:cubicBezTo>
                <a:cubicBezTo>
                  <a:pt x="8046938" y="228653"/>
                  <a:pt x="8046070" y="228219"/>
                  <a:pt x="8045202" y="228219"/>
                </a:cubicBezTo>
                <a:cubicBezTo>
                  <a:pt x="8043466" y="241242"/>
                  <a:pt x="8039124" y="251660"/>
                  <a:pt x="8032179" y="259473"/>
                </a:cubicBezTo>
                <a:cubicBezTo>
                  <a:pt x="8029574" y="262078"/>
                  <a:pt x="8026536" y="262078"/>
                  <a:pt x="8023064" y="259473"/>
                </a:cubicBezTo>
                <a:cubicBezTo>
                  <a:pt x="8016986" y="256000"/>
                  <a:pt x="8011778" y="249489"/>
                  <a:pt x="8007436" y="239939"/>
                </a:cubicBezTo>
                <a:cubicBezTo>
                  <a:pt x="8005700" y="236467"/>
                  <a:pt x="8004832" y="230390"/>
                  <a:pt x="8004832" y="221708"/>
                </a:cubicBezTo>
                <a:cubicBezTo>
                  <a:pt x="8010910" y="175695"/>
                  <a:pt x="8013514" y="133589"/>
                  <a:pt x="8012646" y="95390"/>
                </a:cubicBezTo>
                <a:cubicBezTo>
                  <a:pt x="8012646" y="70213"/>
                  <a:pt x="8010041" y="52850"/>
                  <a:pt x="8004832" y="43300"/>
                </a:cubicBezTo>
                <a:cubicBezTo>
                  <a:pt x="8003096" y="36355"/>
                  <a:pt x="8005266" y="32014"/>
                  <a:pt x="8011343" y="30278"/>
                </a:cubicBezTo>
                <a:cubicBezTo>
                  <a:pt x="8015684" y="31146"/>
                  <a:pt x="8021328" y="32882"/>
                  <a:pt x="8028272" y="35487"/>
                </a:cubicBezTo>
                <a:cubicBezTo>
                  <a:pt x="8030877" y="36355"/>
                  <a:pt x="8032614" y="37223"/>
                  <a:pt x="8033482" y="38091"/>
                </a:cubicBezTo>
                <a:cubicBezTo>
                  <a:pt x="8041294" y="37223"/>
                  <a:pt x="8052147" y="35487"/>
                  <a:pt x="8066038" y="32882"/>
                </a:cubicBezTo>
                <a:cubicBezTo>
                  <a:pt x="8099896" y="27673"/>
                  <a:pt x="8122902" y="25069"/>
                  <a:pt x="8135056" y="25069"/>
                </a:cubicBezTo>
                <a:cubicBezTo>
                  <a:pt x="8136793" y="25069"/>
                  <a:pt x="8140700" y="24635"/>
                  <a:pt x="8146776" y="23767"/>
                </a:cubicBezTo>
                <a:cubicBezTo>
                  <a:pt x="8165008" y="21162"/>
                  <a:pt x="8174992" y="19426"/>
                  <a:pt x="8176728" y="18558"/>
                </a:cubicBezTo>
                <a:cubicBezTo>
                  <a:pt x="8177596" y="18123"/>
                  <a:pt x="8179008" y="18015"/>
                  <a:pt x="8180960" y="18232"/>
                </a:cubicBezTo>
                <a:close/>
                <a:moveTo>
                  <a:pt x="2706728" y="18232"/>
                </a:moveTo>
                <a:cubicBezTo>
                  <a:pt x="2707813" y="18015"/>
                  <a:pt x="2709007" y="18123"/>
                  <a:pt x="2710309" y="18558"/>
                </a:cubicBezTo>
                <a:cubicBezTo>
                  <a:pt x="2723331" y="22030"/>
                  <a:pt x="2734184" y="29844"/>
                  <a:pt x="2742865" y="41998"/>
                </a:cubicBezTo>
                <a:cubicBezTo>
                  <a:pt x="2747206" y="45471"/>
                  <a:pt x="2747206" y="49377"/>
                  <a:pt x="2742865" y="53718"/>
                </a:cubicBezTo>
                <a:cubicBezTo>
                  <a:pt x="2742865" y="53718"/>
                  <a:pt x="2741997" y="55455"/>
                  <a:pt x="2740261" y="58927"/>
                </a:cubicBezTo>
                <a:cubicBezTo>
                  <a:pt x="2735052" y="68477"/>
                  <a:pt x="2730711" y="75422"/>
                  <a:pt x="2727238" y="79763"/>
                </a:cubicBezTo>
                <a:cubicBezTo>
                  <a:pt x="2735920" y="78027"/>
                  <a:pt x="2743299" y="75856"/>
                  <a:pt x="2749376" y="73252"/>
                </a:cubicBezTo>
                <a:cubicBezTo>
                  <a:pt x="2755454" y="71516"/>
                  <a:pt x="2759794" y="71081"/>
                  <a:pt x="2762399" y="71950"/>
                </a:cubicBezTo>
                <a:cubicBezTo>
                  <a:pt x="2770212" y="76290"/>
                  <a:pt x="2774987" y="79763"/>
                  <a:pt x="2776723" y="82368"/>
                </a:cubicBezTo>
                <a:cubicBezTo>
                  <a:pt x="2779328" y="87577"/>
                  <a:pt x="2778026" y="91049"/>
                  <a:pt x="2772817" y="92786"/>
                </a:cubicBezTo>
                <a:cubicBezTo>
                  <a:pt x="2752849" y="99731"/>
                  <a:pt x="2738524" y="103638"/>
                  <a:pt x="2729843" y="104506"/>
                </a:cubicBezTo>
                <a:cubicBezTo>
                  <a:pt x="2723765" y="104506"/>
                  <a:pt x="2718557" y="104072"/>
                  <a:pt x="2714216" y="103204"/>
                </a:cubicBezTo>
                <a:cubicBezTo>
                  <a:pt x="2713348" y="104940"/>
                  <a:pt x="2711611" y="107544"/>
                  <a:pt x="2709007" y="111017"/>
                </a:cubicBezTo>
                <a:cubicBezTo>
                  <a:pt x="2704666" y="118831"/>
                  <a:pt x="2701193" y="124040"/>
                  <a:pt x="2698589" y="126644"/>
                </a:cubicBezTo>
                <a:cubicBezTo>
                  <a:pt x="2700325" y="126644"/>
                  <a:pt x="2702929" y="126210"/>
                  <a:pt x="2706402" y="125342"/>
                </a:cubicBezTo>
                <a:cubicBezTo>
                  <a:pt x="2718557" y="121869"/>
                  <a:pt x="2727238" y="119265"/>
                  <a:pt x="2732447" y="117528"/>
                </a:cubicBezTo>
                <a:cubicBezTo>
                  <a:pt x="2738524" y="115792"/>
                  <a:pt x="2742431" y="115358"/>
                  <a:pt x="2744167" y="116226"/>
                </a:cubicBezTo>
                <a:cubicBezTo>
                  <a:pt x="2747640" y="117094"/>
                  <a:pt x="2751547" y="118831"/>
                  <a:pt x="2755888" y="121435"/>
                </a:cubicBezTo>
                <a:cubicBezTo>
                  <a:pt x="2756756" y="123171"/>
                  <a:pt x="2757624" y="124040"/>
                  <a:pt x="2758492" y="124040"/>
                </a:cubicBezTo>
                <a:cubicBezTo>
                  <a:pt x="2763701" y="130117"/>
                  <a:pt x="2761965" y="134457"/>
                  <a:pt x="2753283" y="137062"/>
                </a:cubicBezTo>
                <a:cubicBezTo>
                  <a:pt x="2742865" y="140535"/>
                  <a:pt x="2732447" y="143139"/>
                  <a:pt x="2722029" y="144875"/>
                </a:cubicBezTo>
                <a:cubicBezTo>
                  <a:pt x="2724634" y="146612"/>
                  <a:pt x="2726804" y="148348"/>
                  <a:pt x="2728540" y="150084"/>
                </a:cubicBezTo>
                <a:cubicBezTo>
                  <a:pt x="2732881" y="150953"/>
                  <a:pt x="2734618" y="154425"/>
                  <a:pt x="2733749" y="160502"/>
                </a:cubicBezTo>
                <a:cubicBezTo>
                  <a:pt x="2733749" y="162239"/>
                  <a:pt x="2733749" y="164409"/>
                  <a:pt x="2733749" y="167014"/>
                </a:cubicBezTo>
                <a:cubicBezTo>
                  <a:pt x="2735486" y="166145"/>
                  <a:pt x="2736354" y="165711"/>
                  <a:pt x="2736354" y="165711"/>
                </a:cubicBezTo>
                <a:cubicBezTo>
                  <a:pt x="2740695" y="163975"/>
                  <a:pt x="2744601" y="163975"/>
                  <a:pt x="2748074" y="165711"/>
                </a:cubicBezTo>
                <a:cubicBezTo>
                  <a:pt x="2749810" y="166580"/>
                  <a:pt x="2752415" y="168750"/>
                  <a:pt x="2755888" y="172223"/>
                </a:cubicBezTo>
                <a:cubicBezTo>
                  <a:pt x="2761097" y="178300"/>
                  <a:pt x="2760229" y="182207"/>
                  <a:pt x="2753283" y="183943"/>
                </a:cubicBezTo>
                <a:cubicBezTo>
                  <a:pt x="2750679" y="184811"/>
                  <a:pt x="2746338" y="186113"/>
                  <a:pt x="2740261" y="187850"/>
                </a:cubicBezTo>
                <a:cubicBezTo>
                  <a:pt x="2735920" y="188718"/>
                  <a:pt x="2732881" y="189586"/>
                  <a:pt x="2731145" y="190454"/>
                </a:cubicBezTo>
                <a:cubicBezTo>
                  <a:pt x="2730277" y="203477"/>
                  <a:pt x="2728974" y="214763"/>
                  <a:pt x="2727238" y="224312"/>
                </a:cubicBezTo>
                <a:cubicBezTo>
                  <a:pt x="2734184" y="221708"/>
                  <a:pt x="2743299" y="217801"/>
                  <a:pt x="2754585" y="212592"/>
                </a:cubicBezTo>
                <a:cubicBezTo>
                  <a:pt x="2753717" y="211724"/>
                  <a:pt x="2752849" y="210422"/>
                  <a:pt x="2751981" y="208685"/>
                </a:cubicBezTo>
                <a:cubicBezTo>
                  <a:pt x="2750244" y="206949"/>
                  <a:pt x="2748942" y="205647"/>
                  <a:pt x="2748074" y="204779"/>
                </a:cubicBezTo>
                <a:cubicBezTo>
                  <a:pt x="2746338" y="200438"/>
                  <a:pt x="2748074" y="198268"/>
                  <a:pt x="2753283" y="198268"/>
                </a:cubicBezTo>
                <a:cubicBezTo>
                  <a:pt x="2764569" y="197399"/>
                  <a:pt x="2776289" y="196097"/>
                  <a:pt x="2788444" y="194361"/>
                </a:cubicBezTo>
                <a:cubicBezTo>
                  <a:pt x="2784971" y="191756"/>
                  <a:pt x="2782366" y="186547"/>
                  <a:pt x="2780630" y="178734"/>
                </a:cubicBezTo>
                <a:cubicBezTo>
                  <a:pt x="2780630" y="175261"/>
                  <a:pt x="2780196" y="171789"/>
                  <a:pt x="2779328" y="168316"/>
                </a:cubicBezTo>
                <a:cubicBezTo>
                  <a:pt x="2778460" y="168316"/>
                  <a:pt x="2776723" y="168750"/>
                  <a:pt x="2774119" y="169618"/>
                </a:cubicBezTo>
                <a:cubicBezTo>
                  <a:pt x="2772382" y="169618"/>
                  <a:pt x="2771080" y="170052"/>
                  <a:pt x="2770212" y="170920"/>
                </a:cubicBezTo>
                <a:cubicBezTo>
                  <a:pt x="2764135" y="171789"/>
                  <a:pt x="2759360" y="170920"/>
                  <a:pt x="2755888" y="168316"/>
                </a:cubicBezTo>
                <a:cubicBezTo>
                  <a:pt x="2755020" y="168316"/>
                  <a:pt x="2754151" y="167882"/>
                  <a:pt x="2753283" y="167014"/>
                </a:cubicBezTo>
                <a:cubicBezTo>
                  <a:pt x="2747206" y="162673"/>
                  <a:pt x="2743299" y="159200"/>
                  <a:pt x="2741563" y="156596"/>
                </a:cubicBezTo>
                <a:cubicBezTo>
                  <a:pt x="2740695" y="154859"/>
                  <a:pt x="2740261" y="153123"/>
                  <a:pt x="2740261" y="151387"/>
                </a:cubicBezTo>
                <a:cubicBezTo>
                  <a:pt x="2741129" y="150519"/>
                  <a:pt x="2742431" y="150084"/>
                  <a:pt x="2744167" y="150084"/>
                </a:cubicBezTo>
                <a:cubicBezTo>
                  <a:pt x="2745035" y="149216"/>
                  <a:pt x="2755454" y="147914"/>
                  <a:pt x="2775421" y="146178"/>
                </a:cubicBezTo>
                <a:cubicBezTo>
                  <a:pt x="2774553" y="143573"/>
                  <a:pt x="2773251" y="139666"/>
                  <a:pt x="2771514" y="134457"/>
                </a:cubicBezTo>
                <a:cubicBezTo>
                  <a:pt x="2770646" y="132721"/>
                  <a:pt x="2770212" y="131419"/>
                  <a:pt x="2770212" y="130551"/>
                </a:cubicBezTo>
                <a:cubicBezTo>
                  <a:pt x="2768476" y="127946"/>
                  <a:pt x="2768042" y="125776"/>
                  <a:pt x="2768910" y="124040"/>
                </a:cubicBezTo>
                <a:cubicBezTo>
                  <a:pt x="2769778" y="121435"/>
                  <a:pt x="2771514" y="120567"/>
                  <a:pt x="2774119" y="121435"/>
                </a:cubicBezTo>
                <a:cubicBezTo>
                  <a:pt x="2794087" y="122303"/>
                  <a:pt x="2804505" y="126644"/>
                  <a:pt x="2805373" y="134457"/>
                </a:cubicBezTo>
                <a:lnTo>
                  <a:pt x="2805373" y="142271"/>
                </a:lnTo>
                <a:cubicBezTo>
                  <a:pt x="2807977" y="142271"/>
                  <a:pt x="2811450" y="141837"/>
                  <a:pt x="2815791" y="140969"/>
                </a:cubicBezTo>
                <a:cubicBezTo>
                  <a:pt x="2815791" y="133155"/>
                  <a:pt x="2815791" y="124908"/>
                  <a:pt x="2815791" y="116226"/>
                </a:cubicBezTo>
                <a:cubicBezTo>
                  <a:pt x="2814923" y="116226"/>
                  <a:pt x="2814054" y="116660"/>
                  <a:pt x="2813186" y="117528"/>
                </a:cubicBezTo>
                <a:cubicBezTo>
                  <a:pt x="2808846" y="118396"/>
                  <a:pt x="2804071" y="118831"/>
                  <a:pt x="2798862" y="118831"/>
                </a:cubicBezTo>
                <a:cubicBezTo>
                  <a:pt x="2796257" y="119699"/>
                  <a:pt x="2791916" y="118831"/>
                  <a:pt x="2785839" y="116226"/>
                </a:cubicBezTo>
                <a:cubicBezTo>
                  <a:pt x="2784971" y="115358"/>
                  <a:pt x="2784103" y="114924"/>
                  <a:pt x="2783235" y="114924"/>
                </a:cubicBezTo>
                <a:cubicBezTo>
                  <a:pt x="2779762" y="114056"/>
                  <a:pt x="2775855" y="111451"/>
                  <a:pt x="2771514" y="107110"/>
                </a:cubicBezTo>
                <a:cubicBezTo>
                  <a:pt x="2768910" y="102769"/>
                  <a:pt x="2769344" y="99731"/>
                  <a:pt x="2772817" y="97995"/>
                </a:cubicBezTo>
                <a:cubicBezTo>
                  <a:pt x="2778026" y="97995"/>
                  <a:pt x="2790180" y="96692"/>
                  <a:pt x="2809280" y="94088"/>
                </a:cubicBezTo>
                <a:cubicBezTo>
                  <a:pt x="2807543" y="94088"/>
                  <a:pt x="2809280" y="93654"/>
                  <a:pt x="2814489" y="92786"/>
                </a:cubicBezTo>
                <a:cubicBezTo>
                  <a:pt x="2814489" y="90181"/>
                  <a:pt x="2814054" y="86274"/>
                  <a:pt x="2813186" y="81065"/>
                </a:cubicBezTo>
                <a:cubicBezTo>
                  <a:pt x="2813186" y="76725"/>
                  <a:pt x="2812752" y="73252"/>
                  <a:pt x="2811884" y="70647"/>
                </a:cubicBezTo>
                <a:cubicBezTo>
                  <a:pt x="2795389" y="74120"/>
                  <a:pt x="2783669" y="75856"/>
                  <a:pt x="2776723" y="75856"/>
                </a:cubicBezTo>
                <a:cubicBezTo>
                  <a:pt x="2774119" y="75856"/>
                  <a:pt x="2772382" y="75422"/>
                  <a:pt x="2771514" y="74554"/>
                </a:cubicBezTo>
                <a:cubicBezTo>
                  <a:pt x="2771514" y="73686"/>
                  <a:pt x="2772817" y="72818"/>
                  <a:pt x="2775421" y="71950"/>
                </a:cubicBezTo>
                <a:cubicBezTo>
                  <a:pt x="2777157" y="71081"/>
                  <a:pt x="2781064" y="68911"/>
                  <a:pt x="2787141" y="65438"/>
                </a:cubicBezTo>
                <a:cubicBezTo>
                  <a:pt x="2806241" y="55889"/>
                  <a:pt x="2817961" y="49377"/>
                  <a:pt x="2822302" y="45905"/>
                </a:cubicBezTo>
                <a:cubicBezTo>
                  <a:pt x="2833588" y="39828"/>
                  <a:pt x="2840099" y="35053"/>
                  <a:pt x="2841836" y="31580"/>
                </a:cubicBezTo>
                <a:cubicBezTo>
                  <a:pt x="2845309" y="28107"/>
                  <a:pt x="2850084" y="26805"/>
                  <a:pt x="2856160" y="27673"/>
                </a:cubicBezTo>
                <a:cubicBezTo>
                  <a:pt x="2868315" y="29410"/>
                  <a:pt x="2877865" y="34185"/>
                  <a:pt x="2884810" y="41998"/>
                </a:cubicBezTo>
                <a:cubicBezTo>
                  <a:pt x="2887414" y="44602"/>
                  <a:pt x="2888282" y="46773"/>
                  <a:pt x="2887414" y="48509"/>
                </a:cubicBezTo>
                <a:cubicBezTo>
                  <a:pt x="2887414" y="50246"/>
                  <a:pt x="2885678" y="51548"/>
                  <a:pt x="2882205" y="52416"/>
                </a:cubicBezTo>
                <a:cubicBezTo>
                  <a:pt x="2872656" y="55889"/>
                  <a:pt x="2858331" y="59795"/>
                  <a:pt x="2839231" y="64136"/>
                </a:cubicBezTo>
                <a:cubicBezTo>
                  <a:pt x="2839231" y="64136"/>
                  <a:pt x="2839231" y="64570"/>
                  <a:pt x="2839231" y="65438"/>
                </a:cubicBezTo>
                <a:cubicBezTo>
                  <a:pt x="2842704" y="66307"/>
                  <a:pt x="2845743" y="68911"/>
                  <a:pt x="2848347" y="73252"/>
                </a:cubicBezTo>
                <a:cubicBezTo>
                  <a:pt x="2850951" y="76725"/>
                  <a:pt x="2851819" y="80631"/>
                  <a:pt x="2850951" y="84972"/>
                </a:cubicBezTo>
                <a:cubicBezTo>
                  <a:pt x="2853556" y="84104"/>
                  <a:pt x="2857029" y="83236"/>
                  <a:pt x="2861369" y="82368"/>
                </a:cubicBezTo>
                <a:cubicBezTo>
                  <a:pt x="2868315" y="80631"/>
                  <a:pt x="2873090" y="79329"/>
                  <a:pt x="2875694" y="78461"/>
                </a:cubicBezTo>
                <a:cubicBezTo>
                  <a:pt x="2875694" y="78461"/>
                  <a:pt x="2876128" y="78461"/>
                  <a:pt x="2876996" y="78461"/>
                </a:cubicBezTo>
                <a:cubicBezTo>
                  <a:pt x="2883942" y="76725"/>
                  <a:pt x="2888282" y="76725"/>
                  <a:pt x="2890019" y="78461"/>
                </a:cubicBezTo>
                <a:cubicBezTo>
                  <a:pt x="2892623" y="80197"/>
                  <a:pt x="2895662" y="83236"/>
                  <a:pt x="2899135" y="87577"/>
                </a:cubicBezTo>
                <a:cubicBezTo>
                  <a:pt x="2900003" y="88445"/>
                  <a:pt x="2900871" y="89313"/>
                  <a:pt x="2901739" y="90181"/>
                </a:cubicBezTo>
                <a:cubicBezTo>
                  <a:pt x="2904344" y="97126"/>
                  <a:pt x="2902607" y="101467"/>
                  <a:pt x="2896530" y="103204"/>
                </a:cubicBezTo>
                <a:cubicBezTo>
                  <a:pt x="2880903" y="105808"/>
                  <a:pt x="2864408" y="108413"/>
                  <a:pt x="2847045" y="111017"/>
                </a:cubicBezTo>
                <a:cubicBezTo>
                  <a:pt x="2847045" y="117094"/>
                  <a:pt x="2847045" y="124040"/>
                  <a:pt x="2847045" y="131853"/>
                </a:cubicBezTo>
                <a:lnTo>
                  <a:pt x="2847045" y="137062"/>
                </a:lnTo>
                <a:cubicBezTo>
                  <a:pt x="2853122" y="135326"/>
                  <a:pt x="2858765" y="134457"/>
                  <a:pt x="2863974" y="134457"/>
                </a:cubicBezTo>
                <a:cubicBezTo>
                  <a:pt x="2863974" y="126644"/>
                  <a:pt x="2863540" y="121435"/>
                  <a:pt x="2862672" y="118831"/>
                </a:cubicBezTo>
                <a:cubicBezTo>
                  <a:pt x="2861804" y="115358"/>
                  <a:pt x="2861804" y="112753"/>
                  <a:pt x="2862672" y="111017"/>
                </a:cubicBezTo>
                <a:cubicBezTo>
                  <a:pt x="2863540" y="109281"/>
                  <a:pt x="2865710" y="108847"/>
                  <a:pt x="2869183" y="109715"/>
                </a:cubicBezTo>
                <a:cubicBezTo>
                  <a:pt x="2879601" y="111451"/>
                  <a:pt x="2887848" y="114056"/>
                  <a:pt x="2893926" y="117528"/>
                </a:cubicBezTo>
                <a:cubicBezTo>
                  <a:pt x="2896530" y="120133"/>
                  <a:pt x="2897832" y="123605"/>
                  <a:pt x="2897832" y="127946"/>
                </a:cubicBezTo>
                <a:cubicBezTo>
                  <a:pt x="2899569" y="127946"/>
                  <a:pt x="2901305" y="127512"/>
                  <a:pt x="2903041" y="126644"/>
                </a:cubicBezTo>
                <a:cubicBezTo>
                  <a:pt x="2903909" y="126644"/>
                  <a:pt x="2904778" y="126644"/>
                  <a:pt x="2905646" y="126644"/>
                </a:cubicBezTo>
                <a:cubicBezTo>
                  <a:pt x="2911723" y="124040"/>
                  <a:pt x="2916932" y="123605"/>
                  <a:pt x="2921273" y="125342"/>
                </a:cubicBezTo>
                <a:cubicBezTo>
                  <a:pt x="2926482" y="126210"/>
                  <a:pt x="2932125" y="129683"/>
                  <a:pt x="2938202" y="135760"/>
                </a:cubicBezTo>
                <a:cubicBezTo>
                  <a:pt x="2941674" y="140969"/>
                  <a:pt x="2942977" y="144875"/>
                  <a:pt x="2942109" y="147480"/>
                </a:cubicBezTo>
                <a:cubicBezTo>
                  <a:pt x="2941240" y="149216"/>
                  <a:pt x="2938202" y="150519"/>
                  <a:pt x="2932993" y="151387"/>
                </a:cubicBezTo>
                <a:cubicBezTo>
                  <a:pt x="2925180" y="151387"/>
                  <a:pt x="2909987" y="152255"/>
                  <a:pt x="2887414" y="153991"/>
                </a:cubicBezTo>
                <a:cubicBezTo>
                  <a:pt x="2883942" y="162673"/>
                  <a:pt x="2879601" y="171789"/>
                  <a:pt x="2874392" y="181338"/>
                </a:cubicBezTo>
                <a:cubicBezTo>
                  <a:pt x="2876128" y="181338"/>
                  <a:pt x="2878733" y="180904"/>
                  <a:pt x="2882205" y="180036"/>
                </a:cubicBezTo>
                <a:cubicBezTo>
                  <a:pt x="2887414" y="179168"/>
                  <a:pt x="2892623" y="178734"/>
                  <a:pt x="2897832" y="178734"/>
                </a:cubicBezTo>
                <a:cubicBezTo>
                  <a:pt x="2902173" y="176997"/>
                  <a:pt x="2905646" y="177432"/>
                  <a:pt x="2908250" y="180036"/>
                </a:cubicBezTo>
                <a:cubicBezTo>
                  <a:pt x="2912591" y="180904"/>
                  <a:pt x="2916498" y="184811"/>
                  <a:pt x="2919971" y="191756"/>
                </a:cubicBezTo>
                <a:cubicBezTo>
                  <a:pt x="2923443" y="198702"/>
                  <a:pt x="2920839" y="202608"/>
                  <a:pt x="2912157" y="203477"/>
                </a:cubicBezTo>
                <a:cubicBezTo>
                  <a:pt x="2897398" y="203477"/>
                  <a:pt x="2875260" y="205213"/>
                  <a:pt x="2845743" y="208685"/>
                </a:cubicBezTo>
                <a:lnTo>
                  <a:pt x="2845743" y="234730"/>
                </a:lnTo>
                <a:cubicBezTo>
                  <a:pt x="2857897" y="233862"/>
                  <a:pt x="2868749" y="232126"/>
                  <a:pt x="2878299" y="229521"/>
                </a:cubicBezTo>
                <a:cubicBezTo>
                  <a:pt x="2883508" y="229521"/>
                  <a:pt x="2888282" y="230390"/>
                  <a:pt x="2892623" y="232126"/>
                </a:cubicBezTo>
                <a:cubicBezTo>
                  <a:pt x="2901305" y="238203"/>
                  <a:pt x="2906080" y="242978"/>
                  <a:pt x="2906948" y="246451"/>
                </a:cubicBezTo>
                <a:cubicBezTo>
                  <a:pt x="2909553" y="254264"/>
                  <a:pt x="2907816" y="258171"/>
                  <a:pt x="2901739" y="258171"/>
                </a:cubicBezTo>
                <a:cubicBezTo>
                  <a:pt x="2867881" y="257303"/>
                  <a:pt x="2829248" y="260775"/>
                  <a:pt x="2785839" y="268589"/>
                </a:cubicBezTo>
                <a:cubicBezTo>
                  <a:pt x="2784971" y="268589"/>
                  <a:pt x="2784103" y="268589"/>
                  <a:pt x="2783235" y="268589"/>
                </a:cubicBezTo>
                <a:cubicBezTo>
                  <a:pt x="2780630" y="269457"/>
                  <a:pt x="2778460" y="269023"/>
                  <a:pt x="2776723" y="267287"/>
                </a:cubicBezTo>
                <a:cubicBezTo>
                  <a:pt x="2773251" y="265550"/>
                  <a:pt x="2767608" y="260775"/>
                  <a:pt x="2759794" y="252962"/>
                </a:cubicBezTo>
                <a:cubicBezTo>
                  <a:pt x="2756322" y="247753"/>
                  <a:pt x="2757624" y="244714"/>
                  <a:pt x="2763701" y="243846"/>
                </a:cubicBezTo>
                <a:cubicBezTo>
                  <a:pt x="2768910" y="243846"/>
                  <a:pt x="2778460" y="243412"/>
                  <a:pt x="2792350" y="242544"/>
                </a:cubicBezTo>
                <a:cubicBezTo>
                  <a:pt x="2802768" y="240808"/>
                  <a:pt x="2811016" y="239939"/>
                  <a:pt x="2817093" y="239939"/>
                </a:cubicBezTo>
                <a:cubicBezTo>
                  <a:pt x="2817093" y="231258"/>
                  <a:pt x="2817093" y="222142"/>
                  <a:pt x="2817093" y="212592"/>
                </a:cubicBezTo>
                <a:cubicBezTo>
                  <a:pt x="2799730" y="215197"/>
                  <a:pt x="2784971" y="217801"/>
                  <a:pt x="2772817" y="220406"/>
                </a:cubicBezTo>
                <a:cubicBezTo>
                  <a:pt x="2768476" y="221274"/>
                  <a:pt x="2765437" y="221274"/>
                  <a:pt x="2763701" y="220406"/>
                </a:cubicBezTo>
                <a:cubicBezTo>
                  <a:pt x="2762833" y="219538"/>
                  <a:pt x="2762399" y="219103"/>
                  <a:pt x="2762399" y="219103"/>
                </a:cubicBezTo>
                <a:cubicBezTo>
                  <a:pt x="2752849" y="228653"/>
                  <a:pt x="2737222" y="246451"/>
                  <a:pt x="2715518" y="272496"/>
                </a:cubicBezTo>
                <a:cubicBezTo>
                  <a:pt x="2713782" y="276836"/>
                  <a:pt x="2710309" y="276836"/>
                  <a:pt x="2705100" y="272496"/>
                </a:cubicBezTo>
                <a:cubicBezTo>
                  <a:pt x="2697286" y="266418"/>
                  <a:pt x="2691209" y="259907"/>
                  <a:pt x="2686868" y="252962"/>
                </a:cubicBezTo>
                <a:cubicBezTo>
                  <a:pt x="2685132" y="248621"/>
                  <a:pt x="2685566" y="245582"/>
                  <a:pt x="2688171" y="243846"/>
                </a:cubicBezTo>
                <a:cubicBezTo>
                  <a:pt x="2695116" y="240373"/>
                  <a:pt x="2699457" y="225615"/>
                  <a:pt x="2701193" y="199570"/>
                </a:cubicBezTo>
                <a:cubicBezTo>
                  <a:pt x="2692512" y="202174"/>
                  <a:pt x="2685132" y="203911"/>
                  <a:pt x="2679055" y="204779"/>
                </a:cubicBezTo>
                <a:cubicBezTo>
                  <a:pt x="2679055" y="204779"/>
                  <a:pt x="2678621" y="204779"/>
                  <a:pt x="2677753" y="204779"/>
                </a:cubicBezTo>
                <a:cubicBezTo>
                  <a:pt x="2674280" y="206515"/>
                  <a:pt x="2670807" y="206515"/>
                  <a:pt x="2667335" y="204779"/>
                </a:cubicBezTo>
                <a:cubicBezTo>
                  <a:pt x="2665599" y="203911"/>
                  <a:pt x="2661692" y="200438"/>
                  <a:pt x="2655615" y="194361"/>
                </a:cubicBezTo>
                <a:cubicBezTo>
                  <a:pt x="2653878" y="191756"/>
                  <a:pt x="2652576" y="190020"/>
                  <a:pt x="2651708" y="189152"/>
                </a:cubicBezTo>
                <a:cubicBezTo>
                  <a:pt x="2649103" y="186547"/>
                  <a:pt x="2650406" y="184377"/>
                  <a:pt x="2655615" y="182641"/>
                </a:cubicBezTo>
                <a:cubicBezTo>
                  <a:pt x="2666901" y="180904"/>
                  <a:pt x="2681660" y="178300"/>
                  <a:pt x="2699891" y="174827"/>
                </a:cubicBezTo>
                <a:cubicBezTo>
                  <a:pt x="2699891" y="163541"/>
                  <a:pt x="2699023" y="155293"/>
                  <a:pt x="2697286" y="150084"/>
                </a:cubicBezTo>
                <a:cubicBezTo>
                  <a:pt x="2695550" y="150084"/>
                  <a:pt x="2694682" y="150084"/>
                  <a:pt x="2694682" y="150084"/>
                </a:cubicBezTo>
                <a:cubicBezTo>
                  <a:pt x="2691209" y="150953"/>
                  <a:pt x="2686868" y="150084"/>
                  <a:pt x="2681660" y="147480"/>
                </a:cubicBezTo>
                <a:cubicBezTo>
                  <a:pt x="2669505" y="158766"/>
                  <a:pt x="2656917" y="169184"/>
                  <a:pt x="2643894" y="178734"/>
                </a:cubicBezTo>
                <a:cubicBezTo>
                  <a:pt x="2642158" y="179602"/>
                  <a:pt x="2640856" y="179602"/>
                  <a:pt x="2639988" y="178734"/>
                </a:cubicBezTo>
                <a:cubicBezTo>
                  <a:pt x="2639119" y="176997"/>
                  <a:pt x="2639119" y="175695"/>
                  <a:pt x="2639988" y="174827"/>
                </a:cubicBezTo>
                <a:cubicBezTo>
                  <a:pt x="2663428" y="143573"/>
                  <a:pt x="2681660" y="109715"/>
                  <a:pt x="2694682" y="73252"/>
                </a:cubicBezTo>
                <a:cubicBezTo>
                  <a:pt x="2703363" y="48943"/>
                  <a:pt x="2706402" y="33316"/>
                  <a:pt x="2703798" y="26371"/>
                </a:cubicBezTo>
                <a:cubicBezTo>
                  <a:pt x="2702061" y="23767"/>
                  <a:pt x="2702061" y="21596"/>
                  <a:pt x="2703798" y="19860"/>
                </a:cubicBezTo>
                <a:cubicBezTo>
                  <a:pt x="2704666" y="18992"/>
                  <a:pt x="2705643" y="18449"/>
                  <a:pt x="2706728" y="18232"/>
                </a:cubicBezTo>
                <a:close/>
                <a:moveTo>
                  <a:pt x="7140792" y="15953"/>
                </a:moveTo>
                <a:cubicBezTo>
                  <a:pt x="7143396" y="15519"/>
                  <a:pt x="7145784" y="15519"/>
                  <a:pt x="7147954" y="15953"/>
                </a:cubicBezTo>
                <a:cubicBezTo>
                  <a:pt x="7157504" y="18558"/>
                  <a:pt x="7164450" y="22030"/>
                  <a:pt x="7168790" y="26371"/>
                </a:cubicBezTo>
                <a:cubicBezTo>
                  <a:pt x="7173131" y="33316"/>
                  <a:pt x="7171828" y="38091"/>
                  <a:pt x="7164883" y="40696"/>
                </a:cubicBezTo>
                <a:cubicBezTo>
                  <a:pt x="7150992" y="44168"/>
                  <a:pt x="7138404" y="46773"/>
                  <a:pt x="7127118" y="48509"/>
                </a:cubicBezTo>
                <a:cubicBezTo>
                  <a:pt x="7128854" y="49377"/>
                  <a:pt x="7131024" y="50680"/>
                  <a:pt x="7133629" y="52416"/>
                </a:cubicBezTo>
                <a:cubicBezTo>
                  <a:pt x="7138838" y="55020"/>
                  <a:pt x="7141442" y="56757"/>
                  <a:pt x="7141442" y="57625"/>
                </a:cubicBezTo>
                <a:cubicBezTo>
                  <a:pt x="7144047" y="60229"/>
                  <a:pt x="7144482" y="63702"/>
                  <a:pt x="7142745" y="68043"/>
                </a:cubicBezTo>
                <a:cubicBezTo>
                  <a:pt x="7142745" y="68911"/>
                  <a:pt x="7142745" y="69779"/>
                  <a:pt x="7142745" y="70647"/>
                </a:cubicBezTo>
                <a:cubicBezTo>
                  <a:pt x="7141877" y="71516"/>
                  <a:pt x="7141442" y="72384"/>
                  <a:pt x="7141442" y="73252"/>
                </a:cubicBezTo>
                <a:cubicBezTo>
                  <a:pt x="7140574" y="74988"/>
                  <a:pt x="7140140" y="76290"/>
                  <a:pt x="7140140" y="77159"/>
                </a:cubicBezTo>
                <a:cubicBezTo>
                  <a:pt x="7148822" y="76290"/>
                  <a:pt x="7155768" y="74554"/>
                  <a:pt x="7160976" y="71950"/>
                </a:cubicBezTo>
                <a:cubicBezTo>
                  <a:pt x="7167054" y="69345"/>
                  <a:pt x="7172696" y="69779"/>
                  <a:pt x="7177906" y="73252"/>
                </a:cubicBezTo>
                <a:cubicBezTo>
                  <a:pt x="7186588" y="78461"/>
                  <a:pt x="7193532" y="84538"/>
                  <a:pt x="7198742" y="91483"/>
                </a:cubicBezTo>
                <a:cubicBezTo>
                  <a:pt x="7203082" y="96692"/>
                  <a:pt x="7202648" y="101467"/>
                  <a:pt x="7197440" y="105808"/>
                </a:cubicBezTo>
                <a:cubicBezTo>
                  <a:pt x="7193967" y="111017"/>
                  <a:pt x="7187456" y="123171"/>
                  <a:pt x="7177906" y="142271"/>
                </a:cubicBezTo>
                <a:cubicBezTo>
                  <a:pt x="7173565" y="150953"/>
                  <a:pt x="7169224" y="157030"/>
                  <a:pt x="7164883" y="160502"/>
                </a:cubicBezTo>
                <a:cubicBezTo>
                  <a:pt x="7161410" y="163107"/>
                  <a:pt x="7157504" y="163107"/>
                  <a:pt x="7153163" y="160502"/>
                </a:cubicBezTo>
                <a:cubicBezTo>
                  <a:pt x="7147954" y="156162"/>
                  <a:pt x="7145350" y="151821"/>
                  <a:pt x="7145350" y="147480"/>
                </a:cubicBezTo>
                <a:cubicBezTo>
                  <a:pt x="7140140" y="148348"/>
                  <a:pt x="7131459" y="149216"/>
                  <a:pt x="7119304" y="150084"/>
                </a:cubicBezTo>
                <a:cubicBezTo>
                  <a:pt x="7113228" y="150953"/>
                  <a:pt x="7108886" y="151387"/>
                  <a:pt x="7106282" y="151387"/>
                </a:cubicBezTo>
                <a:cubicBezTo>
                  <a:pt x="7107150" y="151387"/>
                  <a:pt x="7107584" y="151821"/>
                  <a:pt x="7107584" y="152689"/>
                </a:cubicBezTo>
                <a:cubicBezTo>
                  <a:pt x="7111926" y="157030"/>
                  <a:pt x="7112794" y="160936"/>
                  <a:pt x="7110189" y="164409"/>
                </a:cubicBezTo>
                <a:cubicBezTo>
                  <a:pt x="7107584" y="167014"/>
                  <a:pt x="7104112" y="170486"/>
                  <a:pt x="7099771" y="174827"/>
                </a:cubicBezTo>
                <a:cubicBezTo>
                  <a:pt x="7107584" y="173091"/>
                  <a:pt x="7115832" y="171789"/>
                  <a:pt x="7124514" y="170920"/>
                </a:cubicBezTo>
                <a:cubicBezTo>
                  <a:pt x="7124514" y="170920"/>
                  <a:pt x="7124514" y="170052"/>
                  <a:pt x="7124514" y="168316"/>
                </a:cubicBezTo>
                <a:cubicBezTo>
                  <a:pt x="7124514" y="165711"/>
                  <a:pt x="7124948" y="163975"/>
                  <a:pt x="7125816" y="163107"/>
                </a:cubicBezTo>
                <a:cubicBezTo>
                  <a:pt x="7127552" y="162239"/>
                  <a:pt x="7130156" y="162673"/>
                  <a:pt x="7133629" y="164409"/>
                </a:cubicBezTo>
                <a:cubicBezTo>
                  <a:pt x="7138838" y="165277"/>
                  <a:pt x="7143179" y="167014"/>
                  <a:pt x="7146652" y="169618"/>
                </a:cubicBezTo>
                <a:cubicBezTo>
                  <a:pt x="7154465" y="168750"/>
                  <a:pt x="7165318" y="167448"/>
                  <a:pt x="7179208" y="165711"/>
                </a:cubicBezTo>
                <a:cubicBezTo>
                  <a:pt x="7196572" y="163107"/>
                  <a:pt x="7207857" y="161371"/>
                  <a:pt x="7213066" y="160502"/>
                </a:cubicBezTo>
                <a:cubicBezTo>
                  <a:pt x="7220012" y="157898"/>
                  <a:pt x="7227391" y="157898"/>
                  <a:pt x="7235204" y="160502"/>
                </a:cubicBezTo>
                <a:cubicBezTo>
                  <a:pt x="7246491" y="165711"/>
                  <a:pt x="7254738" y="171789"/>
                  <a:pt x="7259947" y="178734"/>
                </a:cubicBezTo>
                <a:cubicBezTo>
                  <a:pt x="7263420" y="186547"/>
                  <a:pt x="7260382" y="190888"/>
                  <a:pt x="7250832" y="191756"/>
                </a:cubicBezTo>
                <a:cubicBezTo>
                  <a:pt x="7225655" y="190020"/>
                  <a:pt x="7195269" y="190454"/>
                  <a:pt x="7159674" y="193059"/>
                </a:cubicBezTo>
                <a:cubicBezTo>
                  <a:pt x="7156202" y="200872"/>
                  <a:pt x="7152295" y="207817"/>
                  <a:pt x="7147954" y="213894"/>
                </a:cubicBezTo>
                <a:cubicBezTo>
                  <a:pt x="7147086" y="214763"/>
                  <a:pt x="7146218" y="215631"/>
                  <a:pt x="7145350" y="216499"/>
                </a:cubicBezTo>
                <a:cubicBezTo>
                  <a:pt x="7143614" y="219972"/>
                  <a:pt x="7141009" y="223444"/>
                  <a:pt x="7137536" y="226917"/>
                </a:cubicBezTo>
                <a:cubicBezTo>
                  <a:pt x="7148822" y="230390"/>
                  <a:pt x="7159674" y="234730"/>
                  <a:pt x="7170092" y="239939"/>
                </a:cubicBezTo>
                <a:cubicBezTo>
                  <a:pt x="7189192" y="248621"/>
                  <a:pt x="7199176" y="262512"/>
                  <a:pt x="7200044" y="281611"/>
                </a:cubicBezTo>
                <a:cubicBezTo>
                  <a:pt x="7197440" y="293766"/>
                  <a:pt x="7189626" y="297672"/>
                  <a:pt x="7176604" y="293331"/>
                </a:cubicBezTo>
                <a:cubicBezTo>
                  <a:pt x="7173131" y="291595"/>
                  <a:pt x="7165752" y="285952"/>
                  <a:pt x="7154465" y="276402"/>
                </a:cubicBezTo>
                <a:cubicBezTo>
                  <a:pt x="7147520" y="270325"/>
                  <a:pt x="7142745" y="266418"/>
                  <a:pt x="7140140" y="264682"/>
                </a:cubicBezTo>
                <a:cubicBezTo>
                  <a:pt x="7132327" y="258605"/>
                  <a:pt x="7124514" y="252962"/>
                  <a:pt x="7116700" y="247753"/>
                </a:cubicBezTo>
                <a:cubicBezTo>
                  <a:pt x="7106282" y="256435"/>
                  <a:pt x="7094562" y="263814"/>
                  <a:pt x="7081540" y="269891"/>
                </a:cubicBezTo>
                <a:cubicBezTo>
                  <a:pt x="7052890" y="280309"/>
                  <a:pt x="7022070" y="285518"/>
                  <a:pt x="6989080" y="285518"/>
                </a:cubicBezTo>
                <a:cubicBezTo>
                  <a:pt x="6983871" y="284650"/>
                  <a:pt x="6981266" y="283782"/>
                  <a:pt x="6981266" y="282914"/>
                </a:cubicBezTo>
                <a:cubicBezTo>
                  <a:pt x="6981266" y="281177"/>
                  <a:pt x="6983871" y="279875"/>
                  <a:pt x="6989080" y="279007"/>
                </a:cubicBezTo>
                <a:cubicBezTo>
                  <a:pt x="7030752" y="271193"/>
                  <a:pt x="7064176" y="256000"/>
                  <a:pt x="7089353" y="233428"/>
                </a:cubicBezTo>
                <a:cubicBezTo>
                  <a:pt x="7087617" y="232560"/>
                  <a:pt x="7085012" y="231692"/>
                  <a:pt x="7081540" y="230824"/>
                </a:cubicBezTo>
                <a:cubicBezTo>
                  <a:pt x="7066781" y="224747"/>
                  <a:pt x="7055060" y="220840"/>
                  <a:pt x="7046378" y="219103"/>
                </a:cubicBezTo>
                <a:cubicBezTo>
                  <a:pt x="7043774" y="218235"/>
                  <a:pt x="7042038" y="217367"/>
                  <a:pt x="7041170" y="216499"/>
                </a:cubicBezTo>
                <a:cubicBezTo>
                  <a:pt x="7041170" y="214763"/>
                  <a:pt x="7042038" y="213026"/>
                  <a:pt x="7043774" y="211290"/>
                </a:cubicBezTo>
                <a:cubicBezTo>
                  <a:pt x="7045510" y="208685"/>
                  <a:pt x="7046813" y="206515"/>
                  <a:pt x="7047681" y="204779"/>
                </a:cubicBezTo>
                <a:cubicBezTo>
                  <a:pt x="7025109" y="207383"/>
                  <a:pt x="7007746" y="210422"/>
                  <a:pt x="6995591" y="213894"/>
                </a:cubicBezTo>
                <a:cubicBezTo>
                  <a:pt x="6990382" y="215631"/>
                  <a:pt x="6985173" y="215197"/>
                  <a:pt x="6979964" y="212592"/>
                </a:cubicBezTo>
                <a:cubicBezTo>
                  <a:pt x="6976492" y="209988"/>
                  <a:pt x="6971282" y="204345"/>
                  <a:pt x="6964337" y="195663"/>
                </a:cubicBezTo>
                <a:cubicBezTo>
                  <a:pt x="6961732" y="192190"/>
                  <a:pt x="6962167" y="190020"/>
                  <a:pt x="6965640" y="189152"/>
                </a:cubicBezTo>
                <a:cubicBezTo>
                  <a:pt x="6968244" y="189152"/>
                  <a:pt x="6973453" y="188718"/>
                  <a:pt x="6981266" y="187850"/>
                </a:cubicBezTo>
                <a:cubicBezTo>
                  <a:pt x="7002102" y="186113"/>
                  <a:pt x="7019032" y="184377"/>
                  <a:pt x="7032054" y="182641"/>
                </a:cubicBezTo>
                <a:cubicBezTo>
                  <a:pt x="7035527" y="182641"/>
                  <a:pt x="7040736" y="182207"/>
                  <a:pt x="7047681" y="181338"/>
                </a:cubicBezTo>
                <a:cubicBezTo>
                  <a:pt x="7053758" y="180470"/>
                  <a:pt x="7058099" y="180036"/>
                  <a:pt x="7060704" y="180036"/>
                </a:cubicBezTo>
                <a:cubicBezTo>
                  <a:pt x="7060704" y="179168"/>
                  <a:pt x="7061138" y="178734"/>
                  <a:pt x="7062006" y="178734"/>
                </a:cubicBezTo>
                <a:cubicBezTo>
                  <a:pt x="7062874" y="176129"/>
                  <a:pt x="7063742" y="173091"/>
                  <a:pt x="7064610" y="169618"/>
                </a:cubicBezTo>
                <a:cubicBezTo>
                  <a:pt x="7065478" y="167014"/>
                  <a:pt x="7066781" y="162673"/>
                  <a:pt x="7068517" y="156596"/>
                </a:cubicBezTo>
                <a:cubicBezTo>
                  <a:pt x="7066781" y="156596"/>
                  <a:pt x="7064176" y="156596"/>
                  <a:pt x="7060704" y="156596"/>
                </a:cubicBezTo>
                <a:cubicBezTo>
                  <a:pt x="7057231" y="157464"/>
                  <a:pt x="7054626" y="157898"/>
                  <a:pt x="7052890" y="157898"/>
                </a:cubicBezTo>
                <a:cubicBezTo>
                  <a:pt x="7052890" y="159634"/>
                  <a:pt x="7052456" y="161371"/>
                  <a:pt x="7051588" y="163107"/>
                </a:cubicBezTo>
                <a:cubicBezTo>
                  <a:pt x="7051588" y="164843"/>
                  <a:pt x="7051588" y="166145"/>
                  <a:pt x="7051588" y="167014"/>
                </a:cubicBezTo>
                <a:cubicBezTo>
                  <a:pt x="7048115" y="172223"/>
                  <a:pt x="7043340" y="173091"/>
                  <a:pt x="7037263" y="169618"/>
                </a:cubicBezTo>
                <a:cubicBezTo>
                  <a:pt x="7032054" y="165277"/>
                  <a:pt x="7028582" y="160068"/>
                  <a:pt x="7026845" y="153991"/>
                </a:cubicBezTo>
                <a:cubicBezTo>
                  <a:pt x="7023372" y="134023"/>
                  <a:pt x="7016862" y="116226"/>
                  <a:pt x="7007312" y="100599"/>
                </a:cubicBezTo>
                <a:cubicBezTo>
                  <a:pt x="7004707" y="96258"/>
                  <a:pt x="7006009" y="92352"/>
                  <a:pt x="7011218" y="88879"/>
                </a:cubicBezTo>
                <a:cubicBezTo>
                  <a:pt x="7024240" y="88879"/>
                  <a:pt x="7032922" y="91049"/>
                  <a:pt x="7037263" y="95390"/>
                </a:cubicBezTo>
                <a:cubicBezTo>
                  <a:pt x="7039868" y="94522"/>
                  <a:pt x="7045076" y="93654"/>
                  <a:pt x="7052890" y="92786"/>
                </a:cubicBezTo>
                <a:cubicBezTo>
                  <a:pt x="7056363" y="91917"/>
                  <a:pt x="7058968" y="91483"/>
                  <a:pt x="7060704" y="91483"/>
                </a:cubicBezTo>
                <a:cubicBezTo>
                  <a:pt x="7060704" y="89747"/>
                  <a:pt x="7060270" y="87143"/>
                  <a:pt x="7059401" y="83670"/>
                </a:cubicBezTo>
                <a:cubicBezTo>
                  <a:pt x="7058533" y="72384"/>
                  <a:pt x="7057231" y="64570"/>
                  <a:pt x="7055494" y="60229"/>
                </a:cubicBezTo>
                <a:cubicBezTo>
                  <a:pt x="7046813" y="59361"/>
                  <a:pt x="7039000" y="55889"/>
                  <a:pt x="7032054" y="49811"/>
                </a:cubicBezTo>
                <a:cubicBezTo>
                  <a:pt x="7029450" y="47207"/>
                  <a:pt x="7028148" y="45037"/>
                  <a:pt x="7028148" y="43300"/>
                </a:cubicBezTo>
                <a:cubicBezTo>
                  <a:pt x="7028148" y="41564"/>
                  <a:pt x="7029884" y="40262"/>
                  <a:pt x="7033356" y="39393"/>
                </a:cubicBezTo>
                <a:cubicBezTo>
                  <a:pt x="7047248" y="37657"/>
                  <a:pt x="7069386" y="33750"/>
                  <a:pt x="7099771" y="27673"/>
                </a:cubicBezTo>
                <a:cubicBezTo>
                  <a:pt x="7113662" y="24201"/>
                  <a:pt x="7124514" y="21162"/>
                  <a:pt x="7132327" y="18558"/>
                </a:cubicBezTo>
                <a:cubicBezTo>
                  <a:pt x="7135366" y="17255"/>
                  <a:pt x="7138188" y="16387"/>
                  <a:pt x="7140792" y="15953"/>
                </a:cubicBezTo>
                <a:close/>
                <a:moveTo>
                  <a:pt x="1063946" y="15627"/>
                </a:moveTo>
                <a:cubicBezTo>
                  <a:pt x="1065031" y="15845"/>
                  <a:pt x="1066442" y="16387"/>
                  <a:pt x="1068179" y="17255"/>
                </a:cubicBezTo>
                <a:cubicBezTo>
                  <a:pt x="1076860" y="21596"/>
                  <a:pt x="1085542" y="30278"/>
                  <a:pt x="1094223" y="43300"/>
                </a:cubicBezTo>
                <a:cubicBezTo>
                  <a:pt x="1098565" y="47641"/>
                  <a:pt x="1098130" y="52850"/>
                  <a:pt x="1092921" y="58927"/>
                </a:cubicBezTo>
                <a:cubicBezTo>
                  <a:pt x="1085108" y="71950"/>
                  <a:pt x="1080333" y="80197"/>
                  <a:pt x="1078597" y="83670"/>
                </a:cubicBezTo>
                <a:cubicBezTo>
                  <a:pt x="1076860" y="86274"/>
                  <a:pt x="1074255" y="90181"/>
                  <a:pt x="1070783" y="95390"/>
                </a:cubicBezTo>
                <a:cubicBezTo>
                  <a:pt x="1066442" y="102335"/>
                  <a:pt x="1063403" y="107544"/>
                  <a:pt x="1061667" y="111017"/>
                </a:cubicBezTo>
                <a:cubicBezTo>
                  <a:pt x="1073821" y="116226"/>
                  <a:pt x="1079031" y="125776"/>
                  <a:pt x="1077294" y="139666"/>
                </a:cubicBezTo>
                <a:cubicBezTo>
                  <a:pt x="1076426" y="156162"/>
                  <a:pt x="1075992" y="185245"/>
                  <a:pt x="1075992" y="226917"/>
                </a:cubicBezTo>
                <a:cubicBezTo>
                  <a:pt x="1075992" y="244280"/>
                  <a:pt x="1072953" y="257737"/>
                  <a:pt x="1066876" y="267287"/>
                </a:cubicBezTo>
                <a:cubicBezTo>
                  <a:pt x="1063403" y="272496"/>
                  <a:pt x="1058195" y="272496"/>
                  <a:pt x="1051249" y="267287"/>
                </a:cubicBezTo>
                <a:cubicBezTo>
                  <a:pt x="1048645" y="263814"/>
                  <a:pt x="1046041" y="259907"/>
                  <a:pt x="1043435" y="255566"/>
                </a:cubicBezTo>
                <a:cubicBezTo>
                  <a:pt x="1042568" y="252962"/>
                  <a:pt x="1041699" y="250791"/>
                  <a:pt x="1040831" y="249055"/>
                </a:cubicBezTo>
                <a:cubicBezTo>
                  <a:pt x="1038227" y="243846"/>
                  <a:pt x="1038227" y="236901"/>
                  <a:pt x="1040831" y="228219"/>
                </a:cubicBezTo>
                <a:cubicBezTo>
                  <a:pt x="1046041" y="196097"/>
                  <a:pt x="1048211" y="168750"/>
                  <a:pt x="1047343" y="146178"/>
                </a:cubicBezTo>
                <a:cubicBezTo>
                  <a:pt x="1047343" y="139232"/>
                  <a:pt x="1046909" y="134023"/>
                  <a:pt x="1046041" y="130551"/>
                </a:cubicBezTo>
                <a:cubicBezTo>
                  <a:pt x="1046041" y="130551"/>
                  <a:pt x="1045606" y="130985"/>
                  <a:pt x="1044738" y="131853"/>
                </a:cubicBezTo>
                <a:cubicBezTo>
                  <a:pt x="1026506" y="151821"/>
                  <a:pt x="1008276" y="166145"/>
                  <a:pt x="990044" y="174827"/>
                </a:cubicBezTo>
                <a:cubicBezTo>
                  <a:pt x="988308" y="175695"/>
                  <a:pt x="987005" y="175695"/>
                  <a:pt x="986137" y="174827"/>
                </a:cubicBezTo>
                <a:cubicBezTo>
                  <a:pt x="985268" y="173959"/>
                  <a:pt x="985703" y="172657"/>
                  <a:pt x="987439" y="170920"/>
                </a:cubicBezTo>
                <a:cubicBezTo>
                  <a:pt x="1009144" y="148348"/>
                  <a:pt x="1030413" y="112319"/>
                  <a:pt x="1051249" y="62834"/>
                </a:cubicBezTo>
                <a:cubicBezTo>
                  <a:pt x="1058195" y="42866"/>
                  <a:pt x="1060800" y="29844"/>
                  <a:pt x="1059063" y="23767"/>
                </a:cubicBezTo>
                <a:cubicBezTo>
                  <a:pt x="1059063" y="19426"/>
                  <a:pt x="1059931" y="16821"/>
                  <a:pt x="1061667" y="15953"/>
                </a:cubicBezTo>
                <a:cubicBezTo>
                  <a:pt x="1062102" y="15519"/>
                  <a:pt x="1062860" y="15410"/>
                  <a:pt x="1063946" y="15627"/>
                </a:cubicBezTo>
                <a:close/>
                <a:moveTo>
                  <a:pt x="6370514" y="14651"/>
                </a:moveTo>
                <a:cubicBezTo>
                  <a:pt x="6371382" y="13783"/>
                  <a:pt x="6373118" y="13783"/>
                  <a:pt x="6375722" y="14651"/>
                </a:cubicBezTo>
                <a:cubicBezTo>
                  <a:pt x="6387877" y="18123"/>
                  <a:pt x="6397427" y="25069"/>
                  <a:pt x="6404372" y="35487"/>
                </a:cubicBezTo>
                <a:cubicBezTo>
                  <a:pt x="6406977" y="39828"/>
                  <a:pt x="6407410" y="43734"/>
                  <a:pt x="6405674" y="47207"/>
                </a:cubicBezTo>
                <a:cubicBezTo>
                  <a:pt x="6404806" y="48075"/>
                  <a:pt x="6403504" y="49811"/>
                  <a:pt x="6401767" y="52416"/>
                </a:cubicBezTo>
                <a:cubicBezTo>
                  <a:pt x="6391349" y="64570"/>
                  <a:pt x="6382668" y="73686"/>
                  <a:pt x="6375722" y="79763"/>
                </a:cubicBezTo>
                <a:cubicBezTo>
                  <a:pt x="6358359" y="93654"/>
                  <a:pt x="6338391" y="106242"/>
                  <a:pt x="6315819" y="117528"/>
                </a:cubicBezTo>
                <a:cubicBezTo>
                  <a:pt x="6311478" y="118396"/>
                  <a:pt x="6310610" y="117528"/>
                  <a:pt x="6313215" y="114924"/>
                </a:cubicBezTo>
                <a:cubicBezTo>
                  <a:pt x="6334050" y="90615"/>
                  <a:pt x="6350980" y="66307"/>
                  <a:pt x="6364002" y="41998"/>
                </a:cubicBezTo>
                <a:cubicBezTo>
                  <a:pt x="6366607" y="37657"/>
                  <a:pt x="6368343" y="31580"/>
                  <a:pt x="6369212" y="23767"/>
                </a:cubicBezTo>
                <a:cubicBezTo>
                  <a:pt x="6369212" y="22030"/>
                  <a:pt x="6369212" y="20728"/>
                  <a:pt x="6369212" y="19860"/>
                </a:cubicBezTo>
                <a:cubicBezTo>
                  <a:pt x="6369212" y="16387"/>
                  <a:pt x="6369645" y="14651"/>
                  <a:pt x="6370514" y="14651"/>
                </a:cubicBezTo>
                <a:close/>
                <a:moveTo>
                  <a:pt x="7476120" y="13349"/>
                </a:moveTo>
                <a:cubicBezTo>
                  <a:pt x="7492616" y="18558"/>
                  <a:pt x="7504336" y="25937"/>
                  <a:pt x="7511280" y="35487"/>
                </a:cubicBezTo>
                <a:cubicBezTo>
                  <a:pt x="7514754" y="39828"/>
                  <a:pt x="7514320" y="43734"/>
                  <a:pt x="7509978" y="47207"/>
                </a:cubicBezTo>
                <a:cubicBezTo>
                  <a:pt x="7509978" y="48943"/>
                  <a:pt x="7507808" y="54152"/>
                  <a:pt x="7503467" y="62834"/>
                </a:cubicBezTo>
                <a:cubicBezTo>
                  <a:pt x="7501731" y="64570"/>
                  <a:pt x="7500862" y="65872"/>
                  <a:pt x="7500862" y="66741"/>
                </a:cubicBezTo>
                <a:cubicBezTo>
                  <a:pt x="7497390" y="74554"/>
                  <a:pt x="7493049" y="81934"/>
                  <a:pt x="7487840" y="88879"/>
                </a:cubicBezTo>
                <a:cubicBezTo>
                  <a:pt x="7489576" y="88879"/>
                  <a:pt x="7492181" y="88445"/>
                  <a:pt x="7495654" y="87577"/>
                </a:cubicBezTo>
                <a:cubicBezTo>
                  <a:pt x="7499126" y="87577"/>
                  <a:pt x="7501731" y="87577"/>
                  <a:pt x="7503467" y="87577"/>
                </a:cubicBezTo>
                <a:cubicBezTo>
                  <a:pt x="7512149" y="85840"/>
                  <a:pt x="7522133" y="83236"/>
                  <a:pt x="7533419" y="79763"/>
                </a:cubicBezTo>
                <a:cubicBezTo>
                  <a:pt x="7538628" y="77159"/>
                  <a:pt x="7543836" y="77593"/>
                  <a:pt x="7549046" y="81065"/>
                </a:cubicBezTo>
                <a:cubicBezTo>
                  <a:pt x="7561200" y="88011"/>
                  <a:pt x="7569448" y="95390"/>
                  <a:pt x="7573788" y="103204"/>
                </a:cubicBezTo>
                <a:cubicBezTo>
                  <a:pt x="7576393" y="106676"/>
                  <a:pt x="7575959" y="112319"/>
                  <a:pt x="7572486" y="120133"/>
                </a:cubicBezTo>
                <a:cubicBezTo>
                  <a:pt x="7569882" y="126210"/>
                  <a:pt x="7568146" y="136628"/>
                  <a:pt x="7567277" y="151387"/>
                </a:cubicBezTo>
                <a:cubicBezTo>
                  <a:pt x="7564672" y="186981"/>
                  <a:pt x="7559898" y="216065"/>
                  <a:pt x="7552952" y="238637"/>
                </a:cubicBezTo>
                <a:cubicBezTo>
                  <a:pt x="7546008" y="261209"/>
                  <a:pt x="7536458" y="275534"/>
                  <a:pt x="7524303" y="281611"/>
                </a:cubicBezTo>
                <a:cubicBezTo>
                  <a:pt x="7515622" y="284216"/>
                  <a:pt x="7508676" y="281177"/>
                  <a:pt x="7503467" y="272496"/>
                </a:cubicBezTo>
                <a:cubicBezTo>
                  <a:pt x="7495654" y="254264"/>
                  <a:pt x="7484368" y="239939"/>
                  <a:pt x="7469608" y="229521"/>
                </a:cubicBezTo>
                <a:cubicBezTo>
                  <a:pt x="7467873" y="227785"/>
                  <a:pt x="7467004" y="226483"/>
                  <a:pt x="7467004" y="225615"/>
                </a:cubicBezTo>
                <a:cubicBezTo>
                  <a:pt x="7467004" y="224747"/>
                  <a:pt x="7468306" y="224312"/>
                  <a:pt x="7470911" y="224312"/>
                </a:cubicBezTo>
                <a:cubicBezTo>
                  <a:pt x="7481329" y="226917"/>
                  <a:pt x="7492616" y="229087"/>
                  <a:pt x="7504770" y="230824"/>
                </a:cubicBezTo>
                <a:cubicBezTo>
                  <a:pt x="7511715" y="231692"/>
                  <a:pt x="7515622" y="229956"/>
                  <a:pt x="7516490" y="225615"/>
                </a:cubicBezTo>
                <a:cubicBezTo>
                  <a:pt x="7525172" y="206515"/>
                  <a:pt x="7529078" y="169618"/>
                  <a:pt x="7528210" y="114924"/>
                </a:cubicBezTo>
                <a:cubicBezTo>
                  <a:pt x="7528210" y="111451"/>
                  <a:pt x="7526040" y="109715"/>
                  <a:pt x="7521698" y="109715"/>
                </a:cubicBezTo>
                <a:cubicBezTo>
                  <a:pt x="7515622" y="109715"/>
                  <a:pt x="7506072" y="111451"/>
                  <a:pt x="7493049" y="114924"/>
                </a:cubicBezTo>
                <a:cubicBezTo>
                  <a:pt x="7490444" y="115792"/>
                  <a:pt x="7488708" y="116226"/>
                  <a:pt x="7487840" y="116226"/>
                </a:cubicBezTo>
                <a:cubicBezTo>
                  <a:pt x="7486972" y="116226"/>
                  <a:pt x="7486104" y="116226"/>
                  <a:pt x="7485236" y="116226"/>
                </a:cubicBezTo>
                <a:cubicBezTo>
                  <a:pt x="7481763" y="117094"/>
                  <a:pt x="7479158" y="116660"/>
                  <a:pt x="7477422" y="114924"/>
                </a:cubicBezTo>
                <a:cubicBezTo>
                  <a:pt x="7475686" y="114924"/>
                  <a:pt x="7473516" y="114056"/>
                  <a:pt x="7470911" y="112319"/>
                </a:cubicBezTo>
                <a:cubicBezTo>
                  <a:pt x="7470043" y="113187"/>
                  <a:pt x="7468306" y="114924"/>
                  <a:pt x="7465702" y="117528"/>
                </a:cubicBezTo>
                <a:cubicBezTo>
                  <a:pt x="7459625" y="126210"/>
                  <a:pt x="7454416" y="132287"/>
                  <a:pt x="7450075" y="135760"/>
                </a:cubicBezTo>
                <a:cubicBezTo>
                  <a:pt x="7461362" y="137496"/>
                  <a:pt x="7473516" y="140535"/>
                  <a:pt x="7486538" y="144875"/>
                </a:cubicBezTo>
                <a:cubicBezTo>
                  <a:pt x="7499560" y="147480"/>
                  <a:pt x="7506506" y="157464"/>
                  <a:pt x="7507374" y="174827"/>
                </a:cubicBezTo>
                <a:cubicBezTo>
                  <a:pt x="7503902" y="193059"/>
                  <a:pt x="7495220" y="197833"/>
                  <a:pt x="7481329" y="189152"/>
                </a:cubicBezTo>
                <a:cubicBezTo>
                  <a:pt x="7472648" y="182207"/>
                  <a:pt x="7461362" y="167882"/>
                  <a:pt x="7447470" y="146178"/>
                </a:cubicBezTo>
                <a:cubicBezTo>
                  <a:pt x="7445734" y="143573"/>
                  <a:pt x="7444432" y="141837"/>
                  <a:pt x="7443564" y="140969"/>
                </a:cubicBezTo>
                <a:cubicBezTo>
                  <a:pt x="7439224" y="145310"/>
                  <a:pt x="7434882" y="148782"/>
                  <a:pt x="7430542" y="151387"/>
                </a:cubicBezTo>
                <a:cubicBezTo>
                  <a:pt x="7430542" y="151387"/>
                  <a:pt x="7430108" y="151387"/>
                  <a:pt x="7429239" y="151387"/>
                </a:cubicBezTo>
                <a:cubicBezTo>
                  <a:pt x="7429239" y="161805"/>
                  <a:pt x="7429239" y="171789"/>
                  <a:pt x="7429239" y="181338"/>
                </a:cubicBezTo>
                <a:cubicBezTo>
                  <a:pt x="7430108" y="190888"/>
                  <a:pt x="7430108" y="202174"/>
                  <a:pt x="7429239" y="215197"/>
                </a:cubicBezTo>
                <a:cubicBezTo>
                  <a:pt x="7429239" y="221274"/>
                  <a:pt x="7429239" y="225615"/>
                  <a:pt x="7429239" y="228219"/>
                </a:cubicBezTo>
                <a:cubicBezTo>
                  <a:pt x="7428371" y="240373"/>
                  <a:pt x="7423162" y="246451"/>
                  <a:pt x="7413612" y="246451"/>
                </a:cubicBezTo>
                <a:cubicBezTo>
                  <a:pt x="7403194" y="245582"/>
                  <a:pt x="7397117" y="238637"/>
                  <a:pt x="7395380" y="225615"/>
                </a:cubicBezTo>
                <a:cubicBezTo>
                  <a:pt x="7379754" y="227351"/>
                  <a:pt x="7368468" y="228219"/>
                  <a:pt x="7361522" y="228219"/>
                </a:cubicBezTo>
                <a:lnTo>
                  <a:pt x="7360220" y="228219"/>
                </a:lnTo>
                <a:cubicBezTo>
                  <a:pt x="7360220" y="235165"/>
                  <a:pt x="7358918" y="239939"/>
                  <a:pt x="7356314" y="242544"/>
                </a:cubicBezTo>
                <a:cubicBezTo>
                  <a:pt x="7351104" y="246017"/>
                  <a:pt x="7345462" y="246017"/>
                  <a:pt x="7339384" y="242544"/>
                </a:cubicBezTo>
                <a:cubicBezTo>
                  <a:pt x="7332439" y="234730"/>
                  <a:pt x="7328966" y="227351"/>
                  <a:pt x="7328966" y="220406"/>
                </a:cubicBezTo>
                <a:cubicBezTo>
                  <a:pt x="7329834" y="209120"/>
                  <a:pt x="7329400" y="186113"/>
                  <a:pt x="7327664" y="151387"/>
                </a:cubicBezTo>
                <a:cubicBezTo>
                  <a:pt x="7327664" y="128814"/>
                  <a:pt x="7324626" y="114056"/>
                  <a:pt x="7318548" y="107110"/>
                </a:cubicBezTo>
                <a:cubicBezTo>
                  <a:pt x="7315944" y="101033"/>
                  <a:pt x="7317246" y="97560"/>
                  <a:pt x="7322455" y="96692"/>
                </a:cubicBezTo>
                <a:cubicBezTo>
                  <a:pt x="7325060" y="96692"/>
                  <a:pt x="7330702" y="97560"/>
                  <a:pt x="7339384" y="99297"/>
                </a:cubicBezTo>
                <a:cubicBezTo>
                  <a:pt x="7342857" y="100165"/>
                  <a:pt x="7345462" y="100599"/>
                  <a:pt x="7347198" y="100599"/>
                </a:cubicBezTo>
                <a:cubicBezTo>
                  <a:pt x="7348934" y="97126"/>
                  <a:pt x="7351538" y="92352"/>
                  <a:pt x="7355011" y="86274"/>
                </a:cubicBezTo>
                <a:cubicBezTo>
                  <a:pt x="7358484" y="80197"/>
                  <a:pt x="7361088" y="75422"/>
                  <a:pt x="7362824" y="71950"/>
                </a:cubicBezTo>
                <a:cubicBezTo>
                  <a:pt x="7369770" y="53718"/>
                  <a:pt x="7372374" y="42432"/>
                  <a:pt x="7370638" y="38091"/>
                </a:cubicBezTo>
                <a:cubicBezTo>
                  <a:pt x="7368902" y="32014"/>
                  <a:pt x="7372374" y="28541"/>
                  <a:pt x="7381056" y="27673"/>
                </a:cubicBezTo>
                <a:cubicBezTo>
                  <a:pt x="7390606" y="30278"/>
                  <a:pt x="7399722" y="36355"/>
                  <a:pt x="7408403" y="45905"/>
                </a:cubicBezTo>
                <a:cubicBezTo>
                  <a:pt x="7413612" y="52850"/>
                  <a:pt x="7413178" y="59795"/>
                  <a:pt x="7407101" y="66741"/>
                </a:cubicBezTo>
                <a:cubicBezTo>
                  <a:pt x="7404496" y="69345"/>
                  <a:pt x="7399288" y="74554"/>
                  <a:pt x="7391474" y="82368"/>
                </a:cubicBezTo>
                <a:cubicBezTo>
                  <a:pt x="7382792" y="90181"/>
                  <a:pt x="7376716" y="95824"/>
                  <a:pt x="7373242" y="99297"/>
                </a:cubicBezTo>
                <a:cubicBezTo>
                  <a:pt x="7376716" y="98429"/>
                  <a:pt x="7381490" y="96692"/>
                  <a:pt x="7387567" y="94088"/>
                </a:cubicBezTo>
                <a:cubicBezTo>
                  <a:pt x="7391908" y="92352"/>
                  <a:pt x="7394512" y="91483"/>
                  <a:pt x="7395380" y="91483"/>
                </a:cubicBezTo>
                <a:cubicBezTo>
                  <a:pt x="7402326" y="88879"/>
                  <a:pt x="7408403" y="89313"/>
                  <a:pt x="7413612" y="92786"/>
                </a:cubicBezTo>
                <a:cubicBezTo>
                  <a:pt x="7416216" y="94522"/>
                  <a:pt x="7419256" y="96258"/>
                  <a:pt x="7422728" y="97995"/>
                </a:cubicBezTo>
                <a:cubicBezTo>
                  <a:pt x="7426201" y="100599"/>
                  <a:pt x="7429239" y="102335"/>
                  <a:pt x="7431844" y="103204"/>
                </a:cubicBezTo>
                <a:cubicBezTo>
                  <a:pt x="7436184" y="107544"/>
                  <a:pt x="7437052" y="112319"/>
                  <a:pt x="7434448" y="117528"/>
                </a:cubicBezTo>
                <a:cubicBezTo>
                  <a:pt x="7433580" y="119265"/>
                  <a:pt x="7432278" y="126210"/>
                  <a:pt x="7430542" y="138364"/>
                </a:cubicBezTo>
                <a:cubicBezTo>
                  <a:pt x="7446168" y="114056"/>
                  <a:pt x="7457888" y="86274"/>
                  <a:pt x="7465702" y="55020"/>
                </a:cubicBezTo>
                <a:cubicBezTo>
                  <a:pt x="7468306" y="44602"/>
                  <a:pt x="7469175" y="32882"/>
                  <a:pt x="7468306" y="19860"/>
                </a:cubicBezTo>
                <a:cubicBezTo>
                  <a:pt x="7467438" y="13783"/>
                  <a:pt x="7470043" y="11612"/>
                  <a:pt x="7476120" y="13349"/>
                </a:cubicBezTo>
                <a:close/>
                <a:moveTo>
                  <a:pt x="5056956" y="12046"/>
                </a:moveTo>
                <a:cubicBezTo>
                  <a:pt x="5069111" y="13783"/>
                  <a:pt x="5080397" y="20294"/>
                  <a:pt x="5090815" y="31580"/>
                </a:cubicBezTo>
                <a:cubicBezTo>
                  <a:pt x="5092551" y="35053"/>
                  <a:pt x="5092551" y="38525"/>
                  <a:pt x="5090815" y="41998"/>
                </a:cubicBezTo>
                <a:cubicBezTo>
                  <a:pt x="5089947" y="44602"/>
                  <a:pt x="5088644" y="47207"/>
                  <a:pt x="5086908" y="49811"/>
                </a:cubicBezTo>
                <a:lnTo>
                  <a:pt x="5094721" y="48509"/>
                </a:lnTo>
                <a:lnTo>
                  <a:pt x="5097326" y="47207"/>
                </a:lnTo>
                <a:cubicBezTo>
                  <a:pt x="5103403" y="46339"/>
                  <a:pt x="5110783" y="49377"/>
                  <a:pt x="5119464" y="56323"/>
                </a:cubicBezTo>
                <a:cubicBezTo>
                  <a:pt x="5122069" y="58059"/>
                  <a:pt x="5122937" y="60229"/>
                  <a:pt x="5122069" y="62834"/>
                </a:cubicBezTo>
                <a:cubicBezTo>
                  <a:pt x="5121201" y="65438"/>
                  <a:pt x="5119030" y="67175"/>
                  <a:pt x="5115557" y="68043"/>
                </a:cubicBezTo>
                <a:cubicBezTo>
                  <a:pt x="5103403" y="71516"/>
                  <a:pt x="5089947" y="74554"/>
                  <a:pt x="5075188" y="77159"/>
                </a:cubicBezTo>
                <a:cubicBezTo>
                  <a:pt x="5074320" y="83236"/>
                  <a:pt x="5073017" y="88445"/>
                  <a:pt x="5071281" y="92786"/>
                </a:cubicBezTo>
                <a:cubicBezTo>
                  <a:pt x="5073017" y="92786"/>
                  <a:pt x="5075622" y="92352"/>
                  <a:pt x="5079094" y="91483"/>
                </a:cubicBezTo>
                <a:cubicBezTo>
                  <a:pt x="5081699" y="91483"/>
                  <a:pt x="5083435" y="91483"/>
                  <a:pt x="5084303" y="91483"/>
                </a:cubicBezTo>
                <a:cubicBezTo>
                  <a:pt x="5093853" y="89747"/>
                  <a:pt x="5100799" y="88011"/>
                  <a:pt x="5105139" y="86274"/>
                </a:cubicBezTo>
                <a:cubicBezTo>
                  <a:pt x="5108612" y="84538"/>
                  <a:pt x="5112953" y="84538"/>
                  <a:pt x="5118162" y="86274"/>
                </a:cubicBezTo>
                <a:cubicBezTo>
                  <a:pt x="5129448" y="91483"/>
                  <a:pt x="5137695" y="97995"/>
                  <a:pt x="5142904" y="105808"/>
                </a:cubicBezTo>
                <a:cubicBezTo>
                  <a:pt x="5146377" y="111885"/>
                  <a:pt x="5144641" y="115792"/>
                  <a:pt x="5137695" y="117528"/>
                </a:cubicBezTo>
                <a:cubicBezTo>
                  <a:pt x="5125542" y="119265"/>
                  <a:pt x="5112953" y="123171"/>
                  <a:pt x="5099930" y="129248"/>
                </a:cubicBezTo>
                <a:cubicBezTo>
                  <a:pt x="5106008" y="133589"/>
                  <a:pt x="5110348" y="137930"/>
                  <a:pt x="5112953" y="142271"/>
                </a:cubicBezTo>
                <a:cubicBezTo>
                  <a:pt x="5115557" y="148348"/>
                  <a:pt x="5114689" y="152255"/>
                  <a:pt x="5110348" y="153991"/>
                </a:cubicBezTo>
                <a:cubicBezTo>
                  <a:pt x="5091249" y="160936"/>
                  <a:pt x="5078661" y="169618"/>
                  <a:pt x="5072583" y="180036"/>
                </a:cubicBezTo>
                <a:cubicBezTo>
                  <a:pt x="5072583" y="180036"/>
                  <a:pt x="5073017" y="180470"/>
                  <a:pt x="5073885" y="181338"/>
                </a:cubicBezTo>
                <a:cubicBezTo>
                  <a:pt x="5073885" y="181338"/>
                  <a:pt x="5073885" y="181772"/>
                  <a:pt x="5073885" y="182641"/>
                </a:cubicBezTo>
                <a:cubicBezTo>
                  <a:pt x="5089512" y="177432"/>
                  <a:pt x="5105139" y="172657"/>
                  <a:pt x="5120766" y="168316"/>
                </a:cubicBezTo>
                <a:cubicBezTo>
                  <a:pt x="5124239" y="167448"/>
                  <a:pt x="5125107" y="168316"/>
                  <a:pt x="5123371" y="170920"/>
                </a:cubicBezTo>
                <a:cubicBezTo>
                  <a:pt x="5119030" y="172657"/>
                  <a:pt x="5112519" y="176129"/>
                  <a:pt x="5103837" y="181338"/>
                </a:cubicBezTo>
                <a:cubicBezTo>
                  <a:pt x="5093419" y="187415"/>
                  <a:pt x="5085606" y="191756"/>
                  <a:pt x="5080397" y="194361"/>
                </a:cubicBezTo>
                <a:cubicBezTo>
                  <a:pt x="5084738" y="203911"/>
                  <a:pt x="5086908" y="215197"/>
                  <a:pt x="5086908" y="228219"/>
                </a:cubicBezTo>
                <a:cubicBezTo>
                  <a:pt x="5084303" y="257737"/>
                  <a:pt x="5071281" y="275534"/>
                  <a:pt x="5047840" y="281611"/>
                </a:cubicBezTo>
                <a:cubicBezTo>
                  <a:pt x="5043500" y="280743"/>
                  <a:pt x="5040461" y="277270"/>
                  <a:pt x="5038725" y="271193"/>
                </a:cubicBezTo>
                <a:cubicBezTo>
                  <a:pt x="5036120" y="259039"/>
                  <a:pt x="5030043" y="249923"/>
                  <a:pt x="5020493" y="243846"/>
                </a:cubicBezTo>
                <a:cubicBezTo>
                  <a:pt x="5018757" y="242978"/>
                  <a:pt x="5017889" y="242110"/>
                  <a:pt x="5017889" y="241242"/>
                </a:cubicBezTo>
                <a:cubicBezTo>
                  <a:pt x="5018757" y="240373"/>
                  <a:pt x="5020493" y="239939"/>
                  <a:pt x="5023098" y="239939"/>
                </a:cubicBezTo>
                <a:cubicBezTo>
                  <a:pt x="5033516" y="239939"/>
                  <a:pt x="5041329" y="240373"/>
                  <a:pt x="5046538" y="241242"/>
                </a:cubicBezTo>
                <a:cubicBezTo>
                  <a:pt x="5051747" y="241242"/>
                  <a:pt x="5055220" y="237769"/>
                  <a:pt x="5056956" y="230824"/>
                </a:cubicBezTo>
                <a:cubicBezTo>
                  <a:pt x="5058693" y="223878"/>
                  <a:pt x="5058693" y="216065"/>
                  <a:pt x="5056956" y="207383"/>
                </a:cubicBezTo>
                <a:cubicBezTo>
                  <a:pt x="5040461" y="218669"/>
                  <a:pt x="5027439" y="226917"/>
                  <a:pt x="5017889" y="232126"/>
                </a:cubicBezTo>
                <a:cubicBezTo>
                  <a:pt x="5014416" y="235599"/>
                  <a:pt x="5010944" y="235599"/>
                  <a:pt x="5007471" y="232126"/>
                </a:cubicBezTo>
                <a:cubicBezTo>
                  <a:pt x="4999657" y="224312"/>
                  <a:pt x="4994448" y="217367"/>
                  <a:pt x="4991844" y="211290"/>
                </a:cubicBezTo>
                <a:cubicBezTo>
                  <a:pt x="4990976" y="206081"/>
                  <a:pt x="4992278" y="203477"/>
                  <a:pt x="4995751" y="203477"/>
                </a:cubicBezTo>
                <a:cubicBezTo>
                  <a:pt x="5001828" y="202608"/>
                  <a:pt x="5011812" y="200438"/>
                  <a:pt x="5025702" y="196965"/>
                </a:cubicBezTo>
                <a:cubicBezTo>
                  <a:pt x="5034384" y="194361"/>
                  <a:pt x="5043934" y="191756"/>
                  <a:pt x="5054352" y="189152"/>
                </a:cubicBezTo>
                <a:cubicBezTo>
                  <a:pt x="5052616" y="181338"/>
                  <a:pt x="5050445" y="174393"/>
                  <a:pt x="5047840" y="168316"/>
                </a:cubicBezTo>
                <a:cubicBezTo>
                  <a:pt x="5046973" y="166580"/>
                  <a:pt x="5046973" y="165277"/>
                  <a:pt x="5047840" y="164409"/>
                </a:cubicBezTo>
                <a:cubicBezTo>
                  <a:pt x="5049577" y="163541"/>
                  <a:pt x="5051747" y="163541"/>
                  <a:pt x="5054352" y="164409"/>
                </a:cubicBezTo>
                <a:cubicBezTo>
                  <a:pt x="5056088" y="165277"/>
                  <a:pt x="5058258" y="167014"/>
                  <a:pt x="5060863" y="169618"/>
                </a:cubicBezTo>
                <a:cubicBezTo>
                  <a:pt x="5064336" y="171354"/>
                  <a:pt x="5066506" y="173091"/>
                  <a:pt x="5067374" y="174827"/>
                </a:cubicBezTo>
                <a:cubicBezTo>
                  <a:pt x="5068243" y="172223"/>
                  <a:pt x="5069111" y="168316"/>
                  <a:pt x="5069979" y="163107"/>
                </a:cubicBezTo>
                <a:cubicBezTo>
                  <a:pt x="5071715" y="155293"/>
                  <a:pt x="5073017" y="150084"/>
                  <a:pt x="5073885" y="147480"/>
                </a:cubicBezTo>
                <a:cubicBezTo>
                  <a:pt x="5073885" y="144875"/>
                  <a:pt x="5072583" y="144007"/>
                  <a:pt x="5069979" y="144875"/>
                </a:cubicBezTo>
                <a:cubicBezTo>
                  <a:pt x="5055220" y="151821"/>
                  <a:pt x="5043934" y="158332"/>
                  <a:pt x="5036120" y="164409"/>
                </a:cubicBezTo>
                <a:cubicBezTo>
                  <a:pt x="5030911" y="167882"/>
                  <a:pt x="5026571" y="167448"/>
                  <a:pt x="5023098" y="163107"/>
                </a:cubicBezTo>
                <a:cubicBezTo>
                  <a:pt x="5020493" y="161371"/>
                  <a:pt x="5017455" y="158332"/>
                  <a:pt x="5013982" y="153991"/>
                </a:cubicBezTo>
                <a:cubicBezTo>
                  <a:pt x="5012246" y="152255"/>
                  <a:pt x="5010944" y="150953"/>
                  <a:pt x="5010075" y="150084"/>
                </a:cubicBezTo>
                <a:cubicBezTo>
                  <a:pt x="5010075" y="150084"/>
                  <a:pt x="5009642" y="150519"/>
                  <a:pt x="5008773" y="151387"/>
                </a:cubicBezTo>
                <a:cubicBezTo>
                  <a:pt x="5008773" y="152255"/>
                  <a:pt x="5007471" y="153557"/>
                  <a:pt x="5004866" y="155293"/>
                </a:cubicBezTo>
                <a:cubicBezTo>
                  <a:pt x="5002262" y="157898"/>
                  <a:pt x="4999224" y="157898"/>
                  <a:pt x="4995751" y="155293"/>
                </a:cubicBezTo>
                <a:cubicBezTo>
                  <a:pt x="4982728" y="143139"/>
                  <a:pt x="4982294" y="129248"/>
                  <a:pt x="4994448" y="113622"/>
                </a:cubicBezTo>
                <a:cubicBezTo>
                  <a:pt x="4997921" y="110149"/>
                  <a:pt x="5001828" y="104506"/>
                  <a:pt x="5006169" y="96692"/>
                </a:cubicBezTo>
                <a:cubicBezTo>
                  <a:pt x="5007037" y="94956"/>
                  <a:pt x="5007905" y="93654"/>
                  <a:pt x="5008773" y="92786"/>
                </a:cubicBezTo>
                <a:cubicBezTo>
                  <a:pt x="5009642" y="91049"/>
                  <a:pt x="5010944" y="90181"/>
                  <a:pt x="5012680" y="90181"/>
                </a:cubicBezTo>
                <a:cubicBezTo>
                  <a:pt x="5013548" y="90181"/>
                  <a:pt x="5014416" y="91049"/>
                  <a:pt x="5015284" y="92786"/>
                </a:cubicBezTo>
                <a:cubicBezTo>
                  <a:pt x="5016153" y="93654"/>
                  <a:pt x="5017021" y="95390"/>
                  <a:pt x="5017889" y="97995"/>
                </a:cubicBezTo>
                <a:cubicBezTo>
                  <a:pt x="5018757" y="99731"/>
                  <a:pt x="5019191" y="101467"/>
                  <a:pt x="5019191" y="103204"/>
                </a:cubicBezTo>
                <a:cubicBezTo>
                  <a:pt x="5020928" y="103204"/>
                  <a:pt x="5024400" y="102335"/>
                  <a:pt x="5029609" y="100599"/>
                </a:cubicBezTo>
                <a:cubicBezTo>
                  <a:pt x="5036555" y="99731"/>
                  <a:pt x="5042198" y="98863"/>
                  <a:pt x="5046538" y="97995"/>
                </a:cubicBezTo>
                <a:cubicBezTo>
                  <a:pt x="5046538" y="97126"/>
                  <a:pt x="5046647" y="95716"/>
                  <a:pt x="5046864" y="93762"/>
                </a:cubicBezTo>
                <a:lnTo>
                  <a:pt x="5047713" y="87251"/>
                </a:lnTo>
                <a:lnTo>
                  <a:pt x="5048085" y="86030"/>
                </a:lnTo>
                <a:cubicBezTo>
                  <a:pt x="5048356" y="85108"/>
                  <a:pt x="5048709" y="83887"/>
                  <a:pt x="5049143" y="82368"/>
                </a:cubicBezTo>
                <a:cubicBezTo>
                  <a:pt x="5045670" y="84104"/>
                  <a:pt x="5041764" y="84972"/>
                  <a:pt x="5037423" y="84972"/>
                </a:cubicBezTo>
                <a:cubicBezTo>
                  <a:pt x="5030478" y="84972"/>
                  <a:pt x="5023098" y="80197"/>
                  <a:pt x="5015284" y="70647"/>
                </a:cubicBezTo>
                <a:cubicBezTo>
                  <a:pt x="5012680" y="67175"/>
                  <a:pt x="5013114" y="65004"/>
                  <a:pt x="5016587" y="64136"/>
                </a:cubicBezTo>
                <a:cubicBezTo>
                  <a:pt x="5025269" y="63268"/>
                  <a:pt x="5036989" y="61098"/>
                  <a:pt x="5051747" y="57625"/>
                </a:cubicBezTo>
                <a:cubicBezTo>
                  <a:pt x="5052616" y="55889"/>
                  <a:pt x="5053049" y="54152"/>
                  <a:pt x="5053049" y="52416"/>
                </a:cubicBezTo>
                <a:cubicBezTo>
                  <a:pt x="5053918" y="49811"/>
                  <a:pt x="5054352" y="48075"/>
                  <a:pt x="5054352" y="47207"/>
                </a:cubicBezTo>
                <a:cubicBezTo>
                  <a:pt x="5054352" y="36789"/>
                  <a:pt x="5052616" y="27673"/>
                  <a:pt x="5049143" y="19860"/>
                </a:cubicBezTo>
                <a:cubicBezTo>
                  <a:pt x="5047407" y="15519"/>
                  <a:pt x="5050011" y="12914"/>
                  <a:pt x="5056956" y="12046"/>
                </a:cubicBezTo>
                <a:close/>
                <a:moveTo>
                  <a:pt x="3480181" y="11721"/>
                </a:moveTo>
                <a:cubicBezTo>
                  <a:pt x="3481537" y="11504"/>
                  <a:pt x="3483192" y="11612"/>
                  <a:pt x="3485145" y="12046"/>
                </a:cubicBezTo>
                <a:cubicBezTo>
                  <a:pt x="3499904" y="20728"/>
                  <a:pt x="3510756" y="29410"/>
                  <a:pt x="3517701" y="38091"/>
                </a:cubicBezTo>
                <a:cubicBezTo>
                  <a:pt x="3517701" y="38091"/>
                  <a:pt x="3517701" y="38525"/>
                  <a:pt x="3517701" y="39393"/>
                </a:cubicBezTo>
                <a:cubicBezTo>
                  <a:pt x="3519438" y="42866"/>
                  <a:pt x="3519004" y="46339"/>
                  <a:pt x="3516399" y="49811"/>
                </a:cubicBezTo>
                <a:cubicBezTo>
                  <a:pt x="3513795" y="54152"/>
                  <a:pt x="3511190" y="58927"/>
                  <a:pt x="3508586" y="64136"/>
                </a:cubicBezTo>
                <a:cubicBezTo>
                  <a:pt x="3515531" y="63268"/>
                  <a:pt x="3524213" y="61098"/>
                  <a:pt x="3534631" y="57625"/>
                </a:cubicBezTo>
                <a:cubicBezTo>
                  <a:pt x="3538971" y="55020"/>
                  <a:pt x="3545483" y="55020"/>
                  <a:pt x="3554164" y="57625"/>
                </a:cubicBezTo>
                <a:cubicBezTo>
                  <a:pt x="3555033" y="57625"/>
                  <a:pt x="3555901" y="58059"/>
                  <a:pt x="3556769" y="58927"/>
                </a:cubicBezTo>
                <a:cubicBezTo>
                  <a:pt x="3561978" y="62400"/>
                  <a:pt x="3565885" y="65438"/>
                  <a:pt x="3568489" y="68043"/>
                </a:cubicBezTo>
                <a:cubicBezTo>
                  <a:pt x="3572830" y="74988"/>
                  <a:pt x="3570225" y="79763"/>
                  <a:pt x="3560676" y="82368"/>
                </a:cubicBezTo>
                <a:cubicBezTo>
                  <a:pt x="3558071" y="83236"/>
                  <a:pt x="3553296" y="84104"/>
                  <a:pt x="3546351" y="84972"/>
                </a:cubicBezTo>
                <a:cubicBezTo>
                  <a:pt x="3525515" y="88445"/>
                  <a:pt x="3509020" y="91483"/>
                  <a:pt x="3496866" y="94088"/>
                </a:cubicBezTo>
                <a:cubicBezTo>
                  <a:pt x="3496866" y="95824"/>
                  <a:pt x="3495997" y="97995"/>
                  <a:pt x="3494261" y="100599"/>
                </a:cubicBezTo>
                <a:cubicBezTo>
                  <a:pt x="3493393" y="104072"/>
                  <a:pt x="3492525" y="106676"/>
                  <a:pt x="3491657" y="108413"/>
                </a:cubicBezTo>
                <a:cubicBezTo>
                  <a:pt x="3492525" y="107544"/>
                  <a:pt x="3493393" y="107110"/>
                  <a:pt x="3494261" y="107110"/>
                </a:cubicBezTo>
                <a:cubicBezTo>
                  <a:pt x="3495997" y="106242"/>
                  <a:pt x="3497300" y="105808"/>
                  <a:pt x="3498168" y="105808"/>
                </a:cubicBezTo>
                <a:cubicBezTo>
                  <a:pt x="3505981" y="104072"/>
                  <a:pt x="3510756" y="104506"/>
                  <a:pt x="3512493" y="107110"/>
                </a:cubicBezTo>
                <a:cubicBezTo>
                  <a:pt x="3520306" y="110583"/>
                  <a:pt x="3525949" y="115792"/>
                  <a:pt x="3529422" y="122737"/>
                </a:cubicBezTo>
                <a:cubicBezTo>
                  <a:pt x="3532026" y="127078"/>
                  <a:pt x="3532026" y="131419"/>
                  <a:pt x="3529422" y="135760"/>
                </a:cubicBezTo>
                <a:cubicBezTo>
                  <a:pt x="3526817" y="138364"/>
                  <a:pt x="3525081" y="142271"/>
                  <a:pt x="3524213" y="147480"/>
                </a:cubicBezTo>
                <a:cubicBezTo>
                  <a:pt x="3532894" y="145744"/>
                  <a:pt x="3539840" y="144441"/>
                  <a:pt x="3545049" y="143573"/>
                </a:cubicBezTo>
                <a:cubicBezTo>
                  <a:pt x="3545049" y="143573"/>
                  <a:pt x="3545483" y="143573"/>
                  <a:pt x="3546351" y="143573"/>
                </a:cubicBezTo>
                <a:cubicBezTo>
                  <a:pt x="3550692" y="141837"/>
                  <a:pt x="3555033" y="141403"/>
                  <a:pt x="3559373" y="142271"/>
                </a:cubicBezTo>
                <a:cubicBezTo>
                  <a:pt x="3569791" y="144875"/>
                  <a:pt x="3577171" y="149650"/>
                  <a:pt x="3581512" y="156596"/>
                </a:cubicBezTo>
                <a:cubicBezTo>
                  <a:pt x="3584116" y="166145"/>
                  <a:pt x="3581078" y="170920"/>
                  <a:pt x="3572396" y="170920"/>
                </a:cubicBezTo>
                <a:cubicBezTo>
                  <a:pt x="3560242" y="170920"/>
                  <a:pt x="3543746" y="172223"/>
                  <a:pt x="3522910" y="174827"/>
                </a:cubicBezTo>
                <a:cubicBezTo>
                  <a:pt x="3522910" y="180036"/>
                  <a:pt x="3522910" y="187415"/>
                  <a:pt x="3522910" y="196965"/>
                </a:cubicBezTo>
                <a:cubicBezTo>
                  <a:pt x="3522042" y="217801"/>
                  <a:pt x="3522042" y="232994"/>
                  <a:pt x="3522910" y="242544"/>
                </a:cubicBezTo>
                <a:cubicBezTo>
                  <a:pt x="3524647" y="261644"/>
                  <a:pt x="3519438" y="275100"/>
                  <a:pt x="3507284" y="282914"/>
                </a:cubicBezTo>
                <a:cubicBezTo>
                  <a:pt x="3497734" y="288123"/>
                  <a:pt x="3491223" y="285952"/>
                  <a:pt x="3487750" y="276402"/>
                </a:cubicBezTo>
                <a:cubicBezTo>
                  <a:pt x="3482541" y="262512"/>
                  <a:pt x="3473859" y="250791"/>
                  <a:pt x="3461705" y="241242"/>
                </a:cubicBezTo>
                <a:cubicBezTo>
                  <a:pt x="3459969" y="247319"/>
                  <a:pt x="3456496" y="252528"/>
                  <a:pt x="3451287" y="256869"/>
                </a:cubicBezTo>
                <a:cubicBezTo>
                  <a:pt x="3442605" y="262078"/>
                  <a:pt x="3436094" y="260775"/>
                  <a:pt x="3431753" y="252962"/>
                </a:cubicBezTo>
                <a:cubicBezTo>
                  <a:pt x="3427413" y="242544"/>
                  <a:pt x="3427847" y="232994"/>
                  <a:pt x="3433055" y="224312"/>
                </a:cubicBezTo>
                <a:cubicBezTo>
                  <a:pt x="3433924" y="223444"/>
                  <a:pt x="3434358" y="222576"/>
                  <a:pt x="3434358" y="221708"/>
                </a:cubicBezTo>
                <a:cubicBezTo>
                  <a:pt x="3440001" y="214763"/>
                  <a:pt x="3444667" y="208685"/>
                  <a:pt x="3448357" y="203477"/>
                </a:cubicBezTo>
                <a:lnTo>
                  <a:pt x="3456313" y="190746"/>
                </a:lnTo>
                <a:lnTo>
                  <a:pt x="3448682" y="193059"/>
                </a:lnTo>
                <a:cubicBezTo>
                  <a:pt x="3445210" y="196531"/>
                  <a:pt x="3441737" y="196097"/>
                  <a:pt x="3438264" y="191756"/>
                </a:cubicBezTo>
                <a:cubicBezTo>
                  <a:pt x="3434792" y="190020"/>
                  <a:pt x="3431753" y="187415"/>
                  <a:pt x="3429149" y="183943"/>
                </a:cubicBezTo>
                <a:cubicBezTo>
                  <a:pt x="3429149" y="183075"/>
                  <a:pt x="3428715" y="182207"/>
                  <a:pt x="3427847" y="181338"/>
                </a:cubicBezTo>
                <a:cubicBezTo>
                  <a:pt x="3425242" y="176129"/>
                  <a:pt x="3426110" y="172223"/>
                  <a:pt x="3430451" y="169618"/>
                </a:cubicBezTo>
                <a:cubicBezTo>
                  <a:pt x="3437396" y="164409"/>
                  <a:pt x="3443473" y="156162"/>
                  <a:pt x="3448682" y="144875"/>
                </a:cubicBezTo>
                <a:cubicBezTo>
                  <a:pt x="3446078" y="144875"/>
                  <a:pt x="3443473" y="144007"/>
                  <a:pt x="3440869" y="142271"/>
                </a:cubicBezTo>
                <a:cubicBezTo>
                  <a:pt x="3437396" y="139666"/>
                  <a:pt x="3433489" y="135760"/>
                  <a:pt x="3429149" y="130551"/>
                </a:cubicBezTo>
                <a:cubicBezTo>
                  <a:pt x="3425676" y="126210"/>
                  <a:pt x="3426978" y="123171"/>
                  <a:pt x="3433055" y="121435"/>
                </a:cubicBezTo>
                <a:cubicBezTo>
                  <a:pt x="3436528" y="121435"/>
                  <a:pt x="3443907" y="120567"/>
                  <a:pt x="3455194" y="118831"/>
                </a:cubicBezTo>
                <a:cubicBezTo>
                  <a:pt x="3447380" y="120567"/>
                  <a:pt x="3448682" y="120567"/>
                  <a:pt x="3459100" y="118831"/>
                </a:cubicBezTo>
                <a:cubicBezTo>
                  <a:pt x="3459969" y="116226"/>
                  <a:pt x="3460837" y="112319"/>
                  <a:pt x="3461705" y="107110"/>
                </a:cubicBezTo>
                <a:cubicBezTo>
                  <a:pt x="3463441" y="104506"/>
                  <a:pt x="3464309" y="102335"/>
                  <a:pt x="3464309" y="100599"/>
                </a:cubicBezTo>
                <a:cubicBezTo>
                  <a:pt x="3459969" y="100599"/>
                  <a:pt x="3456496" y="99731"/>
                  <a:pt x="3453891" y="97995"/>
                </a:cubicBezTo>
                <a:cubicBezTo>
                  <a:pt x="3451287" y="95390"/>
                  <a:pt x="3447814" y="91917"/>
                  <a:pt x="3443473" y="87577"/>
                </a:cubicBezTo>
                <a:cubicBezTo>
                  <a:pt x="3440869" y="84972"/>
                  <a:pt x="3439133" y="83236"/>
                  <a:pt x="3438264" y="82368"/>
                </a:cubicBezTo>
                <a:cubicBezTo>
                  <a:pt x="3436528" y="80631"/>
                  <a:pt x="3435660" y="78895"/>
                  <a:pt x="3435660" y="77159"/>
                </a:cubicBezTo>
                <a:cubicBezTo>
                  <a:pt x="3436528" y="75422"/>
                  <a:pt x="3438264" y="74554"/>
                  <a:pt x="3440869" y="74554"/>
                </a:cubicBezTo>
                <a:cubicBezTo>
                  <a:pt x="3450419" y="74554"/>
                  <a:pt x="3460837" y="73252"/>
                  <a:pt x="3472123" y="70647"/>
                </a:cubicBezTo>
                <a:cubicBezTo>
                  <a:pt x="3473859" y="66307"/>
                  <a:pt x="3474727" y="62834"/>
                  <a:pt x="3474727" y="60229"/>
                </a:cubicBezTo>
                <a:cubicBezTo>
                  <a:pt x="3478200" y="41998"/>
                  <a:pt x="3478634" y="29410"/>
                  <a:pt x="3476030" y="22464"/>
                </a:cubicBezTo>
                <a:cubicBezTo>
                  <a:pt x="3474727" y="15953"/>
                  <a:pt x="3476111" y="12372"/>
                  <a:pt x="3480181" y="11721"/>
                </a:cubicBezTo>
                <a:close/>
                <a:moveTo>
                  <a:pt x="4069854" y="10744"/>
                </a:moveTo>
                <a:cubicBezTo>
                  <a:pt x="4085481" y="11612"/>
                  <a:pt x="4098069" y="17689"/>
                  <a:pt x="4107619" y="28976"/>
                </a:cubicBezTo>
                <a:cubicBezTo>
                  <a:pt x="4110224" y="31580"/>
                  <a:pt x="4110658" y="34619"/>
                  <a:pt x="4108921" y="38091"/>
                </a:cubicBezTo>
                <a:cubicBezTo>
                  <a:pt x="4106317" y="44168"/>
                  <a:pt x="4104581" y="50680"/>
                  <a:pt x="4103712" y="57625"/>
                </a:cubicBezTo>
                <a:cubicBezTo>
                  <a:pt x="4108053" y="55889"/>
                  <a:pt x="4111526" y="55020"/>
                  <a:pt x="4114130" y="55020"/>
                </a:cubicBezTo>
                <a:cubicBezTo>
                  <a:pt x="4117603" y="53284"/>
                  <a:pt x="4120642" y="53284"/>
                  <a:pt x="4123246" y="55020"/>
                </a:cubicBezTo>
                <a:cubicBezTo>
                  <a:pt x="4128455" y="56757"/>
                  <a:pt x="4131928" y="59795"/>
                  <a:pt x="4133664" y="64136"/>
                </a:cubicBezTo>
                <a:cubicBezTo>
                  <a:pt x="4136269" y="65872"/>
                  <a:pt x="4136269" y="68477"/>
                  <a:pt x="4133664" y="71950"/>
                </a:cubicBezTo>
                <a:cubicBezTo>
                  <a:pt x="4130191" y="75422"/>
                  <a:pt x="4124114" y="78027"/>
                  <a:pt x="4115433" y="79763"/>
                </a:cubicBezTo>
                <a:cubicBezTo>
                  <a:pt x="4111092" y="79763"/>
                  <a:pt x="4108053" y="80197"/>
                  <a:pt x="4106317" y="81065"/>
                </a:cubicBezTo>
                <a:cubicBezTo>
                  <a:pt x="4105449" y="81065"/>
                  <a:pt x="4104146" y="81499"/>
                  <a:pt x="4102410" y="82368"/>
                </a:cubicBezTo>
                <a:cubicBezTo>
                  <a:pt x="4100674" y="82368"/>
                  <a:pt x="4099372" y="82802"/>
                  <a:pt x="4098503" y="83670"/>
                </a:cubicBezTo>
                <a:cubicBezTo>
                  <a:pt x="4097635" y="88879"/>
                  <a:pt x="4096333" y="94088"/>
                  <a:pt x="4094597" y="99297"/>
                </a:cubicBezTo>
                <a:cubicBezTo>
                  <a:pt x="4097201" y="98429"/>
                  <a:pt x="4100240" y="97560"/>
                  <a:pt x="4103712" y="96692"/>
                </a:cubicBezTo>
                <a:cubicBezTo>
                  <a:pt x="4108053" y="94956"/>
                  <a:pt x="4111092" y="94088"/>
                  <a:pt x="4112828" y="94088"/>
                </a:cubicBezTo>
                <a:cubicBezTo>
                  <a:pt x="4115433" y="92352"/>
                  <a:pt x="4118471" y="92352"/>
                  <a:pt x="4121944" y="94088"/>
                </a:cubicBezTo>
                <a:cubicBezTo>
                  <a:pt x="4121944" y="93220"/>
                  <a:pt x="4122812" y="93220"/>
                  <a:pt x="4124548" y="94088"/>
                </a:cubicBezTo>
                <a:cubicBezTo>
                  <a:pt x="4131494" y="98429"/>
                  <a:pt x="4137571" y="104072"/>
                  <a:pt x="4142780" y="111017"/>
                </a:cubicBezTo>
                <a:cubicBezTo>
                  <a:pt x="4145384" y="114490"/>
                  <a:pt x="4145818" y="118831"/>
                  <a:pt x="4144082" y="124040"/>
                </a:cubicBezTo>
                <a:cubicBezTo>
                  <a:pt x="4144082" y="124040"/>
                  <a:pt x="4144082" y="124474"/>
                  <a:pt x="4144082" y="125342"/>
                </a:cubicBezTo>
                <a:cubicBezTo>
                  <a:pt x="4137137" y="139232"/>
                  <a:pt x="4131060" y="153991"/>
                  <a:pt x="4125851" y="169618"/>
                </a:cubicBezTo>
                <a:cubicBezTo>
                  <a:pt x="4124114" y="176563"/>
                  <a:pt x="4121076" y="180470"/>
                  <a:pt x="4116735" y="181338"/>
                </a:cubicBezTo>
                <a:cubicBezTo>
                  <a:pt x="4115867" y="182207"/>
                  <a:pt x="4114130" y="182207"/>
                  <a:pt x="4111526" y="181338"/>
                </a:cubicBezTo>
                <a:cubicBezTo>
                  <a:pt x="4110658" y="181338"/>
                  <a:pt x="4110224" y="181338"/>
                  <a:pt x="4110224" y="181338"/>
                </a:cubicBezTo>
                <a:cubicBezTo>
                  <a:pt x="4110224" y="181338"/>
                  <a:pt x="4109355" y="180904"/>
                  <a:pt x="4107619" y="180036"/>
                </a:cubicBezTo>
                <a:cubicBezTo>
                  <a:pt x="4105883" y="178300"/>
                  <a:pt x="4104581" y="176997"/>
                  <a:pt x="4103712" y="176129"/>
                </a:cubicBezTo>
                <a:cubicBezTo>
                  <a:pt x="4101976" y="176129"/>
                  <a:pt x="4098937" y="176563"/>
                  <a:pt x="4094597" y="177432"/>
                </a:cubicBezTo>
                <a:cubicBezTo>
                  <a:pt x="4096333" y="177432"/>
                  <a:pt x="4097201" y="178300"/>
                  <a:pt x="4097201" y="180036"/>
                </a:cubicBezTo>
                <a:cubicBezTo>
                  <a:pt x="4098069" y="181772"/>
                  <a:pt x="4098503" y="183509"/>
                  <a:pt x="4098503" y="185245"/>
                </a:cubicBezTo>
                <a:cubicBezTo>
                  <a:pt x="4098503" y="187850"/>
                  <a:pt x="4098069" y="190454"/>
                  <a:pt x="4097201" y="193059"/>
                </a:cubicBezTo>
                <a:cubicBezTo>
                  <a:pt x="4107619" y="190454"/>
                  <a:pt x="4114999" y="188284"/>
                  <a:pt x="4119339" y="186547"/>
                </a:cubicBezTo>
                <a:cubicBezTo>
                  <a:pt x="4126285" y="184811"/>
                  <a:pt x="4131494" y="184811"/>
                  <a:pt x="4134966" y="186547"/>
                </a:cubicBezTo>
                <a:cubicBezTo>
                  <a:pt x="4134966" y="186547"/>
                  <a:pt x="4135400" y="186981"/>
                  <a:pt x="4136269" y="187850"/>
                </a:cubicBezTo>
                <a:cubicBezTo>
                  <a:pt x="4141477" y="192190"/>
                  <a:pt x="4144950" y="195663"/>
                  <a:pt x="4146686" y="198268"/>
                </a:cubicBezTo>
                <a:cubicBezTo>
                  <a:pt x="4150159" y="177432"/>
                  <a:pt x="4151895" y="154859"/>
                  <a:pt x="4151895" y="130551"/>
                </a:cubicBezTo>
                <a:cubicBezTo>
                  <a:pt x="4151895" y="96692"/>
                  <a:pt x="4147989" y="74988"/>
                  <a:pt x="4140175" y="65438"/>
                </a:cubicBezTo>
                <a:cubicBezTo>
                  <a:pt x="4137571" y="57625"/>
                  <a:pt x="4140609" y="54152"/>
                  <a:pt x="4149291" y="55020"/>
                </a:cubicBezTo>
                <a:cubicBezTo>
                  <a:pt x="4151027" y="55020"/>
                  <a:pt x="4154500" y="55889"/>
                  <a:pt x="4159709" y="57625"/>
                </a:cubicBezTo>
                <a:cubicBezTo>
                  <a:pt x="4163182" y="58493"/>
                  <a:pt x="4165786" y="58927"/>
                  <a:pt x="4167522" y="58927"/>
                </a:cubicBezTo>
                <a:cubicBezTo>
                  <a:pt x="4184018" y="56323"/>
                  <a:pt x="4197474" y="51982"/>
                  <a:pt x="4207892" y="45905"/>
                </a:cubicBezTo>
                <a:cubicBezTo>
                  <a:pt x="4213101" y="43300"/>
                  <a:pt x="4219178" y="43300"/>
                  <a:pt x="4226123" y="45905"/>
                </a:cubicBezTo>
                <a:cubicBezTo>
                  <a:pt x="4238278" y="52850"/>
                  <a:pt x="4246091" y="59795"/>
                  <a:pt x="4249564" y="66741"/>
                </a:cubicBezTo>
                <a:cubicBezTo>
                  <a:pt x="4251300" y="71081"/>
                  <a:pt x="4251300" y="74554"/>
                  <a:pt x="4249564" y="77159"/>
                </a:cubicBezTo>
                <a:cubicBezTo>
                  <a:pt x="4245223" y="81499"/>
                  <a:pt x="4243487" y="90181"/>
                  <a:pt x="4244355" y="103204"/>
                </a:cubicBezTo>
                <a:cubicBezTo>
                  <a:pt x="4244355" y="104940"/>
                  <a:pt x="4244355" y="108413"/>
                  <a:pt x="4244355" y="113622"/>
                </a:cubicBezTo>
                <a:cubicBezTo>
                  <a:pt x="4246091" y="157898"/>
                  <a:pt x="4248696" y="199136"/>
                  <a:pt x="4252168" y="237335"/>
                </a:cubicBezTo>
                <a:cubicBezTo>
                  <a:pt x="4252168" y="256435"/>
                  <a:pt x="4244355" y="271193"/>
                  <a:pt x="4228728" y="281611"/>
                </a:cubicBezTo>
                <a:cubicBezTo>
                  <a:pt x="4222651" y="284216"/>
                  <a:pt x="4217876" y="282914"/>
                  <a:pt x="4214403" y="277705"/>
                </a:cubicBezTo>
                <a:cubicBezTo>
                  <a:pt x="4205722" y="257737"/>
                  <a:pt x="4195304" y="245148"/>
                  <a:pt x="4183149" y="239939"/>
                </a:cubicBezTo>
                <a:cubicBezTo>
                  <a:pt x="4181413" y="239071"/>
                  <a:pt x="4180545" y="238203"/>
                  <a:pt x="4180545" y="237335"/>
                </a:cubicBezTo>
                <a:cubicBezTo>
                  <a:pt x="4181413" y="236467"/>
                  <a:pt x="4183149" y="236033"/>
                  <a:pt x="4185754" y="236033"/>
                </a:cubicBezTo>
                <a:cubicBezTo>
                  <a:pt x="4187490" y="236033"/>
                  <a:pt x="4190095" y="236033"/>
                  <a:pt x="4193567" y="236033"/>
                </a:cubicBezTo>
                <a:cubicBezTo>
                  <a:pt x="4201381" y="235165"/>
                  <a:pt x="4207024" y="235165"/>
                  <a:pt x="4210497" y="236033"/>
                </a:cubicBezTo>
                <a:cubicBezTo>
                  <a:pt x="4213969" y="236033"/>
                  <a:pt x="4215706" y="233428"/>
                  <a:pt x="4215706" y="228219"/>
                </a:cubicBezTo>
                <a:cubicBezTo>
                  <a:pt x="4214837" y="224747"/>
                  <a:pt x="4214403" y="217367"/>
                  <a:pt x="4214403" y="206081"/>
                </a:cubicBezTo>
                <a:cubicBezTo>
                  <a:pt x="4213535" y="196531"/>
                  <a:pt x="4213101" y="189152"/>
                  <a:pt x="4213101" y="183943"/>
                </a:cubicBezTo>
                <a:cubicBezTo>
                  <a:pt x="4200947" y="186547"/>
                  <a:pt x="4188792" y="187850"/>
                  <a:pt x="4176638" y="187850"/>
                </a:cubicBezTo>
                <a:cubicBezTo>
                  <a:pt x="4175770" y="191322"/>
                  <a:pt x="4174902" y="196097"/>
                  <a:pt x="4174034" y="202174"/>
                </a:cubicBezTo>
                <a:cubicBezTo>
                  <a:pt x="4172297" y="205647"/>
                  <a:pt x="4171429" y="208251"/>
                  <a:pt x="4171429" y="209988"/>
                </a:cubicBezTo>
                <a:cubicBezTo>
                  <a:pt x="4161879" y="240373"/>
                  <a:pt x="4145384" y="262078"/>
                  <a:pt x="4121944" y="275100"/>
                </a:cubicBezTo>
                <a:cubicBezTo>
                  <a:pt x="4117603" y="278573"/>
                  <a:pt x="4116735" y="277705"/>
                  <a:pt x="4119339" y="272496"/>
                </a:cubicBezTo>
                <a:cubicBezTo>
                  <a:pt x="4130626" y="255132"/>
                  <a:pt x="4138873" y="233862"/>
                  <a:pt x="4144082" y="208685"/>
                </a:cubicBezTo>
                <a:cubicBezTo>
                  <a:pt x="4138873" y="209554"/>
                  <a:pt x="4128021" y="212158"/>
                  <a:pt x="4111526" y="216499"/>
                </a:cubicBezTo>
                <a:cubicBezTo>
                  <a:pt x="4105449" y="218235"/>
                  <a:pt x="4100674" y="219538"/>
                  <a:pt x="4097201" y="220406"/>
                </a:cubicBezTo>
                <a:cubicBezTo>
                  <a:pt x="4096333" y="230824"/>
                  <a:pt x="4095899" y="246451"/>
                  <a:pt x="4095899" y="267287"/>
                </a:cubicBezTo>
                <a:cubicBezTo>
                  <a:pt x="4095899" y="272496"/>
                  <a:pt x="4094163" y="277705"/>
                  <a:pt x="4090690" y="282914"/>
                </a:cubicBezTo>
                <a:cubicBezTo>
                  <a:pt x="4086349" y="287254"/>
                  <a:pt x="4081140" y="287254"/>
                  <a:pt x="4075063" y="282914"/>
                </a:cubicBezTo>
                <a:cubicBezTo>
                  <a:pt x="4071590" y="280309"/>
                  <a:pt x="4068552" y="276836"/>
                  <a:pt x="4065947" y="272496"/>
                </a:cubicBezTo>
                <a:cubicBezTo>
                  <a:pt x="4063343" y="265550"/>
                  <a:pt x="4062474" y="259039"/>
                  <a:pt x="4063343" y="252962"/>
                </a:cubicBezTo>
                <a:cubicBezTo>
                  <a:pt x="4065079" y="246885"/>
                  <a:pt x="4065947" y="238637"/>
                  <a:pt x="4065947" y="228219"/>
                </a:cubicBezTo>
                <a:cubicBezTo>
                  <a:pt x="4060738" y="229956"/>
                  <a:pt x="4052925" y="232560"/>
                  <a:pt x="4042507" y="236033"/>
                </a:cubicBezTo>
                <a:cubicBezTo>
                  <a:pt x="4033825" y="238637"/>
                  <a:pt x="4027748" y="240373"/>
                  <a:pt x="4024275" y="241242"/>
                </a:cubicBezTo>
                <a:cubicBezTo>
                  <a:pt x="4019066" y="242110"/>
                  <a:pt x="4015160" y="242110"/>
                  <a:pt x="4012555" y="241242"/>
                </a:cubicBezTo>
                <a:cubicBezTo>
                  <a:pt x="4008214" y="239505"/>
                  <a:pt x="4002137" y="233428"/>
                  <a:pt x="3994324" y="223010"/>
                </a:cubicBezTo>
                <a:cubicBezTo>
                  <a:pt x="3993455" y="222142"/>
                  <a:pt x="3993021" y="221708"/>
                  <a:pt x="3993021" y="221708"/>
                </a:cubicBezTo>
                <a:cubicBezTo>
                  <a:pt x="3990417" y="219103"/>
                  <a:pt x="3991719" y="216933"/>
                  <a:pt x="3996928" y="215197"/>
                </a:cubicBezTo>
                <a:cubicBezTo>
                  <a:pt x="4007346" y="214329"/>
                  <a:pt x="4028616" y="209988"/>
                  <a:pt x="4060738" y="202174"/>
                </a:cubicBezTo>
                <a:cubicBezTo>
                  <a:pt x="4062474" y="202174"/>
                  <a:pt x="4064211" y="201740"/>
                  <a:pt x="4065947" y="200872"/>
                </a:cubicBezTo>
                <a:cubicBezTo>
                  <a:pt x="4065947" y="195663"/>
                  <a:pt x="4065947" y="189152"/>
                  <a:pt x="4065947" y="181338"/>
                </a:cubicBezTo>
                <a:cubicBezTo>
                  <a:pt x="4065079" y="181338"/>
                  <a:pt x="4064211" y="181338"/>
                  <a:pt x="4063343" y="181338"/>
                </a:cubicBezTo>
                <a:cubicBezTo>
                  <a:pt x="4061606" y="182207"/>
                  <a:pt x="4060304" y="182641"/>
                  <a:pt x="4059436" y="182641"/>
                </a:cubicBezTo>
                <a:cubicBezTo>
                  <a:pt x="4059436" y="182641"/>
                  <a:pt x="4059436" y="183075"/>
                  <a:pt x="4059436" y="183943"/>
                </a:cubicBezTo>
                <a:cubicBezTo>
                  <a:pt x="4060304" y="187415"/>
                  <a:pt x="4059436" y="190020"/>
                  <a:pt x="4056831" y="191756"/>
                </a:cubicBezTo>
                <a:cubicBezTo>
                  <a:pt x="4052491" y="195229"/>
                  <a:pt x="4048584" y="195229"/>
                  <a:pt x="4045111" y="191756"/>
                </a:cubicBezTo>
                <a:cubicBezTo>
                  <a:pt x="4039902" y="193493"/>
                  <a:pt x="4033391" y="176997"/>
                  <a:pt x="4025577" y="142271"/>
                </a:cubicBezTo>
                <a:cubicBezTo>
                  <a:pt x="4023841" y="134457"/>
                  <a:pt x="4020368" y="127512"/>
                  <a:pt x="4015160" y="121435"/>
                </a:cubicBezTo>
                <a:cubicBezTo>
                  <a:pt x="4012555" y="116226"/>
                  <a:pt x="4013423" y="112753"/>
                  <a:pt x="4017764" y="111017"/>
                </a:cubicBezTo>
                <a:cubicBezTo>
                  <a:pt x="4023841" y="111017"/>
                  <a:pt x="4031220" y="111885"/>
                  <a:pt x="4039902" y="113622"/>
                </a:cubicBezTo>
                <a:cubicBezTo>
                  <a:pt x="4043375" y="112753"/>
                  <a:pt x="4048584" y="111451"/>
                  <a:pt x="4055529" y="109715"/>
                </a:cubicBezTo>
                <a:cubicBezTo>
                  <a:pt x="4060738" y="108847"/>
                  <a:pt x="4064645" y="107978"/>
                  <a:pt x="4067249" y="107110"/>
                </a:cubicBezTo>
                <a:cubicBezTo>
                  <a:pt x="4068118" y="105374"/>
                  <a:pt x="4068552" y="102335"/>
                  <a:pt x="4068552" y="97995"/>
                </a:cubicBezTo>
                <a:cubicBezTo>
                  <a:pt x="4069420" y="94522"/>
                  <a:pt x="4069854" y="91917"/>
                  <a:pt x="4069854" y="90181"/>
                </a:cubicBezTo>
                <a:cubicBezTo>
                  <a:pt x="4062040" y="91917"/>
                  <a:pt x="4055095" y="92786"/>
                  <a:pt x="4049018" y="92786"/>
                </a:cubicBezTo>
                <a:cubicBezTo>
                  <a:pt x="4045545" y="94522"/>
                  <a:pt x="4041638" y="94088"/>
                  <a:pt x="4037298" y="91483"/>
                </a:cubicBezTo>
                <a:cubicBezTo>
                  <a:pt x="4032089" y="88879"/>
                  <a:pt x="4026880" y="84972"/>
                  <a:pt x="4021671" y="79763"/>
                </a:cubicBezTo>
                <a:cubicBezTo>
                  <a:pt x="4019935" y="75422"/>
                  <a:pt x="4020802" y="73252"/>
                  <a:pt x="4024275" y="73252"/>
                </a:cubicBezTo>
                <a:cubicBezTo>
                  <a:pt x="4026011" y="73252"/>
                  <a:pt x="4031655" y="72384"/>
                  <a:pt x="4041204" y="70647"/>
                </a:cubicBezTo>
                <a:cubicBezTo>
                  <a:pt x="4048150" y="69779"/>
                  <a:pt x="4053793" y="68911"/>
                  <a:pt x="4058134" y="68043"/>
                </a:cubicBezTo>
                <a:cubicBezTo>
                  <a:pt x="4059870" y="67175"/>
                  <a:pt x="4062040" y="66741"/>
                  <a:pt x="4064645" y="66741"/>
                </a:cubicBezTo>
                <a:cubicBezTo>
                  <a:pt x="4067249" y="65872"/>
                  <a:pt x="4068986" y="65438"/>
                  <a:pt x="4069854" y="65438"/>
                </a:cubicBezTo>
                <a:cubicBezTo>
                  <a:pt x="4069854" y="48943"/>
                  <a:pt x="4067683" y="32014"/>
                  <a:pt x="4063343" y="14651"/>
                </a:cubicBezTo>
                <a:cubicBezTo>
                  <a:pt x="4064211" y="11178"/>
                  <a:pt x="4066381" y="9876"/>
                  <a:pt x="4069854" y="10744"/>
                </a:cubicBezTo>
                <a:close/>
                <a:moveTo>
                  <a:pt x="7862236" y="9767"/>
                </a:moveTo>
                <a:cubicBezTo>
                  <a:pt x="7865274" y="9984"/>
                  <a:pt x="7868096" y="10744"/>
                  <a:pt x="7870700" y="12046"/>
                </a:cubicBezTo>
                <a:cubicBezTo>
                  <a:pt x="7876778" y="15519"/>
                  <a:pt x="7882855" y="20294"/>
                  <a:pt x="7888932" y="26371"/>
                </a:cubicBezTo>
                <a:cubicBezTo>
                  <a:pt x="7892405" y="34185"/>
                  <a:pt x="7890234" y="38959"/>
                  <a:pt x="7882420" y="40696"/>
                </a:cubicBezTo>
                <a:cubicBezTo>
                  <a:pt x="7876344" y="41564"/>
                  <a:pt x="7865926" y="42866"/>
                  <a:pt x="7851167" y="44602"/>
                </a:cubicBezTo>
                <a:cubicBezTo>
                  <a:pt x="7840749" y="45471"/>
                  <a:pt x="7832502" y="46339"/>
                  <a:pt x="7826424" y="47207"/>
                </a:cubicBezTo>
                <a:cubicBezTo>
                  <a:pt x="7829028" y="48075"/>
                  <a:pt x="7831633" y="49377"/>
                  <a:pt x="7834238" y="51114"/>
                </a:cubicBezTo>
                <a:cubicBezTo>
                  <a:pt x="7838578" y="55455"/>
                  <a:pt x="7838578" y="58927"/>
                  <a:pt x="7834238" y="61532"/>
                </a:cubicBezTo>
                <a:cubicBezTo>
                  <a:pt x="7833370" y="62400"/>
                  <a:pt x="7831200" y="64136"/>
                  <a:pt x="7827726" y="66741"/>
                </a:cubicBezTo>
                <a:cubicBezTo>
                  <a:pt x="7829463" y="65004"/>
                  <a:pt x="7828595" y="65438"/>
                  <a:pt x="7825122" y="68043"/>
                </a:cubicBezTo>
                <a:cubicBezTo>
                  <a:pt x="7819913" y="73252"/>
                  <a:pt x="7814270" y="78027"/>
                  <a:pt x="7808192" y="82368"/>
                </a:cubicBezTo>
                <a:cubicBezTo>
                  <a:pt x="7807324" y="83236"/>
                  <a:pt x="7806022" y="84538"/>
                  <a:pt x="7804286" y="86274"/>
                </a:cubicBezTo>
                <a:cubicBezTo>
                  <a:pt x="7812100" y="83670"/>
                  <a:pt x="7819913" y="81934"/>
                  <a:pt x="7827726" y="81065"/>
                </a:cubicBezTo>
                <a:cubicBezTo>
                  <a:pt x="7833804" y="81065"/>
                  <a:pt x="7841618" y="78895"/>
                  <a:pt x="7851167" y="74554"/>
                </a:cubicBezTo>
                <a:cubicBezTo>
                  <a:pt x="7858980" y="71950"/>
                  <a:pt x="7865492" y="71950"/>
                  <a:pt x="7870700" y="74554"/>
                </a:cubicBezTo>
                <a:cubicBezTo>
                  <a:pt x="7881987" y="78027"/>
                  <a:pt x="7890668" y="84538"/>
                  <a:pt x="7896746" y="94088"/>
                </a:cubicBezTo>
                <a:cubicBezTo>
                  <a:pt x="7901086" y="100165"/>
                  <a:pt x="7900652" y="105374"/>
                  <a:pt x="7895443" y="109715"/>
                </a:cubicBezTo>
                <a:cubicBezTo>
                  <a:pt x="7894575" y="110583"/>
                  <a:pt x="7892405" y="115358"/>
                  <a:pt x="7888932" y="124039"/>
                </a:cubicBezTo>
                <a:cubicBezTo>
                  <a:pt x="7888064" y="127512"/>
                  <a:pt x="7887196" y="132287"/>
                  <a:pt x="7886328" y="138364"/>
                </a:cubicBezTo>
                <a:cubicBezTo>
                  <a:pt x="7884592" y="148782"/>
                  <a:pt x="7882855" y="157030"/>
                  <a:pt x="7881118" y="163107"/>
                </a:cubicBezTo>
                <a:cubicBezTo>
                  <a:pt x="7876778" y="171789"/>
                  <a:pt x="7869832" y="176563"/>
                  <a:pt x="7860282" y="177432"/>
                </a:cubicBezTo>
                <a:cubicBezTo>
                  <a:pt x="7852469" y="175695"/>
                  <a:pt x="7847694" y="171789"/>
                  <a:pt x="7845958" y="165711"/>
                </a:cubicBezTo>
                <a:cubicBezTo>
                  <a:pt x="7845958" y="165711"/>
                  <a:pt x="7845958" y="165277"/>
                  <a:pt x="7845958" y="164409"/>
                </a:cubicBezTo>
                <a:cubicBezTo>
                  <a:pt x="7844222" y="164409"/>
                  <a:pt x="7841618" y="164843"/>
                  <a:pt x="7838144" y="165711"/>
                </a:cubicBezTo>
                <a:cubicBezTo>
                  <a:pt x="7833804" y="165711"/>
                  <a:pt x="7830765" y="166145"/>
                  <a:pt x="7829028" y="167014"/>
                </a:cubicBezTo>
                <a:cubicBezTo>
                  <a:pt x="7829897" y="167882"/>
                  <a:pt x="7830765" y="168750"/>
                  <a:pt x="7831633" y="169618"/>
                </a:cubicBezTo>
                <a:cubicBezTo>
                  <a:pt x="7832502" y="169618"/>
                  <a:pt x="7833804" y="170920"/>
                  <a:pt x="7835540" y="173525"/>
                </a:cubicBezTo>
                <a:cubicBezTo>
                  <a:pt x="7839013" y="178734"/>
                  <a:pt x="7839881" y="183075"/>
                  <a:pt x="7838144" y="186547"/>
                </a:cubicBezTo>
                <a:cubicBezTo>
                  <a:pt x="7835540" y="192624"/>
                  <a:pt x="7834238" y="199570"/>
                  <a:pt x="7834238" y="207383"/>
                </a:cubicBezTo>
                <a:lnTo>
                  <a:pt x="7834238" y="234730"/>
                </a:lnTo>
                <a:cubicBezTo>
                  <a:pt x="7834238" y="246017"/>
                  <a:pt x="7832936" y="254698"/>
                  <a:pt x="7830331" y="260775"/>
                </a:cubicBezTo>
                <a:cubicBezTo>
                  <a:pt x="7823386" y="277270"/>
                  <a:pt x="7815138" y="285952"/>
                  <a:pt x="7805588" y="286820"/>
                </a:cubicBezTo>
                <a:cubicBezTo>
                  <a:pt x="7802116" y="286820"/>
                  <a:pt x="7799511" y="285084"/>
                  <a:pt x="7797774" y="281611"/>
                </a:cubicBezTo>
                <a:cubicBezTo>
                  <a:pt x="7789094" y="262512"/>
                  <a:pt x="7777808" y="248621"/>
                  <a:pt x="7763916" y="239939"/>
                </a:cubicBezTo>
                <a:cubicBezTo>
                  <a:pt x="7762180" y="246885"/>
                  <a:pt x="7759142" y="252528"/>
                  <a:pt x="7754800" y="256869"/>
                </a:cubicBezTo>
                <a:cubicBezTo>
                  <a:pt x="7749592" y="260341"/>
                  <a:pt x="7744382" y="260341"/>
                  <a:pt x="7739174" y="256869"/>
                </a:cubicBezTo>
                <a:cubicBezTo>
                  <a:pt x="7729624" y="250791"/>
                  <a:pt x="7724849" y="242544"/>
                  <a:pt x="7724849" y="232126"/>
                </a:cubicBezTo>
                <a:cubicBezTo>
                  <a:pt x="7725718" y="222576"/>
                  <a:pt x="7730058" y="214763"/>
                  <a:pt x="7737872" y="208685"/>
                </a:cubicBezTo>
                <a:cubicBezTo>
                  <a:pt x="7747422" y="200004"/>
                  <a:pt x="7754800" y="190020"/>
                  <a:pt x="7760010" y="178734"/>
                </a:cubicBezTo>
                <a:cubicBezTo>
                  <a:pt x="7760878" y="176997"/>
                  <a:pt x="7761746" y="176129"/>
                  <a:pt x="7762614" y="176129"/>
                </a:cubicBezTo>
                <a:cubicBezTo>
                  <a:pt x="7762614" y="176129"/>
                  <a:pt x="7763048" y="176997"/>
                  <a:pt x="7763916" y="178734"/>
                </a:cubicBezTo>
                <a:cubicBezTo>
                  <a:pt x="7769126" y="190888"/>
                  <a:pt x="7769994" y="208685"/>
                  <a:pt x="7766521" y="232126"/>
                </a:cubicBezTo>
                <a:cubicBezTo>
                  <a:pt x="7765653" y="233862"/>
                  <a:pt x="7765218" y="234730"/>
                  <a:pt x="7765218" y="234730"/>
                </a:cubicBezTo>
                <a:cubicBezTo>
                  <a:pt x="7779110" y="236467"/>
                  <a:pt x="7789094" y="237335"/>
                  <a:pt x="7795170" y="237335"/>
                </a:cubicBezTo>
                <a:cubicBezTo>
                  <a:pt x="7796906" y="238203"/>
                  <a:pt x="7798209" y="238203"/>
                  <a:pt x="7799077" y="237335"/>
                </a:cubicBezTo>
                <a:cubicBezTo>
                  <a:pt x="7799077" y="237335"/>
                  <a:pt x="7799077" y="236033"/>
                  <a:pt x="7799077" y="233428"/>
                </a:cubicBezTo>
                <a:cubicBezTo>
                  <a:pt x="7799077" y="228219"/>
                  <a:pt x="7799077" y="221274"/>
                  <a:pt x="7799077" y="212592"/>
                </a:cubicBezTo>
                <a:cubicBezTo>
                  <a:pt x="7799946" y="200438"/>
                  <a:pt x="7799946" y="191756"/>
                  <a:pt x="7799077" y="186547"/>
                </a:cubicBezTo>
                <a:cubicBezTo>
                  <a:pt x="7799077" y="176997"/>
                  <a:pt x="7798644" y="170486"/>
                  <a:pt x="7797774" y="167014"/>
                </a:cubicBezTo>
                <a:cubicBezTo>
                  <a:pt x="7793434" y="167014"/>
                  <a:pt x="7789961" y="166145"/>
                  <a:pt x="7787356" y="164409"/>
                </a:cubicBezTo>
                <a:cubicBezTo>
                  <a:pt x="7787356" y="173959"/>
                  <a:pt x="7783884" y="178734"/>
                  <a:pt x="7776939" y="178734"/>
                </a:cubicBezTo>
                <a:cubicBezTo>
                  <a:pt x="7772598" y="177866"/>
                  <a:pt x="7768258" y="176129"/>
                  <a:pt x="7763916" y="173525"/>
                </a:cubicBezTo>
                <a:cubicBezTo>
                  <a:pt x="7762180" y="170920"/>
                  <a:pt x="7760444" y="164843"/>
                  <a:pt x="7758708" y="155293"/>
                </a:cubicBezTo>
                <a:cubicBezTo>
                  <a:pt x="7757840" y="152689"/>
                  <a:pt x="7757405" y="150519"/>
                  <a:pt x="7757405" y="148782"/>
                </a:cubicBezTo>
                <a:cubicBezTo>
                  <a:pt x="7757405" y="142705"/>
                  <a:pt x="7754800" y="130551"/>
                  <a:pt x="7749592" y="112319"/>
                </a:cubicBezTo>
                <a:cubicBezTo>
                  <a:pt x="7749592" y="111451"/>
                  <a:pt x="7749158" y="110149"/>
                  <a:pt x="7748290" y="108413"/>
                </a:cubicBezTo>
                <a:cubicBezTo>
                  <a:pt x="7748290" y="106676"/>
                  <a:pt x="7748290" y="105808"/>
                  <a:pt x="7748290" y="105808"/>
                </a:cubicBezTo>
                <a:cubicBezTo>
                  <a:pt x="7742212" y="128380"/>
                  <a:pt x="7732662" y="152689"/>
                  <a:pt x="7719640" y="178734"/>
                </a:cubicBezTo>
                <a:cubicBezTo>
                  <a:pt x="7705750" y="207383"/>
                  <a:pt x="7683177" y="230824"/>
                  <a:pt x="7651923" y="249055"/>
                </a:cubicBezTo>
                <a:cubicBezTo>
                  <a:pt x="7650187" y="249923"/>
                  <a:pt x="7648885" y="249923"/>
                  <a:pt x="7648016" y="249055"/>
                </a:cubicBezTo>
                <a:cubicBezTo>
                  <a:pt x="7648016" y="248187"/>
                  <a:pt x="7648450" y="246885"/>
                  <a:pt x="7649318" y="245148"/>
                </a:cubicBezTo>
                <a:cubicBezTo>
                  <a:pt x="7690990" y="185245"/>
                  <a:pt x="7714865" y="124908"/>
                  <a:pt x="7720942" y="64136"/>
                </a:cubicBezTo>
                <a:cubicBezTo>
                  <a:pt x="7723546" y="48509"/>
                  <a:pt x="7722244" y="36355"/>
                  <a:pt x="7717036" y="27673"/>
                </a:cubicBezTo>
                <a:cubicBezTo>
                  <a:pt x="7715300" y="21596"/>
                  <a:pt x="7717904" y="18992"/>
                  <a:pt x="7724849" y="19860"/>
                </a:cubicBezTo>
                <a:cubicBezTo>
                  <a:pt x="7734399" y="22464"/>
                  <a:pt x="7743080" y="25503"/>
                  <a:pt x="7750894" y="28976"/>
                </a:cubicBezTo>
                <a:cubicBezTo>
                  <a:pt x="7774334" y="26371"/>
                  <a:pt x="7799077" y="22464"/>
                  <a:pt x="7825122" y="17255"/>
                </a:cubicBezTo>
                <a:cubicBezTo>
                  <a:pt x="7832936" y="16387"/>
                  <a:pt x="7841183" y="14651"/>
                  <a:pt x="7849864" y="12046"/>
                </a:cubicBezTo>
                <a:cubicBezTo>
                  <a:pt x="7848996" y="12046"/>
                  <a:pt x="7849864" y="11612"/>
                  <a:pt x="7852469" y="10744"/>
                </a:cubicBezTo>
                <a:cubicBezTo>
                  <a:pt x="7855942" y="9876"/>
                  <a:pt x="7859198" y="9550"/>
                  <a:pt x="7862236" y="9767"/>
                </a:cubicBezTo>
                <a:close/>
                <a:moveTo>
                  <a:pt x="6810672" y="9442"/>
                </a:moveTo>
                <a:cubicBezTo>
                  <a:pt x="6820222" y="12914"/>
                  <a:pt x="6830206" y="19860"/>
                  <a:pt x="6840624" y="30278"/>
                </a:cubicBezTo>
                <a:cubicBezTo>
                  <a:pt x="6845833" y="38091"/>
                  <a:pt x="6844530" y="43300"/>
                  <a:pt x="6836717" y="45905"/>
                </a:cubicBezTo>
                <a:cubicBezTo>
                  <a:pt x="6834981" y="45905"/>
                  <a:pt x="6832810" y="46339"/>
                  <a:pt x="6830206" y="47207"/>
                </a:cubicBezTo>
                <a:cubicBezTo>
                  <a:pt x="6822392" y="48943"/>
                  <a:pt x="6809370" y="51548"/>
                  <a:pt x="6791138" y="55020"/>
                </a:cubicBezTo>
                <a:cubicBezTo>
                  <a:pt x="6792007" y="55889"/>
                  <a:pt x="6793310" y="56757"/>
                  <a:pt x="6795045" y="57625"/>
                </a:cubicBezTo>
                <a:cubicBezTo>
                  <a:pt x="6797650" y="59361"/>
                  <a:pt x="6799820" y="61098"/>
                  <a:pt x="6801557" y="62834"/>
                </a:cubicBezTo>
                <a:cubicBezTo>
                  <a:pt x="6803293" y="65438"/>
                  <a:pt x="6804162" y="68477"/>
                  <a:pt x="6804162" y="71950"/>
                </a:cubicBezTo>
                <a:cubicBezTo>
                  <a:pt x="6818920" y="69345"/>
                  <a:pt x="6840190" y="66741"/>
                  <a:pt x="6867971" y="64136"/>
                </a:cubicBezTo>
                <a:cubicBezTo>
                  <a:pt x="6870576" y="63268"/>
                  <a:pt x="6872312" y="62834"/>
                  <a:pt x="6873180" y="62834"/>
                </a:cubicBezTo>
                <a:cubicBezTo>
                  <a:pt x="6880126" y="61098"/>
                  <a:pt x="6885334" y="61098"/>
                  <a:pt x="6888807" y="62834"/>
                </a:cubicBezTo>
                <a:cubicBezTo>
                  <a:pt x="6899225" y="66307"/>
                  <a:pt x="6907907" y="72818"/>
                  <a:pt x="6914852" y="82368"/>
                </a:cubicBezTo>
                <a:cubicBezTo>
                  <a:pt x="6919193" y="90181"/>
                  <a:pt x="6916154" y="94956"/>
                  <a:pt x="6905736" y="96692"/>
                </a:cubicBezTo>
                <a:cubicBezTo>
                  <a:pt x="6878823" y="94088"/>
                  <a:pt x="6843662" y="94956"/>
                  <a:pt x="6800255" y="99297"/>
                </a:cubicBezTo>
                <a:cubicBezTo>
                  <a:pt x="6800255" y="100165"/>
                  <a:pt x="6800255" y="101467"/>
                  <a:pt x="6800255" y="103204"/>
                </a:cubicBezTo>
                <a:cubicBezTo>
                  <a:pt x="6799386" y="104940"/>
                  <a:pt x="6798952" y="106242"/>
                  <a:pt x="6798952" y="107110"/>
                </a:cubicBezTo>
                <a:cubicBezTo>
                  <a:pt x="6798952" y="107978"/>
                  <a:pt x="6798952" y="109715"/>
                  <a:pt x="6798952" y="112319"/>
                </a:cubicBezTo>
                <a:cubicBezTo>
                  <a:pt x="6805898" y="111451"/>
                  <a:pt x="6813277" y="109715"/>
                  <a:pt x="6821090" y="107110"/>
                </a:cubicBezTo>
                <a:cubicBezTo>
                  <a:pt x="6829772" y="105374"/>
                  <a:pt x="6836284" y="104940"/>
                  <a:pt x="6840624" y="105808"/>
                </a:cubicBezTo>
                <a:cubicBezTo>
                  <a:pt x="6846702" y="107544"/>
                  <a:pt x="6854948" y="114490"/>
                  <a:pt x="6865366" y="126644"/>
                </a:cubicBezTo>
                <a:cubicBezTo>
                  <a:pt x="6869708" y="131853"/>
                  <a:pt x="6870576" y="137062"/>
                  <a:pt x="6867971" y="142271"/>
                </a:cubicBezTo>
                <a:cubicBezTo>
                  <a:pt x="6863630" y="148348"/>
                  <a:pt x="6857553" y="160936"/>
                  <a:pt x="6849740" y="180036"/>
                </a:cubicBezTo>
                <a:cubicBezTo>
                  <a:pt x="6846267" y="191322"/>
                  <a:pt x="6841926" y="199136"/>
                  <a:pt x="6836717" y="203477"/>
                </a:cubicBezTo>
                <a:cubicBezTo>
                  <a:pt x="6832376" y="206949"/>
                  <a:pt x="6828036" y="206949"/>
                  <a:pt x="6823695" y="203477"/>
                </a:cubicBezTo>
                <a:cubicBezTo>
                  <a:pt x="6820222" y="201740"/>
                  <a:pt x="6818052" y="199136"/>
                  <a:pt x="6817184" y="195663"/>
                </a:cubicBezTo>
                <a:cubicBezTo>
                  <a:pt x="6813711" y="195663"/>
                  <a:pt x="6807200" y="196531"/>
                  <a:pt x="6797650" y="198268"/>
                </a:cubicBezTo>
                <a:cubicBezTo>
                  <a:pt x="6804595" y="196531"/>
                  <a:pt x="6803293" y="196531"/>
                  <a:pt x="6793744" y="198268"/>
                </a:cubicBezTo>
                <a:lnTo>
                  <a:pt x="6792442" y="211290"/>
                </a:lnTo>
                <a:cubicBezTo>
                  <a:pt x="6802858" y="209554"/>
                  <a:pt x="6809370" y="208251"/>
                  <a:pt x="6811975" y="207383"/>
                </a:cubicBezTo>
                <a:cubicBezTo>
                  <a:pt x="6818052" y="205647"/>
                  <a:pt x="6822392" y="206081"/>
                  <a:pt x="6824998" y="208685"/>
                </a:cubicBezTo>
                <a:cubicBezTo>
                  <a:pt x="6832810" y="213894"/>
                  <a:pt x="6837152" y="217801"/>
                  <a:pt x="6838020" y="220406"/>
                </a:cubicBezTo>
                <a:cubicBezTo>
                  <a:pt x="6840624" y="223878"/>
                  <a:pt x="6841492" y="226483"/>
                  <a:pt x="6840624" y="228219"/>
                </a:cubicBezTo>
                <a:cubicBezTo>
                  <a:pt x="6840624" y="230824"/>
                  <a:pt x="6838888" y="232126"/>
                  <a:pt x="6835416" y="232126"/>
                </a:cubicBezTo>
                <a:cubicBezTo>
                  <a:pt x="6832810" y="232126"/>
                  <a:pt x="6828036" y="232560"/>
                  <a:pt x="6821090" y="233428"/>
                </a:cubicBezTo>
                <a:cubicBezTo>
                  <a:pt x="6808068" y="235165"/>
                  <a:pt x="6798084" y="236467"/>
                  <a:pt x="6791138" y="237335"/>
                </a:cubicBezTo>
                <a:cubicBezTo>
                  <a:pt x="6791138" y="239939"/>
                  <a:pt x="6790705" y="242978"/>
                  <a:pt x="6789837" y="246451"/>
                </a:cubicBezTo>
                <a:cubicBezTo>
                  <a:pt x="6789837" y="249923"/>
                  <a:pt x="6789837" y="252528"/>
                  <a:pt x="6789837" y="254264"/>
                </a:cubicBezTo>
                <a:cubicBezTo>
                  <a:pt x="6797650" y="253396"/>
                  <a:pt x="6812843" y="252094"/>
                  <a:pt x="6835416" y="250357"/>
                </a:cubicBezTo>
                <a:cubicBezTo>
                  <a:pt x="6848438" y="248621"/>
                  <a:pt x="6856251" y="247753"/>
                  <a:pt x="6858856" y="247753"/>
                </a:cubicBezTo>
                <a:cubicBezTo>
                  <a:pt x="6862328" y="246017"/>
                  <a:pt x="6866235" y="246017"/>
                  <a:pt x="6870576" y="247753"/>
                </a:cubicBezTo>
                <a:cubicBezTo>
                  <a:pt x="6878389" y="251226"/>
                  <a:pt x="6886202" y="257737"/>
                  <a:pt x="6894016" y="267287"/>
                </a:cubicBezTo>
                <a:cubicBezTo>
                  <a:pt x="6896620" y="275100"/>
                  <a:pt x="6893582" y="279007"/>
                  <a:pt x="6884900" y="279007"/>
                </a:cubicBezTo>
                <a:cubicBezTo>
                  <a:pt x="6862328" y="275534"/>
                  <a:pt x="6828470" y="274666"/>
                  <a:pt x="6783325" y="276402"/>
                </a:cubicBezTo>
                <a:cubicBezTo>
                  <a:pt x="6752940" y="279007"/>
                  <a:pt x="6725158" y="282479"/>
                  <a:pt x="6699982" y="286820"/>
                </a:cubicBezTo>
                <a:cubicBezTo>
                  <a:pt x="6694773" y="288557"/>
                  <a:pt x="6690432" y="288557"/>
                  <a:pt x="6686960" y="286820"/>
                </a:cubicBezTo>
                <a:cubicBezTo>
                  <a:pt x="6681750" y="283348"/>
                  <a:pt x="6676107" y="277705"/>
                  <a:pt x="6670030" y="269891"/>
                </a:cubicBezTo>
                <a:cubicBezTo>
                  <a:pt x="6667426" y="266418"/>
                  <a:pt x="6667860" y="264248"/>
                  <a:pt x="6671332" y="263380"/>
                </a:cubicBezTo>
                <a:cubicBezTo>
                  <a:pt x="6674805" y="263380"/>
                  <a:pt x="6699114" y="261209"/>
                  <a:pt x="6744258" y="256869"/>
                </a:cubicBezTo>
                <a:cubicBezTo>
                  <a:pt x="6752072" y="256000"/>
                  <a:pt x="6758148" y="255566"/>
                  <a:pt x="6762490" y="255566"/>
                </a:cubicBezTo>
                <a:cubicBezTo>
                  <a:pt x="6762490" y="251226"/>
                  <a:pt x="6762490" y="246451"/>
                  <a:pt x="6762490" y="241242"/>
                </a:cubicBezTo>
                <a:cubicBezTo>
                  <a:pt x="6752940" y="242978"/>
                  <a:pt x="6744692" y="243846"/>
                  <a:pt x="6737746" y="243846"/>
                </a:cubicBezTo>
                <a:cubicBezTo>
                  <a:pt x="6732538" y="244714"/>
                  <a:pt x="6728197" y="244280"/>
                  <a:pt x="6724724" y="242544"/>
                </a:cubicBezTo>
                <a:cubicBezTo>
                  <a:pt x="6722120" y="240808"/>
                  <a:pt x="6718214" y="236901"/>
                  <a:pt x="6713004" y="230824"/>
                </a:cubicBezTo>
                <a:cubicBezTo>
                  <a:pt x="6712136" y="229956"/>
                  <a:pt x="6711268" y="229087"/>
                  <a:pt x="6710400" y="228219"/>
                </a:cubicBezTo>
                <a:cubicBezTo>
                  <a:pt x="6708664" y="226483"/>
                  <a:pt x="6708229" y="224747"/>
                  <a:pt x="6709098" y="223010"/>
                </a:cubicBezTo>
                <a:cubicBezTo>
                  <a:pt x="6709966" y="222142"/>
                  <a:pt x="6711702" y="221708"/>
                  <a:pt x="6714306" y="221708"/>
                </a:cubicBezTo>
                <a:cubicBezTo>
                  <a:pt x="6717779" y="219972"/>
                  <a:pt x="6733840" y="218235"/>
                  <a:pt x="6762490" y="216499"/>
                </a:cubicBezTo>
                <a:cubicBezTo>
                  <a:pt x="6762490" y="214763"/>
                  <a:pt x="6762490" y="212158"/>
                  <a:pt x="6762490" y="208685"/>
                </a:cubicBezTo>
                <a:cubicBezTo>
                  <a:pt x="6762490" y="205213"/>
                  <a:pt x="6762056" y="202608"/>
                  <a:pt x="6761187" y="200872"/>
                </a:cubicBezTo>
                <a:cubicBezTo>
                  <a:pt x="6758583" y="200872"/>
                  <a:pt x="6755110" y="201306"/>
                  <a:pt x="6750770" y="202174"/>
                </a:cubicBezTo>
                <a:cubicBezTo>
                  <a:pt x="6745560" y="202174"/>
                  <a:pt x="6742088" y="202608"/>
                  <a:pt x="6740352" y="203477"/>
                </a:cubicBezTo>
                <a:cubicBezTo>
                  <a:pt x="6740352" y="206949"/>
                  <a:pt x="6739483" y="209554"/>
                  <a:pt x="6737746" y="211290"/>
                </a:cubicBezTo>
                <a:cubicBezTo>
                  <a:pt x="6734274" y="213894"/>
                  <a:pt x="6729933" y="213894"/>
                  <a:pt x="6724724" y="211290"/>
                </a:cubicBezTo>
                <a:cubicBezTo>
                  <a:pt x="6719515" y="211290"/>
                  <a:pt x="6715174" y="203477"/>
                  <a:pt x="6711702" y="187850"/>
                </a:cubicBezTo>
                <a:cubicBezTo>
                  <a:pt x="6703020" y="154859"/>
                  <a:pt x="6696509" y="136194"/>
                  <a:pt x="6692168" y="131853"/>
                </a:cubicBezTo>
                <a:cubicBezTo>
                  <a:pt x="6689564" y="125776"/>
                  <a:pt x="6690432" y="122303"/>
                  <a:pt x="6694773" y="121435"/>
                </a:cubicBezTo>
                <a:cubicBezTo>
                  <a:pt x="6706927" y="121435"/>
                  <a:pt x="6716042" y="123171"/>
                  <a:pt x="6722120" y="126644"/>
                </a:cubicBezTo>
                <a:cubicBezTo>
                  <a:pt x="6735142" y="124039"/>
                  <a:pt x="6747730" y="121435"/>
                  <a:pt x="6759885" y="118831"/>
                </a:cubicBezTo>
                <a:cubicBezTo>
                  <a:pt x="6759885" y="113622"/>
                  <a:pt x="6759885" y="108413"/>
                  <a:pt x="6759885" y="103204"/>
                </a:cubicBezTo>
                <a:cubicBezTo>
                  <a:pt x="6717344" y="108413"/>
                  <a:pt x="6690866" y="112319"/>
                  <a:pt x="6680448" y="114924"/>
                </a:cubicBezTo>
                <a:cubicBezTo>
                  <a:pt x="6679580" y="114924"/>
                  <a:pt x="6679146" y="114924"/>
                  <a:pt x="6679146" y="114924"/>
                </a:cubicBezTo>
                <a:cubicBezTo>
                  <a:pt x="6673937" y="116660"/>
                  <a:pt x="6669162" y="117094"/>
                  <a:pt x="6664821" y="116226"/>
                </a:cubicBezTo>
                <a:cubicBezTo>
                  <a:pt x="6654402" y="110149"/>
                  <a:pt x="6647458" y="103204"/>
                  <a:pt x="6643986" y="95390"/>
                </a:cubicBezTo>
                <a:cubicBezTo>
                  <a:pt x="6642248" y="91917"/>
                  <a:pt x="6643551" y="89747"/>
                  <a:pt x="6647892" y="88879"/>
                </a:cubicBezTo>
                <a:cubicBezTo>
                  <a:pt x="6651364" y="88879"/>
                  <a:pt x="6664387" y="87577"/>
                  <a:pt x="6686960" y="84972"/>
                </a:cubicBezTo>
                <a:cubicBezTo>
                  <a:pt x="6720818" y="82368"/>
                  <a:pt x="6744692" y="80197"/>
                  <a:pt x="6758583" y="78461"/>
                </a:cubicBezTo>
                <a:cubicBezTo>
                  <a:pt x="6756846" y="71516"/>
                  <a:pt x="6755978" y="65438"/>
                  <a:pt x="6755978" y="60229"/>
                </a:cubicBezTo>
                <a:cubicBezTo>
                  <a:pt x="6746428" y="61966"/>
                  <a:pt x="6733406" y="63268"/>
                  <a:pt x="6716911" y="64136"/>
                </a:cubicBezTo>
                <a:cubicBezTo>
                  <a:pt x="6713438" y="65004"/>
                  <a:pt x="6710834" y="65438"/>
                  <a:pt x="6709098" y="65438"/>
                </a:cubicBezTo>
                <a:cubicBezTo>
                  <a:pt x="6704756" y="65438"/>
                  <a:pt x="6702152" y="64136"/>
                  <a:pt x="6701284" y="61532"/>
                </a:cubicBezTo>
                <a:cubicBezTo>
                  <a:pt x="6702152" y="58927"/>
                  <a:pt x="6704756" y="57191"/>
                  <a:pt x="6709098" y="56323"/>
                </a:cubicBezTo>
                <a:cubicBezTo>
                  <a:pt x="6709966" y="56323"/>
                  <a:pt x="6711268" y="55889"/>
                  <a:pt x="6713004" y="55020"/>
                </a:cubicBezTo>
                <a:cubicBezTo>
                  <a:pt x="6740785" y="44602"/>
                  <a:pt x="6761621" y="35053"/>
                  <a:pt x="6775512" y="26371"/>
                </a:cubicBezTo>
                <a:cubicBezTo>
                  <a:pt x="6776380" y="26371"/>
                  <a:pt x="6777248" y="25937"/>
                  <a:pt x="6778116" y="25069"/>
                </a:cubicBezTo>
                <a:cubicBezTo>
                  <a:pt x="6786798" y="19860"/>
                  <a:pt x="6792442" y="15953"/>
                  <a:pt x="6795045" y="13349"/>
                </a:cubicBezTo>
                <a:cubicBezTo>
                  <a:pt x="6800255" y="9876"/>
                  <a:pt x="6805464" y="8574"/>
                  <a:pt x="6810672" y="9442"/>
                </a:cubicBezTo>
                <a:close/>
                <a:moveTo>
                  <a:pt x="4398020" y="4233"/>
                </a:moveTo>
                <a:cubicBezTo>
                  <a:pt x="4410174" y="9442"/>
                  <a:pt x="4419724" y="16387"/>
                  <a:pt x="4426669" y="25069"/>
                </a:cubicBezTo>
                <a:cubicBezTo>
                  <a:pt x="4431878" y="31146"/>
                  <a:pt x="4431878" y="36355"/>
                  <a:pt x="4426669" y="40696"/>
                </a:cubicBezTo>
                <a:cubicBezTo>
                  <a:pt x="4424933" y="43300"/>
                  <a:pt x="4422763" y="46339"/>
                  <a:pt x="4420158" y="49811"/>
                </a:cubicBezTo>
                <a:cubicBezTo>
                  <a:pt x="4436653" y="46339"/>
                  <a:pt x="4455319" y="41130"/>
                  <a:pt x="4476155" y="34185"/>
                </a:cubicBezTo>
                <a:cubicBezTo>
                  <a:pt x="4481364" y="30712"/>
                  <a:pt x="4486139" y="30278"/>
                  <a:pt x="4490479" y="32882"/>
                </a:cubicBezTo>
                <a:cubicBezTo>
                  <a:pt x="4497425" y="36355"/>
                  <a:pt x="4503068" y="41130"/>
                  <a:pt x="4507409" y="47207"/>
                </a:cubicBezTo>
                <a:cubicBezTo>
                  <a:pt x="4511749" y="54152"/>
                  <a:pt x="4510447" y="58493"/>
                  <a:pt x="4503502" y="60229"/>
                </a:cubicBezTo>
                <a:cubicBezTo>
                  <a:pt x="4494820" y="62834"/>
                  <a:pt x="4470512" y="67175"/>
                  <a:pt x="4430576" y="73252"/>
                </a:cubicBezTo>
                <a:cubicBezTo>
                  <a:pt x="4422763" y="74988"/>
                  <a:pt x="4417988" y="75856"/>
                  <a:pt x="4416251" y="75856"/>
                </a:cubicBezTo>
                <a:cubicBezTo>
                  <a:pt x="4411042" y="75856"/>
                  <a:pt x="4405833" y="74988"/>
                  <a:pt x="4400624" y="73252"/>
                </a:cubicBezTo>
                <a:cubicBezTo>
                  <a:pt x="4378920" y="94088"/>
                  <a:pt x="4355046" y="109715"/>
                  <a:pt x="4329001" y="120133"/>
                </a:cubicBezTo>
                <a:cubicBezTo>
                  <a:pt x="4325528" y="121869"/>
                  <a:pt x="4323358" y="122303"/>
                  <a:pt x="4322490" y="121435"/>
                </a:cubicBezTo>
                <a:cubicBezTo>
                  <a:pt x="4322490" y="119699"/>
                  <a:pt x="4323792" y="117528"/>
                  <a:pt x="4326396" y="114924"/>
                </a:cubicBezTo>
                <a:cubicBezTo>
                  <a:pt x="4342023" y="102769"/>
                  <a:pt x="4358084" y="83236"/>
                  <a:pt x="4374580" y="56323"/>
                </a:cubicBezTo>
                <a:cubicBezTo>
                  <a:pt x="4384998" y="37223"/>
                  <a:pt x="4389338" y="22030"/>
                  <a:pt x="4387602" y="10744"/>
                </a:cubicBezTo>
                <a:cubicBezTo>
                  <a:pt x="4386734" y="5535"/>
                  <a:pt x="4390207" y="3365"/>
                  <a:pt x="4398020" y="4233"/>
                </a:cubicBezTo>
                <a:close/>
                <a:moveTo>
                  <a:pt x="2471998" y="3582"/>
                </a:moveTo>
                <a:cubicBezTo>
                  <a:pt x="2475036" y="3148"/>
                  <a:pt x="2478943" y="3799"/>
                  <a:pt x="2483718" y="5535"/>
                </a:cubicBezTo>
                <a:cubicBezTo>
                  <a:pt x="2493268" y="8140"/>
                  <a:pt x="2501950" y="13783"/>
                  <a:pt x="2509763" y="22464"/>
                </a:cubicBezTo>
                <a:cubicBezTo>
                  <a:pt x="2516708" y="28541"/>
                  <a:pt x="2516708" y="33316"/>
                  <a:pt x="2509763" y="36789"/>
                </a:cubicBezTo>
                <a:cubicBezTo>
                  <a:pt x="2503686" y="38525"/>
                  <a:pt x="2495438" y="41998"/>
                  <a:pt x="2485020" y="47207"/>
                </a:cubicBezTo>
                <a:cubicBezTo>
                  <a:pt x="2483284" y="48075"/>
                  <a:pt x="2480680" y="49377"/>
                  <a:pt x="2477207" y="51114"/>
                </a:cubicBezTo>
                <a:cubicBezTo>
                  <a:pt x="2470261" y="53718"/>
                  <a:pt x="2464619" y="55889"/>
                  <a:pt x="2460278" y="57625"/>
                </a:cubicBezTo>
                <a:cubicBezTo>
                  <a:pt x="2466355" y="61098"/>
                  <a:pt x="2471998" y="65004"/>
                  <a:pt x="2477207" y="69345"/>
                </a:cubicBezTo>
                <a:cubicBezTo>
                  <a:pt x="2482416" y="72818"/>
                  <a:pt x="2483718" y="78461"/>
                  <a:pt x="2481114" y="86274"/>
                </a:cubicBezTo>
                <a:cubicBezTo>
                  <a:pt x="2479377" y="92352"/>
                  <a:pt x="2478075" y="99297"/>
                  <a:pt x="2477207" y="107110"/>
                </a:cubicBezTo>
                <a:cubicBezTo>
                  <a:pt x="2488493" y="105374"/>
                  <a:pt x="2499345" y="104072"/>
                  <a:pt x="2509763" y="103204"/>
                </a:cubicBezTo>
                <a:cubicBezTo>
                  <a:pt x="2522785" y="102335"/>
                  <a:pt x="2534072" y="100165"/>
                  <a:pt x="2543621" y="96692"/>
                </a:cubicBezTo>
                <a:cubicBezTo>
                  <a:pt x="2552303" y="92352"/>
                  <a:pt x="2559682" y="92786"/>
                  <a:pt x="2565760" y="97995"/>
                </a:cubicBezTo>
                <a:cubicBezTo>
                  <a:pt x="2575310" y="104072"/>
                  <a:pt x="2583991" y="111451"/>
                  <a:pt x="2591805" y="120133"/>
                </a:cubicBezTo>
                <a:cubicBezTo>
                  <a:pt x="2594409" y="126210"/>
                  <a:pt x="2591805" y="130117"/>
                  <a:pt x="2583991" y="131853"/>
                </a:cubicBezTo>
                <a:cubicBezTo>
                  <a:pt x="2555342" y="130985"/>
                  <a:pt x="2519747" y="131853"/>
                  <a:pt x="2477207" y="134457"/>
                </a:cubicBezTo>
                <a:cubicBezTo>
                  <a:pt x="2477207" y="166580"/>
                  <a:pt x="2476339" y="192190"/>
                  <a:pt x="2474602" y="211290"/>
                </a:cubicBezTo>
                <a:cubicBezTo>
                  <a:pt x="2472866" y="242544"/>
                  <a:pt x="2467223" y="268155"/>
                  <a:pt x="2457673" y="288123"/>
                </a:cubicBezTo>
                <a:cubicBezTo>
                  <a:pt x="2456805" y="292463"/>
                  <a:pt x="2455503" y="294634"/>
                  <a:pt x="2453766" y="294634"/>
                </a:cubicBezTo>
                <a:cubicBezTo>
                  <a:pt x="2452898" y="294634"/>
                  <a:pt x="2451596" y="292463"/>
                  <a:pt x="2449860" y="288123"/>
                </a:cubicBezTo>
                <a:cubicBezTo>
                  <a:pt x="2442046" y="266418"/>
                  <a:pt x="2437705" y="244714"/>
                  <a:pt x="2436837" y="223010"/>
                </a:cubicBezTo>
                <a:cubicBezTo>
                  <a:pt x="2435969" y="196965"/>
                  <a:pt x="2435535" y="168750"/>
                  <a:pt x="2435535" y="138364"/>
                </a:cubicBezTo>
                <a:cubicBezTo>
                  <a:pt x="2397336" y="142705"/>
                  <a:pt x="2371727" y="147480"/>
                  <a:pt x="2358705" y="152689"/>
                </a:cubicBezTo>
                <a:cubicBezTo>
                  <a:pt x="2350891" y="155293"/>
                  <a:pt x="2343945" y="154425"/>
                  <a:pt x="2337869" y="150084"/>
                </a:cubicBezTo>
                <a:cubicBezTo>
                  <a:pt x="2331791" y="146612"/>
                  <a:pt x="2326148" y="141837"/>
                  <a:pt x="2320940" y="135760"/>
                </a:cubicBezTo>
                <a:cubicBezTo>
                  <a:pt x="2318335" y="133155"/>
                  <a:pt x="2317467" y="131419"/>
                  <a:pt x="2318335" y="130551"/>
                </a:cubicBezTo>
                <a:cubicBezTo>
                  <a:pt x="2319203" y="128814"/>
                  <a:pt x="2321374" y="127946"/>
                  <a:pt x="2324846" y="127946"/>
                </a:cubicBezTo>
                <a:cubicBezTo>
                  <a:pt x="2337869" y="127946"/>
                  <a:pt x="2353930" y="126210"/>
                  <a:pt x="2373029" y="122737"/>
                </a:cubicBezTo>
                <a:cubicBezTo>
                  <a:pt x="2384315" y="121001"/>
                  <a:pt x="2401242" y="118396"/>
                  <a:pt x="2423815" y="114924"/>
                </a:cubicBezTo>
                <a:cubicBezTo>
                  <a:pt x="2429024" y="114056"/>
                  <a:pt x="2432930" y="113622"/>
                  <a:pt x="2435535" y="113622"/>
                </a:cubicBezTo>
                <a:cubicBezTo>
                  <a:pt x="2435535" y="108413"/>
                  <a:pt x="2435535" y="103204"/>
                  <a:pt x="2435535" y="97995"/>
                </a:cubicBezTo>
                <a:cubicBezTo>
                  <a:pt x="2436403" y="84972"/>
                  <a:pt x="2434667" y="74988"/>
                  <a:pt x="2430326" y="68043"/>
                </a:cubicBezTo>
                <a:cubicBezTo>
                  <a:pt x="2430326" y="68043"/>
                  <a:pt x="2429892" y="68043"/>
                  <a:pt x="2429024" y="68043"/>
                </a:cubicBezTo>
                <a:cubicBezTo>
                  <a:pt x="2427288" y="68911"/>
                  <a:pt x="2425985" y="69345"/>
                  <a:pt x="2425117" y="69345"/>
                </a:cubicBezTo>
                <a:cubicBezTo>
                  <a:pt x="2409490" y="75422"/>
                  <a:pt x="2389956" y="80631"/>
                  <a:pt x="2366518" y="84972"/>
                </a:cubicBezTo>
                <a:cubicBezTo>
                  <a:pt x="2361309" y="85840"/>
                  <a:pt x="2360441" y="84972"/>
                  <a:pt x="2363913" y="82368"/>
                </a:cubicBezTo>
                <a:cubicBezTo>
                  <a:pt x="2407320" y="56323"/>
                  <a:pt x="2436837" y="36789"/>
                  <a:pt x="2452464" y="23767"/>
                </a:cubicBezTo>
                <a:cubicBezTo>
                  <a:pt x="2453332" y="22898"/>
                  <a:pt x="2455069" y="21596"/>
                  <a:pt x="2457673" y="19860"/>
                </a:cubicBezTo>
                <a:cubicBezTo>
                  <a:pt x="2462882" y="14651"/>
                  <a:pt x="2465487" y="10744"/>
                  <a:pt x="2465487" y="8140"/>
                </a:cubicBezTo>
                <a:cubicBezTo>
                  <a:pt x="2466789" y="5535"/>
                  <a:pt x="2468959" y="4016"/>
                  <a:pt x="2471998" y="3582"/>
                </a:cubicBezTo>
                <a:close/>
                <a:moveTo>
                  <a:pt x="764755" y="2931"/>
                </a:moveTo>
                <a:cubicBezTo>
                  <a:pt x="781251" y="6403"/>
                  <a:pt x="794707" y="13783"/>
                  <a:pt x="805125" y="25069"/>
                </a:cubicBezTo>
                <a:cubicBezTo>
                  <a:pt x="807729" y="28541"/>
                  <a:pt x="808164" y="32014"/>
                  <a:pt x="806427" y="35487"/>
                </a:cubicBezTo>
                <a:cubicBezTo>
                  <a:pt x="803823" y="39828"/>
                  <a:pt x="804256" y="56323"/>
                  <a:pt x="807729" y="84972"/>
                </a:cubicBezTo>
                <a:cubicBezTo>
                  <a:pt x="809465" y="92786"/>
                  <a:pt x="810768" y="100165"/>
                  <a:pt x="811637" y="107110"/>
                </a:cubicBezTo>
                <a:cubicBezTo>
                  <a:pt x="816845" y="105374"/>
                  <a:pt x="820752" y="104072"/>
                  <a:pt x="823356" y="103204"/>
                </a:cubicBezTo>
                <a:cubicBezTo>
                  <a:pt x="836379" y="97126"/>
                  <a:pt x="848099" y="100165"/>
                  <a:pt x="858517" y="112319"/>
                </a:cubicBezTo>
                <a:cubicBezTo>
                  <a:pt x="861990" y="117528"/>
                  <a:pt x="860687" y="121435"/>
                  <a:pt x="854610" y="124040"/>
                </a:cubicBezTo>
                <a:cubicBezTo>
                  <a:pt x="849402" y="125776"/>
                  <a:pt x="841154" y="128380"/>
                  <a:pt x="829867" y="131853"/>
                </a:cubicBezTo>
                <a:cubicBezTo>
                  <a:pt x="824658" y="132721"/>
                  <a:pt x="820752" y="133589"/>
                  <a:pt x="818148" y="134457"/>
                </a:cubicBezTo>
                <a:cubicBezTo>
                  <a:pt x="820752" y="144875"/>
                  <a:pt x="823790" y="154859"/>
                  <a:pt x="827263" y="164409"/>
                </a:cubicBezTo>
                <a:cubicBezTo>
                  <a:pt x="833341" y="154859"/>
                  <a:pt x="836814" y="146612"/>
                  <a:pt x="837681" y="139666"/>
                </a:cubicBezTo>
                <a:cubicBezTo>
                  <a:pt x="839417" y="132721"/>
                  <a:pt x="843324" y="130985"/>
                  <a:pt x="849402" y="134457"/>
                </a:cubicBezTo>
                <a:cubicBezTo>
                  <a:pt x="857214" y="138798"/>
                  <a:pt x="864161" y="145310"/>
                  <a:pt x="870237" y="153991"/>
                </a:cubicBezTo>
                <a:cubicBezTo>
                  <a:pt x="872842" y="158332"/>
                  <a:pt x="871974" y="162239"/>
                  <a:pt x="867633" y="165711"/>
                </a:cubicBezTo>
                <a:cubicBezTo>
                  <a:pt x="865896" y="167448"/>
                  <a:pt x="863291" y="170486"/>
                  <a:pt x="859819" y="174827"/>
                </a:cubicBezTo>
                <a:cubicBezTo>
                  <a:pt x="856347" y="178300"/>
                  <a:pt x="853742" y="181338"/>
                  <a:pt x="852006" y="183943"/>
                </a:cubicBezTo>
                <a:cubicBezTo>
                  <a:pt x="851138" y="184811"/>
                  <a:pt x="849402" y="186547"/>
                  <a:pt x="846796" y="189152"/>
                </a:cubicBezTo>
                <a:cubicBezTo>
                  <a:pt x="845060" y="191756"/>
                  <a:pt x="843324" y="193927"/>
                  <a:pt x="841588" y="195663"/>
                </a:cubicBezTo>
                <a:cubicBezTo>
                  <a:pt x="852873" y="216499"/>
                  <a:pt x="866331" y="233862"/>
                  <a:pt x="881958" y="247753"/>
                </a:cubicBezTo>
                <a:cubicBezTo>
                  <a:pt x="885430" y="250357"/>
                  <a:pt x="888034" y="249923"/>
                  <a:pt x="889771" y="246451"/>
                </a:cubicBezTo>
                <a:cubicBezTo>
                  <a:pt x="890640" y="244714"/>
                  <a:pt x="891073" y="242110"/>
                  <a:pt x="891073" y="238637"/>
                </a:cubicBezTo>
                <a:cubicBezTo>
                  <a:pt x="892809" y="232560"/>
                  <a:pt x="894980" y="226049"/>
                  <a:pt x="897584" y="219103"/>
                </a:cubicBezTo>
                <a:cubicBezTo>
                  <a:pt x="898452" y="217367"/>
                  <a:pt x="899320" y="216065"/>
                  <a:pt x="900188" y="215197"/>
                </a:cubicBezTo>
                <a:cubicBezTo>
                  <a:pt x="901057" y="215197"/>
                  <a:pt x="901926" y="216065"/>
                  <a:pt x="902794" y="217801"/>
                </a:cubicBezTo>
                <a:cubicBezTo>
                  <a:pt x="905398" y="229087"/>
                  <a:pt x="910172" y="244714"/>
                  <a:pt x="917118" y="264682"/>
                </a:cubicBezTo>
                <a:cubicBezTo>
                  <a:pt x="917987" y="267287"/>
                  <a:pt x="918854" y="269023"/>
                  <a:pt x="919723" y="269891"/>
                </a:cubicBezTo>
                <a:cubicBezTo>
                  <a:pt x="922327" y="275100"/>
                  <a:pt x="923195" y="279875"/>
                  <a:pt x="922327" y="284216"/>
                </a:cubicBezTo>
                <a:cubicBezTo>
                  <a:pt x="921459" y="291161"/>
                  <a:pt x="916684" y="294634"/>
                  <a:pt x="908002" y="294634"/>
                </a:cubicBezTo>
                <a:cubicBezTo>
                  <a:pt x="887167" y="292897"/>
                  <a:pt x="869803" y="285084"/>
                  <a:pt x="855913" y="271193"/>
                </a:cubicBezTo>
                <a:cubicBezTo>
                  <a:pt x="840285" y="255566"/>
                  <a:pt x="827263" y="237769"/>
                  <a:pt x="816845" y="217801"/>
                </a:cubicBezTo>
                <a:cubicBezTo>
                  <a:pt x="805559" y="227351"/>
                  <a:pt x="787762" y="236467"/>
                  <a:pt x="763453" y="245148"/>
                </a:cubicBezTo>
                <a:cubicBezTo>
                  <a:pt x="761716" y="246017"/>
                  <a:pt x="760413" y="245582"/>
                  <a:pt x="759546" y="243846"/>
                </a:cubicBezTo>
                <a:cubicBezTo>
                  <a:pt x="759546" y="242978"/>
                  <a:pt x="759981" y="241676"/>
                  <a:pt x="760848" y="239939"/>
                </a:cubicBezTo>
                <a:cubicBezTo>
                  <a:pt x="772134" y="229521"/>
                  <a:pt x="786025" y="215197"/>
                  <a:pt x="802521" y="196965"/>
                </a:cubicBezTo>
                <a:cubicBezTo>
                  <a:pt x="801652" y="198702"/>
                  <a:pt x="802521" y="197833"/>
                  <a:pt x="805125" y="194361"/>
                </a:cubicBezTo>
                <a:cubicBezTo>
                  <a:pt x="799047" y="178734"/>
                  <a:pt x="793405" y="161371"/>
                  <a:pt x="788196" y="142271"/>
                </a:cubicBezTo>
                <a:lnTo>
                  <a:pt x="754337" y="151387"/>
                </a:lnTo>
                <a:lnTo>
                  <a:pt x="754337" y="160502"/>
                </a:lnTo>
                <a:cubicBezTo>
                  <a:pt x="754337" y="163975"/>
                  <a:pt x="754337" y="167448"/>
                  <a:pt x="754337" y="170920"/>
                </a:cubicBezTo>
                <a:cubicBezTo>
                  <a:pt x="763019" y="168316"/>
                  <a:pt x="772569" y="165277"/>
                  <a:pt x="782987" y="161805"/>
                </a:cubicBezTo>
                <a:cubicBezTo>
                  <a:pt x="784723" y="160936"/>
                  <a:pt x="786025" y="161371"/>
                  <a:pt x="786893" y="163107"/>
                </a:cubicBezTo>
                <a:cubicBezTo>
                  <a:pt x="787762" y="164843"/>
                  <a:pt x="787328" y="166145"/>
                  <a:pt x="785591" y="167014"/>
                </a:cubicBezTo>
                <a:cubicBezTo>
                  <a:pt x="782987" y="168750"/>
                  <a:pt x="779514" y="170920"/>
                  <a:pt x="775173" y="173525"/>
                </a:cubicBezTo>
                <a:cubicBezTo>
                  <a:pt x="766492" y="178734"/>
                  <a:pt x="759546" y="183075"/>
                  <a:pt x="754337" y="186547"/>
                </a:cubicBezTo>
                <a:cubicBezTo>
                  <a:pt x="754337" y="191756"/>
                  <a:pt x="754771" y="200438"/>
                  <a:pt x="755639" y="212592"/>
                </a:cubicBezTo>
                <a:cubicBezTo>
                  <a:pt x="755639" y="223010"/>
                  <a:pt x="755639" y="230390"/>
                  <a:pt x="755639" y="234730"/>
                </a:cubicBezTo>
                <a:cubicBezTo>
                  <a:pt x="753903" y="259039"/>
                  <a:pt x="744354" y="272930"/>
                  <a:pt x="726990" y="276402"/>
                </a:cubicBezTo>
                <a:cubicBezTo>
                  <a:pt x="722648" y="276402"/>
                  <a:pt x="719177" y="273364"/>
                  <a:pt x="716572" y="267287"/>
                </a:cubicBezTo>
                <a:cubicBezTo>
                  <a:pt x="713968" y="256000"/>
                  <a:pt x="707022" y="244714"/>
                  <a:pt x="695736" y="233428"/>
                </a:cubicBezTo>
                <a:cubicBezTo>
                  <a:pt x="694868" y="232560"/>
                  <a:pt x="694434" y="231692"/>
                  <a:pt x="694434" y="230824"/>
                </a:cubicBezTo>
                <a:cubicBezTo>
                  <a:pt x="694434" y="229956"/>
                  <a:pt x="695302" y="229521"/>
                  <a:pt x="697039" y="229521"/>
                </a:cubicBezTo>
                <a:cubicBezTo>
                  <a:pt x="701379" y="230390"/>
                  <a:pt x="706588" y="231258"/>
                  <a:pt x="712666" y="232126"/>
                </a:cubicBezTo>
                <a:cubicBezTo>
                  <a:pt x="716138" y="232994"/>
                  <a:pt x="718743" y="233428"/>
                  <a:pt x="720478" y="233428"/>
                </a:cubicBezTo>
                <a:cubicBezTo>
                  <a:pt x="723083" y="233428"/>
                  <a:pt x="724385" y="231692"/>
                  <a:pt x="724385" y="228219"/>
                </a:cubicBezTo>
                <a:cubicBezTo>
                  <a:pt x="724385" y="220406"/>
                  <a:pt x="724385" y="212592"/>
                  <a:pt x="724385" y="204779"/>
                </a:cubicBezTo>
                <a:cubicBezTo>
                  <a:pt x="720045" y="207383"/>
                  <a:pt x="713100" y="211724"/>
                  <a:pt x="703549" y="217801"/>
                </a:cubicBezTo>
                <a:cubicBezTo>
                  <a:pt x="694868" y="223878"/>
                  <a:pt x="687923" y="228653"/>
                  <a:pt x="682714" y="232126"/>
                </a:cubicBezTo>
                <a:cubicBezTo>
                  <a:pt x="679241" y="234730"/>
                  <a:pt x="675769" y="235165"/>
                  <a:pt x="672295" y="233428"/>
                </a:cubicBezTo>
                <a:cubicBezTo>
                  <a:pt x="661878" y="226483"/>
                  <a:pt x="655366" y="217801"/>
                  <a:pt x="652763" y="207383"/>
                </a:cubicBezTo>
                <a:cubicBezTo>
                  <a:pt x="651895" y="202174"/>
                  <a:pt x="653630" y="199570"/>
                  <a:pt x="657971" y="199570"/>
                </a:cubicBezTo>
                <a:cubicBezTo>
                  <a:pt x="668389" y="199570"/>
                  <a:pt x="680543" y="196965"/>
                  <a:pt x="694434" y="191756"/>
                </a:cubicBezTo>
                <a:cubicBezTo>
                  <a:pt x="697039" y="190888"/>
                  <a:pt x="700945" y="189586"/>
                  <a:pt x="706154" y="187850"/>
                </a:cubicBezTo>
                <a:cubicBezTo>
                  <a:pt x="713968" y="185245"/>
                  <a:pt x="719610" y="183075"/>
                  <a:pt x="723083" y="181338"/>
                </a:cubicBezTo>
                <a:cubicBezTo>
                  <a:pt x="723083" y="174393"/>
                  <a:pt x="723083" y="167448"/>
                  <a:pt x="723083" y="160502"/>
                </a:cubicBezTo>
                <a:cubicBezTo>
                  <a:pt x="720478" y="161371"/>
                  <a:pt x="716138" y="162239"/>
                  <a:pt x="710061" y="163107"/>
                </a:cubicBezTo>
                <a:cubicBezTo>
                  <a:pt x="702247" y="164843"/>
                  <a:pt x="697039" y="166145"/>
                  <a:pt x="694434" y="167014"/>
                </a:cubicBezTo>
                <a:cubicBezTo>
                  <a:pt x="687489" y="170486"/>
                  <a:pt x="678807" y="165711"/>
                  <a:pt x="668389" y="152689"/>
                </a:cubicBezTo>
                <a:cubicBezTo>
                  <a:pt x="665785" y="150953"/>
                  <a:pt x="664916" y="148782"/>
                  <a:pt x="665785" y="146178"/>
                </a:cubicBezTo>
                <a:cubicBezTo>
                  <a:pt x="666653" y="144441"/>
                  <a:pt x="668823" y="143139"/>
                  <a:pt x="672295" y="142271"/>
                </a:cubicBezTo>
                <a:cubicBezTo>
                  <a:pt x="674032" y="142271"/>
                  <a:pt x="676203" y="141837"/>
                  <a:pt x="678807" y="140969"/>
                </a:cubicBezTo>
                <a:cubicBezTo>
                  <a:pt x="697039" y="137496"/>
                  <a:pt x="711363" y="134892"/>
                  <a:pt x="721781" y="133155"/>
                </a:cubicBezTo>
                <a:cubicBezTo>
                  <a:pt x="720913" y="121001"/>
                  <a:pt x="718743" y="111885"/>
                  <a:pt x="715269" y="105808"/>
                </a:cubicBezTo>
                <a:cubicBezTo>
                  <a:pt x="715269" y="104940"/>
                  <a:pt x="715269" y="104506"/>
                  <a:pt x="715269" y="104506"/>
                </a:cubicBezTo>
                <a:cubicBezTo>
                  <a:pt x="701379" y="107978"/>
                  <a:pt x="685318" y="111017"/>
                  <a:pt x="667087" y="113622"/>
                </a:cubicBezTo>
                <a:cubicBezTo>
                  <a:pt x="665351" y="114490"/>
                  <a:pt x="664048" y="114056"/>
                  <a:pt x="663180" y="112319"/>
                </a:cubicBezTo>
                <a:cubicBezTo>
                  <a:pt x="663180" y="110583"/>
                  <a:pt x="664048" y="109281"/>
                  <a:pt x="665785" y="108413"/>
                </a:cubicBezTo>
                <a:cubicBezTo>
                  <a:pt x="685752" y="97995"/>
                  <a:pt x="700945" y="88011"/>
                  <a:pt x="711363" y="78461"/>
                </a:cubicBezTo>
                <a:cubicBezTo>
                  <a:pt x="715704" y="74988"/>
                  <a:pt x="720045" y="70647"/>
                  <a:pt x="724385" y="65438"/>
                </a:cubicBezTo>
                <a:cubicBezTo>
                  <a:pt x="725254" y="64570"/>
                  <a:pt x="726122" y="63702"/>
                  <a:pt x="726990" y="62834"/>
                </a:cubicBezTo>
                <a:cubicBezTo>
                  <a:pt x="728727" y="59361"/>
                  <a:pt x="732199" y="58059"/>
                  <a:pt x="737408" y="58927"/>
                </a:cubicBezTo>
                <a:cubicBezTo>
                  <a:pt x="753903" y="65004"/>
                  <a:pt x="764755" y="70647"/>
                  <a:pt x="769964" y="75856"/>
                </a:cubicBezTo>
                <a:cubicBezTo>
                  <a:pt x="773436" y="81065"/>
                  <a:pt x="773003" y="84538"/>
                  <a:pt x="768662" y="86274"/>
                </a:cubicBezTo>
                <a:cubicBezTo>
                  <a:pt x="758245" y="89747"/>
                  <a:pt x="747392" y="93654"/>
                  <a:pt x="736106" y="97995"/>
                </a:cubicBezTo>
                <a:cubicBezTo>
                  <a:pt x="743920" y="100599"/>
                  <a:pt x="749996" y="104940"/>
                  <a:pt x="754337" y="111017"/>
                </a:cubicBezTo>
                <a:cubicBezTo>
                  <a:pt x="756942" y="113622"/>
                  <a:pt x="757375" y="117528"/>
                  <a:pt x="755639" y="122737"/>
                </a:cubicBezTo>
                <a:cubicBezTo>
                  <a:pt x="755639" y="122737"/>
                  <a:pt x="755639" y="123171"/>
                  <a:pt x="755639" y="124040"/>
                </a:cubicBezTo>
                <a:cubicBezTo>
                  <a:pt x="759981" y="124040"/>
                  <a:pt x="763887" y="123171"/>
                  <a:pt x="767360" y="121435"/>
                </a:cubicBezTo>
                <a:cubicBezTo>
                  <a:pt x="768228" y="121435"/>
                  <a:pt x="769964" y="121001"/>
                  <a:pt x="772569" y="120133"/>
                </a:cubicBezTo>
                <a:cubicBezTo>
                  <a:pt x="776910" y="118396"/>
                  <a:pt x="779949" y="117528"/>
                  <a:pt x="781684" y="117528"/>
                </a:cubicBezTo>
                <a:cubicBezTo>
                  <a:pt x="779079" y="101901"/>
                  <a:pt x="776475" y="84972"/>
                  <a:pt x="773871" y="66741"/>
                </a:cubicBezTo>
                <a:cubicBezTo>
                  <a:pt x="770398" y="47641"/>
                  <a:pt x="765189" y="29844"/>
                  <a:pt x="758245" y="13349"/>
                </a:cubicBezTo>
                <a:cubicBezTo>
                  <a:pt x="755639" y="5535"/>
                  <a:pt x="757810" y="2062"/>
                  <a:pt x="764755" y="2931"/>
                </a:cubicBezTo>
                <a:close/>
                <a:moveTo>
                  <a:pt x="6084428" y="326"/>
                </a:moveTo>
                <a:cubicBezTo>
                  <a:pt x="6101792" y="4667"/>
                  <a:pt x="6115682" y="12480"/>
                  <a:pt x="6126100" y="23767"/>
                </a:cubicBezTo>
                <a:cubicBezTo>
                  <a:pt x="6128705" y="26371"/>
                  <a:pt x="6128705" y="29844"/>
                  <a:pt x="6126100" y="34185"/>
                </a:cubicBezTo>
                <a:cubicBezTo>
                  <a:pt x="6123496" y="35921"/>
                  <a:pt x="6120891" y="39393"/>
                  <a:pt x="6118287" y="44602"/>
                </a:cubicBezTo>
                <a:cubicBezTo>
                  <a:pt x="6148673" y="79329"/>
                  <a:pt x="6178190" y="103638"/>
                  <a:pt x="6206840" y="117528"/>
                </a:cubicBezTo>
                <a:cubicBezTo>
                  <a:pt x="6215522" y="122737"/>
                  <a:pt x="6231582" y="129248"/>
                  <a:pt x="6255023" y="137062"/>
                </a:cubicBezTo>
                <a:cubicBezTo>
                  <a:pt x="6260232" y="138798"/>
                  <a:pt x="6264138" y="140101"/>
                  <a:pt x="6266743" y="140969"/>
                </a:cubicBezTo>
                <a:cubicBezTo>
                  <a:pt x="6271084" y="142705"/>
                  <a:pt x="6273255" y="144441"/>
                  <a:pt x="6273255" y="146178"/>
                </a:cubicBezTo>
                <a:cubicBezTo>
                  <a:pt x="6274123" y="147046"/>
                  <a:pt x="6272386" y="147914"/>
                  <a:pt x="6268045" y="148782"/>
                </a:cubicBezTo>
                <a:cubicBezTo>
                  <a:pt x="6242869" y="153991"/>
                  <a:pt x="6217257" y="157464"/>
                  <a:pt x="6191213" y="159200"/>
                </a:cubicBezTo>
                <a:cubicBezTo>
                  <a:pt x="6186004" y="159200"/>
                  <a:pt x="6181229" y="157898"/>
                  <a:pt x="6176888" y="155293"/>
                </a:cubicBezTo>
                <a:cubicBezTo>
                  <a:pt x="6155184" y="137062"/>
                  <a:pt x="6138689" y="116660"/>
                  <a:pt x="6127403" y="94088"/>
                </a:cubicBezTo>
                <a:cubicBezTo>
                  <a:pt x="6125667" y="90615"/>
                  <a:pt x="6122194" y="84972"/>
                  <a:pt x="6116985" y="77159"/>
                </a:cubicBezTo>
                <a:cubicBezTo>
                  <a:pt x="6112644" y="69345"/>
                  <a:pt x="6109172" y="64136"/>
                  <a:pt x="6106567" y="61532"/>
                </a:cubicBezTo>
                <a:cubicBezTo>
                  <a:pt x="6103962" y="67609"/>
                  <a:pt x="6097885" y="77159"/>
                  <a:pt x="6088335" y="90181"/>
                </a:cubicBezTo>
                <a:cubicBezTo>
                  <a:pt x="6087467" y="92786"/>
                  <a:pt x="6086599" y="94522"/>
                  <a:pt x="6085731" y="95390"/>
                </a:cubicBezTo>
                <a:cubicBezTo>
                  <a:pt x="6087467" y="95390"/>
                  <a:pt x="6088769" y="95824"/>
                  <a:pt x="6089638" y="96692"/>
                </a:cubicBezTo>
                <a:cubicBezTo>
                  <a:pt x="6111342" y="105374"/>
                  <a:pt x="6126535" y="115792"/>
                  <a:pt x="6135217" y="127946"/>
                </a:cubicBezTo>
                <a:cubicBezTo>
                  <a:pt x="6138689" y="132287"/>
                  <a:pt x="6139123" y="136628"/>
                  <a:pt x="6136518" y="140969"/>
                </a:cubicBezTo>
                <a:cubicBezTo>
                  <a:pt x="6134782" y="142705"/>
                  <a:pt x="6133046" y="149216"/>
                  <a:pt x="6131310" y="160502"/>
                </a:cubicBezTo>
                <a:cubicBezTo>
                  <a:pt x="6130441" y="185679"/>
                  <a:pt x="6130007" y="217801"/>
                  <a:pt x="6130007" y="256869"/>
                </a:cubicBezTo>
                <a:cubicBezTo>
                  <a:pt x="6129139" y="273364"/>
                  <a:pt x="6124798" y="285952"/>
                  <a:pt x="6116985" y="294634"/>
                </a:cubicBezTo>
                <a:cubicBezTo>
                  <a:pt x="6113512" y="297238"/>
                  <a:pt x="6109605" y="297238"/>
                  <a:pt x="6105265" y="294634"/>
                </a:cubicBezTo>
                <a:cubicBezTo>
                  <a:pt x="6095715" y="285084"/>
                  <a:pt x="6089638" y="276836"/>
                  <a:pt x="6087033" y="269891"/>
                </a:cubicBezTo>
                <a:cubicBezTo>
                  <a:pt x="6086165" y="266418"/>
                  <a:pt x="6086165" y="262078"/>
                  <a:pt x="6087033" y="256869"/>
                </a:cubicBezTo>
                <a:cubicBezTo>
                  <a:pt x="6093110" y="235165"/>
                  <a:pt x="6095715" y="201740"/>
                  <a:pt x="6094846" y="156596"/>
                </a:cubicBezTo>
                <a:cubicBezTo>
                  <a:pt x="6095715" y="135760"/>
                  <a:pt x="6091374" y="118396"/>
                  <a:pt x="6081824" y="104506"/>
                </a:cubicBezTo>
                <a:cubicBezTo>
                  <a:pt x="6081824" y="103638"/>
                  <a:pt x="6081390" y="103204"/>
                  <a:pt x="6080522" y="103204"/>
                </a:cubicBezTo>
                <a:cubicBezTo>
                  <a:pt x="6072708" y="114490"/>
                  <a:pt x="6060988" y="127078"/>
                  <a:pt x="6045361" y="140969"/>
                </a:cubicBezTo>
                <a:cubicBezTo>
                  <a:pt x="6022789" y="158332"/>
                  <a:pt x="6000651" y="170486"/>
                  <a:pt x="5978947" y="177432"/>
                </a:cubicBezTo>
                <a:cubicBezTo>
                  <a:pt x="5976342" y="178300"/>
                  <a:pt x="5974606" y="178300"/>
                  <a:pt x="5973737" y="177432"/>
                </a:cubicBezTo>
                <a:cubicBezTo>
                  <a:pt x="5972869" y="175695"/>
                  <a:pt x="5973737" y="173959"/>
                  <a:pt x="5976342" y="172223"/>
                </a:cubicBezTo>
                <a:cubicBezTo>
                  <a:pt x="6021487" y="135760"/>
                  <a:pt x="6054043" y="91917"/>
                  <a:pt x="6074010" y="40696"/>
                </a:cubicBezTo>
                <a:cubicBezTo>
                  <a:pt x="6079219" y="25069"/>
                  <a:pt x="6080522" y="13783"/>
                  <a:pt x="6077918" y="6837"/>
                </a:cubicBezTo>
                <a:cubicBezTo>
                  <a:pt x="6077049" y="2497"/>
                  <a:pt x="6079219" y="326"/>
                  <a:pt x="6084428" y="326"/>
                </a:cubicBezTo>
                <a:close/>
                <a:moveTo>
                  <a:pt x="4813436" y="326"/>
                </a:moveTo>
                <a:cubicBezTo>
                  <a:pt x="4829063" y="4667"/>
                  <a:pt x="4839481" y="9876"/>
                  <a:pt x="4844690" y="15953"/>
                </a:cubicBezTo>
                <a:cubicBezTo>
                  <a:pt x="4847295" y="17689"/>
                  <a:pt x="4847295" y="20294"/>
                  <a:pt x="4844690" y="23767"/>
                </a:cubicBezTo>
                <a:cubicBezTo>
                  <a:pt x="4843822" y="24635"/>
                  <a:pt x="4843388" y="25503"/>
                  <a:pt x="4843388" y="26371"/>
                </a:cubicBezTo>
                <a:cubicBezTo>
                  <a:pt x="4842520" y="27239"/>
                  <a:pt x="4842086" y="28107"/>
                  <a:pt x="4842086" y="28976"/>
                </a:cubicBezTo>
                <a:cubicBezTo>
                  <a:pt x="4849899" y="27239"/>
                  <a:pt x="4856410" y="25937"/>
                  <a:pt x="4861619" y="25069"/>
                </a:cubicBezTo>
                <a:cubicBezTo>
                  <a:pt x="4869433" y="25069"/>
                  <a:pt x="4874642" y="25503"/>
                  <a:pt x="4877246" y="26371"/>
                </a:cubicBezTo>
                <a:cubicBezTo>
                  <a:pt x="4885928" y="29844"/>
                  <a:pt x="4891571" y="34619"/>
                  <a:pt x="4894175" y="40696"/>
                </a:cubicBezTo>
                <a:cubicBezTo>
                  <a:pt x="4895912" y="46773"/>
                  <a:pt x="4892873" y="50246"/>
                  <a:pt x="4885060" y="51114"/>
                </a:cubicBezTo>
                <a:cubicBezTo>
                  <a:pt x="4878115" y="51114"/>
                  <a:pt x="4868131" y="51548"/>
                  <a:pt x="4855108" y="52416"/>
                </a:cubicBezTo>
                <a:cubicBezTo>
                  <a:pt x="4843822" y="52416"/>
                  <a:pt x="4835574" y="52416"/>
                  <a:pt x="4830365" y="52416"/>
                </a:cubicBezTo>
                <a:cubicBezTo>
                  <a:pt x="4826025" y="61966"/>
                  <a:pt x="4820816" y="70647"/>
                  <a:pt x="4814738" y="78461"/>
                </a:cubicBezTo>
                <a:cubicBezTo>
                  <a:pt x="4819079" y="77593"/>
                  <a:pt x="4822986" y="75856"/>
                  <a:pt x="4826459" y="73252"/>
                </a:cubicBezTo>
                <a:cubicBezTo>
                  <a:pt x="4829932" y="71516"/>
                  <a:pt x="4833838" y="71516"/>
                  <a:pt x="4838179" y="73252"/>
                </a:cubicBezTo>
                <a:cubicBezTo>
                  <a:pt x="4845992" y="77593"/>
                  <a:pt x="4851201" y="82368"/>
                  <a:pt x="4853806" y="87577"/>
                </a:cubicBezTo>
                <a:cubicBezTo>
                  <a:pt x="4856410" y="90181"/>
                  <a:pt x="4856410" y="93220"/>
                  <a:pt x="4853806" y="96692"/>
                </a:cubicBezTo>
                <a:cubicBezTo>
                  <a:pt x="4851201" y="97560"/>
                  <a:pt x="4844256" y="101901"/>
                  <a:pt x="4832970" y="109715"/>
                </a:cubicBezTo>
                <a:cubicBezTo>
                  <a:pt x="4828629" y="112319"/>
                  <a:pt x="4825591" y="114490"/>
                  <a:pt x="4823854" y="116226"/>
                </a:cubicBezTo>
                <a:cubicBezTo>
                  <a:pt x="4826459" y="117094"/>
                  <a:pt x="4830365" y="118396"/>
                  <a:pt x="4835574" y="120133"/>
                </a:cubicBezTo>
                <a:cubicBezTo>
                  <a:pt x="4837311" y="121001"/>
                  <a:pt x="4838613" y="121435"/>
                  <a:pt x="4839481" y="121435"/>
                </a:cubicBezTo>
                <a:cubicBezTo>
                  <a:pt x="4870735" y="132721"/>
                  <a:pt x="4899384" y="140101"/>
                  <a:pt x="4925429" y="143573"/>
                </a:cubicBezTo>
                <a:cubicBezTo>
                  <a:pt x="4928034" y="143573"/>
                  <a:pt x="4929336" y="144441"/>
                  <a:pt x="4929336" y="146178"/>
                </a:cubicBezTo>
                <a:cubicBezTo>
                  <a:pt x="4929336" y="147914"/>
                  <a:pt x="4928468" y="148782"/>
                  <a:pt x="4926732" y="148782"/>
                </a:cubicBezTo>
                <a:cubicBezTo>
                  <a:pt x="4904160" y="154859"/>
                  <a:pt x="4886362" y="158766"/>
                  <a:pt x="4873340" y="160502"/>
                </a:cubicBezTo>
                <a:cubicBezTo>
                  <a:pt x="4867263" y="162239"/>
                  <a:pt x="4861186" y="161805"/>
                  <a:pt x="4855108" y="159200"/>
                </a:cubicBezTo>
                <a:cubicBezTo>
                  <a:pt x="4854240" y="158332"/>
                  <a:pt x="4852070" y="157030"/>
                  <a:pt x="4848597" y="155293"/>
                </a:cubicBezTo>
                <a:cubicBezTo>
                  <a:pt x="4845992" y="154425"/>
                  <a:pt x="4843822" y="153557"/>
                  <a:pt x="4842086" y="152689"/>
                </a:cubicBezTo>
                <a:cubicBezTo>
                  <a:pt x="4842954" y="153557"/>
                  <a:pt x="4843822" y="154425"/>
                  <a:pt x="4844690" y="155293"/>
                </a:cubicBezTo>
                <a:cubicBezTo>
                  <a:pt x="4845559" y="157030"/>
                  <a:pt x="4845992" y="158332"/>
                  <a:pt x="4845992" y="159200"/>
                </a:cubicBezTo>
                <a:cubicBezTo>
                  <a:pt x="4848597" y="162673"/>
                  <a:pt x="4846861" y="165277"/>
                  <a:pt x="4840783" y="167014"/>
                </a:cubicBezTo>
                <a:cubicBezTo>
                  <a:pt x="4839047" y="167882"/>
                  <a:pt x="4835141" y="168316"/>
                  <a:pt x="4829063" y="168316"/>
                </a:cubicBezTo>
                <a:cubicBezTo>
                  <a:pt x="4822986" y="169184"/>
                  <a:pt x="4818645" y="169618"/>
                  <a:pt x="4816041" y="169618"/>
                </a:cubicBezTo>
                <a:cubicBezTo>
                  <a:pt x="4816041" y="170486"/>
                  <a:pt x="4815607" y="172223"/>
                  <a:pt x="4814738" y="174827"/>
                </a:cubicBezTo>
                <a:cubicBezTo>
                  <a:pt x="4819947" y="173959"/>
                  <a:pt x="4823420" y="173525"/>
                  <a:pt x="4825156" y="173525"/>
                </a:cubicBezTo>
                <a:cubicBezTo>
                  <a:pt x="4826893" y="172657"/>
                  <a:pt x="4829497" y="172657"/>
                  <a:pt x="4832970" y="173525"/>
                </a:cubicBezTo>
                <a:cubicBezTo>
                  <a:pt x="4833838" y="173525"/>
                  <a:pt x="4834272" y="173525"/>
                  <a:pt x="4834272" y="173525"/>
                </a:cubicBezTo>
                <a:cubicBezTo>
                  <a:pt x="4838613" y="176129"/>
                  <a:pt x="4842086" y="179168"/>
                  <a:pt x="4844690" y="182641"/>
                </a:cubicBezTo>
                <a:cubicBezTo>
                  <a:pt x="4848163" y="186981"/>
                  <a:pt x="4846427" y="190454"/>
                  <a:pt x="4839481" y="193059"/>
                </a:cubicBezTo>
                <a:cubicBezTo>
                  <a:pt x="4837745" y="193059"/>
                  <a:pt x="4835141" y="193059"/>
                  <a:pt x="4831668" y="193059"/>
                </a:cubicBezTo>
                <a:cubicBezTo>
                  <a:pt x="4824723" y="193927"/>
                  <a:pt x="4819079" y="194361"/>
                  <a:pt x="4814738" y="194361"/>
                </a:cubicBezTo>
                <a:lnTo>
                  <a:pt x="4814738" y="199570"/>
                </a:lnTo>
                <a:cubicBezTo>
                  <a:pt x="4818211" y="199570"/>
                  <a:pt x="4823420" y="199136"/>
                  <a:pt x="4830365" y="198268"/>
                </a:cubicBezTo>
                <a:cubicBezTo>
                  <a:pt x="4839047" y="198268"/>
                  <a:pt x="4844256" y="197833"/>
                  <a:pt x="4845992" y="196965"/>
                </a:cubicBezTo>
                <a:cubicBezTo>
                  <a:pt x="4852070" y="196097"/>
                  <a:pt x="4856410" y="196531"/>
                  <a:pt x="4859015" y="198268"/>
                </a:cubicBezTo>
                <a:cubicBezTo>
                  <a:pt x="4861619" y="200872"/>
                  <a:pt x="4863790" y="203477"/>
                  <a:pt x="4865526" y="206081"/>
                </a:cubicBezTo>
                <a:cubicBezTo>
                  <a:pt x="4865526" y="206949"/>
                  <a:pt x="4865960" y="207817"/>
                  <a:pt x="4866828" y="208685"/>
                </a:cubicBezTo>
                <a:cubicBezTo>
                  <a:pt x="4869433" y="214763"/>
                  <a:pt x="4866395" y="218235"/>
                  <a:pt x="4857713" y="219103"/>
                </a:cubicBezTo>
                <a:cubicBezTo>
                  <a:pt x="4846427" y="219103"/>
                  <a:pt x="4832102" y="219103"/>
                  <a:pt x="4814738" y="219103"/>
                </a:cubicBezTo>
                <a:cubicBezTo>
                  <a:pt x="4813870" y="225181"/>
                  <a:pt x="4813436" y="229956"/>
                  <a:pt x="4813436" y="233428"/>
                </a:cubicBezTo>
                <a:cubicBezTo>
                  <a:pt x="4813436" y="239505"/>
                  <a:pt x="4813002" y="245148"/>
                  <a:pt x="4812134" y="250357"/>
                </a:cubicBezTo>
                <a:cubicBezTo>
                  <a:pt x="4850333" y="254698"/>
                  <a:pt x="4887664" y="255566"/>
                  <a:pt x="4924127" y="252962"/>
                </a:cubicBezTo>
                <a:cubicBezTo>
                  <a:pt x="4926732" y="252962"/>
                  <a:pt x="4928468" y="253396"/>
                  <a:pt x="4929336" y="254264"/>
                </a:cubicBezTo>
                <a:cubicBezTo>
                  <a:pt x="4929336" y="255132"/>
                  <a:pt x="4928468" y="256435"/>
                  <a:pt x="4926732" y="258171"/>
                </a:cubicBezTo>
                <a:cubicBezTo>
                  <a:pt x="4916314" y="265984"/>
                  <a:pt x="4891571" y="278139"/>
                  <a:pt x="4852504" y="294634"/>
                </a:cubicBezTo>
                <a:cubicBezTo>
                  <a:pt x="4849899" y="296370"/>
                  <a:pt x="4844256" y="296370"/>
                  <a:pt x="4835574" y="294634"/>
                </a:cubicBezTo>
                <a:cubicBezTo>
                  <a:pt x="4804320" y="286820"/>
                  <a:pt x="4780880" y="279441"/>
                  <a:pt x="4765253" y="272496"/>
                </a:cubicBezTo>
                <a:cubicBezTo>
                  <a:pt x="4741813" y="259473"/>
                  <a:pt x="4721845" y="250791"/>
                  <a:pt x="4705350" y="246451"/>
                </a:cubicBezTo>
                <a:cubicBezTo>
                  <a:pt x="4698405" y="245582"/>
                  <a:pt x="4687119" y="250357"/>
                  <a:pt x="4671492" y="260775"/>
                </a:cubicBezTo>
                <a:cubicBezTo>
                  <a:pt x="4668887" y="264248"/>
                  <a:pt x="4664980" y="264248"/>
                  <a:pt x="4659771" y="260775"/>
                </a:cubicBezTo>
                <a:cubicBezTo>
                  <a:pt x="4659771" y="260775"/>
                  <a:pt x="4659337" y="260341"/>
                  <a:pt x="4658469" y="259473"/>
                </a:cubicBezTo>
                <a:cubicBezTo>
                  <a:pt x="4654996" y="257737"/>
                  <a:pt x="4651958" y="255132"/>
                  <a:pt x="4649353" y="251660"/>
                </a:cubicBezTo>
                <a:cubicBezTo>
                  <a:pt x="4645881" y="245582"/>
                  <a:pt x="4648051" y="240808"/>
                  <a:pt x="4655865" y="237335"/>
                </a:cubicBezTo>
                <a:cubicBezTo>
                  <a:pt x="4663678" y="233862"/>
                  <a:pt x="4673662" y="230824"/>
                  <a:pt x="4685816" y="228219"/>
                </a:cubicBezTo>
                <a:cubicBezTo>
                  <a:pt x="4693630" y="226483"/>
                  <a:pt x="4693196" y="216933"/>
                  <a:pt x="4684514" y="199570"/>
                </a:cubicBezTo>
                <a:cubicBezTo>
                  <a:pt x="4681910" y="195229"/>
                  <a:pt x="4682778" y="186113"/>
                  <a:pt x="4687119" y="172223"/>
                </a:cubicBezTo>
                <a:cubicBezTo>
                  <a:pt x="4683646" y="172223"/>
                  <a:pt x="4678871" y="174393"/>
                  <a:pt x="4672794" y="178734"/>
                </a:cubicBezTo>
                <a:cubicBezTo>
                  <a:pt x="4670189" y="180470"/>
                  <a:pt x="4668019" y="180470"/>
                  <a:pt x="4666283" y="178734"/>
                </a:cubicBezTo>
                <a:cubicBezTo>
                  <a:pt x="4666283" y="179602"/>
                  <a:pt x="4665849" y="179602"/>
                  <a:pt x="4664980" y="178734"/>
                </a:cubicBezTo>
                <a:cubicBezTo>
                  <a:pt x="4661508" y="176997"/>
                  <a:pt x="4657167" y="173959"/>
                  <a:pt x="4651958" y="169618"/>
                </a:cubicBezTo>
                <a:cubicBezTo>
                  <a:pt x="4648485" y="164409"/>
                  <a:pt x="4648919" y="161371"/>
                  <a:pt x="4653260" y="160502"/>
                </a:cubicBezTo>
                <a:cubicBezTo>
                  <a:pt x="4667151" y="157030"/>
                  <a:pt x="4679305" y="151821"/>
                  <a:pt x="4689723" y="144875"/>
                </a:cubicBezTo>
                <a:cubicBezTo>
                  <a:pt x="4693196" y="141403"/>
                  <a:pt x="4697103" y="140969"/>
                  <a:pt x="4701443" y="143573"/>
                </a:cubicBezTo>
                <a:cubicBezTo>
                  <a:pt x="4708389" y="147046"/>
                  <a:pt x="4714466" y="151821"/>
                  <a:pt x="4719675" y="157898"/>
                </a:cubicBezTo>
                <a:cubicBezTo>
                  <a:pt x="4738774" y="148348"/>
                  <a:pt x="4759610" y="134892"/>
                  <a:pt x="4782182" y="117528"/>
                </a:cubicBezTo>
                <a:cubicBezTo>
                  <a:pt x="4780446" y="116660"/>
                  <a:pt x="4778276" y="115358"/>
                  <a:pt x="4775671" y="113622"/>
                </a:cubicBezTo>
                <a:cubicBezTo>
                  <a:pt x="4772199" y="111017"/>
                  <a:pt x="4770028" y="109281"/>
                  <a:pt x="4769160" y="108413"/>
                </a:cubicBezTo>
                <a:cubicBezTo>
                  <a:pt x="4757874" y="117962"/>
                  <a:pt x="4744851" y="124474"/>
                  <a:pt x="4730093" y="127946"/>
                </a:cubicBezTo>
                <a:cubicBezTo>
                  <a:pt x="4728357" y="128814"/>
                  <a:pt x="4727488" y="128814"/>
                  <a:pt x="4727488" y="127946"/>
                </a:cubicBezTo>
                <a:cubicBezTo>
                  <a:pt x="4726620" y="127078"/>
                  <a:pt x="4727054" y="125776"/>
                  <a:pt x="4728790" y="124040"/>
                </a:cubicBezTo>
                <a:cubicBezTo>
                  <a:pt x="4737472" y="117094"/>
                  <a:pt x="4747890" y="104506"/>
                  <a:pt x="4760044" y="86274"/>
                </a:cubicBezTo>
                <a:cubicBezTo>
                  <a:pt x="4760044" y="85406"/>
                  <a:pt x="4760478" y="84972"/>
                  <a:pt x="4761347" y="84972"/>
                </a:cubicBezTo>
                <a:cubicBezTo>
                  <a:pt x="4759610" y="85840"/>
                  <a:pt x="4757440" y="86274"/>
                  <a:pt x="4754835" y="86274"/>
                </a:cubicBezTo>
                <a:cubicBezTo>
                  <a:pt x="4747890" y="87143"/>
                  <a:pt x="4743115" y="83236"/>
                  <a:pt x="4740511" y="74554"/>
                </a:cubicBezTo>
                <a:cubicBezTo>
                  <a:pt x="4738774" y="70213"/>
                  <a:pt x="4737906" y="66307"/>
                  <a:pt x="4737906" y="62834"/>
                </a:cubicBezTo>
                <a:cubicBezTo>
                  <a:pt x="4736170" y="62834"/>
                  <a:pt x="4734433" y="63268"/>
                  <a:pt x="4732697" y="64136"/>
                </a:cubicBezTo>
                <a:cubicBezTo>
                  <a:pt x="4721411" y="65872"/>
                  <a:pt x="4714032" y="67609"/>
                  <a:pt x="4710559" y="69345"/>
                </a:cubicBezTo>
                <a:cubicBezTo>
                  <a:pt x="4707086" y="71081"/>
                  <a:pt x="4703180" y="70647"/>
                  <a:pt x="4698839" y="68043"/>
                </a:cubicBezTo>
                <a:cubicBezTo>
                  <a:pt x="4697103" y="66307"/>
                  <a:pt x="4694064" y="64136"/>
                  <a:pt x="4689723" y="61532"/>
                </a:cubicBezTo>
                <a:cubicBezTo>
                  <a:pt x="4687119" y="58927"/>
                  <a:pt x="4684948" y="56757"/>
                  <a:pt x="4683212" y="55020"/>
                </a:cubicBezTo>
                <a:cubicBezTo>
                  <a:pt x="4681476" y="53284"/>
                  <a:pt x="4681041" y="51982"/>
                  <a:pt x="4681910" y="51114"/>
                </a:cubicBezTo>
                <a:cubicBezTo>
                  <a:pt x="4681910" y="49377"/>
                  <a:pt x="4683212" y="48509"/>
                  <a:pt x="4685816" y="48509"/>
                </a:cubicBezTo>
                <a:cubicBezTo>
                  <a:pt x="4688421" y="48509"/>
                  <a:pt x="4693196" y="48075"/>
                  <a:pt x="4700141" y="47207"/>
                </a:cubicBezTo>
                <a:cubicBezTo>
                  <a:pt x="4714900" y="45471"/>
                  <a:pt x="4725318" y="44168"/>
                  <a:pt x="4731395" y="43300"/>
                </a:cubicBezTo>
                <a:cubicBezTo>
                  <a:pt x="4728790" y="33750"/>
                  <a:pt x="4726186" y="27239"/>
                  <a:pt x="4723582" y="23767"/>
                </a:cubicBezTo>
                <a:cubicBezTo>
                  <a:pt x="4720977" y="21162"/>
                  <a:pt x="4720543" y="18558"/>
                  <a:pt x="4722279" y="15953"/>
                </a:cubicBezTo>
                <a:cubicBezTo>
                  <a:pt x="4724015" y="13349"/>
                  <a:pt x="4726620" y="12480"/>
                  <a:pt x="4730093" y="13349"/>
                </a:cubicBezTo>
                <a:cubicBezTo>
                  <a:pt x="4735302" y="14217"/>
                  <a:pt x="4741813" y="15519"/>
                  <a:pt x="4749626" y="17255"/>
                </a:cubicBezTo>
                <a:cubicBezTo>
                  <a:pt x="4751363" y="18123"/>
                  <a:pt x="4752665" y="18558"/>
                  <a:pt x="4753533" y="18558"/>
                </a:cubicBezTo>
                <a:cubicBezTo>
                  <a:pt x="4759610" y="20294"/>
                  <a:pt x="4762649" y="23332"/>
                  <a:pt x="4762649" y="27673"/>
                </a:cubicBezTo>
                <a:cubicBezTo>
                  <a:pt x="4762649" y="30278"/>
                  <a:pt x="4763083" y="34185"/>
                  <a:pt x="4763951" y="39393"/>
                </a:cubicBezTo>
                <a:cubicBezTo>
                  <a:pt x="4770896" y="37657"/>
                  <a:pt x="4780880" y="36355"/>
                  <a:pt x="4793903" y="35487"/>
                </a:cubicBezTo>
                <a:cubicBezTo>
                  <a:pt x="4796507" y="34619"/>
                  <a:pt x="4798678" y="34185"/>
                  <a:pt x="4800414" y="34185"/>
                </a:cubicBezTo>
                <a:cubicBezTo>
                  <a:pt x="4803018" y="34185"/>
                  <a:pt x="4805623" y="33750"/>
                  <a:pt x="4808227" y="32882"/>
                </a:cubicBezTo>
                <a:cubicBezTo>
                  <a:pt x="4809096" y="21596"/>
                  <a:pt x="4808661" y="13349"/>
                  <a:pt x="4806925" y="8140"/>
                </a:cubicBezTo>
                <a:cubicBezTo>
                  <a:pt x="4805189" y="2062"/>
                  <a:pt x="4807359" y="-542"/>
                  <a:pt x="4813436" y="326"/>
                </a:cubicBezTo>
                <a:close/>
                <a:moveTo>
                  <a:pt x="1416529" y="326"/>
                </a:moveTo>
                <a:cubicBezTo>
                  <a:pt x="1417832" y="-108"/>
                  <a:pt x="1419351" y="-108"/>
                  <a:pt x="1421087" y="326"/>
                </a:cubicBezTo>
                <a:cubicBezTo>
                  <a:pt x="1438449" y="2062"/>
                  <a:pt x="1452341" y="8140"/>
                  <a:pt x="1462759" y="18558"/>
                </a:cubicBezTo>
                <a:cubicBezTo>
                  <a:pt x="1465364" y="21162"/>
                  <a:pt x="1465798" y="25069"/>
                  <a:pt x="1464061" y="30278"/>
                </a:cubicBezTo>
                <a:cubicBezTo>
                  <a:pt x="1462325" y="32882"/>
                  <a:pt x="1461023" y="39393"/>
                  <a:pt x="1460155" y="49811"/>
                </a:cubicBezTo>
                <a:cubicBezTo>
                  <a:pt x="1459287" y="52416"/>
                  <a:pt x="1458852" y="54152"/>
                  <a:pt x="1458852" y="55020"/>
                </a:cubicBezTo>
                <a:cubicBezTo>
                  <a:pt x="1458852" y="66307"/>
                  <a:pt x="1458419" y="74554"/>
                  <a:pt x="1457550" y="79763"/>
                </a:cubicBezTo>
                <a:cubicBezTo>
                  <a:pt x="1466232" y="69345"/>
                  <a:pt x="1473177" y="57625"/>
                  <a:pt x="1478387" y="44602"/>
                </a:cubicBezTo>
                <a:cubicBezTo>
                  <a:pt x="1482727" y="37657"/>
                  <a:pt x="1484897" y="30278"/>
                  <a:pt x="1484897" y="22464"/>
                </a:cubicBezTo>
                <a:cubicBezTo>
                  <a:pt x="1484897" y="17255"/>
                  <a:pt x="1487936" y="15085"/>
                  <a:pt x="1494013" y="15953"/>
                </a:cubicBezTo>
                <a:cubicBezTo>
                  <a:pt x="1506168" y="19426"/>
                  <a:pt x="1517453" y="25503"/>
                  <a:pt x="1527872" y="34185"/>
                </a:cubicBezTo>
                <a:cubicBezTo>
                  <a:pt x="1531344" y="37657"/>
                  <a:pt x="1531344" y="41564"/>
                  <a:pt x="1527872" y="45905"/>
                </a:cubicBezTo>
                <a:cubicBezTo>
                  <a:pt x="1512245" y="58059"/>
                  <a:pt x="1494447" y="70647"/>
                  <a:pt x="1474479" y="83670"/>
                </a:cubicBezTo>
                <a:cubicBezTo>
                  <a:pt x="1477084" y="82802"/>
                  <a:pt x="1480991" y="81934"/>
                  <a:pt x="1486199" y="81065"/>
                </a:cubicBezTo>
                <a:cubicBezTo>
                  <a:pt x="1490540" y="80197"/>
                  <a:pt x="1494013" y="79763"/>
                  <a:pt x="1496617" y="79763"/>
                </a:cubicBezTo>
                <a:cubicBezTo>
                  <a:pt x="1507035" y="78027"/>
                  <a:pt x="1517453" y="75422"/>
                  <a:pt x="1527872" y="71950"/>
                </a:cubicBezTo>
                <a:cubicBezTo>
                  <a:pt x="1534817" y="70213"/>
                  <a:pt x="1540894" y="71516"/>
                  <a:pt x="1546103" y="75856"/>
                </a:cubicBezTo>
                <a:cubicBezTo>
                  <a:pt x="1556520" y="81934"/>
                  <a:pt x="1565638" y="89747"/>
                  <a:pt x="1573450" y="99297"/>
                </a:cubicBezTo>
                <a:cubicBezTo>
                  <a:pt x="1577791" y="106242"/>
                  <a:pt x="1576488" y="110583"/>
                  <a:pt x="1569543" y="112319"/>
                </a:cubicBezTo>
                <a:cubicBezTo>
                  <a:pt x="1546971" y="115792"/>
                  <a:pt x="1527438" y="124474"/>
                  <a:pt x="1510942" y="138364"/>
                </a:cubicBezTo>
                <a:cubicBezTo>
                  <a:pt x="1510942" y="139232"/>
                  <a:pt x="1510942" y="139666"/>
                  <a:pt x="1510942" y="139666"/>
                </a:cubicBezTo>
                <a:cubicBezTo>
                  <a:pt x="1514415" y="143139"/>
                  <a:pt x="1513547" y="147914"/>
                  <a:pt x="1508338" y="153991"/>
                </a:cubicBezTo>
                <a:cubicBezTo>
                  <a:pt x="1503128" y="160068"/>
                  <a:pt x="1498788" y="166580"/>
                  <a:pt x="1495315" y="173525"/>
                </a:cubicBezTo>
                <a:cubicBezTo>
                  <a:pt x="1497920" y="175261"/>
                  <a:pt x="1500524" y="178734"/>
                  <a:pt x="1503128" y="183943"/>
                </a:cubicBezTo>
                <a:cubicBezTo>
                  <a:pt x="1504865" y="188284"/>
                  <a:pt x="1503128" y="190888"/>
                  <a:pt x="1497920" y="191756"/>
                </a:cubicBezTo>
                <a:cubicBezTo>
                  <a:pt x="1496184" y="192624"/>
                  <a:pt x="1493145" y="193059"/>
                  <a:pt x="1488805" y="193059"/>
                </a:cubicBezTo>
                <a:cubicBezTo>
                  <a:pt x="1485331" y="193927"/>
                  <a:pt x="1482727" y="194361"/>
                  <a:pt x="1480991" y="194361"/>
                </a:cubicBezTo>
                <a:cubicBezTo>
                  <a:pt x="1486199" y="197833"/>
                  <a:pt x="1489672" y="200872"/>
                  <a:pt x="1491409" y="203477"/>
                </a:cubicBezTo>
                <a:cubicBezTo>
                  <a:pt x="1494013" y="206949"/>
                  <a:pt x="1494013" y="210856"/>
                  <a:pt x="1491409" y="215197"/>
                </a:cubicBezTo>
                <a:cubicBezTo>
                  <a:pt x="1486199" y="223010"/>
                  <a:pt x="1483595" y="232126"/>
                  <a:pt x="1483595" y="242544"/>
                </a:cubicBezTo>
                <a:cubicBezTo>
                  <a:pt x="1483595" y="252962"/>
                  <a:pt x="1488370" y="258605"/>
                  <a:pt x="1497920" y="259473"/>
                </a:cubicBezTo>
                <a:cubicBezTo>
                  <a:pt x="1516151" y="259473"/>
                  <a:pt x="1527872" y="258605"/>
                  <a:pt x="1533080" y="256869"/>
                </a:cubicBezTo>
                <a:cubicBezTo>
                  <a:pt x="1539157" y="254264"/>
                  <a:pt x="1544367" y="245582"/>
                  <a:pt x="1548707" y="230824"/>
                </a:cubicBezTo>
                <a:cubicBezTo>
                  <a:pt x="1551312" y="223010"/>
                  <a:pt x="1553482" y="215197"/>
                  <a:pt x="1555218" y="207383"/>
                </a:cubicBezTo>
                <a:cubicBezTo>
                  <a:pt x="1556955" y="203042"/>
                  <a:pt x="1558257" y="200872"/>
                  <a:pt x="1559126" y="200872"/>
                </a:cubicBezTo>
                <a:cubicBezTo>
                  <a:pt x="1559994" y="200872"/>
                  <a:pt x="1560861" y="202608"/>
                  <a:pt x="1561729" y="206081"/>
                </a:cubicBezTo>
                <a:cubicBezTo>
                  <a:pt x="1565203" y="219972"/>
                  <a:pt x="1571714" y="233862"/>
                  <a:pt x="1581264" y="247753"/>
                </a:cubicBezTo>
                <a:cubicBezTo>
                  <a:pt x="1583868" y="251226"/>
                  <a:pt x="1585604" y="255132"/>
                  <a:pt x="1586473" y="259473"/>
                </a:cubicBezTo>
                <a:cubicBezTo>
                  <a:pt x="1586473" y="263814"/>
                  <a:pt x="1585170" y="267721"/>
                  <a:pt x="1582566" y="271193"/>
                </a:cubicBezTo>
                <a:cubicBezTo>
                  <a:pt x="1572148" y="285952"/>
                  <a:pt x="1551312" y="294200"/>
                  <a:pt x="1520059" y="295936"/>
                </a:cubicBezTo>
                <a:cubicBezTo>
                  <a:pt x="1491409" y="298541"/>
                  <a:pt x="1472743" y="294200"/>
                  <a:pt x="1464061" y="282914"/>
                </a:cubicBezTo>
                <a:cubicBezTo>
                  <a:pt x="1454511" y="272496"/>
                  <a:pt x="1450171" y="258605"/>
                  <a:pt x="1451039" y="241242"/>
                </a:cubicBezTo>
                <a:cubicBezTo>
                  <a:pt x="1451039" y="234296"/>
                  <a:pt x="1451039" y="227785"/>
                  <a:pt x="1451039" y="221708"/>
                </a:cubicBezTo>
                <a:cubicBezTo>
                  <a:pt x="1451039" y="224312"/>
                  <a:pt x="1450171" y="226049"/>
                  <a:pt x="1448434" y="226917"/>
                </a:cubicBezTo>
                <a:cubicBezTo>
                  <a:pt x="1446698" y="227785"/>
                  <a:pt x="1443660" y="230824"/>
                  <a:pt x="1439319" y="236033"/>
                </a:cubicBezTo>
                <a:cubicBezTo>
                  <a:pt x="1436714" y="239505"/>
                  <a:pt x="1434544" y="242110"/>
                  <a:pt x="1432808" y="243846"/>
                </a:cubicBezTo>
                <a:cubicBezTo>
                  <a:pt x="1419785" y="257737"/>
                  <a:pt x="1405894" y="268589"/>
                  <a:pt x="1391135" y="276402"/>
                </a:cubicBezTo>
                <a:cubicBezTo>
                  <a:pt x="1372904" y="288557"/>
                  <a:pt x="1353371" y="295068"/>
                  <a:pt x="1332535" y="295936"/>
                </a:cubicBezTo>
                <a:cubicBezTo>
                  <a:pt x="1327325" y="296804"/>
                  <a:pt x="1324721" y="296804"/>
                  <a:pt x="1324721" y="295936"/>
                </a:cubicBezTo>
                <a:cubicBezTo>
                  <a:pt x="1324721" y="295068"/>
                  <a:pt x="1326891" y="293331"/>
                  <a:pt x="1331232" y="290727"/>
                </a:cubicBezTo>
                <a:cubicBezTo>
                  <a:pt x="1360750" y="274232"/>
                  <a:pt x="1383756" y="253396"/>
                  <a:pt x="1400252" y="228219"/>
                </a:cubicBezTo>
                <a:cubicBezTo>
                  <a:pt x="1404593" y="223010"/>
                  <a:pt x="1408065" y="217367"/>
                  <a:pt x="1410669" y="211290"/>
                </a:cubicBezTo>
                <a:cubicBezTo>
                  <a:pt x="1410669" y="211290"/>
                  <a:pt x="1410235" y="211290"/>
                  <a:pt x="1409367" y="211290"/>
                </a:cubicBezTo>
                <a:cubicBezTo>
                  <a:pt x="1400686" y="206081"/>
                  <a:pt x="1395477" y="200438"/>
                  <a:pt x="1393740" y="194361"/>
                </a:cubicBezTo>
                <a:cubicBezTo>
                  <a:pt x="1392871" y="177866"/>
                  <a:pt x="1388531" y="160068"/>
                  <a:pt x="1380717" y="140969"/>
                </a:cubicBezTo>
                <a:cubicBezTo>
                  <a:pt x="1378982" y="137496"/>
                  <a:pt x="1378547" y="135326"/>
                  <a:pt x="1379416" y="134457"/>
                </a:cubicBezTo>
                <a:cubicBezTo>
                  <a:pt x="1380283" y="133589"/>
                  <a:pt x="1382888" y="133155"/>
                  <a:pt x="1387229" y="133155"/>
                </a:cubicBezTo>
                <a:cubicBezTo>
                  <a:pt x="1388097" y="133155"/>
                  <a:pt x="1389834" y="133589"/>
                  <a:pt x="1392437" y="134457"/>
                </a:cubicBezTo>
                <a:cubicBezTo>
                  <a:pt x="1396778" y="135326"/>
                  <a:pt x="1399818" y="136194"/>
                  <a:pt x="1401553" y="137062"/>
                </a:cubicBezTo>
                <a:cubicBezTo>
                  <a:pt x="1405894" y="136194"/>
                  <a:pt x="1412840" y="134457"/>
                  <a:pt x="1422390" y="131853"/>
                </a:cubicBezTo>
                <a:cubicBezTo>
                  <a:pt x="1431070" y="130117"/>
                  <a:pt x="1437583" y="128814"/>
                  <a:pt x="1441923" y="127946"/>
                </a:cubicBezTo>
                <a:cubicBezTo>
                  <a:pt x="1443660" y="127078"/>
                  <a:pt x="1446263" y="126210"/>
                  <a:pt x="1449737" y="125342"/>
                </a:cubicBezTo>
                <a:cubicBezTo>
                  <a:pt x="1460155" y="122737"/>
                  <a:pt x="1467534" y="120567"/>
                  <a:pt x="1471875" y="118831"/>
                </a:cubicBezTo>
                <a:cubicBezTo>
                  <a:pt x="1476216" y="117094"/>
                  <a:pt x="1480991" y="117094"/>
                  <a:pt x="1486199" y="118831"/>
                </a:cubicBezTo>
                <a:cubicBezTo>
                  <a:pt x="1494881" y="123171"/>
                  <a:pt x="1500958" y="127078"/>
                  <a:pt x="1504431" y="130551"/>
                </a:cubicBezTo>
                <a:cubicBezTo>
                  <a:pt x="1504431" y="129683"/>
                  <a:pt x="1504865" y="128380"/>
                  <a:pt x="1505734" y="126644"/>
                </a:cubicBezTo>
                <a:cubicBezTo>
                  <a:pt x="1509206" y="117962"/>
                  <a:pt x="1511376" y="112319"/>
                  <a:pt x="1512245" y="109715"/>
                </a:cubicBezTo>
                <a:cubicBezTo>
                  <a:pt x="1513112" y="107110"/>
                  <a:pt x="1513112" y="105808"/>
                  <a:pt x="1512245" y="105808"/>
                </a:cubicBezTo>
                <a:cubicBezTo>
                  <a:pt x="1512245" y="104940"/>
                  <a:pt x="1510942" y="104506"/>
                  <a:pt x="1508338" y="104506"/>
                </a:cubicBezTo>
                <a:cubicBezTo>
                  <a:pt x="1447566" y="112319"/>
                  <a:pt x="1402855" y="119699"/>
                  <a:pt x="1374207" y="126644"/>
                </a:cubicBezTo>
                <a:cubicBezTo>
                  <a:pt x="1375075" y="136194"/>
                  <a:pt x="1375508" y="144875"/>
                  <a:pt x="1375508" y="152689"/>
                </a:cubicBezTo>
                <a:cubicBezTo>
                  <a:pt x="1372036" y="168316"/>
                  <a:pt x="1364657" y="176997"/>
                  <a:pt x="1353371" y="178734"/>
                </a:cubicBezTo>
                <a:cubicBezTo>
                  <a:pt x="1332535" y="170052"/>
                  <a:pt x="1326891" y="154425"/>
                  <a:pt x="1336441" y="131853"/>
                </a:cubicBezTo>
                <a:cubicBezTo>
                  <a:pt x="1347728" y="117962"/>
                  <a:pt x="1354239" y="104506"/>
                  <a:pt x="1355975" y="91483"/>
                </a:cubicBezTo>
                <a:cubicBezTo>
                  <a:pt x="1355975" y="88011"/>
                  <a:pt x="1356843" y="86274"/>
                  <a:pt x="1358579" y="86274"/>
                </a:cubicBezTo>
                <a:cubicBezTo>
                  <a:pt x="1360316" y="86274"/>
                  <a:pt x="1362052" y="87577"/>
                  <a:pt x="1363789" y="90181"/>
                </a:cubicBezTo>
                <a:cubicBezTo>
                  <a:pt x="1363789" y="90181"/>
                  <a:pt x="1364223" y="90615"/>
                  <a:pt x="1365091" y="91483"/>
                </a:cubicBezTo>
                <a:cubicBezTo>
                  <a:pt x="1365959" y="93220"/>
                  <a:pt x="1367261" y="96692"/>
                  <a:pt x="1368998" y="101901"/>
                </a:cubicBezTo>
                <a:cubicBezTo>
                  <a:pt x="1388965" y="99297"/>
                  <a:pt x="1408065" y="95824"/>
                  <a:pt x="1426296" y="91483"/>
                </a:cubicBezTo>
                <a:cubicBezTo>
                  <a:pt x="1426296" y="69779"/>
                  <a:pt x="1425862" y="55020"/>
                  <a:pt x="1424994" y="47207"/>
                </a:cubicBezTo>
                <a:cubicBezTo>
                  <a:pt x="1424126" y="35053"/>
                  <a:pt x="1420653" y="22898"/>
                  <a:pt x="1414576" y="10744"/>
                </a:cubicBezTo>
                <a:cubicBezTo>
                  <a:pt x="1412840" y="7271"/>
                  <a:pt x="1412406" y="4667"/>
                  <a:pt x="1413273" y="2931"/>
                </a:cubicBezTo>
                <a:cubicBezTo>
                  <a:pt x="1414142" y="1628"/>
                  <a:pt x="1415227" y="760"/>
                  <a:pt x="1416529" y="326"/>
                </a:cubicBezTo>
                <a:close/>
              </a:path>
            </a:pathLst>
          </a:custGeom>
          <a:solidFill>
            <a:schemeClr val="accent4">
              <a:lumMod val="20000"/>
              <a:lumOff val="80000"/>
            </a:schemeClr>
          </a:solidFill>
          <a:ln>
            <a:noFill/>
          </a:ln>
          <a:effectLst>
            <a:outerShdw blurRad="38100" dist="38100" dir="2700000" algn="tl">
              <a:srgbClr val="000000">
                <a:alpha val="43137"/>
              </a:srgb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indent="539750" algn="just">
              <a:lnSpc>
                <a:spcPts val="4100"/>
              </a:lnSpc>
            </a:pPr>
            <a:endParaRPr lang="zh-CN" altLang="en-US" sz="2600" dirty="0">
              <a:solidFill>
                <a:schemeClr val="accent4">
                  <a:lumMod val="20000"/>
                  <a:lumOff val="80000"/>
                </a:schemeClr>
              </a:solidFill>
              <a:effectLst>
                <a:outerShdw blurRad="38100" dist="38100" dir="2700000" algn="tl">
                  <a:srgbClr val="000000">
                    <a:alpha val="43137"/>
                  </a:srgbClr>
                </a:outerShdw>
              </a:effectLst>
              <a:latin typeface="方正粗楷简体" panose="02000000000000000000" pitchFamily="2" charset="-122"/>
              <a:ea typeface="方正粗楷简体" panose="02000000000000000000" pitchFamily="2" charset="-122"/>
            </a:endParaRPr>
          </a:p>
        </p:txBody>
      </p:sp>
      <p:sp>
        <p:nvSpPr>
          <p:cNvPr id="4" name="矩形 3"/>
          <p:cNvSpPr/>
          <p:nvPr>
            <p:custDataLst>
              <p:tags r:id="rId2"/>
            </p:custDataLst>
          </p:nvPr>
        </p:nvSpPr>
        <p:spPr>
          <a:xfrm>
            <a:off x="2476456" y="4354505"/>
            <a:ext cx="8017790" cy="761427"/>
          </a:xfrm>
          <a:prstGeom prst="rect">
            <a:avLst/>
          </a:prstGeom>
        </p:spPr>
        <p:txBody>
          <a:bodyPr wrap="square">
            <a:spAutoFit/>
          </a:bodyPr>
          <a:lstStyle/>
          <a:p>
            <a:pPr algn="r">
              <a:lnSpc>
                <a:spcPct val="130000"/>
              </a:lnSpc>
            </a:pPr>
            <a:r>
              <a:rPr lang="en-US" altLang="zh-CN" b="1">
                <a:solidFill>
                  <a:schemeClr val="lt1"/>
                </a:solidFill>
                <a:effectLst>
                  <a:outerShdw blurRad="38100" dist="38100" dir="2700000" algn="tl">
                    <a:srgbClr val="000000">
                      <a:alpha val="43137"/>
                    </a:srgbClr>
                  </a:outerShdw>
                </a:effectLst>
                <a:latin typeface="楷体" panose="02010609060101010101" charset="-122"/>
                <a:ea typeface="楷体" panose="02010609060101010101" charset="-122"/>
              </a:rPr>
              <a:t>——</a:t>
            </a:r>
            <a:r>
              <a:rPr lang="zh-CN" altLang="en-US" b="1">
                <a:solidFill>
                  <a:schemeClr val="lt1"/>
                </a:solidFill>
                <a:effectLst>
                  <a:outerShdw blurRad="38100" dist="38100" dir="2700000" algn="tl">
                    <a:srgbClr val="000000">
                      <a:alpha val="43137"/>
                    </a:srgbClr>
                  </a:outerShdw>
                </a:effectLst>
                <a:latin typeface="楷体" panose="02010609060101010101" charset="-122"/>
                <a:ea typeface="楷体" panose="02010609060101010101" charset="-122"/>
              </a:rPr>
              <a:t>习近平在庆祝中国共产党成立</a:t>
            </a:r>
            <a:r>
              <a:rPr lang="en-US" altLang="zh-CN" b="1">
                <a:solidFill>
                  <a:schemeClr val="lt1"/>
                </a:solidFill>
                <a:effectLst>
                  <a:outerShdw blurRad="38100" dist="38100" dir="2700000" algn="tl">
                    <a:srgbClr val="000000">
                      <a:alpha val="43137"/>
                    </a:srgbClr>
                  </a:outerShdw>
                </a:effectLst>
                <a:latin typeface="楷体" panose="02010609060101010101" charset="-122"/>
                <a:ea typeface="楷体" panose="02010609060101010101" charset="-122"/>
              </a:rPr>
              <a:t>100</a:t>
            </a:r>
            <a:r>
              <a:rPr lang="zh-CN" altLang="en-US" b="1">
                <a:solidFill>
                  <a:schemeClr val="lt1"/>
                </a:solidFill>
                <a:effectLst>
                  <a:outerShdw blurRad="38100" dist="38100" dir="2700000" algn="tl">
                    <a:srgbClr val="000000">
                      <a:alpha val="43137"/>
                    </a:srgbClr>
                  </a:outerShdw>
                </a:effectLst>
                <a:latin typeface="楷体" panose="02010609060101010101" charset="-122"/>
                <a:ea typeface="楷体" panose="02010609060101010101" charset="-122"/>
              </a:rPr>
              <a:t>周年大会上的讲话</a:t>
            </a:r>
            <a:endParaRPr lang="zh-CN" altLang="en-US" b="1">
              <a:solidFill>
                <a:schemeClr val="lt1"/>
              </a:solidFill>
              <a:effectLst>
                <a:outerShdw blurRad="38100" dist="38100" dir="2700000" algn="tl">
                  <a:srgbClr val="000000">
                    <a:alpha val="43137"/>
                  </a:srgbClr>
                </a:outerShdw>
              </a:effectLst>
              <a:latin typeface="楷体" panose="02010609060101010101" charset="-122"/>
              <a:ea typeface="楷体" panose="02010609060101010101" charset="-122"/>
            </a:endParaRPr>
          </a:p>
          <a:p>
            <a:pPr algn="r">
              <a:lnSpc>
                <a:spcPct val="130000"/>
              </a:lnSpc>
            </a:pPr>
            <a:r>
              <a:rPr lang="en-US" altLang="zh-CN" b="1">
                <a:solidFill>
                  <a:schemeClr val="lt1"/>
                </a:solidFill>
                <a:effectLst>
                  <a:outerShdw blurRad="38100" dist="38100" dir="2700000" algn="tl">
                    <a:srgbClr val="000000">
                      <a:alpha val="43137"/>
                    </a:srgbClr>
                  </a:outerShdw>
                </a:effectLst>
                <a:latin typeface="楷体" panose="02010609060101010101" charset="-122"/>
                <a:ea typeface="楷体" panose="02010609060101010101" charset="-122"/>
              </a:rPr>
              <a:t>(2021</a:t>
            </a:r>
            <a:r>
              <a:rPr lang="zh-CN" altLang="en-US" b="1">
                <a:solidFill>
                  <a:schemeClr val="lt1"/>
                </a:solidFill>
                <a:effectLst>
                  <a:outerShdw blurRad="38100" dist="38100" dir="2700000" algn="tl">
                    <a:srgbClr val="000000">
                      <a:alpha val="43137"/>
                    </a:srgbClr>
                  </a:outerShdw>
                </a:effectLst>
                <a:latin typeface="楷体" panose="02010609060101010101" charset="-122"/>
                <a:ea typeface="楷体" panose="02010609060101010101" charset="-122"/>
              </a:rPr>
              <a:t>年</a:t>
            </a:r>
            <a:r>
              <a:rPr lang="en-US" altLang="zh-CN" b="1">
                <a:solidFill>
                  <a:schemeClr val="lt1"/>
                </a:solidFill>
                <a:effectLst>
                  <a:outerShdw blurRad="38100" dist="38100" dir="2700000" algn="tl">
                    <a:srgbClr val="000000">
                      <a:alpha val="43137"/>
                    </a:srgbClr>
                  </a:outerShdw>
                </a:effectLst>
                <a:latin typeface="楷体" panose="02010609060101010101" charset="-122"/>
                <a:ea typeface="楷体" panose="02010609060101010101" charset="-122"/>
              </a:rPr>
              <a:t>7</a:t>
            </a:r>
            <a:r>
              <a:rPr lang="zh-CN" altLang="en-US" b="1">
                <a:solidFill>
                  <a:schemeClr val="lt1"/>
                </a:solidFill>
                <a:effectLst>
                  <a:outerShdw blurRad="38100" dist="38100" dir="2700000" algn="tl">
                    <a:srgbClr val="000000">
                      <a:alpha val="43137"/>
                    </a:srgbClr>
                  </a:outerShdw>
                </a:effectLst>
                <a:latin typeface="楷体" panose="02010609060101010101" charset="-122"/>
                <a:ea typeface="楷体" panose="02010609060101010101" charset="-122"/>
              </a:rPr>
              <a:t>月</a:t>
            </a:r>
            <a:r>
              <a:rPr lang="en-US" altLang="zh-CN" b="1">
                <a:solidFill>
                  <a:schemeClr val="lt1"/>
                </a:solidFill>
                <a:effectLst>
                  <a:outerShdw blurRad="38100" dist="38100" dir="2700000" algn="tl">
                    <a:srgbClr val="000000">
                      <a:alpha val="43137"/>
                    </a:srgbClr>
                  </a:outerShdw>
                </a:effectLst>
                <a:latin typeface="楷体" panose="02010609060101010101" charset="-122"/>
                <a:ea typeface="楷体" panose="02010609060101010101" charset="-122"/>
              </a:rPr>
              <a:t>1</a:t>
            </a:r>
            <a:r>
              <a:rPr lang="zh-CN" altLang="en-US" b="1">
                <a:solidFill>
                  <a:schemeClr val="lt1"/>
                </a:solidFill>
                <a:effectLst>
                  <a:outerShdw blurRad="38100" dist="38100" dir="2700000" algn="tl">
                    <a:srgbClr val="000000">
                      <a:alpha val="43137"/>
                    </a:srgbClr>
                  </a:outerShdw>
                </a:effectLst>
                <a:latin typeface="楷体" panose="02010609060101010101" charset="-122"/>
                <a:ea typeface="楷体" panose="02010609060101010101" charset="-122"/>
              </a:rPr>
              <a:t>日</a:t>
            </a:r>
            <a:r>
              <a:rPr lang="en-US" altLang="zh-CN" b="1">
                <a:solidFill>
                  <a:schemeClr val="lt1"/>
                </a:solidFill>
                <a:effectLst>
                  <a:outerShdw blurRad="38100" dist="38100" dir="2700000" algn="tl">
                    <a:srgbClr val="000000">
                      <a:alpha val="43137"/>
                    </a:srgbClr>
                  </a:outerShdw>
                </a:effectLst>
                <a:latin typeface="楷体" panose="02010609060101010101" charset="-122"/>
                <a:ea typeface="楷体" panose="02010609060101010101" charset="-122"/>
              </a:rPr>
              <a:t>)</a:t>
            </a:r>
            <a:endParaRPr lang="zh-CN" altLang="en-US" b="1" dirty="0">
              <a:solidFill>
                <a:schemeClr val="lt1"/>
              </a:solidFill>
              <a:effectLst>
                <a:outerShdw blurRad="38100" dist="38100" dir="2700000" algn="tl">
                  <a:srgbClr val="000000">
                    <a:alpha val="43137"/>
                  </a:srgbClr>
                </a:outerShdw>
              </a:effectLst>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560727" y="0"/>
            <a:ext cx="13314043" cy="6858000"/>
            <a:chOff x="-561021" y="0"/>
            <a:chExt cx="13314043" cy="6858000"/>
          </a:xfrm>
        </p:grpSpPr>
        <p:pic>
          <p:nvPicPr>
            <p:cNvPr id="31" name="图片 30"/>
            <p:cNvPicPr>
              <a:picLocks noChangeAspect="1"/>
            </p:cNvPicPr>
            <p:nvPr/>
          </p:nvPicPr>
          <p:blipFill>
            <a:blip r:embed="rId1"/>
            <a:srcRect l="46" t="4189" b="4281"/>
            <a:stretch>
              <a:fillRect/>
            </a:stretch>
          </p:blipFill>
          <p:spPr>
            <a:xfrm>
              <a:off x="-561021" y="2"/>
              <a:ext cx="13314043" cy="6857997"/>
            </a:xfrm>
            <a:custGeom>
              <a:avLst/>
              <a:gdLst>
                <a:gd name="connsiteX0" fmla="*/ 1278125 w 13314043"/>
                <a:gd name="connsiteY0" fmla="*/ 0 h 6857997"/>
                <a:gd name="connsiteX1" fmla="*/ 13314043 w 13314043"/>
                <a:gd name="connsiteY1" fmla="*/ 0 h 6857997"/>
                <a:gd name="connsiteX2" fmla="*/ 13314043 w 13314043"/>
                <a:gd name="connsiteY2" fmla="*/ 31963 h 6857997"/>
                <a:gd name="connsiteX3" fmla="*/ 12041875 w 13314043"/>
                <a:gd name="connsiteY3" fmla="*/ 6857997 h 6857997"/>
                <a:gd name="connsiteX4" fmla="*/ 0 w 13314043"/>
                <a:gd name="connsiteY4" fmla="*/ 6857997 h 685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4043" h="6857997">
                  <a:moveTo>
                    <a:pt x="1278125" y="0"/>
                  </a:moveTo>
                  <a:lnTo>
                    <a:pt x="13314043" y="0"/>
                  </a:lnTo>
                  <a:lnTo>
                    <a:pt x="13314043" y="31963"/>
                  </a:lnTo>
                  <a:lnTo>
                    <a:pt x="12041875" y="6857997"/>
                  </a:lnTo>
                  <a:lnTo>
                    <a:pt x="0" y="6857997"/>
                  </a:lnTo>
                  <a:close/>
                </a:path>
              </a:pathLst>
            </a:custGeom>
            <a:noFill/>
            <a:effectLst>
              <a:outerShdw blurRad="381000" sx="102000" sy="102000" algn="ctr" rotWithShape="0">
                <a:prstClr val="black">
                  <a:alpha val="10000"/>
                </a:prstClr>
              </a:outerShdw>
            </a:effectLst>
          </p:spPr>
        </p:pic>
        <p:sp>
          <p:nvSpPr>
            <p:cNvPr id="32" name="平行四边形 31"/>
            <p:cNvSpPr/>
            <p:nvPr/>
          </p:nvSpPr>
          <p:spPr>
            <a:xfrm>
              <a:off x="-561021" y="0"/>
              <a:ext cx="1512000" cy="6857999"/>
            </a:xfrm>
            <a:prstGeom prst="parallelogram">
              <a:avLst>
                <a:gd name="adj" fmla="val 84432"/>
              </a:avLst>
            </a:prstGeom>
            <a:gradFill flip="none" rotWithShape="1">
              <a:gsLst>
                <a:gs pos="35000">
                  <a:srgbClr val="FAE7D0"/>
                </a:gs>
                <a:gs pos="0">
                  <a:srgbClr val="FFFDEB"/>
                </a:gs>
                <a:gs pos="100000">
                  <a:srgbClr val="FFFDFD">
                    <a:alpha val="0"/>
                  </a:srgbClr>
                </a:gs>
              </a:gsLst>
              <a:lin ang="54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33" name="平行四边形 32"/>
            <p:cNvSpPr/>
            <p:nvPr/>
          </p:nvSpPr>
          <p:spPr>
            <a:xfrm>
              <a:off x="11241022" y="1"/>
              <a:ext cx="1512000" cy="6857999"/>
            </a:xfrm>
            <a:prstGeom prst="parallelogram">
              <a:avLst>
                <a:gd name="adj" fmla="val 84432"/>
              </a:avLst>
            </a:prstGeom>
            <a:gradFill flip="none" rotWithShape="1">
              <a:gsLst>
                <a:gs pos="65000">
                  <a:srgbClr val="FAE7D0"/>
                </a:gs>
                <a:gs pos="100000">
                  <a:srgbClr val="FFFDEB"/>
                </a:gs>
                <a:gs pos="0">
                  <a:srgbClr val="FFFDFD">
                    <a:alpha val="0"/>
                  </a:srgbClr>
                </a:gs>
              </a:gsLst>
              <a:lin ang="54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grpSp>
      <p:cxnSp>
        <p:nvCxnSpPr>
          <p:cNvPr id="15" name="直接连接符 14"/>
          <p:cNvCxnSpPr/>
          <p:nvPr/>
        </p:nvCxnSpPr>
        <p:spPr>
          <a:xfrm>
            <a:off x="2276475" y="1784350"/>
            <a:ext cx="635" cy="3731895"/>
          </a:xfrm>
          <a:prstGeom prst="line">
            <a:avLst/>
          </a:prstGeom>
          <a:ln>
            <a:gradFill>
              <a:gsLst>
                <a:gs pos="0">
                  <a:schemeClr val="accent4">
                    <a:lumMod val="20000"/>
                    <a:lumOff val="80000"/>
                  </a:schemeClr>
                </a:gs>
                <a:gs pos="100000">
                  <a:schemeClr val="accent4">
                    <a:lumMod val="20000"/>
                    <a:lumOff val="80000"/>
                    <a:alpha val="0"/>
                  </a:schemeClr>
                </a:gs>
              </a:gsLst>
              <a:lin ang="5400000" scaled="1"/>
            </a:gradFill>
            <a:headEnd type="diamond"/>
            <a:tailEnd type="diamond"/>
          </a:ln>
        </p:spPr>
        <p:style>
          <a:lnRef idx="1">
            <a:schemeClr val="accent1"/>
          </a:lnRef>
          <a:fillRef idx="0">
            <a:schemeClr val="accent1"/>
          </a:fillRef>
          <a:effectRef idx="0">
            <a:schemeClr val="accent1"/>
          </a:effectRef>
          <a:fontRef idx="minor">
            <a:schemeClr val="tx1"/>
          </a:fontRef>
        </p:style>
      </p:cxnSp>
      <p:grpSp>
        <p:nvGrpSpPr>
          <p:cNvPr id="21" name="组合 20"/>
          <p:cNvGrpSpPr/>
          <p:nvPr/>
        </p:nvGrpSpPr>
        <p:grpSpPr>
          <a:xfrm>
            <a:off x="2604205" y="1784190"/>
            <a:ext cx="8583704" cy="879139"/>
            <a:chOff x="4657061" y="985938"/>
            <a:chExt cx="7472712" cy="879139"/>
          </a:xfrm>
        </p:grpSpPr>
        <p:sp>
          <p:nvSpPr>
            <p:cNvPr id="22" name="文本框 21"/>
            <p:cNvSpPr txBox="1"/>
            <p:nvPr/>
          </p:nvSpPr>
          <p:spPr>
            <a:xfrm>
              <a:off x="4678571" y="985938"/>
              <a:ext cx="6660000" cy="645160"/>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pPr>
                <a:lnSpc>
                  <a:spcPct val="150000"/>
                </a:lnSpc>
              </a:pPr>
              <a:r>
                <a:rPr lang="zh-CN" altLang="en-US" dirty="0">
                  <a:solidFill>
                    <a:schemeClr val="bg1"/>
                  </a:solidFill>
                  <a:effectLst>
                    <a:outerShdw blurRad="38100" dist="38100" dir="2700000" algn="tl">
                      <a:srgbClr val="000000">
                        <a:alpha val="43137"/>
                      </a:srgbClr>
                    </a:outerShdw>
                  </a:effectLst>
                </a:rPr>
                <a:t>一、为什么要全面从严治党</a:t>
              </a:r>
              <a:endParaRPr lang="en-US" altLang="zh-CN" dirty="0">
                <a:solidFill>
                  <a:schemeClr val="bg1"/>
                </a:solidFill>
                <a:effectLst>
                  <a:outerShdw blurRad="38100" dist="38100" dir="2700000" algn="tl">
                    <a:srgbClr val="000000">
                      <a:alpha val="43137"/>
                    </a:srgbClr>
                  </a:outerShdw>
                </a:effectLst>
              </a:endParaRPr>
            </a:p>
          </p:txBody>
        </p:sp>
        <p:cxnSp>
          <p:nvCxnSpPr>
            <p:cNvPr id="23" name="直接连接符 22"/>
            <p:cNvCxnSpPr/>
            <p:nvPr/>
          </p:nvCxnSpPr>
          <p:spPr>
            <a:xfrm>
              <a:off x="4657061" y="1865077"/>
              <a:ext cx="7472712"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a:off x="2603952" y="2987607"/>
            <a:ext cx="8903970" cy="889809"/>
            <a:chOff x="4657061" y="2714294"/>
            <a:chExt cx="7841839" cy="889809"/>
          </a:xfrm>
        </p:grpSpPr>
        <p:sp>
          <p:nvSpPr>
            <p:cNvPr id="25" name="文本框 24"/>
            <p:cNvSpPr txBox="1"/>
            <p:nvPr/>
          </p:nvSpPr>
          <p:spPr>
            <a:xfrm>
              <a:off x="4657061" y="2714294"/>
              <a:ext cx="7841839" cy="645160"/>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pPr>
                <a:lnSpc>
                  <a:spcPct val="150000"/>
                </a:lnSpc>
              </a:pPr>
              <a:r>
                <a:rPr lang="zh-CN" altLang="en-US" dirty="0">
                  <a:solidFill>
                    <a:schemeClr val="bg1"/>
                  </a:solidFill>
                  <a:effectLst>
                    <a:outerShdw blurRad="38100" dist="38100" dir="2700000" algn="tl">
                      <a:srgbClr val="000000">
                        <a:alpha val="43137"/>
                      </a:srgbClr>
                    </a:outerShdw>
                  </a:effectLst>
                </a:rPr>
                <a:t>二、</a:t>
              </a:r>
              <a:r>
                <a:rPr lang="zh-CN" altLang="en-US" dirty="0">
                  <a:solidFill>
                    <a:schemeClr val="bg1"/>
                  </a:solidFill>
                  <a:effectLst>
                    <a:outerShdw blurRad="38100" dist="38100" dir="2700000" algn="tl">
                      <a:srgbClr val="000000">
                        <a:alpha val="43137"/>
                      </a:srgbClr>
                    </a:outerShdw>
                  </a:effectLst>
                  <a:sym typeface="+mn-ea"/>
                </a:rPr>
                <a:t>为什么十八大以来管党</a:t>
              </a:r>
              <a:r>
                <a:rPr lang="zh-CN" altLang="en-US">
                  <a:solidFill>
                    <a:schemeClr val="bg1"/>
                  </a:solidFill>
                  <a:effectLst>
                    <a:outerShdw blurRad="38100" dist="38100" dir="2700000" algn="tl">
                      <a:srgbClr val="000000">
                        <a:alpha val="43137"/>
                      </a:srgbClr>
                    </a:outerShdw>
                  </a:effectLst>
                  <a:sym typeface="+mn-ea"/>
                </a:rPr>
                <a:t>治党宽松软状况</a:t>
              </a:r>
              <a:r>
                <a:rPr lang="zh-CN" altLang="en-US" dirty="0">
                  <a:solidFill>
                    <a:schemeClr val="bg1"/>
                  </a:solidFill>
                  <a:effectLst>
                    <a:outerShdw blurRad="38100" dist="38100" dir="2700000" algn="tl">
                      <a:srgbClr val="000000">
                        <a:alpha val="43137"/>
                      </a:srgbClr>
                    </a:outerShdw>
                  </a:effectLst>
                  <a:sym typeface="+mn-ea"/>
                </a:rPr>
                <a:t>得到根本扭转</a:t>
              </a:r>
              <a:endParaRPr lang="zh-CN" altLang="en-US" dirty="0">
                <a:solidFill>
                  <a:schemeClr val="bg1"/>
                </a:solidFill>
                <a:effectLst>
                  <a:outerShdw blurRad="38100" dist="38100" dir="2700000" algn="tl">
                    <a:srgbClr val="000000">
                      <a:alpha val="43137"/>
                    </a:srgbClr>
                  </a:outerShdw>
                </a:effectLst>
              </a:endParaRPr>
            </a:p>
          </p:txBody>
        </p:sp>
        <p:cxnSp>
          <p:nvCxnSpPr>
            <p:cNvPr id="26" name="直接连接符 25"/>
            <p:cNvCxnSpPr/>
            <p:nvPr/>
          </p:nvCxnSpPr>
          <p:spPr>
            <a:xfrm>
              <a:off x="4657061" y="3604103"/>
              <a:ext cx="7560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27" name="组合 26"/>
          <p:cNvGrpSpPr/>
          <p:nvPr/>
        </p:nvGrpSpPr>
        <p:grpSpPr>
          <a:xfrm>
            <a:off x="2603952" y="4074482"/>
            <a:ext cx="8583957" cy="934035"/>
            <a:chOff x="4656849" y="3217362"/>
            <a:chExt cx="7234864" cy="934035"/>
          </a:xfrm>
        </p:grpSpPr>
        <p:sp>
          <p:nvSpPr>
            <p:cNvPr id="28" name="文本框 27"/>
            <p:cNvSpPr txBox="1"/>
            <p:nvPr/>
          </p:nvSpPr>
          <p:spPr>
            <a:xfrm>
              <a:off x="4656849" y="3217362"/>
              <a:ext cx="7022500" cy="645160"/>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pPr>
                <a:lnSpc>
                  <a:spcPct val="150000"/>
                </a:lnSpc>
              </a:pPr>
              <a:r>
                <a:rPr lang="zh-CN" altLang="en-US" dirty="0">
                  <a:solidFill>
                    <a:schemeClr val="bg1"/>
                  </a:solidFill>
                  <a:effectLst>
                    <a:outerShdw blurRad="38100" dist="38100" dir="2700000" algn="tl">
                      <a:srgbClr val="000000">
                        <a:alpha val="43137"/>
                      </a:srgbClr>
                    </a:outerShdw>
                  </a:effectLst>
                </a:rPr>
                <a:t>三、如何理解全面从严治党这场伟大自我革命</a:t>
              </a:r>
              <a:endParaRPr lang="zh-CN" altLang="en-US" dirty="0">
                <a:solidFill>
                  <a:schemeClr val="bg1"/>
                </a:solidFill>
                <a:effectLst>
                  <a:outerShdw blurRad="38100" dist="38100" dir="2700000" algn="tl">
                    <a:srgbClr val="000000">
                      <a:alpha val="43137"/>
                    </a:srgbClr>
                  </a:outerShdw>
                </a:effectLst>
              </a:endParaRPr>
            </a:p>
          </p:txBody>
        </p:sp>
        <p:cxnSp>
          <p:nvCxnSpPr>
            <p:cNvPr id="29" name="直接连接符 28"/>
            <p:cNvCxnSpPr/>
            <p:nvPr/>
          </p:nvCxnSpPr>
          <p:spPr>
            <a:xfrm>
              <a:off x="4657061" y="4151397"/>
              <a:ext cx="7234652"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sp>
        <p:nvSpPr>
          <p:cNvPr id="18" name="任意多边形: 形状 17"/>
          <p:cNvSpPr/>
          <p:nvPr/>
        </p:nvSpPr>
        <p:spPr>
          <a:xfrm>
            <a:off x="1488027" y="2327619"/>
            <a:ext cx="436215" cy="1746647"/>
          </a:xfrm>
          <a:custGeom>
            <a:avLst/>
            <a:gdLst/>
            <a:ahLst/>
            <a:cxnLst/>
            <a:rect l="l" t="t" r="r" b="b"/>
            <a:pathLst>
              <a:path w="436215" h="1746647">
                <a:moveTo>
                  <a:pt x="189756" y="1618060"/>
                </a:moveTo>
                <a:cubicBezTo>
                  <a:pt x="190947" y="1619250"/>
                  <a:pt x="187970" y="1623417"/>
                  <a:pt x="180826" y="1630561"/>
                </a:cubicBezTo>
                <a:cubicBezTo>
                  <a:pt x="173683" y="1637705"/>
                  <a:pt x="159395" y="1650206"/>
                  <a:pt x="137964" y="1668066"/>
                </a:cubicBezTo>
                <a:cubicBezTo>
                  <a:pt x="127248" y="1676400"/>
                  <a:pt x="119509" y="1682949"/>
                  <a:pt x="114747" y="1687711"/>
                </a:cubicBezTo>
                <a:cubicBezTo>
                  <a:pt x="109984" y="1692474"/>
                  <a:pt x="104626" y="1697831"/>
                  <a:pt x="98673" y="1703785"/>
                </a:cubicBezTo>
                <a:cubicBezTo>
                  <a:pt x="97483" y="1704975"/>
                  <a:pt x="96292" y="1706166"/>
                  <a:pt x="95101" y="1707356"/>
                </a:cubicBezTo>
                <a:cubicBezTo>
                  <a:pt x="91529" y="1710928"/>
                  <a:pt x="89148" y="1712714"/>
                  <a:pt x="87958" y="1712714"/>
                </a:cubicBezTo>
                <a:cubicBezTo>
                  <a:pt x="85576" y="1713905"/>
                  <a:pt x="80814" y="1710928"/>
                  <a:pt x="73670" y="1703785"/>
                </a:cubicBezTo>
                <a:cubicBezTo>
                  <a:pt x="72480" y="1702594"/>
                  <a:pt x="70694" y="1700213"/>
                  <a:pt x="68312" y="1696641"/>
                </a:cubicBezTo>
                <a:cubicBezTo>
                  <a:pt x="58787" y="1683544"/>
                  <a:pt x="51644" y="1674019"/>
                  <a:pt x="46881" y="1668066"/>
                </a:cubicBezTo>
                <a:cubicBezTo>
                  <a:pt x="87362" y="1654969"/>
                  <a:pt x="129034" y="1639491"/>
                  <a:pt x="171897" y="1621631"/>
                </a:cubicBezTo>
                <a:cubicBezTo>
                  <a:pt x="182612" y="1618060"/>
                  <a:pt x="188565" y="1616869"/>
                  <a:pt x="189756" y="1618060"/>
                </a:cubicBezTo>
                <a:close/>
                <a:moveTo>
                  <a:pt x="91529" y="1546622"/>
                </a:moveTo>
                <a:cubicBezTo>
                  <a:pt x="128439" y="1547813"/>
                  <a:pt x="150465" y="1559124"/>
                  <a:pt x="157609" y="1580555"/>
                </a:cubicBezTo>
                <a:cubicBezTo>
                  <a:pt x="158800" y="1598414"/>
                  <a:pt x="151656" y="1608535"/>
                  <a:pt x="136178" y="1610916"/>
                </a:cubicBezTo>
                <a:cubicBezTo>
                  <a:pt x="127844" y="1612106"/>
                  <a:pt x="121295" y="1607939"/>
                  <a:pt x="116533" y="1598414"/>
                </a:cubicBezTo>
                <a:cubicBezTo>
                  <a:pt x="110579" y="1580555"/>
                  <a:pt x="101054" y="1566863"/>
                  <a:pt x="87958" y="1557338"/>
                </a:cubicBezTo>
                <a:cubicBezTo>
                  <a:pt x="82005" y="1552575"/>
                  <a:pt x="79028" y="1549599"/>
                  <a:pt x="79028" y="1548408"/>
                </a:cubicBezTo>
                <a:cubicBezTo>
                  <a:pt x="80219" y="1547217"/>
                  <a:pt x="84386" y="1546622"/>
                  <a:pt x="91529" y="1546622"/>
                </a:cubicBezTo>
                <a:close/>
                <a:moveTo>
                  <a:pt x="282625" y="1357313"/>
                </a:moveTo>
                <a:cubicBezTo>
                  <a:pt x="292150" y="1362075"/>
                  <a:pt x="302865" y="1369814"/>
                  <a:pt x="314772" y="1380530"/>
                </a:cubicBezTo>
                <a:cubicBezTo>
                  <a:pt x="324297" y="1388864"/>
                  <a:pt x="329059" y="1394817"/>
                  <a:pt x="329059" y="1398389"/>
                </a:cubicBezTo>
                <a:cubicBezTo>
                  <a:pt x="329059" y="1401961"/>
                  <a:pt x="326083" y="1405533"/>
                  <a:pt x="320130" y="1409105"/>
                </a:cubicBezTo>
                <a:cubicBezTo>
                  <a:pt x="318939" y="1410296"/>
                  <a:pt x="315367" y="1412081"/>
                  <a:pt x="309414" y="1414463"/>
                </a:cubicBezTo>
                <a:cubicBezTo>
                  <a:pt x="309414" y="1419225"/>
                  <a:pt x="308819" y="1428155"/>
                  <a:pt x="307628" y="1441252"/>
                </a:cubicBezTo>
                <a:cubicBezTo>
                  <a:pt x="305247" y="1463874"/>
                  <a:pt x="303461" y="1482328"/>
                  <a:pt x="302270" y="1496616"/>
                </a:cubicBezTo>
                <a:lnTo>
                  <a:pt x="337989" y="1494830"/>
                </a:lnTo>
                <a:cubicBezTo>
                  <a:pt x="341561" y="1488877"/>
                  <a:pt x="347514" y="1479947"/>
                  <a:pt x="355848" y="1468041"/>
                </a:cubicBezTo>
                <a:cubicBezTo>
                  <a:pt x="359420" y="1463278"/>
                  <a:pt x="361801" y="1459706"/>
                  <a:pt x="362992" y="1457325"/>
                </a:cubicBezTo>
                <a:cubicBezTo>
                  <a:pt x="367755" y="1460897"/>
                  <a:pt x="376684" y="1467446"/>
                  <a:pt x="389781" y="1476971"/>
                </a:cubicBezTo>
                <a:cubicBezTo>
                  <a:pt x="393353" y="1481733"/>
                  <a:pt x="396330" y="1484710"/>
                  <a:pt x="398711" y="1485900"/>
                </a:cubicBezTo>
                <a:cubicBezTo>
                  <a:pt x="407045" y="1494235"/>
                  <a:pt x="411212" y="1500783"/>
                  <a:pt x="411212" y="1505546"/>
                </a:cubicBezTo>
                <a:cubicBezTo>
                  <a:pt x="410022" y="1507927"/>
                  <a:pt x="407045" y="1509117"/>
                  <a:pt x="402283" y="1509117"/>
                </a:cubicBezTo>
                <a:cubicBezTo>
                  <a:pt x="386805" y="1509117"/>
                  <a:pt x="361801" y="1509117"/>
                  <a:pt x="327273" y="1509117"/>
                </a:cubicBezTo>
                <a:cubicBezTo>
                  <a:pt x="320130" y="1509117"/>
                  <a:pt x="307628" y="1509713"/>
                  <a:pt x="289769" y="1510903"/>
                </a:cubicBezTo>
                <a:cubicBezTo>
                  <a:pt x="255240" y="1513285"/>
                  <a:pt x="229642" y="1515071"/>
                  <a:pt x="212973" y="1516261"/>
                </a:cubicBezTo>
                <a:cubicBezTo>
                  <a:pt x="218926" y="1516261"/>
                  <a:pt x="225475" y="1517452"/>
                  <a:pt x="232619" y="1519833"/>
                </a:cubicBezTo>
                <a:cubicBezTo>
                  <a:pt x="246906" y="1523405"/>
                  <a:pt x="254050" y="1528167"/>
                  <a:pt x="254050" y="1534121"/>
                </a:cubicBezTo>
                <a:cubicBezTo>
                  <a:pt x="254050" y="1537692"/>
                  <a:pt x="248692" y="1541860"/>
                  <a:pt x="237976" y="1546622"/>
                </a:cubicBezTo>
                <a:cubicBezTo>
                  <a:pt x="237976" y="1553766"/>
                  <a:pt x="238572" y="1559719"/>
                  <a:pt x="239762" y="1564481"/>
                </a:cubicBezTo>
                <a:cubicBezTo>
                  <a:pt x="249287" y="1577578"/>
                  <a:pt x="258217" y="1588889"/>
                  <a:pt x="266551" y="1598414"/>
                </a:cubicBezTo>
                <a:cubicBezTo>
                  <a:pt x="293936" y="1566267"/>
                  <a:pt x="311200" y="1542455"/>
                  <a:pt x="318344" y="1526977"/>
                </a:cubicBezTo>
                <a:cubicBezTo>
                  <a:pt x="332631" y="1538883"/>
                  <a:pt x="342751" y="1547813"/>
                  <a:pt x="348705" y="1553766"/>
                </a:cubicBezTo>
                <a:cubicBezTo>
                  <a:pt x="357039" y="1560910"/>
                  <a:pt x="361206" y="1566863"/>
                  <a:pt x="361206" y="1571625"/>
                </a:cubicBezTo>
                <a:cubicBezTo>
                  <a:pt x="358825" y="1575197"/>
                  <a:pt x="352276" y="1576983"/>
                  <a:pt x="341561" y="1576983"/>
                </a:cubicBezTo>
                <a:cubicBezTo>
                  <a:pt x="339180" y="1578174"/>
                  <a:pt x="336203" y="1579960"/>
                  <a:pt x="332631" y="1582341"/>
                </a:cubicBezTo>
                <a:cubicBezTo>
                  <a:pt x="307628" y="1595438"/>
                  <a:pt x="288578" y="1603772"/>
                  <a:pt x="275481" y="1607344"/>
                </a:cubicBezTo>
                <a:cubicBezTo>
                  <a:pt x="304056" y="1639491"/>
                  <a:pt x="345133" y="1660327"/>
                  <a:pt x="398711" y="1669852"/>
                </a:cubicBezTo>
                <a:cubicBezTo>
                  <a:pt x="405855" y="1669852"/>
                  <a:pt x="410617" y="1671638"/>
                  <a:pt x="412998" y="1675210"/>
                </a:cubicBezTo>
                <a:cubicBezTo>
                  <a:pt x="412998" y="1677591"/>
                  <a:pt x="409426" y="1680567"/>
                  <a:pt x="402283" y="1684139"/>
                </a:cubicBezTo>
                <a:cubicBezTo>
                  <a:pt x="384423" y="1688902"/>
                  <a:pt x="370136" y="1697831"/>
                  <a:pt x="359420" y="1710928"/>
                </a:cubicBezTo>
                <a:cubicBezTo>
                  <a:pt x="358230" y="1712119"/>
                  <a:pt x="356444" y="1713310"/>
                  <a:pt x="354062" y="1714500"/>
                </a:cubicBezTo>
                <a:cubicBezTo>
                  <a:pt x="351681" y="1715691"/>
                  <a:pt x="349895" y="1716881"/>
                  <a:pt x="348705" y="1718072"/>
                </a:cubicBezTo>
                <a:cubicBezTo>
                  <a:pt x="345133" y="1719263"/>
                  <a:pt x="340370" y="1718072"/>
                  <a:pt x="334417" y="1714500"/>
                </a:cubicBezTo>
                <a:cubicBezTo>
                  <a:pt x="293936" y="1687116"/>
                  <a:pt x="262384" y="1646039"/>
                  <a:pt x="239762" y="1591271"/>
                </a:cubicBezTo>
                <a:cubicBezTo>
                  <a:pt x="239762" y="1599605"/>
                  <a:pt x="239762" y="1614488"/>
                  <a:pt x="239762" y="1635919"/>
                </a:cubicBezTo>
                <a:cubicBezTo>
                  <a:pt x="240953" y="1660922"/>
                  <a:pt x="241548" y="1679972"/>
                  <a:pt x="241548" y="1693069"/>
                </a:cubicBezTo>
                <a:cubicBezTo>
                  <a:pt x="241548" y="1707356"/>
                  <a:pt x="237976" y="1719263"/>
                  <a:pt x="230833" y="1728788"/>
                </a:cubicBezTo>
                <a:cubicBezTo>
                  <a:pt x="229642" y="1729978"/>
                  <a:pt x="228451" y="1731169"/>
                  <a:pt x="227261" y="1732360"/>
                </a:cubicBezTo>
                <a:cubicBezTo>
                  <a:pt x="226070" y="1734741"/>
                  <a:pt x="223094" y="1737717"/>
                  <a:pt x="218331" y="1741289"/>
                </a:cubicBezTo>
                <a:cubicBezTo>
                  <a:pt x="211187" y="1744861"/>
                  <a:pt x="205830" y="1746647"/>
                  <a:pt x="202258" y="1746647"/>
                </a:cubicBezTo>
                <a:cubicBezTo>
                  <a:pt x="201067" y="1746647"/>
                  <a:pt x="199281" y="1744861"/>
                  <a:pt x="196900" y="1741289"/>
                </a:cubicBezTo>
                <a:cubicBezTo>
                  <a:pt x="196900" y="1740099"/>
                  <a:pt x="196305" y="1738908"/>
                  <a:pt x="195114" y="1737717"/>
                </a:cubicBezTo>
                <a:cubicBezTo>
                  <a:pt x="193923" y="1735336"/>
                  <a:pt x="192733" y="1733550"/>
                  <a:pt x="191542" y="1732360"/>
                </a:cubicBezTo>
                <a:cubicBezTo>
                  <a:pt x="187970" y="1721644"/>
                  <a:pt x="176064" y="1709738"/>
                  <a:pt x="155823" y="1696641"/>
                </a:cubicBezTo>
                <a:cubicBezTo>
                  <a:pt x="151061" y="1693069"/>
                  <a:pt x="148680" y="1690092"/>
                  <a:pt x="148680" y="1687711"/>
                </a:cubicBezTo>
                <a:cubicBezTo>
                  <a:pt x="151061" y="1686521"/>
                  <a:pt x="154037" y="1685925"/>
                  <a:pt x="157609" y="1685925"/>
                </a:cubicBezTo>
                <a:cubicBezTo>
                  <a:pt x="159990" y="1685925"/>
                  <a:pt x="162967" y="1685925"/>
                  <a:pt x="166539" y="1685925"/>
                </a:cubicBezTo>
                <a:cubicBezTo>
                  <a:pt x="173683" y="1687116"/>
                  <a:pt x="179636" y="1687711"/>
                  <a:pt x="184398" y="1687711"/>
                </a:cubicBezTo>
                <a:cubicBezTo>
                  <a:pt x="185589" y="1688902"/>
                  <a:pt x="187970" y="1688902"/>
                  <a:pt x="191542" y="1687711"/>
                </a:cubicBezTo>
                <a:cubicBezTo>
                  <a:pt x="192733" y="1687711"/>
                  <a:pt x="193328" y="1687711"/>
                  <a:pt x="193328" y="1687711"/>
                </a:cubicBezTo>
                <a:cubicBezTo>
                  <a:pt x="195709" y="1685330"/>
                  <a:pt x="196900" y="1679972"/>
                  <a:pt x="196900" y="1671638"/>
                </a:cubicBezTo>
                <a:lnTo>
                  <a:pt x="196900" y="1641277"/>
                </a:lnTo>
                <a:cubicBezTo>
                  <a:pt x="196900" y="1635324"/>
                  <a:pt x="196900" y="1625799"/>
                  <a:pt x="196900" y="1612702"/>
                </a:cubicBezTo>
                <a:cubicBezTo>
                  <a:pt x="198090" y="1588889"/>
                  <a:pt x="198090" y="1572816"/>
                  <a:pt x="196900" y="1564481"/>
                </a:cubicBezTo>
                <a:cubicBezTo>
                  <a:pt x="196900" y="1560910"/>
                  <a:pt x="196900" y="1554361"/>
                  <a:pt x="196900" y="1544836"/>
                </a:cubicBezTo>
                <a:cubicBezTo>
                  <a:pt x="195709" y="1532930"/>
                  <a:pt x="195114" y="1523405"/>
                  <a:pt x="195114" y="1516261"/>
                </a:cubicBezTo>
                <a:cubicBezTo>
                  <a:pt x="161776" y="1518642"/>
                  <a:pt x="129630" y="1521024"/>
                  <a:pt x="98673" y="1523405"/>
                </a:cubicBezTo>
                <a:cubicBezTo>
                  <a:pt x="83195" y="1523405"/>
                  <a:pt x="65336" y="1525191"/>
                  <a:pt x="45095" y="1528763"/>
                </a:cubicBezTo>
                <a:cubicBezTo>
                  <a:pt x="43905" y="1526381"/>
                  <a:pt x="42714" y="1522810"/>
                  <a:pt x="41523" y="1518047"/>
                </a:cubicBezTo>
                <a:cubicBezTo>
                  <a:pt x="39142" y="1513285"/>
                  <a:pt x="37356" y="1509713"/>
                  <a:pt x="36165" y="1507331"/>
                </a:cubicBezTo>
                <a:cubicBezTo>
                  <a:pt x="71884" y="1507331"/>
                  <a:pt x="93911" y="1506736"/>
                  <a:pt x="102245" y="1505546"/>
                </a:cubicBezTo>
                <a:cubicBezTo>
                  <a:pt x="126058" y="1505546"/>
                  <a:pt x="177255" y="1503164"/>
                  <a:pt x="255836" y="1498402"/>
                </a:cubicBezTo>
                <a:cubicBezTo>
                  <a:pt x="258217" y="1485305"/>
                  <a:pt x="260003" y="1470422"/>
                  <a:pt x="261194" y="1453753"/>
                </a:cubicBezTo>
                <a:cubicBezTo>
                  <a:pt x="199281" y="1457325"/>
                  <a:pt x="162967" y="1459111"/>
                  <a:pt x="152251" y="1459111"/>
                </a:cubicBezTo>
                <a:cubicBezTo>
                  <a:pt x="148680" y="1459111"/>
                  <a:pt x="141536" y="1459706"/>
                  <a:pt x="130820" y="1460897"/>
                </a:cubicBezTo>
                <a:cubicBezTo>
                  <a:pt x="126058" y="1462088"/>
                  <a:pt x="122486" y="1462683"/>
                  <a:pt x="120104" y="1462683"/>
                </a:cubicBezTo>
                <a:cubicBezTo>
                  <a:pt x="120104" y="1460302"/>
                  <a:pt x="118914" y="1457325"/>
                  <a:pt x="116533" y="1453753"/>
                </a:cubicBezTo>
                <a:cubicBezTo>
                  <a:pt x="114151" y="1448991"/>
                  <a:pt x="112365" y="1445419"/>
                  <a:pt x="111175" y="1443038"/>
                </a:cubicBezTo>
                <a:cubicBezTo>
                  <a:pt x="112365" y="1443038"/>
                  <a:pt x="124272" y="1443038"/>
                  <a:pt x="146894" y="1443038"/>
                </a:cubicBezTo>
                <a:cubicBezTo>
                  <a:pt x="151656" y="1443038"/>
                  <a:pt x="164753" y="1442442"/>
                  <a:pt x="186184" y="1441252"/>
                </a:cubicBezTo>
                <a:cubicBezTo>
                  <a:pt x="215950" y="1440061"/>
                  <a:pt x="241548" y="1439466"/>
                  <a:pt x="262980" y="1439466"/>
                </a:cubicBezTo>
                <a:cubicBezTo>
                  <a:pt x="262980" y="1433513"/>
                  <a:pt x="263575" y="1425774"/>
                  <a:pt x="264765" y="1416249"/>
                </a:cubicBezTo>
                <a:cubicBezTo>
                  <a:pt x="264765" y="1404342"/>
                  <a:pt x="265361" y="1396603"/>
                  <a:pt x="266551" y="1393031"/>
                </a:cubicBezTo>
                <a:cubicBezTo>
                  <a:pt x="258217" y="1394222"/>
                  <a:pt x="231428" y="1396008"/>
                  <a:pt x="186184" y="1398389"/>
                </a:cubicBezTo>
                <a:cubicBezTo>
                  <a:pt x="167134" y="1399580"/>
                  <a:pt x="152251" y="1400175"/>
                  <a:pt x="141536" y="1400175"/>
                </a:cubicBezTo>
                <a:cubicBezTo>
                  <a:pt x="132011" y="1401366"/>
                  <a:pt x="129034" y="1401961"/>
                  <a:pt x="132606" y="1401961"/>
                </a:cubicBezTo>
                <a:cubicBezTo>
                  <a:pt x="114747" y="1403152"/>
                  <a:pt x="102840" y="1404342"/>
                  <a:pt x="96887" y="1405533"/>
                </a:cubicBezTo>
                <a:cubicBezTo>
                  <a:pt x="96887" y="1404342"/>
                  <a:pt x="96292" y="1401961"/>
                  <a:pt x="95101" y="1398389"/>
                </a:cubicBezTo>
                <a:cubicBezTo>
                  <a:pt x="92720" y="1393627"/>
                  <a:pt x="90934" y="1389460"/>
                  <a:pt x="89744" y="1385888"/>
                </a:cubicBezTo>
                <a:cubicBezTo>
                  <a:pt x="111175" y="1385888"/>
                  <a:pt x="126653" y="1385888"/>
                  <a:pt x="136178" y="1385888"/>
                </a:cubicBezTo>
                <a:cubicBezTo>
                  <a:pt x="140940" y="1385888"/>
                  <a:pt x="148680" y="1385292"/>
                  <a:pt x="159395" y="1384102"/>
                </a:cubicBezTo>
                <a:cubicBezTo>
                  <a:pt x="179636" y="1384102"/>
                  <a:pt x="215355" y="1382316"/>
                  <a:pt x="266551" y="1378744"/>
                </a:cubicBezTo>
                <a:cubicBezTo>
                  <a:pt x="270123" y="1375172"/>
                  <a:pt x="275481" y="1368028"/>
                  <a:pt x="282625" y="1357313"/>
                </a:cubicBezTo>
                <a:close/>
                <a:moveTo>
                  <a:pt x="279053" y="952500"/>
                </a:moveTo>
                <a:cubicBezTo>
                  <a:pt x="270719" y="952500"/>
                  <a:pt x="248097" y="953691"/>
                  <a:pt x="211187" y="956072"/>
                </a:cubicBezTo>
                <a:cubicBezTo>
                  <a:pt x="183803" y="957263"/>
                  <a:pt x="161181" y="958453"/>
                  <a:pt x="143322" y="959644"/>
                </a:cubicBezTo>
                <a:lnTo>
                  <a:pt x="143322" y="1034653"/>
                </a:lnTo>
                <a:cubicBezTo>
                  <a:pt x="149275" y="1033463"/>
                  <a:pt x="160586" y="1032867"/>
                  <a:pt x="177255" y="1032867"/>
                </a:cubicBezTo>
                <a:cubicBezTo>
                  <a:pt x="190351" y="1031677"/>
                  <a:pt x="201067" y="1031081"/>
                  <a:pt x="209401" y="1031081"/>
                </a:cubicBezTo>
                <a:cubicBezTo>
                  <a:pt x="210592" y="1031081"/>
                  <a:pt x="211783" y="1031081"/>
                  <a:pt x="212973" y="1031081"/>
                </a:cubicBezTo>
                <a:cubicBezTo>
                  <a:pt x="226070" y="1029891"/>
                  <a:pt x="239762" y="1027510"/>
                  <a:pt x="254050" y="1023938"/>
                </a:cubicBezTo>
                <a:cubicBezTo>
                  <a:pt x="256431" y="1025128"/>
                  <a:pt x="258217" y="1027510"/>
                  <a:pt x="259408" y="1031081"/>
                </a:cubicBezTo>
                <a:cubicBezTo>
                  <a:pt x="260598" y="1037035"/>
                  <a:pt x="261194" y="1040011"/>
                  <a:pt x="261194" y="1040011"/>
                </a:cubicBezTo>
                <a:cubicBezTo>
                  <a:pt x="262384" y="1041202"/>
                  <a:pt x="257622" y="1041797"/>
                  <a:pt x="246906" y="1041797"/>
                </a:cubicBezTo>
                <a:lnTo>
                  <a:pt x="211187" y="1045369"/>
                </a:lnTo>
                <a:cubicBezTo>
                  <a:pt x="204044" y="1045369"/>
                  <a:pt x="189161" y="1045964"/>
                  <a:pt x="166539" y="1047155"/>
                </a:cubicBezTo>
                <a:cubicBezTo>
                  <a:pt x="157014" y="1048346"/>
                  <a:pt x="149275" y="1048941"/>
                  <a:pt x="143322" y="1048941"/>
                </a:cubicBezTo>
                <a:lnTo>
                  <a:pt x="143322" y="1122164"/>
                </a:lnTo>
                <a:cubicBezTo>
                  <a:pt x="157609" y="1119783"/>
                  <a:pt x="179040" y="1118592"/>
                  <a:pt x="207615" y="1118592"/>
                </a:cubicBezTo>
                <a:cubicBezTo>
                  <a:pt x="223094" y="1117402"/>
                  <a:pt x="238572" y="1115021"/>
                  <a:pt x="254050" y="1111449"/>
                </a:cubicBezTo>
                <a:cubicBezTo>
                  <a:pt x="254050" y="1111449"/>
                  <a:pt x="254645" y="1112044"/>
                  <a:pt x="255836" y="1113235"/>
                </a:cubicBezTo>
                <a:cubicBezTo>
                  <a:pt x="257026" y="1115616"/>
                  <a:pt x="258217" y="1117402"/>
                  <a:pt x="259408" y="1118592"/>
                </a:cubicBezTo>
                <a:cubicBezTo>
                  <a:pt x="260598" y="1122164"/>
                  <a:pt x="261194" y="1125141"/>
                  <a:pt x="261194" y="1127522"/>
                </a:cubicBezTo>
                <a:cubicBezTo>
                  <a:pt x="260003" y="1128713"/>
                  <a:pt x="257622" y="1129308"/>
                  <a:pt x="254050" y="1129308"/>
                </a:cubicBezTo>
                <a:cubicBezTo>
                  <a:pt x="250478" y="1130499"/>
                  <a:pt x="248097" y="1131094"/>
                  <a:pt x="246906" y="1131094"/>
                </a:cubicBezTo>
                <a:lnTo>
                  <a:pt x="209401" y="1132880"/>
                </a:lnTo>
                <a:cubicBezTo>
                  <a:pt x="201067" y="1132880"/>
                  <a:pt x="185589" y="1133475"/>
                  <a:pt x="162967" y="1134666"/>
                </a:cubicBezTo>
                <a:cubicBezTo>
                  <a:pt x="154633" y="1135856"/>
                  <a:pt x="148084" y="1136452"/>
                  <a:pt x="143322" y="1136452"/>
                </a:cubicBezTo>
                <a:lnTo>
                  <a:pt x="143322" y="1225749"/>
                </a:lnTo>
                <a:lnTo>
                  <a:pt x="279053" y="1220391"/>
                </a:lnTo>
                <a:cubicBezTo>
                  <a:pt x="279053" y="1207294"/>
                  <a:pt x="279053" y="1162646"/>
                  <a:pt x="279053" y="1086446"/>
                </a:cubicBezTo>
                <a:close/>
                <a:moveTo>
                  <a:pt x="295126" y="913210"/>
                </a:moveTo>
                <a:cubicBezTo>
                  <a:pt x="303461" y="917972"/>
                  <a:pt x="314772" y="925711"/>
                  <a:pt x="329059" y="936427"/>
                </a:cubicBezTo>
                <a:cubicBezTo>
                  <a:pt x="339775" y="943570"/>
                  <a:pt x="345133" y="948928"/>
                  <a:pt x="345133" y="952500"/>
                </a:cubicBezTo>
                <a:cubicBezTo>
                  <a:pt x="345133" y="957263"/>
                  <a:pt x="341561" y="961430"/>
                  <a:pt x="334417" y="965002"/>
                </a:cubicBezTo>
                <a:cubicBezTo>
                  <a:pt x="334417" y="965002"/>
                  <a:pt x="333226" y="965597"/>
                  <a:pt x="330845" y="966788"/>
                </a:cubicBezTo>
                <a:cubicBezTo>
                  <a:pt x="328464" y="969169"/>
                  <a:pt x="326678" y="970955"/>
                  <a:pt x="325487" y="972145"/>
                </a:cubicBezTo>
                <a:cubicBezTo>
                  <a:pt x="325487" y="988814"/>
                  <a:pt x="326083" y="1015008"/>
                  <a:pt x="327273" y="1050727"/>
                </a:cubicBezTo>
                <a:cubicBezTo>
                  <a:pt x="327273" y="1087636"/>
                  <a:pt x="327273" y="1109067"/>
                  <a:pt x="327273" y="1115021"/>
                </a:cubicBezTo>
                <a:cubicBezTo>
                  <a:pt x="327273" y="1128117"/>
                  <a:pt x="327869" y="1145381"/>
                  <a:pt x="329059" y="1166813"/>
                </a:cubicBezTo>
                <a:cubicBezTo>
                  <a:pt x="330250" y="1190625"/>
                  <a:pt x="330845" y="1207889"/>
                  <a:pt x="330845" y="1218605"/>
                </a:cubicBezTo>
                <a:cubicBezTo>
                  <a:pt x="330845" y="1237655"/>
                  <a:pt x="329059" y="1251347"/>
                  <a:pt x="325487" y="1259681"/>
                </a:cubicBezTo>
                <a:cubicBezTo>
                  <a:pt x="324297" y="1263253"/>
                  <a:pt x="318939" y="1269802"/>
                  <a:pt x="309414" y="1279327"/>
                </a:cubicBezTo>
                <a:cubicBezTo>
                  <a:pt x="298698" y="1286471"/>
                  <a:pt x="290364" y="1289447"/>
                  <a:pt x="284411" y="1288256"/>
                </a:cubicBezTo>
                <a:cubicBezTo>
                  <a:pt x="280839" y="1288256"/>
                  <a:pt x="278458" y="1285875"/>
                  <a:pt x="277267" y="1281113"/>
                </a:cubicBezTo>
                <a:cubicBezTo>
                  <a:pt x="277267" y="1276350"/>
                  <a:pt x="277862" y="1268016"/>
                  <a:pt x="279053" y="1256110"/>
                </a:cubicBezTo>
                <a:cubicBezTo>
                  <a:pt x="279053" y="1245394"/>
                  <a:pt x="279053" y="1238250"/>
                  <a:pt x="279053" y="1234678"/>
                </a:cubicBezTo>
                <a:lnTo>
                  <a:pt x="143322" y="1241822"/>
                </a:lnTo>
                <a:cubicBezTo>
                  <a:pt x="143322" y="1245394"/>
                  <a:pt x="142726" y="1248966"/>
                  <a:pt x="141536" y="1252538"/>
                </a:cubicBezTo>
                <a:cubicBezTo>
                  <a:pt x="139155" y="1262063"/>
                  <a:pt x="134392" y="1270397"/>
                  <a:pt x="127248" y="1277541"/>
                </a:cubicBezTo>
                <a:cubicBezTo>
                  <a:pt x="121295" y="1281113"/>
                  <a:pt x="116533" y="1284089"/>
                  <a:pt x="112961" y="1286471"/>
                </a:cubicBezTo>
                <a:cubicBezTo>
                  <a:pt x="108198" y="1287661"/>
                  <a:pt x="104031" y="1288256"/>
                  <a:pt x="100459" y="1288256"/>
                </a:cubicBezTo>
                <a:cubicBezTo>
                  <a:pt x="99269" y="1287066"/>
                  <a:pt x="98673" y="1285280"/>
                  <a:pt x="98673" y="1282899"/>
                </a:cubicBezTo>
                <a:cubicBezTo>
                  <a:pt x="98673" y="1282899"/>
                  <a:pt x="98673" y="1279327"/>
                  <a:pt x="98673" y="1272183"/>
                </a:cubicBezTo>
                <a:cubicBezTo>
                  <a:pt x="98673" y="1267421"/>
                  <a:pt x="98673" y="1262063"/>
                  <a:pt x="98673" y="1256110"/>
                </a:cubicBezTo>
                <a:cubicBezTo>
                  <a:pt x="102245" y="1213247"/>
                  <a:pt x="103436" y="1182291"/>
                  <a:pt x="102245" y="1163241"/>
                </a:cubicBezTo>
                <a:cubicBezTo>
                  <a:pt x="102245" y="1153716"/>
                  <a:pt x="102245" y="1141214"/>
                  <a:pt x="102245" y="1125736"/>
                </a:cubicBezTo>
                <a:cubicBezTo>
                  <a:pt x="103436" y="1105496"/>
                  <a:pt x="104031" y="1093589"/>
                  <a:pt x="104031" y="1090017"/>
                </a:cubicBezTo>
                <a:cubicBezTo>
                  <a:pt x="104031" y="1028105"/>
                  <a:pt x="104031" y="990600"/>
                  <a:pt x="104031" y="977503"/>
                </a:cubicBezTo>
                <a:cubicBezTo>
                  <a:pt x="104031" y="976313"/>
                  <a:pt x="104031" y="974527"/>
                  <a:pt x="104031" y="972145"/>
                </a:cubicBezTo>
                <a:cubicBezTo>
                  <a:pt x="101650" y="951905"/>
                  <a:pt x="100459" y="932855"/>
                  <a:pt x="100459" y="914995"/>
                </a:cubicBezTo>
                <a:cubicBezTo>
                  <a:pt x="101650" y="914995"/>
                  <a:pt x="104031" y="916186"/>
                  <a:pt x="107603" y="918567"/>
                </a:cubicBezTo>
                <a:cubicBezTo>
                  <a:pt x="115937" y="922139"/>
                  <a:pt x="123676" y="925116"/>
                  <a:pt x="130820" y="927497"/>
                </a:cubicBezTo>
                <a:cubicBezTo>
                  <a:pt x="132011" y="928688"/>
                  <a:pt x="137964" y="932260"/>
                  <a:pt x="148680" y="938213"/>
                </a:cubicBezTo>
                <a:cubicBezTo>
                  <a:pt x="152251" y="940594"/>
                  <a:pt x="155228" y="942380"/>
                  <a:pt x="157609" y="943570"/>
                </a:cubicBezTo>
                <a:lnTo>
                  <a:pt x="279053" y="936427"/>
                </a:lnTo>
                <a:cubicBezTo>
                  <a:pt x="280244" y="935236"/>
                  <a:pt x="283815" y="930474"/>
                  <a:pt x="289769" y="922139"/>
                </a:cubicBezTo>
                <a:cubicBezTo>
                  <a:pt x="292150" y="918567"/>
                  <a:pt x="293936" y="915591"/>
                  <a:pt x="295126" y="913210"/>
                </a:cubicBezTo>
                <a:close/>
                <a:moveTo>
                  <a:pt x="91529" y="583407"/>
                </a:moveTo>
                <a:cubicBezTo>
                  <a:pt x="92720" y="584597"/>
                  <a:pt x="95101" y="586383"/>
                  <a:pt x="98673" y="588764"/>
                </a:cubicBezTo>
                <a:cubicBezTo>
                  <a:pt x="108198" y="593527"/>
                  <a:pt x="114747" y="598289"/>
                  <a:pt x="118319" y="603052"/>
                </a:cubicBezTo>
                <a:cubicBezTo>
                  <a:pt x="129034" y="611386"/>
                  <a:pt x="133797" y="616744"/>
                  <a:pt x="132606" y="619125"/>
                </a:cubicBezTo>
                <a:cubicBezTo>
                  <a:pt x="132606" y="622697"/>
                  <a:pt x="127248" y="627460"/>
                  <a:pt x="116533" y="633413"/>
                </a:cubicBezTo>
                <a:lnTo>
                  <a:pt x="116533" y="738783"/>
                </a:lnTo>
                <a:cubicBezTo>
                  <a:pt x="118914" y="737592"/>
                  <a:pt x="123081" y="734616"/>
                  <a:pt x="129034" y="729853"/>
                </a:cubicBezTo>
                <a:cubicBezTo>
                  <a:pt x="139750" y="722710"/>
                  <a:pt x="148084" y="716756"/>
                  <a:pt x="154037" y="711994"/>
                </a:cubicBezTo>
                <a:cubicBezTo>
                  <a:pt x="161181" y="707231"/>
                  <a:pt x="165348" y="706041"/>
                  <a:pt x="166539" y="708422"/>
                </a:cubicBezTo>
                <a:cubicBezTo>
                  <a:pt x="168325" y="709613"/>
                  <a:pt x="168920" y="711399"/>
                  <a:pt x="168325" y="713780"/>
                </a:cubicBezTo>
                <a:cubicBezTo>
                  <a:pt x="167730" y="716161"/>
                  <a:pt x="165944" y="719138"/>
                  <a:pt x="162967" y="722710"/>
                </a:cubicBezTo>
                <a:cubicBezTo>
                  <a:pt x="140345" y="748903"/>
                  <a:pt x="124867" y="769144"/>
                  <a:pt x="116533" y="783431"/>
                </a:cubicBezTo>
                <a:cubicBezTo>
                  <a:pt x="111770" y="790575"/>
                  <a:pt x="108198" y="797124"/>
                  <a:pt x="105817" y="803077"/>
                </a:cubicBezTo>
                <a:cubicBezTo>
                  <a:pt x="105817" y="803077"/>
                  <a:pt x="105222" y="803672"/>
                  <a:pt x="104031" y="804863"/>
                </a:cubicBezTo>
                <a:cubicBezTo>
                  <a:pt x="102840" y="809625"/>
                  <a:pt x="100459" y="812006"/>
                  <a:pt x="96887" y="812006"/>
                </a:cubicBezTo>
                <a:cubicBezTo>
                  <a:pt x="94506" y="813197"/>
                  <a:pt x="90339" y="810816"/>
                  <a:pt x="84386" y="804863"/>
                </a:cubicBezTo>
                <a:cubicBezTo>
                  <a:pt x="85576" y="806053"/>
                  <a:pt x="84386" y="805458"/>
                  <a:pt x="80814" y="803077"/>
                </a:cubicBezTo>
                <a:cubicBezTo>
                  <a:pt x="71289" y="794742"/>
                  <a:pt x="62955" y="785813"/>
                  <a:pt x="55811" y="776288"/>
                </a:cubicBezTo>
                <a:cubicBezTo>
                  <a:pt x="70098" y="766763"/>
                  <a:pt x="76647" y="754856"/>
                  <a:pt x="75456" y="740569"/>
                </a:cubicBezTo>
                <a:lnTo>
                  <a:pt x="77242" y="617339"/>
                </a:lnTo>
                <a:cubicBezTo>
                  <a:pt x="54620" y="619720"/>
                  <a:pt x="34975" y="622697"/>
                  <a:pt x="18306" y="626269"/>
                </a:cubicBezTo>
                <a:cubicBezTo>
                  <a:pt x="15925" y="621506"/>
                  <a:pt x="12948" y="615553"/>
                  <a:pt x="9376" y="608410"/>
                </a:cubicBezTo>
                <a:cubicBezTo>
                  <a:pt x="22473" y="608410"/>
                  <a:pt x="42714" y="606624"/>
                  <a:pt x="70098" y="603052"/>
                </a:cubicBezTo>
                <a:cubicBezTo>
                  <a:pt x="72480" y="603052"/>
                  <a:pt x="74265" y="603052"/>
                  <a:pt x="75456" y="603052"/>
                </a:cubicBezTo>
                <a:close/>
                <a:moveTo>
                  <a:pt x="295126" y="558403"/>
                </a:moveTo>
                <a:lnTo>
                  <a:pt x="252264" y="561975"/>
                </a:lnTo>
                <a:cubicBezTo>
                  <a:pt x="252264" y="600075"/>
                  <a:pt x="252264" y="629841"/>
                  <a:pt x="252264" y="651272"/>
                </a:cubicBezTo>
                <a:lnTo>
                  <a:pt x="295126" y="649486"/>
                </a:lnTo>
                <a:cubicBezTo>
                  <a:pt x="295126" y="629245"/>
                  <a:pt x="295126" y="598885"/>
                  <a:pt x="295126" y="558403"/>
                </a:cubicBezTo>
                <a:close/>
                <a:moveTo>
                  <a:pt x="62955" y="470892"/>
                </a:moveTo>
                <a:cubicBezTo>
                  <a:pt x="104626" y="475655"/>
                  <a:pt x="127248" y="491133"/>
                  <a:pt x="130820" y="517327"/>
                </a:cubicBezTo>
                <a:cubicBezTo>
                  <a:pt x="132011" y="525661"/>
                  <a:pt x="129630" y="532805"/>
                  <a:pt x="123676" y="538758"/>
                </a:cubicBezTo>
                <a:cubicBezTo>
                  <a:pt x="116533" y="545902"/>
                  <a:pt x="110579" y="549474"/>
                  <a:pt x="105817" y="549474"/>
                </a:cubicBezTo>
                <a:cubicBezTo>
                  <a:pt x="97483" y="549474"/>
                  <a:pt x="90934" y="547092"/>
                  <a:pt x="86172" y="542330"/>
                </a:cubicBezTo>
                <a:cubicBezTo>
                  <a:pt x="86172" y="541139"/>
                  <a:pt x="85576" y="539353"/>
                  <a:pt x="84386" y="536972"/>
                </a:cubicBezTo>
                <a:cubicBezTo>
                  <a:pt x="83195" y="535781"/>
                  <a:pt x="81409" y="529828"/>
                  <a:pt x="79028" y="519113"/>
                </a:cubicBezTo>
                <a:cubicBezTo>
                  <a:pt x="74265" y="498872"/>
                  <a:pt x="67122" y="485775"/>
                  <a:pt x="57597" y="479822"/>
                </a:cubicBezTo>
                <a:cubicBezTo>
                  <a:pt x="52834" y="475060"/>
                  <a:pt x="51048" y="472678"/>
                  <a:pt x="52239" y="472678"/>
                </a:cubicBezTo>
                <a:cubicBezTo>
                  <a:pt x="54620" y="471488"/>
                  <a:pt x="58192" y="470892"/>
                  <a:pt x="62955" y="470892"/>
                </a:cubicBezTo>
                <a:close/>
                <a:moveTo>
                  <a:pt x="293340" y="440531"/>
                </a:moveTo>
                <a:cubicBezTo>
                  <a:pt x="307628" y="444103"/>
                  <a:pt x="323701" y="450056"/>
                  <a:pt x="341561" y="458391"/>
                </a:cubicBezTo>
                <a:cubicBezTo>
                  <a:pt x="348705" y="460772"/>
                  <a:pt x="351681" y="463749"/>
                  <a:pt x="350490" y="467320"/>
                </a:cubicBezTo>
                <a:cubicBezTo>
                  <a:pt x="350490" y="472083"/>
                  <a:pt x="345133" y="478036"/>
                  <a:pt x="334417" y="485180"/>
                </a:cubicBezTo>
                <a:cubicBezTo>
                  <a:pt x="334417" y="493514"/>
                  <a:pt x="334417" y="512564"/>
                  <a:pt x="334417" y="542330"/>
                </a:cubicBezTo>
                <a:lnTo>
                  <a:pt x="352276" y="540544"/>
                </a:lnTo>
                <a:cubicBezTo>
                  <a:pt x="355848" y="532210"/>
                  <a:pt x="362397" y="521494"/>
                  <a:pt x="371922" y="508397"/>
                </a:cubicBezTo>
                <a:cubicBezTo>
                  <a:pt x="373112" y="509588"/>
                  <a:pt x="374898" y="510778"/>
                  <a:pt x="377280" y="511969"/>
                </a:cubicBezTo>
                <a:cubicBezTo>
                  <a:pt x="386805" y="519113"/>
                  <a:pt x="393353" y="524470"/>
                  <a:pt x="396925" y="528042"/>
                </a:cubicBezTo>
                <a:cubicBezTo>
                  <a:pt x="407640" y="536377"/>
                  <a:pt x="413594" y="543520"/>
                  <a:pt x="414784" y="549474"/>
                </a:cubicBezTo>
                <a:cubicBezTo>
                  <a:pt x="414784" y="553045"/>
                  <a:pt x="407045" y="554831"/>
                  <a:pt x="391567" y="554831"/>
                </a:cubicBezTo>
                <a:cubicBezTo>
                  <a:pt x="383233" y="554831"/>
                  <a:pt x="370136" y="555427"/>
                  <a:pt x="352276" y="556617"/>
                </a:cubicBezTo>
                <a:lnTo>
                  <a:pt x="334417" y="556617"/>
                </a:lnTo>
                <a:lnTo>
                  <a:pt x="334417" y="601266"/>
                </a:lnTo>
                <a:cubicBezTo>
                  <a:pt x="334417" y="615553"/>
                  <a:pt x="334417" y="631031"/>
                  <a:pt x="334417" y="647700"/>
                </a:cubicBezTo>
                <a:lnTo>
                  <a:pt x="361206" y="645914"/>
                </a:lnTo>
                <a:lnTo>
                  <a:pt x="384423" y="608410"/>
                </a:lnTo>
                <a:cubicBezTo>
                  <a:pt x="387995" y="610791"/>
                  <a:pt x="392162" y="614363"/>
                  <a:pt x="396925" y="619125"/>
                </a:cubicBezTo>
                <a:cubicBezTo>
                  <a:pt x="402878" y="623888"/>
                  <a:pt x="408831" y="629245"/>
                  <a:pt x="414784" y="635199"/>
                </a:cubicBezTo>
                <a:cubicBezTo>
                  <a:pt x="424309" y="642342"/>
                  <a:pt x="429072" y="647700"/>
                  <a:pt x="429072" y="651272"/>
                </a:cubicBezTo>
                <a:cubicBezTo>
                  <a:pt x="429072" y="651272"/>
                  <a:pt x="429072" y="651867"/>
                  <a:pt x="429072" y="653058"/>
                </a:cubicBezTo>
                <a:cubicBezTo>
                  <a:pt x="427881" y="653058"/>
                  <a:pt x="427286" y="653653"/>
                  <a:pt x="427286" y="654844"/>
                </a:cubicBezTo>
                <a:cubicBezTo>
                  <a:pt x="427286" y="657225"/>
                  <a:pt x="425500" y="658416"/>
                  <a:pt x="421928" y="658416"/>
                </a:cubicBezTo>
                <a:cubicBezTo>
                  <a:pt x="420737" y="659606"/>
                  <a:pt x="419547" y="660202"/>
                  <a:pt x="418356" y="660202"/>
                </a:cubicBezTo>
                <a:cubicBezTo>
                  <a:pt x="414784" y="659011"/>
                  <a:pt x="410617" y="658416"/>
                  <a:pt x="405855" y="658416"/>
                </a:cubicBezTo>
                <a:cubicBezTo>
                  <a:pt x="398711" y="659606"/>
                  <a:pt x="384423" y="660202"/>
                  <a:pt x="362992" y="660202"/>
                </a:cubicBezTo>
                <a:lnTo>
                  <a:pt x="334417" y="661988"/>
                </a:lnTo>
                <a:cubicBezTo>
                  <a:pt x="335608" y="673894"/>
                  <a:pt x="336203" y="694730"/>
                  <a:pt x="336203" y="724495"/>
                </a:cubicBezTo>
                <a:cubicBezTo>
                  <a:pt x="337394" y="749499"/>
                  <a:pt x="337989" y="769739"/>
                  <a:pt x="337989" y="785217"/>
                </a:cubicBezTo>
                <a:cubicBezTo>
                  <a:pt x="340370" y="798314"/>
                  <a:pt x="340370" y="806649"/>
                  <a:pt x="337989" y="810220"/>
                </a:cubicBezTo>
                <a:cubicBezTo>
                  <a:pt x="337989" y="820936"/>
                  <a:pt x="336203" y="828080"/>
                  <a:pt x="332631" y="831652"/>
                </a:cubicBezTo>
                <a:cubicBezTo>
                  <a:pt x="327869" y="838795"/>
                  <a:pt x="320130" y="845344"/>
                  <a:pt x="309414" y="851297"/>
                </a:cubicBezTo>
                <a:cubicBezTo>
                  <a:pt x="303461" y="853678"/>
                  <a:pt x="298698" y="854869"/>
                  <a:pt x="295126" y="854869"/>
                </a:cubicBezTo>
                <a:cubicBezTo>
                  <a:pt x="291555" y="854869"/>
                  <a:pt x="289769" y="851892"/>
                  <a:pt x="289769" y="845939"/>
                </a:cubicBezTo>
                <a:cubicBezTo>
                  <a:pt x="289769" y="845939"/>
                  <a:pt x="289769" y="839986"/>
                  <a:pt x="289769" y="828080"/>
                </a:cubicBezTo>
                <a:cubicBezTo>
                  <a:pt x="293340" y="759024"/>
                  <a:pt x="294531" y="722114"/>
                  <a:pt x="293340" y="717352"/>
                </a:cubicBezTo>
                <a:lnTo>
                  <a:pt x="293340" y="663774"/>
                </a:lnTo>
                <a:lnTo>
                  <a:pt x="252264" y="665560"/>
                </a:lnTo>
                <a:cubicBezTo>
                  <a:pt x="252264" y="754856"/>
                  <a:pt x="216545" y="814983"/>
                  <a:pt x="145108" y="845939"/>
                </a:cubicBezTo>
                <a:cubicBezTo>
                  <a:pt x="140345" y="849511"/>
                  <a:pt x="136773" y="850106"/>
                  <a:pt x="134392" y="847725"/>
                </a:cubicBezTo>
                <a:cubicBezTo>
                  <a:pt x="134392" y="844153"/>
                  <a:pt x="136178" y="840581"/>
                  <a:pt x="139750" y="837010"/>
                </a:cubicBezTo>
                <a:cubicBezTo>
                  <a:pt x="188565" y="798910"/>
                  <a:pt x="212973" y="742355"/>
                  <a:pt x="212973" y="667345"/>
                </a:cubicBezTo>
                <a:cubicBezTo>
                  <a:pt x="208211" y="667345"/>
                  <a:pt x="198686" y="667941"/>
                  <a:pt x="184398" y="669131"/>
                </a:cubicBezTo>
                <a:cubicBezTo>
                  <a:pt x="168920" y="670322"/>
                  <a:pt x="158800" y="671513"/>
                  <a:pt x="154037" y="672703"/>
                </a:cubicBezTo>
                <a:lnTo>
                  <a:pt x="141536" y="653058"/>
                </a:lnTo>
                <a:cubicBezTo>
                  <a:pt x="164158" y="653058"/>
                  <a:pt x="187970" y="653058"/>
                  <a:pt x="212973" y="653058"/>
                </a:cubicBezTo>
                <a:lnTo>
                  <a:pt x="212973" y="624483"/>
                </a:lnTo>
                <a:cubicBezTo>
                  <a:pt x="212973" y="610196"/>
                  <a:pt x="212973" y="601861"/>
                  <a:pt x="212973" y="599480"/>
                </a:cubicBezTo>
                <a:lnTo>
                  <a:pt x="212973" y="563761"/>
                </a:lnTo>
                <a:cubicBezTo>
                  <a:pt x="190351" y="564952"/>
                  <a:pt x="174278" y="566142"/>
                  <a:pt x="164753" y="567333"/>
                </a:cubicBezTo>
                <a:lnTo>
                  <a:pt x="154037" y="547688"/>
                </a:lnTo>
                <a:cubicBezTo>
                  <a:pt x="174278" y="547688"/>
                  <a:pt x="193923" y="547688"/>
                  <a:pt x="212973" y="547688"/>
                </a:cubicBezTo>
                <a:cubicBezTo>
                  <a:pt x="212973" y="529828"/>
                  <a:pt x="212973" y="516731"/>
                  <a:pt x="212973" y="508397"/>
                </a:cubicBezTo>
                <a:cubicBezTo>
                  <a:pt x="211783" y="502444"/>
                  <a:pt x="209997" y="481608"/>
                  <a:pt x="207615" y="445889"/>
                </a:cubicBezTo>
                <a:cubicBezTo>
                  <a:pt x="209997" y="447080"/>
                  <a:pt x="215355" y="448866"/>
                  <a:pt x="223689" y="451247"/>
                </a:cubicBezTo>
                <a:cubicBezTo>
                  <a:pt x="230833" y="454819"/>
                  <a:pt x="236190" y="457200"/>
                  <a:pt x="239762" y="458391"/>
                </a:cubicBezTo>
                <a:cubicBezTo>
                  <a:pt x="257622" y="465535"/>
                  <a:pt x="265956" y="470892"/>
                  <a:pt x="264765" y="474464"/>
                </a:cubicBezTo>
                <a:cubicBezTo>
                  <a:pt x="264765" y="478036"/>
                  <a:pt x="260598" y="483394"/>
                  <a:pt x="252264" y="490538"/>
                </a:cubicBezTo>
                <a:cubicBezTo>
                  <a:pt x="252264" y="490538"/>
                  <a:pt x="252264" y="508992"/>
                  <a:pt x="252264" y="545902"/>
                </a:cubicBezTo>
                <a:cubicBezTo>
                  <a:pt x="254645" y="545902"/>
                  <a:pt x="260003" y="545902"/>
                  <a:pt x="268337" y="545902"/>
                </a:cubicBezTo>
                <a:cubicBezTo>
                  <a:pt x="281434" y="544711"/>
                  <a:pt x="290364" y="544116"/>
                  <a:pt x="295126" y="544116"/>
                </a:cubicBezTo>
                <a:lnTo>
                  <a:pt x="295126" y="503039"/>
                </a:lnTo>
                <a:cubicBezTo>
                  <a:pt x="295126" y="482799"/>
                  <a:pt x="294531" y="461963"/>
                  <a:pt x="293340" y="440531"/>
                </a:cubicBezTo>
                <a:close/>
                <a:moveTo>
                  <a:pt x="191542" y="0"/>
                </a:moveTo>
                <a:cubicBezTo>
                  <a:pt x="204639" y="3572"/>
                  <a:pt x="217140" y="7739"/>
                  <a:pt x="229047" y="12502"/>
                </a:cubicBezTo>
                <a:cubicBezTo>
                  <a:pt x="243334" y="17264"/>
                  <a:pt x="250478" y="22027"/>
                  <a:pt x="250478" y="26789"/>
                </a:cubicBezTo>
                <a:cubicBezTo>
                  <a:pt x="251669" y="30361"/>
                  <a:pt x="246906" y="36314"/>
                  <a:pt x="236190" y="44649"/>
                </a:cubicBezTo>
                <a:lnTo>
                  <a:pt x="236190" y="101799"/>
                </a:lnTo>
                <a:cubicBezTo>
                  <a:pt x="243334" y="101799"/>
                  <a:pt x="253455" y="101203"/>
                  <a:pt x="266551" y="100013"/>
                </a:cubicBezTo>
                <a:cubicBezTo>
                  <a:pt x="277267" y="100013"/>
                  <a:pt x="285006" y="100013"/>
                  <a:pt x="289769" y="100013"/>
                </a:cubicBezTo>
                <a:cubicBezTo>
                  <a:pt x="292150" y="96441"/>
                  <a:pt x="297508" y="89297"/>
                  <a:pt x="305842" y="78581"/>
                </a:cubicBezTo>
                <a:cubicBezTo>
                  <a:pt x="310605" y="70247"/>
                  <a:pt x="314772" y="63699"/>
                  <a:pt x="318344" y="58936"/>
                </a:cubicBezTo>
                <a:cubicBezTo>
                  <a:pt x="320725" y="60127"/>
                  <a:pt x="324892" y="63103"/>
                  <a:pt x="330845" y="67866"/>
                </a:cubicBezTo>
                <a:cubicBezTo>
                  <a:pt x="342751" y="75010"/>
                  <a:pt x="352276" y="81558"/>
                  <a:pt x="359420" y="87511"/>
                </a:cubicBezTo>
                <a:cubicBezTo>
                  <a:pt x="370136" y="95845"/>
                  <a:pt x="374898" y="101799"/>
                  <a:pt x="373708" y="105370"/>
                </a:cubicBezTo>
                <a:cubicBezTo>
                  <a:pt x="371326" y="108942"/>
                  <a:pt x="365373" y="111324"/>
                  <a:pt x="355848" y="112514"/>
                </a:cubicBezTo>
                <a:cubicBezTo>
                  <a:pt x="342751" y="112514"/>
                  <a:pt x="325487" y="112514"/>
                  <a:pt x="304056" y="112514"/>
                </a:cubicBezTo>
                <a:cubicBezTo>
                  <a:pt x="298103" y="113705"/>
                  <a:pt x="287387" y="114300"/>
                  <a:pt x="271909" y="114300"/>
                </a:cubicBezTo>
                <a:cubicBezTo>
                  <a:pt x="258812" y="115491"/>
                  <a:pt x="248692" y="116086"/>
                  <a:pt x="241548" y="116086"/>
                </a:cubicBezTo>
                <a:cubicBezTo>
                  <a:pt x="262980" y="151805"/>
                  <a:pt x="291555" y="182761"/>
                  <a:pt x="327273" y="208955"/>
                </a:cubicBezTo>
                <a:cubicBezTo>
                  <a:pt x="352276" y="226814"/>
                  <a:pt x="382042" y="241697"/>
                  <a:pt x="416570" y="253603"/>
                </a:cubicBezTo>
                <a:cubicBezTo>
                  <a:pt x="421333" y="253603"/>
                  <a:pt x="425500" y="254794"/>
                  <a:pt x="429072" y="257175"/>
                </a:cubicBezTo>
                <a:cubicBezTo>
                  <a:pt x="433834" y="258366"/>
                  <a:pt x="436215" y="260152"/>
                  <a:pt x="436215" y="262533"/>
                </a:cubicBezTo>
                <a:cubicBezTo>
                  <a:pt x="436215" y="264914"/>
                  <a:pt x="432048" y="267891"/>
                  <a:pt x="423714" y="271463"/>
                </a:cubicBezTo>
                <a:cubicBezTo>
                  <a:pt x="418951" y="275035"/>
                  <a:pt x="413594" y="279202"/>
                  <a:pt x="407640" y="283964"/>
                </a:cubicBezTo>
                <a:cubicBezTo>
                  <a:pt x="404069" y="286345"/>
                  <a:pt x="399306" y="291108"/>
                  <a:pt x="393353" y="298252"/>
                </a:cubicBezTo>
                <a:cubicBezTo>
                  <a:pt x="392162" y="299442"/>
                  <a:pt x="390376" y="301228"/>
                  <a:pt x="387995" y="303610"/>
                </a:cubicBezTo>
                <a:cubicBezTo>
                  <a:pt x="386805" y="304800"/>
                  <a:pt x="385614" y="305991"/>
                  <a:pt x="384423" y="307181"/>
                </a:cubicBezTo>
                <a:cubicBezTo>
                  <a:pt x="382042" y="309563"/>
                  <a:pt x="379661" y="310753"/>
                  <a:pt x="377280" y="310753"/>
                </a:cubicBezTo>
                <a:cubicBezTo>
                  <a:pt x="373708" y="310753"/>
                  <a:pt x="369540" y="309563"/>
                  <a:pt x="364778" y="307181"/>
                </a:cubicBezTo>
                <a:cubicBezTo>
                  <a:pt x="357634" y="303610"/>
                  <a:pt x="346919" y="295275"/>
                  <a:pt x="332631" y="282178"/>
                </a:cubicBezTo>
                <a:cubicBezTo>
                  <a:pt x="319534" y="270272"/>
                  <a:pt x="309414" y="258961"/>
                  <a:pt x="302270" y="248245"/>
                </a:cubicBezTo>
                <a:cubicBezTo>
                  <a:pt x="277267" y="213717"/>
                  <a:pt x="255240" y="172641"/>
                  <a:pt x="236190" y="125016"/>
                </a:cubicBezTo>
                <a:lnTo>
                  <a:pt x="236190" y="164306"/>
                </a:lnTo>
                <a:cubicBezTo>
                  <a:pt x="236190" y="185738"/>
                  <a:pt x="236190" y="203002"/>
                  <a:pt x="236190" y="216099"/>
                </a:cubicBezTo>
                <a:cubicBezTo>
                  <a:pt x="236190" y="220861"/>
                  <a:pt x="236190" y="228005"/>
                  <a:pt x="236190" y="237530"/>
                </a:cubicBezTo>
                <a:cubicBezTo>
                  <a:pt x="237381" y="250627"/>
                  <a:pt x="237976" y="261342"/>
                  <a:pt x="237976" y="269677"/>
                </a:cubicBezTo>
                <a:lnTo>
                  <a:pt x="245120" y="269677"/>
                </a:lnTo>
                <a:cubicBezTo>
                  <a:pt x="247501" y="266105"/>
                  <a:pt x="251073" y="260152"/>
                  <a:pt x="255836" y="251817"/>
                </a:cubicBezTo>
                <a:cubicBezTo>
                  <a:pt x="260598" y="245864"/>
                  <a:pt x="264170" y="240506"/>
                  <a:pt x="266551" y="235744"/>
                </a:cubicBezTo>
                <a:cubicBezTo>
                  <a:pt x="268933" y="238125"/>
                  <a:pt x="274290" y="242888"/>
                  <a:pt x="282625" y="250031"/>
                </a:cubicBezTo>
                <a:cubicBezTo>
                  <a:pt x="287387" y="253603"/>
                  <a:pt x="290959" y="256580"/>
                  <a:pt x="293340" y="258961"/>
                </a:cubicBezTo>
                <a:cubicBezTo>
                  <a:pt x="302865" y="268486"/>
                  <a:pt x="306437" y="275035"/>
                  <a:pt x="304056" y="278606"/>
                </a:cubicBezTo>
                <a:cubicBezTo>
                  <a:pt x="302865" y="279797"/>
                  <a:pt x="296912" y="281583"/>
                  <a:pt x="286197" y="283964"/>
                </a:cubicBezTo>
                <a:cubicBezTo>
                  <a:pt x="277862" y="283964"/>
                  <a:pt x="264765" y="283964"/>
                  <a:pt x="246906" y="283964"/>
                </a:cubicBezTo>
                <a:lnTo>
                  <a:pt x="237976" y="283964"/>
                </a:lnTo>
                <a:lnTo>
                  <a:pt x="239762" y="339328"/>
                </a:lnTo>
                <a:cubicBezTo>
                  <a:pt x="239762" y="340519"/>
                  <a:pt x="239762" y="342900"/>
                  <a:pt x="239762" y="346472"/>
                </a:cubicBezTo>
                <a:cubicBezTo>
                  <a:pt x="240953" y="359569"/>
                  <a:pt x="239762" y="368499"/>
                  <a:pt x="236190" y="373261"/>
                </a:cubicBezTo>
                <a:cubicBezTo>
                  <a:pt x="232619" y="380405"/>
                  <a:pt x="226665" y="386358"/>
                  <a:pt x="218331" y="391120"/>
                </a:cubicBezTo>
                <a:cubicBezTo>
                  <a:pt x="209997" y="398264"/>
                  <a:pt x="202853" y="401241"/>
                  <a:pt x="196900" y="400050"/>
                </a:cubicBezTo>
                <a:cubicBezTo>
                  <a:pt x="193328" y="400050"/>
                  <a:pt x="191542" y="397074"/>
                  <a:pt x="191542" y="391120"/>
                </a:cubicBezTo>
                <a:cubicBezTo>
                  <a:pt x="191542" y="391120"/>
                  <a:pt x="191542" y="386953"/>
                  <a:pt x="191542" y="378619"/>
                </a:cubicBezTo>
                <a:cubicBezTo>
                  <a:pt x="191542" y="376238"/>
                  <a:pt x="191542" y="372666"/>
                  <a:pt x="191542" y="367903"/>
                </a:cubicBezTo>
                <a:cubicBezTo>
                  <a:pt x="192733" y="361950"/>
                  <a:pt x="193328" y="357188"/>
                  <a:pt x="193328" y="353616"/>
                </a:cubicBezTo>
                <a:cubicBezTo>
                  <a:pt x="194519" y="330994"/>
                  <a:pt x="195114" y="308372"/>
                  <a:pt x="195114" y="285750"/>
                </a:cubicBezTo>
                <a:cubicBezTo>
                  <a:pt x="187970" y="286941"/>
                  <a:pt x="176064" y="287536"/>
                  <a:pt x="159395" y="287536"/>
                </a:cubicBezTo>
                <a:cubicBezTo>
                  <a:pt x="158205" y="287536"/>
                  <a:pt x="154037" y="288131"/>
                  <a:pt x="146894" y="289322"/>
                </a:cubicBezTo>
                <a:cubicBezTo>
                  <a:pt x="138559" y="290513"/>
                  <a:pt x="130820" y="291703"/>
                  <a:pt x="123676" y="292894"/>
                </a:cubicBezTo>
                <a:lnTo>
                  <a:pt x="112961" y="273249"/>
                </a:lnTo>
                <a:cubicBezTo>
                  <a:pt x="145108" y="273249"/>
                  <a:pt x="172492" y="272653"/>
                  <a:pt x="195114" y="271463"/>
                </a:cubicBezTo>
                <a:cubicBezTo>
                  <a:pt x="196305" y="255985"/>
                  <a:pt x="196900" y="239316"/>
                  <a:pt x="196900" y="221456"/>
                </a:cubicBezTo>
                <a:cubicBezTo>
                  <a:pt x="196900" y="217885"/>
                  <a:pt x="196900" y="209550"/>
                  <a:pt x="196900" y="196453"/>
                </a:cubicBezTo>
                <a:lnTo>
                  <a:pt x="196900" y="167878"/>
                </a:lnTo>
                <a:cubicBezTo>
                  <a:pt x="193328" y="172641"/>
                  <a:pt x="189161" y="177999"/>
                  <a:pt x="184398" y="183952"/>
                </a:cubicBezTo>
                <a:cubicBezTo>
                  <a:pt x="172492" y="199430"/>
                  <a:pt x="164158" y="209550"/>
                  <a:pt x="159395" y="214313"/>
                </a:cubicBezTo>
                <a:cubicBezTo>
                  <a:pt x="152251" y="222647"/>
                  <a:pt x="143322" y="231577"/>
                  <a:pt x="132606" y="241102"/>
                </a:cubicBezTo>
                <a:cubicBezTo>
                  <a:pt x="129034" y="244674"/>
                  <a:pt x="123676" y="249436"/>
                  <a:pt x="116533" y="255389"/>
                </a:cubicBezTo>
                <a:cubicBezTo>
                  <a:pt x="105817" y="263724"/>
                  <a:pt x="95101" y="272058"/>
                  <a:pt x="84386" y="280392"/>
                </a:cubicBezTo>
                <a:cubicBezTo>
                  <a:pt x="53430" y="303014"/>
                  <a:pt x="29022" y="317897"/>
                  <a:pt x="11162" y="325041"/>
                </a:cubicBezTo>
                <a:cubicBezTo>
                  <a:pt x="4019" y="326231"/>
                  <a:pt x="447" y="326231"/>
                  <a:pt x="447" y="325041"/>
                </a:cubicBezTo>
                <a:cubicBezTo>
                  <a:pt x="-744" y="322660"/>
                  <a:pt x="447" y="319088"/>
                  <a:pt x="4019" y="314325"/>
                </a:cubicBezTo>
                <a:cubicBezTo>
                  <a:pt x="15925" y="307181"/>
                  <a:pt x="29022" y="297656"/>
                  <a:pt x="43309" y="285750"/>
                </a:cubicBezTo>
                <a:cubicBezTo>
                  <a:pt x="45690" y="283369"/>
                  <a:pt x="47476" y="281583"/>
                  <a:pt x="48667" y="280392"/>
                </a:cubicBezTo>
                <a:cubicBezTo>
                  <a:pt x="65336" y="267295"/>
                  <a:pt x="79028" y="254794"/>
                  <a:pt x="89744" y="242888"/>
                </a:cubicBezTo>
                <a:cubicBezTo>
                  <a:pt x="127844" y="201216"/>
                  <a:pt x="157609" y="160139"/>
                  <a:pt x="179040" y="119658"/>
                </a:cubicBezTo>
                <a:cubicBezTo>
                  <a:pt x="154037" y="120849"/>
                  <a:pt x="116533" y="124420"/>
                  <a:pt x="66526" y="130374"/>
                </a:cubicBezTo>
                <a:cubicBezTo>
                  <a:pt x="65336" y="127992"/>
                  <a:pt x="64145" y="124420"/>
                  <a:pt x="62955" y="119658"/>
                </a:cubicBezTo>
                <a:cubicBezTo>
                  <a:pt x="60573" y="114895"/>
                  <a:pt x="58787" y="111324"/>
                  <a:pt x="57597" y="108942"/>
                </a:cubicBezTo>
                <a:cubicBezTo>
                  <a:pt x="98078" y="108942"/>
                  <a:pt x="123676" y="108942"/>
                  <a:pt x="134392" y="108942"/>
                </a:cubicBezTo>
                <a:cubicBezTo>
                  <a:pt x="148680" y="106561"/>
                  <a:pt x="168325" y="105370"/>
                  <a:pt x="193328" y="105370"/>
                </a:cubicBezTo>
                <a:lnTo>
                  <a:pt x="193328" y="50006"/>
                </a:lnTo>
                <a:cubicBezTo>
                  <a:pt x="193328" y="41672"/>
                  <a:pt x="192733" y="25003"/>
                  <a:pt x="191542" y="0"/>
                </a:cubicBezTo>
                <a:close/>
              </a:path>
            </a:pathLst>
          </a:cu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BEBA8EAE-BF5A-486C-A8C5-ECC9F3942E4B}">
                <a14:imgProps xmlns:a14="http://schemas.microsoft.com/office/drawing/2010/main">
                  <a14:imgLayer r:embed="rId2">
                    <a14:imgEffect>
                      <a14:artisticBlur radius="19"/>
                    </a14:imgEffect>
                  </a14:imgLayer>
                </a14:imgProps>
              </a:ext>
            </a:extLst>
          </a:blip>
          <a:srcRect l="126"/>
          <a:stretch>
            <a:fillRect/>
          </a:stretch>
        </p:blipFill>
        <p:spPr>
          <a:xfrm>
            <a:off x="0" y="-1494"/>
            <a:ext cx="12191999" cy="6860989"/>
          </a:xfrm>
          <a:prstGeom prst="rect">
            <a:avLst/>
          </a:prstGeom>
        </p:spPr>
      </p:pic>
      <p:sp>
        <p:nvSpPr>
          <p:cNvPr id="3" name="矩形 2"/>
          <p:cNvSpPr/>
          <p:nvPr/>
        </p:nvSpPr>
        <p:spPr>
          <a:xfrm>
            <a:off x="1" y="0"/>
            <a:ext cx="12192000" cy="6858001"/>
          </a:xfrm>
          <a:prstGeom prst="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4" name="图片 3"/>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t="1837" b="58414"/>
          <a:stretch>
            <a:fillRect/>
          </a:stretch>
        </p:blipFill>
        <p:spPr>
          <a:xfrm>
            <a:off x="0" y="3611591"/>
            <a:ext cx="12192000" cy="3246410"/>
          </a:xfrm>
          <a:prstGeom prst="rect">
            <a:avLst/>
          </a:prstGeom>
        </p:spPr>
      </p:pic>
      <p:pic>
        <p:nvPicPr>
          <p:cNvPr id="9" name="图片 8"/>
          <p:cNvPicPr preferRelativeResize="0"/>
          <p:nvPr/>
        </p:nvPicPr>
        <p:blipFill rotWithShape="1">
          <a:blip r:embed="rId4" cstate="print">
            <a:extLst>
              <a:ext uri="{28A0092B-C50C-407E-A947-70E740481C1C}">
                <a14:useLocalDpi xmlns:a14="http://schemas.microsoft.com/office/drawing/2010/main" val="0"/>
              </a:ext>
            </a:extLst>
          </a:blip>
          <a:srcRect t="29937" b="29938"/>
          <a:stretch>
            <a:fillRect/>
          </a:stretch>
        </p:blipFill>
        <p:spPr>
          <a:xfrm>
            <a:off x="-114000" y="2079000"/>
            <a:ext cx="12420000" cy="2700000"/>
          </a:xfrm>
          <a:prstGeom prst="cube">
            <a:avLst>
              <a:gd name="adj" fmla="val 1454"/>
            </a:avLst>
          </a:prstGeom>
          <a:noFill/>
          <a:effectLst>
            <a:outerShdw blurRad="381000" dist="127000" dir="5400000" algn="t" rotWithShape="0">
              <a:prstClr val="black">
                <a:alpha val="15000"/>
              </a:prstClr>
            </a:outerShdw>
          </a:effectLst>
        </p:spPr>
      </p:pic>
      <p:sp>
        <p:nvSpPr>
          <p:cNvPr id="10" name="文本框 9"/>
          <p:cNvSpPr txBox="1"/>
          <p:nvPr/>
        </p:nvSpPr>
        <p:spPr>
          <a:xfrm>
            <a:off x="2482175" y="2592000"/>
            <a:ext cx="722765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rPr>
              <a:t>一、为什么要全面从严治党</a:t>
            </a:r>
            <a:endPar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华文中宋" panose="02010600040101010101" pitchFamily="2" charset="-122"/>
              <a:ea typeface="华文中宋" panose="02010600040101010101" pitchFamily="2" charset="-122"/>
              <a:cs typeface="+mn-cs"/>
            </a:endParaRPr>
          </a:p>
        </p:txBody>
      </p:sp>
      <p:cxnSp>
        <p:nvCxnSpPr>
          <p:cNvPr id="11" name="直接连接符 10"/>
          <p:cNvCxnSpPr/>
          <p:nvPr/>
        </p:nvCxnSpPr>
        <p:spPr>
          <a:xfrm>
            <a:off x="1416000" y="3429000"/>
            <a:ext cx="9360000" cy="0"/>
          </a:xfrm>
          <a:prstGeom prst="line">
            <a:avLst/>
          </a:prstGeom>
          <a:ln w="12700">
            <a:gradFill>
              <a:gsLst>
                <a:gs pos="0">
                  <a:schemeClr val="accent4">
                    <a:lumMod val="20000"/>
                    <a:lumOff val="80000"/>
                    <a:alpha val="0"/>
                  </a:schemeClr>
                </a:gs>
                <a:gs pos="50000">
                  <a:schemeClr val="accent4">
                    <a:lumMod val="20000"/>
                    <a:lumOff val="80000"/>
                  </a:schemeClr>
                </a:gs>
                <a:gs pos="100000">
                  <a:schemeClr val="accent4">
                    <a:lumMod val="20000"/>
                    <a:lumOff val="80000"/>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4451684" y="3611591"/>
            <a:ext cx="32886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normalizeH="0" baseline="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kumimoji="0" lang="zh-CN" altLang="en-US" sz="2400" b="1" i="0" u="none" strike="noStrike" kern="1200" cap="none" normalizeH="0" baseline="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打铁</a:t>
            </a:r>
            <a:r>
              <a:rPr kumimoji="0" lang="zh-CN" altLang="en-US" sz="2400" b="1" i="0" u="none" strike="noStrike" kern="1200" cap="none" normalizeH="0" baseline="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必须自身硬</a:t>
            </a:r>
            <a:endParaRPr kumimoji="0" lang="zh-CN" altLang="en-US" sz="2400" b="1" i="0" u="none" strike="noStrike" kern="1200" cap="none" normalizeH="0" baseline="0" noProof="0" dirty="0">
              <a:ln>
                <a:noFill/>
              </a:ln>
              <a:solidFill>
                <a:schemeClr val="bg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656000" y="560041"/>
            <a:ext cx="16200000" cy="5739959"/>
            <a:chOff x="-1656000" y="560041"/>
            <a:chExt cx="16200000" cy="5739959"/>
          </a:xfrm>
        </p:grpSpPr>
        <p:sp>
          <p:nvSpPr>
            <p:cNvPr id="3" name="平行四边形 2"/>
            <p:cNvSpPr/>
            <p:nvPr/>
          </p:nvSpPr>
          <p:spPr>
            <a:xfrm>
              <a:off x="-1656000" y="4788000"/>
              <a:ext cx="16200000" cy="1512000"/>
            </a:xfrm>
            <a:prstGeom prst="parallelogram">
              <a:avLst>
                <a:gd name="adj" fmla="val 147228"/>
              </a:avLst>
            </a:prstGeom>
            <a:solidFill>
              <a:schemeClr val="bg1">
                <a:lumMod val="95000"/>
              </a:schemeClr>
            </a:solidFill>
            <a:ln>
              <a:noFill/>
            </a:ln>
            <a:effectLst>
              <a:outerShdw dist="63500" dir="5400000" algn="t"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立方体 3"/>
            <p:cNvSpPr/>
            <p:nvPr/>
          </p:nvSpPr>
          <p:spPr>
            <a:xfrm>
              <a:off x="10433261" y="560041"/>
              <a:ext cx="1872000" cy="4320000"/>
            </a:xfrm>
            <a:prstGeom prst="cube">
              <a:avLst>
                <a:gd name="adj" fmla="val 4716"/>
              </a:avLst>
            </a:prstGeom>
            <a:gradFill>
              <a:gsLst>
                <a:gs pos="0">
                  <a:srgbClr val="F0BC7C"/>
                </a:gs>
                <a:gs pos="100000">
                  <a:schemeClr val="bg1">
                    <a:alpha val="0"/>
                  </a:schemeClr>
                </a:gs>
              </a:gsLst>
              <a:lin ang="5400000" scaled="0"/>
            </a:gra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0" y="1764000"/>
              <a:ext cx="1800000" cy="624176"/>
              <a:chOff x="11762383" y="4254174"/>
              <a:chExt cx="1800000" cy="624176"/>
            </a:xfrm>
          </p:grpSpPr>
          <p:sp>
            <p:nvSpPr>
              <p:cNvPr id="7" name="矩形 6"/>
              <p:cNvSpPr/>
              <p:nvPr/>
            </p:nvSpPr>
            <p:spPr>
              <a:xfrm>
                <a:off x="11762383" y="4254174"/>
                <a:ext cx="1800000" cy="144000"/>
              </a:xfrm>
              <a:prstGeom prst="rect">
                <a:avLst/>
              </a:prstGeom>
              <a:gradFill>
                <a:gsLst>
                  <a:gs pos="0">
                    <a:srgbClr val="FF9000"/>
                  </a:gs>
                  <a:gs pos="100000">
                    <a:srgbClr val="F7C973">
                      <a:alpha val="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 name="矩形 7"/>
              <p:cNvSpPr/>
              <p:nvPr/>
            </p:nvSpPr>
            <p:spPr>
              <a:xfrm>
                <a:off x="11762383" y="4494262"/>
                <a:ext cx="1800000" cy="144000"/>
              </a:xfrm>
              <a:prstGeom prst="rect">
                <a:avLst/>
              </a:prstGeom>
              <a:gradFill>
                <a:gsLst>
                  <a:gs pos="0">
                    <a:srgbClr val="D49A78"/>
                  </a:gs>
                  <a:gs pos="100000">
                    <a:srgbClr val="FFFDFD"/>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 name="矩形 8"/>
              <p:cNvSpPr/>
              <p:nvPr/>
            </p:nvSpPr>
            <p:spPr>
              <a:xfrm>
                <a:off x="11762383" y="4734350"/>
                <a:ext cx="1800000" cy="144000"/>
              </a:xfrm>
              <a:prstGeom prst="rect">
                <a:avLst/>
              </a:prstGeom>
              <a:gradFill>
                <a:gsLst>
                  <a:gs pos="0">
                    <a:srgbClr val="B00000"/>
                  </a:gs>
                  <a:gs pos="100000">
                    <a:srgbClr val="B00000">
                      <a:alpha val="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6" name="立方体 5"/>
            <p:cNvSpPr/>
            <p:nvPr/>
          </p:nvSpPr>
          <p:spPr>
            <a:xfrm>
              <a:off x="876000" y="930240"/>
              <a:ext cx="10440000" cy="5040000"/>
            </a:xfrm>
            <a:prstGeom prst="cube">
              <a:avLst>
                <a:gd name="adj" fmla="val 1344"/>
              </a:avLst>
            </a:prstGeom>
            <a:gradFill>
              <a:gsLst>
                <a:gs pos="0">
                  <a:srgbClr val="9E0406"/>
                </a:gs>
                <a:gs pos="100000">
                  <a:schemeClr val="accent2"/>
                </a:gs>
              </a:gsLst>
              <a:lin ang="1200000" scaled="0"/>
            </a:gra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1" name="直接连接符 10"/>
          <p:cNvCxnSpPr/>
          <p:nvPr/>
        </p:nvCxnSpPr>
        <p:spPr>
          <a:xfrm>
            <a:off x="2105870" y="2879873"/>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105870" y="3791873"/>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2105870" y="4703873"/>
            <a:ext cx="9360000" cy="0"/>
          </a:xfrm>
          <a:prstGeom prst="line">
            <a:avLst/>
          </a:prstGeom>
          <a:ln>
            <a:gradFill>
              <a:gsLst>
                <a:gs pos="0">
                  <a:schemeClr val="bg1"/>
                </a:gs>
                <a:gs pos="100000">
                  <a:schemeClr val="bg1">
                    <a:alpha val="0"/>
                  </a:schemeClr>
                </a:gs>
              </a:gsLst>
              <a:lin ang="0" scaled="0"/>
            </a:gradFill>
          </a:ln>
          <a:effectLst>
            <a:outerShdw blurRad="50800" dist="38100" dir="18900000" algn="bl" rotWithShape="0">
              <a:prstClr val="black">
                <a:alpha val="27000"/>
              </a:prstClr>
            </a:outerShdw>
          </a:effectLst>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1953470" y="2202057"/>
            <a:ext cx="9763125" cy="600164"/>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pPr>
              <a:lnSpc>
                <a:spcPct val="150000"/>
              </a:lnSpc>
            </a:pPr>
            <a:r>
              <a:rPr lang="zh-CN" altLang="en-US" sz="2200" dirty="0">
                <a:solidFill>
                  <a:schemeClr val="bg1"/>
                </a:solidFill>
                <a:effectLst>
                  <a:outerShdw blurRad="38100" dist="38100" dir="2700000" algn="tl">
                    <a:srgbClr val="000000">
                      <a:alpha val="43137"/>
                    </a:srgbClr>
                  </a:outerShdw>
                </a:effectLst>
                <a:sym typeface="+mn-ea"/>
              </a:rPr>
              <a:t>（一）从严治党是马克思主义政党的政治优势</a:t>
            </a:r>
            <a:endParaRPr lang="zh-CN" altLang="en-US" sz="2200" dirty="0">
              <a:solidFill>
                <a:schemeClr val="bg1"/>
              </a:solidFill>
              <a:effectLst>
                <a:outerShdw blurRad="38100" dist="38100" dir="2700000" algn="tl">
                  <a:srgbClr val="000000">
                    <a:alpha val="43137"/>
                  </a:srgbClr>
                </a:outerShdw>
              </a:effectLst>
              <a:sym typeface="+mn-ea"/>
            </a:endParaRPr>
          </a:p>
        </p:txBody>
      </p:sp>
      <p:sp>
        <p:nvSpPr>
          <p:cNvPr id="26" name="文本框 25"/>
          <p:cNvSpPr txBox="1"/>
          <p:nvPr/>
        </p:nvSpPr>
        <p:spPr>
          <a:xfrm>
            <a:off x="1954740" y="4021111"/>
            <a:ext cx="9761855" cy="1048172"/>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pPr>
              <a:lnSpc>
                <a:spcPct val="150000"/>
              </a:lnSpc>
            </a:pPr>
            <a:r>
              <a:rPr lang="zh-CN" altLang="en-US" sz="2200" dirty="0">
                <a:solidFill>
                  <a:schemeClr val="bg1"/>
                </a:solidFill>
                <a:effectLst>
                  <a:outerShdw blurRad="38100" dist="38100" dir="2700000" algn="tl">
                    <a:srgbClr val="000000">
                      <a:alpha val="43137"/>
                    </a:srgbClr>
                  </a:outerShdw>
                </a:effectLst>
                <a:sym typeface="+mn-ea"/>
              </a:rPr>
              <a:t>（三）全面从严治党是决定党兴衰成败的关键因素</a:t>
            </a:r>
            <a:endParaRPr lang="zh-CN" altLang="en-US" sz="2200" dirty="0">
              <a:solidFill>
                <a:schemeClr val="bg1"/>
              </a:solidFill>
              <a:effectLst>
                <a:outerShdw blurRad="38100" dist="38100" dir="2700000" algn="tl">
                  <a:srgbClr val="000000">
                    <a:alpha val="43137"/>
                  </a:srgbClr>
                </a:outerShdw>
              </a:effectLst>
              <a:sym typeface="+mn-ea"/>
            </a:endParaRPr>
          </a:p>
          <a:p>
            <a:pPr>
              <a:lnSpc>
                <a:spcPct val="150000"/>
              </a:lnSpc>
            </a:pPr>
            <a:endParaRPr lang="zh-CN" altLang="en-US" sz="2200" dirty="0">
              <a:solidFill>
                <a:schemeClr val="bg1"/>
              </a:solidFill>
              <a:effectLst>
                <a:outerShdw blurRad="38100" dist="38100" dir="2700000" algn="tl">
                  <a:srgbClr val="000000">
                    <a:alpha val="43137"/>
                  </a:srgbClr>
                </a:outerShdw>
              </a:effectLst>
              <a:sym typeface="+mn-ea"/>
            </a:endParaRPr>
          </a:p>
        </p:txBody>
      </p:sp>
      <p:sp>
        <p:nvSpPr>
          <p:cNvPr id="29" name="文本框 28"/>
          <p:cNvSpPr txBox="1"/>
          <p:nvPr/>
        </p:nvSpPr>
        <p:spPr>
          <a:xfrm>
            <a:off x="1926800" y="3112106"/>
            <a:ext cx="9718675" cy="598805"/>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pPr>
              <a:lnSpc>
                <a:spcPct val="150000"/>
              </a:lnSpc>
            </a:pPr>
            <a:r>
              <a:rPr lang="zh-CN" altLang="en-US" sz="2200" dirty="0">
                <a:solidFill>
                  <a:schemeClr val="bg1"/>
                </a:solidFill>
                <a:effectLst>
                  <a:outerShdw blurRad="38100" dist="38100" dir="2700000" algn="tl">
                    <a:srgbClr val="000000">
                      <a:alpha val="43137"/>
                    </a:srgbClr>
                  </a:outerShdw>
                </a:effectLst>
                <a:sym typeface="+mn-ea"/>
              </a:rPr>
              <a:t>（二）全面从严治党是实现民族复兴的根本保证</a:t>
            </a:r>
            <a:endParaRPr lang="zh-CN" altLang="en-US" sz="2200" dirty="0">
              <a:solidFill>
                <a:schemeClr val="bg1"/>
              </a:solidFill>
              <a:effectLst>
                <a:outerShdw blurRad="38100" dist="38100" dir="2700000" algn="tl">
                  <a:srgbClr val="000000">
                    <a:alpha val="43137"/>
                  </a:srgbClr>
                </a:outerShdw>
              </a:effectLst>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cstate="print">
            <a:duotone>
              <a:schemeClr val="accent2">
                <a:shade val="45000"/>
                <a:satMod val="135000"/>
              </a:schemeClr>
              <a:prstClr val="white"/>
            </a:duotone>
            <a:extLst>
              <a:ext uri="{28A0092B-C50C-407E-A947-70E740481C1C}">
                <a14:useLocalDpi xmlns:a14="http://schemas.microsoft.com/office/drawing/2010/main" val="0"/>
              </a:ext>
            </a:extLst>
          </a:blip>
          <a:srcRect t="1837" b="58414"/>
          <a:stretch>
            <a:fillRect/>
          </a:stretch>
        </p:blipFill>
        <p:spPr>
          <a:xfrm>
            <a:off x="0" y="3611590"/>
            <a:ext cx="12192000" cy="3246410"/>
          </a:xfrm>
          <a:prstGeom prst="rect">
            <a:avLst/>
          </a:prstGeom>
        </p:spPr>
      </p:pic>
      <p:sp>
        <p:nvSpPr>
          <p:cNvPr id="5" name="文本框 4"/>
          <p:cNvSpPr txBox="1"/>
          <p:nvPr/>
        </p:nvSpPr>
        <p:spPr>
          <a:xfrm>
            <a:off x="1066482" y="809129"/>
            <a:ext cx="9693275" cy="429895"/>
          </a:xfrm>
          <a:prstGeom prst="rect">
            <a:avLst/>
          </a:prstGeom>
          <a:noFill/>
        </p:spPr>
        <p:txBody>
          <a:bodyPr wrap="square">
            <a:spAutoFit/>
          </a:bodyPr>
          <a:lstStyle/>
          <a:p>
            <a:pPr algn="ctr"/>
            <a:r>
              <a:rPr lang="zh-CN" altLang="en-US" sz="2200" b="1" dirty="0">
                <a:solidFill>
                  <a:schemeClr val="tx1">
                    <a:lumMod val="95000"/>
                    <a:lumOff val="5000"/>
                  </a:schemeClr>
                </a:solidFill>
                <a:latin typeface="微软雅黑" panose="020B0503020204020204" pitchFamily="34" charset="-122"/>
                <a:ea typeface="微软雅黑" panose="020B0503020204020204" pitchFamily="34" charset="-122"/>
              </a:rPr>
              <a:t>（一）从严治党是马克思主义政党的政治优势</a:t>
            </a:r>
            <a:endParaRPr lang="zh-CN" altLang="en-US" sz="22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13" name="组合 12"/>
          <p:cNvGrpSpPr/>
          <p:nvPr/>
        </p:nvGrpSpPr>
        <p:grpSpPr>
          <a:xfrm>
            <a:off x="686335" y="1672631"/>
            <a:ext cx="10625170" cy="3510139"/>
            <a:chOff x="1008413" y="1624558"/>
            <a:chExt cx="10303351" cy="3404237"/>
          </a:xfrm>
        </p:grpSpPr>
        <p:sp>
          <p:nvSpPr>
            <p:cNvPr id="2" name="图文框 1"/>
            <p:cNvSpPr/>
            <p:nvPr/>
          </p:nvSpPr>
          <p:spPr>
            <a:xfrm>
              <a:off x="1008413" y="1624558"/>
              <a:ext cx="10080000" cy="3381913"/>
            </a:xfrm>
            <a:prstGeom prst="frame">
              <a:avLst>
                <a:gd name="adj1" fmla="val 3688"/>
              </a:avLst>
            </a:prstGeom>
            <a:gradFill flip="none" rotWithShape="1">
              <a:gsLst>
                <a:gs pos="0">
                  <a:srgbClr val="B00000"/>
                </a:gs>
                <a:gs pos="100000">
                  <a:srgbClr val="C00000"/>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1231549" y="1843731"/>
              <a:ext cx="10080215" cy="3185064"/>
              <a:chOff x="1231549" y="1843731"/>
              <a:chExt cx="10080215" cy="3185064"/>
            </a:xfrm>
          </p:grpSpPr>
          <p:sp>
            <p:nvSpPr>
              <p:cNvPr id="4" name="矩形 3"/>
              <p:cNvSpPr/>
              <p:nvPr/>
            </p:nvSpPr>
            <p:spPr>
              <a:xfrm>
                <a:off x="1231549" y="1843731"/>
                <a:ext cx="10080215" cy="3177007"/>
              </a:xfrm>
              <a:prstGeom prst="rect">
                <a:avLst/>
              </a:prstGeom>
              <a:solidFill>
                <a:schemeClr val="bg1"/>
              </a:soli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brightnessContrast contrast="40000"/>
                        </a14:imgEffect>
                        <a14:imgEffect>
                          <a14:sharpenSoften amount="25000"/>
                        </a14:imgEffect>
                      </a14:imgLayer>
                    </a14:imgProps>
                  </a:ext>
                  <a:ext uri="{28A0092B-C50C-407E-A947-70E740481C1C}">
                    <a14:useLocalDpi xmlns:a14="http://schemas.microsoft.com/office/drawing/2010/main" val="0"/>
                  </a:ext>
                </a:extLst>
              </a:blip>
              <a:srcRect r="6647" b="50000"/>
              <a:stretch>
                <a:fillRect/>
              </a:stretch>
            </p:blipFill>
            <p:spPr>
              <a:xfrm flipH="1">
                <a:off x="3931549" y="3768795"/>
                <a:ext cx="7380000" cy="1260000"/>
              </a:xfrm>
              <a:prstGeom prst="rect">
                <a:avLst/>
              </a:prstGeom>
            </p:spPr>
          </p:pic>
        </p:grpSp>
      </p:grpSp>
      <p:sp>
        <p:nvSpPr>
          <p:cNvPr id="9" name="文本框 8"/>
          <p:cNvSpPr txBox="1"/>
          <p:nvPr/>
        </p:nvSpPr>
        <p:spPr>
          <a:xfrm>
            <a:off x="1164450" y="2298466"/>
            <a:ext cx="9863099" cy="2568845"/>
          </a:xfrm>
          <a:prstGeom prst="rect">
            <a:avLst/>
          </a:prstGeom>
          <a:noFill/>
        </p:spPr>
        <p:txBody>
          <a:bodyPr wrap="square">
            <a:spAutoFit/>
          </a:bodyPr>
          <a:lstStyle/>
          <a:p>
            <a:pPr indent="457200" algn="just" fontAlgn="auto">
              <a:lnSpc>
                <a:spcPct val="150000"/>
              </a:lnSpc>
              <a:spcAft>
                <a:spcPts val="1200"/>
              </a:spcAft>
            </a:pPr>
            <a:r>
              <a:rPr lang="en-US" altLang="zh-CN" sz="2200" b="1" i="0" dirty="0">
                <a:solidFill>
                  <a:schemeClr val="tx1">
                    <a:lumMod val="85000"/>
                    <a:lumOff val="15000"/>
                  </a:schemeClr>
                </a:solidFill>
                <a:effectLst/>
                <a:latin typeface="楷体" panose="02010609060101010101" charset="-122"/>
                <a:ea typeface="楷体" panose="02010609060101010101" charset="-122"/>
              </a:rPr>
              <a:t> 我们党是用革命理想和铁的纪律组织起来的马克思主义政党，组织严密、纪律严明是党的优良传统和政治优势，也是我们的力量所在。</a:t>
            </a:r>
            <a:r>
              <a:rPr lang="en-US" altLang="zh-CN" sz="2200" b="1" dirty="0">
                <a:solidFill>
                  <a:schemeClr val="tx1">
                    <a:lumMod val="85000"/>
                    <a:lumOff val="15000"/>
                  </a:schemeClr>
                </a:solidFill>
                <a:latin typeface="楷体" panose="02010609060101010101" charset="-122"/>
                <a:ea typeface="楷体" panose="02010609060101010101" charset="-122"/>
              </a:rPr>
              <a:t>  </a:t>
            </a:r>
            <a:r>
              <a:rPr lang="en-US" altLang="zh-CN" sz="2400" b="1" dirty="0">
                <a:solidFill>
                  <a:schemeClr val="tx1">
                    <a:lumMod val="85000"/>
                    <a:lumOff val="15000"/>
                  </a:schemeClr>
                </a:solidFill>
                <a:latin typeface="楷体" panose="02010609060101010101" charset="-122"/>
                <a:ea typeface="楷体" panose="02010609060101010101" charset="-122"/>
              </a:rPr>
              <a:t>  </a:t>
            </a:r>
            <a:endParaRPr lang="en-US" altLang="zh-CN" sz="2400" b="1" dirty="0">
              <a:solidFill>
                <a:schemeClr val="tx1">
                  <a:lumMod val="85000"/>
                  <a:lumOff val="15000"/>
                </a:schemeClr>
              </a:solidFill>
              <a:latin typeface="楷体" panose="02010609060101010101" charset="-122"/>
              <a:ea typeface="楷体" panose="02010609060101010101" charset="-122"/>
            </a:endParaRPr>
          </a:p>
          <a:p>
            <a:pPr algn="r" fontAlgn="auto">
              <a:lnSpc>
                <a:spcPct val="120000"/>
              </a:lnSpc>
              <a:spcBef>
                <a:spcPts val="800"/>
              </a:spcBef>
              <a:spcAft>
                <a:spcPts val="0"/>
              </a:spcAft>
            </a:pPr>
            <a:r>
              <a:rPr lang="en-US" altLang="zh-CN" b="1" dirty="0">
                <a:solidFill>
                  <a:schemeClr val="tx1">
                    <a:lumMod val="85000"/>
                    <a:lumOff val="15000"/>
                  </a:schemeClr>
                </a:solidFill>
                <a:latin typeface="楷体" panose="02010609060101010101" charset="-122"/>
                <a:ea typeface="楷体" panose="02010609060101010101" charset="-122"/>
              </a:rPr>
              <a:t>             ——</a:t>
            </a:r>
            <a:r>
              <a:rPr lang="zh-CN" altLang="en-US" b="1" dirty="0">
                <a:solidFill>
                  <a:schemeClr val="tx1">
                    <a:lumMod val="85000"/>
                    <a:lumOff val="15000"/>
                  </a:schemeClr>
                </a:solidFill>
                <a:latin typeface="楷体" panose="02010609060101010101" charset="-122"/>
                <a:ea typeface="楷体" panose="02010609060101010101" charset="-122"/>
              </a:rPr>
              <a:t>习近平在十八届中央政治局常委会第一百一十九次会议关于审议中国共产党</a:t>
            </a:r>
            <a:endParaRPr lang="en-US" altLang="zh-CN" b="1" dirty="0">
              <a:solidFill>
                <a:schemeClr val="tx1">
                  <a:lumMod val="85000"/>
                  <a:lumOff val="15000"/>
                </a:schemeClr>
              </a:solidFill>
              <a:latin typeface="楷体" panose="02010609060101010101" charset="-122"/>
              <a:ea typeface="楷体" panose="02010609060101010101" charset="-122"/>
            </a:endParaRPr>
          </a:p>
          <a:p>
            <a:pPr algn="r" fontAlgn="auto">
              <a:lnSpc>
                <a:spcPct val="120000"/>
              </a:lnSpc>
              <a:spcBef>
                <a:spcPts val="800"/>
              </a:spcBef>
              <a:spcAft>
                <a:spcPts val="0"/>
              </a:spcAft>
            </a:pPr>
            <a:r>
              <a:rPr lang="zh-CN" altLang="en-US" b="1" dirty="0">
                <a:solidFill>
                  <a:schemeClr val="tx1">
                    <a:lumMod val="85000"/>
                    <a:lumOff val="15000"/>
                  </a:schemeClr>
                </a:solidFill>
                <a:latin typeface="楷体" panose="02010609060101010101" charset="-122"/>
                <a:ea typeface="楷体" panose="02010609060101010101" charset="-122"/>
              </a:rPr>
              <a:t>廉政准则、党纪处分条例修订稿时的讲话</a:t>
            </a:r>
            <a:endParaRPr lang="zh-CN" altLang="en-US" b="1" dirty="0">
              <a:solidFill>
                <a:schemeClr val="tx1">
                  <a:lumMod val="85000"/>
                  <a:lumOff val="15000"/>
                </a:schemeClr>
              </a:solidFill>
              <a:latin typeface="楷体" panose="02010609060101010101" charset="-122"/>
              <a:ea typeface="楷体" panose="02010609060101010101" charset="-122"/>
            </a:endParaRPr>
          </a:p>
          <a:p>
            <a:pPr algn="r" fontAlgn="auto">
              <a:lnSpc>
                <a:spcPct val="120000"/>
              </a:lnSpc>
              <a:spcBef>
                <a:spcPts val="800"/>
              </a:spcBef>
              <a:spcAft>
                <a:spcPts val="0"/>
              </a:spcAft>
            </a:pPr>
            <a:r>
              <a:rPr lang="zh-CN" altLang="en-US" b="1" dirty="0">
                <a:solidFill>
                  <a:schemeClr val="tx1">
                    <a:lumMod val="85000"/>
                    <a:lumOff val="15000"/>
                  </a:schemeClr>
                </a:solidFill>
                <a:latin typeface="楷体" panose="02010609060101010101" charset="-122"/>
                <a:ea typeface="楷体" panose="02010609060101010101" charset="-122"/>
              </a:rPr>
              <a:t>（2015年10月8日）</a:t>
            </a:r>
            <a:endParaRPr lang="zh-CN" altLang="en-US" b="1" dirty="0">
              <a:solidFill>
                <a:schemeClr val="tx1">
                  <a:lumMod val="85000"/>
                  <a:lumOff val="15000"/>
                </a:schemeClr>
              </a:solidFill>
              <a:latin typeface="楷体" panose="02010609060101010101" charset="-122"/>
              <a:ea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0" y="4443422"/>
            <a:ext cx="12192000" cy="2461186"/>
          </a:xfrm>
          <a:prstGeom prst="rect">
            <a:avLst/>
          </a:prstGeom>
          <a:gradFill>
            <a:gsLst>
              <a:gs pos="0">
                <a:srgbClr val="C00000"/>
              </a:gs>
              <a:gs pos="100000">
                <a:srgbClr val="9E0406"/>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1066483" y="1190172"/>
            <a:ext cx="10059035" cy="1856842"/>
          </a:xfrm>
          <a:prstGeom prst="rect">
            <a:avLst/>
          </a:prstGeom>
          <a:solidFill>
            <a:schemeClr val="bg1"/>
          </a:solidFill>
          <a:ln w="1905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işlídê"/>
          <p:cNvSpPr/>
          <p:nvPr/>
        </p:nvSpPr>
        <p:spPr>
          <a:xfrm>
            <a:off x="329201" y="3381945"/>
            <a:ext cx="11212195" cy="3178810"/>
          </a:xfrm>
          <a:prstGeom prst="rect">
            <a:avLst/>
          </a:prstGeom>
          <a:solidFill>
            <a:schemeClr val="bg1"/>
          </a:solidFill>
          <a:ln>
            <a:noFill/>
          </a:ln>
          <a:effectLst>
            <a:outerShdw blurRad="508000" dist="127000" dir="4200000" algn="ctr" rotWithShape="0">
              <a:srgbClr val="000000">
                <a:alpha val="15000"/>
              </a:srgbClr>
            </a:out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文本框 15"/>
          <p:cNvSpPr txBox="1"/>
          <p:nvPr/>
        </p:nvSpPr>
        <p:spPr>
          <a:xfrm>
            <a:off x="914077" y="3479853"/>
            <a:ext cx="3261313" cy="2575641"/>
          </a:xfrm>
          <a:prstGeom prst="rect">
            <a:avLst/>
          </a:prstGeom>
          <a:noFill/>
          <a:ln>
            <a:noFill/>
            <a:prstDash val="sysDot"/>
          </a:ln>
        </p:spPr>
        <p:txBody>
          <a:bodyPr wrap="square">
            <a:spAutoFit/>
          </a:bodyPr>
          <a:lstStyle/>
          <a:p>
            <a:pPr algn="l">
              <a:lnSpc>
                <a:spcPct val="150000"/>
              </a:lnSpc>
              <a:spcBef>
                <a:spcPts val="600"/>
              </a:spcBef>
            </a:pPr>
            <a:r>
              <a:rPr lang="en-US" altLang="zh-CN" sz="2000" b="1" dirty="0">
                <a:solidFill>
                  <a:schemeClr val="tx1">
                    <a:lumMod val="95000"/>
                    <a:lumOff val="5000"/>
                  </a:schemeClr>
                </a:solidFill>
                <a:latin typeface="楷体" panose="02010609060101010101" charset="-122"/>
                <a:ea typeface="楷体" panose="02010609060101010101" charset="-122"/>
                <a:cs typeface="华文中宋" panose="02010600040101010101" pitchFamily="2" charset="-122"/>
              </a:rPr>
              <a:t> </a:t>
            </a:r>
            <a:r>
              <a:rPr lang="zh-CN" altLang="en-US" sz="2000" b="1" dirty="0">
                <a:solidFill>
                  <a:schemeClr val="tx1">
                    <a:lumMod val="95000"/>
                    <a:lumOff val="5000"/>
                  </a:schemeClr>
                </a:solidFill>
                <a:latin typeface="楷体" panose="02010609060101010101" charset="-122"/>
                <a:ea typeface="楷体" panose="02010609060101010101" charset="-122"/>
                <a:cs typeface="华文中宋" panose="02010600040101010101" pitchFamily="2" charset="-122"/>
              </a:rPr>
              <a:t>  </a:t>
            </a:r>
            <a:r>
              <a:rPr lang="en-US" altLang="zh-CN" sz="2000" b="1" dirty="0">
                <a:solidFill>
                  <a:schemeClr val="tx1">
                    <a:lumMod val="95000"/>
                    <a:lumOff val="5000"/>
                  </a:schemeClr>
                </a:solidFill>
                <a:latin typeface="楷体" panose="02010609060101010101" charset="-122"/>
                <a:ea typeface="楷体" panose="02010609060101010101" charset="-122"/>
                <a:cs typeface="华文中宋" panose="02010600040101010101" pitchFamily="2" charset="-122"/>
              </a:rPr>
              <a:t> </a:t>
            </a:r>
            <a:r>
              <a:rPr lang="zh-CN" altLang="en-US" sz="2000" b="1" dirty="0">
                <a:solidFill>
                  <a:schemeClr val="accent2">
                    <a:lumMod val="75000"/>
                  </a:schemeClr>
                </a:solidFill>
                <a:latin typeface="楷体" panose="02010609060101010101" charset="-122"/>
                <a:ea typeface="楷体" panose="02010609060101010101" charset="-122"/>
                <a:cs typeface="华文中宋" panose="02010600040101010101" pitchFamily="2" charset="-122"/>
              </a:rPr>
              <a:t>这里需要有铁一般的纪律，铁一般的组织，否则，我们不仅支持不了两年多，甚至连两个月也支持不了。</a:t>
            </a:r>
            <a:endParaRPr lang="zh-CN" altLang="en-US" sz="2000" b="1" dirty="0">
              <a:solidFill>
                <a:schemeClr val="accent2">
                  <a:lumMod val="75000"/>
                </a:schemeClr>
              </a:solidFill>
              <a:latin typeface="楷体" panose="02010609060101010101" charset="-122"/>
              <a:ea typeface="楷体" panose="02010609060101010101" charset="-122"/>
              <a:cs typeface="华文中宋" panose="02010600040101010101" pitchFamily="2" charset="-122"/>
            </a:endParaRPr>
          </a:p>
          <a:p>
            <a:pPr algn="r">
              <a:lnSpc>
                <a:spcPct val="120000"/>
              </a:lnSpc>
              <a:spcBef>
                <a:spcPts val="600"/>
              </a:spcBef>
            </a:pPr>
            <a:r>
              <a:rPr lang="en-US" altLang="zh-CN" sz="1400" dirty="0">
                <a:latin typeface="楷体" panose="02010609060101010101" charset="-122"/>
                <a:ea typeface="楷体" panose="02010609060101010101" charset="-122"/>
                <a:cs typeface="华文中宋" panose="02010600040101010101" pitchFamily="2" charset="-122"/>
              </a:rPr>
              <a:t>——</a:t>
            </a:r>
            <a:r>
              <a:rPr sz="1400" dirty="0">
                <a:latin typeface="楷体" panose="02010609060101010101" charset="-122"/>
                <a:ea typeface="楷体" panose="02010609060101010101" charset="-122"/>
                <a:cs typeface="华文中宋" panose="02010600040101010101" pitchFamily="2" charset="-122"/>
              </a:rPr>
              <a:t>《列宁选集》第</a:t>
            </a:r>
            <a:r>
              <a:rPr lang="zh-CN" altLang="en-US" sz="1400" dirty="0">
                <a:latin typeface="楷体" panose="02010609060101010101" charset="-122"/>
                <a:ea typeface="楷体" panose="02010609060101010101" charset="-122"/>
                <a:cs typeface="华文中宋" panose="02010600040101010101" pitchFamily="2" charset="-122"/>
              </a:rPr>
              <a:t>四</a:t>
            </a:r>
            <a:r>
              <a:rPr sz="1400" dirty="0">
                <a:latin typeface="楷体" panose="02010609060101010101" charset="-122"/>
                <a:ea typeface="楷体" panose="02010609060101010101" charset="-122"/>
                <a:cs typeface="华文中宋" panose="02010600040101010101" pitchFamily="2" charset="-122"/>
              </a:rPr>
              <a:t>卷，</a:t>
            </a:r>
            <a:endParaRPr sz="1400" dirty="0">
              <a:latin typeface="楷体" panose="02010609060101010101" charset="-122"/>
              <a:ea typeface="楷体" panose="02010609060101010101" charset="-122"/>
              <a:cs typeface="华文中宋" panose="02010600040101010101" pitchFamily="2" charset="-122"/>
            </a:endParaRPr>
          </a:p>
          <a:p>
            <a:pPr algn="r">
              <a:lnSpc>
                <a:spcPct val="120000"/>
              </a:lnSpc>
              <a:spcBef>
                <a:spcPts val="600"/>
              </a:spcBef>
            </a:pPr>
            <a:r>
              <a:rPr lang="zh-CN" sz="1400" dirty="0">
                <a:latin typeface="楷体" panose="02010609060101010101" charset="-122"/>
                <a:ea typeface="楷体" panose="02010609060101010101" charset="-122"/>
                <a:cs typeface="华文中宋" panose="02010600040101010101" pitchFamily="2" charset="-122"/>
              </a:rPr>
              <a:t>人民出版社</a:t>
            </a:r>
            <a:r>
              <a:rPr sz="1400" dirty="0">
                <a:latin typeface="楷体" panose="02010609060101010101" charset="-122"/>
                <a:ea typeface="楷体" panose="02010609060101010101" charset="-122"/>
                <a:cs typeface="华文中宋" panose="02010600040101010101" pitchFamily="2" charset="-122"/>
              </a:rPr>
              <a:t>2012年版</a:t>
            </a:r>
            <a:r>
              <a:rPr sz="1400" dirty="0">
                <a:latin typeface="楷体" panose="02010609060101010101" charset="-122"/>
                <a:ea typeface="楷体" panose="02010609060101010101" charset="-122"/>
                <a:cs typeface="华文中宋" panose="02010600040101010101" pitchFamily="2" charset="-122"/>
                <a:sym typeface="+mn-ea"/>
              </a:rPr>
              <a:t>，第121页</a:t>
            </a:r>
            <a:endParaRPr lang="zh-CN" sz="1400" dirty="0">
              <a:latin typeface="楷体" panose="02010609060101010101" charset="-122"/>
              <a:ea typeface="楷体" panose="02010609060101010101" charset="-122"/>
              <a:cs typeface="华文中宋" panose="02010600040101010101" pitchFamily="2" charset="-122"/>
              <a:sym typeface="+mn-ea"/>
            </a:endParaRPr>
          </a:p>
        </p:txBody>
      </p:sp>
      <p:sp>
        <p:nvSpPr>
          <p:cNvPr id="18" name="文本框 17"/>
          <p:cNvSpPr txBox="1"/>
          <p:nvPr/>
        </p:nvSpPr>
        <p:spPr>
          <a:xfrm>
            <a:off x="1480517" y="1678543"/>
            <a:ext cx="9230966" cy="1048172"/>
          </a:xfrm>
          <a:prstGeom prst="rect">
            <a:avLst/>
          </a:prstGeom>
          <a:noFill/>
        </p:spPr>
        <p:txBody>
          <a:bodyPr wrap="square">
            <a:spAutoFit/>
          </a:bodyPr>
          <a:lstStyle/>
          <a:p>
            <a:pPr indent="457200" algn="just" fontAlgn="auto">
              <a:lnSpc>
                <a:spcPct val="150000"/>
              </a:lnSpc>
            </a:pP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cs typeface="楷体" panose="02010609060101010101" charset="-122"/>
              </a:rPr>
              <a:t>马克思在</a:t>
            </a:r>
            <a:r>
              <a:rPr lang="en-US" altLang="zh-CN" sz="2200" dirty="0">
                <a:solidFill>
                  <a:schemeClr val="tx1">
                    <a:lumMod val="85000"/>
                    <a:lumOff val="15000"/>
                  </a:schemeClr>
                </a:solidFill>
                <a:latin typeface="微软雅黑" panose="020B0503020204020204" pitchFamily="34" charset="-122"/>
                <a:ea typeface="微软雅黑" panose="020B0503020204020204" pitchFamily="34" charset="-122"/>
                <a:cs typeface="楷体" panose="02010609060101010101" charset="-122"/>
              </a:rPr>
              <a:t>《</a:t>
            </a: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cs typeface="楷体" panose="02010609060101010101" charset="-122"/>
              </a:rPr>
              <a:t>国际工人协会共同章程</a:t>
            </a:r>
            <a:r>
              <a:rPr lang="en-US" altLang="zh-CN" sz="2200" dirty="0">
                <a:solidFill>
                  <a:schemeClr val="tx1">
                    <a:lumMod val="85000"/>
                    <a:lumOff val="15000"/>
                  </a:schemeClr>
                </a:solidFill>
                <a:latin typeface="微软雅黑" panose="020B0503020204020204" pitchFamily="34" charset="-122"/>
                <a:ea typeface="微软雅黑" panose="020B0503020204020204" pitchFamily="34" charset="-122"/>
                <a:cs typeface="楷体" panose="02010609060101010101" charset="-122"/>
              </a:rPr>
              <a:t>》</a:t>
            </a: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cs typeface="楷体" panose="02010609060101010101" charset="-122"/>
              </a:rPr>
              <a:t>中提出，“每一支部应对接受的会员的品质纯洁负责</a:t>
            </a:r>
            <a:r>
              <a:rPr lang="en-US" altLang="zh-CN" sz="2200" dirty="0">
                <a:solidFill>
                  <a:schemeClr val="tx1">
                    <a:lumMod val="85000"/>
                    <a:lumOff val="15000"/>
                  </a:schemeClr>
                </a:solidFill>
                <a:latin typeface="微软雅黑" panose="020B0503020204020204" pitchFamily="34" charset="-122"/>
                <a:ea typeface="微软雅黑" panose="020B0503020204020204" pitchFamily="34" charset="-122"/>
                <a:cs typeface="楷体" panose="02010609060101010101" charset="-122"/>
              </a:rPr>
              <a:t>”</a:t>
            </a: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cs typeface="楷体" panose="02010609060101010101" charset="-122"/>
              </a:rPr>
              <a:t> 。</a:t>
            </a:r>
            <a:endPar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5" name="对角圆角矩形 55"/>
          <p:cNvSpPr/>
          <p:nvPr/>
        </p:nvSpPr>
        <p:spPr>
          <a:xfrm flipH="1">
            <a:off x="3290754" y="928149"/>
            <a:ext cx="5610492" cy="4680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从严治党是马克思主义政党建设的一贯要求 </a:t>
            </a:r>
            <a:endParaRPr kumimoji="1" lang="zh-CN" altLang="en-US" sz="2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 name="文本框 1"/>
          <p:cNvSpPr txBox="1"/>
          <p:nvPr/>
        </p:nvSpPr>
        <p:spPr>
          <a:xfrm>
            <a:off x="8375654" y="3479853"/>
            <a:ext cx="2952750" cy="2168525"/>
          </a:xfrm>
          <a:prstGeom prst="rect">
            <a:avLst/>
          </a:prstGeom>
          <a:noFill/>
          <a:ln>
            <a:noFill/>
            <a:prstDash val="sysDot"/>
          </a:ln>
        </p:spPr>
        <p:txBody>
          <a:bodyPr wrap="square" rtlCol="0">
            <a:spAutoFit/>
          </a:bodyPr>
          <a:lstStyle/>
          <a:p>
            <a:pPr algn="just" fontAlgn="auto">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b="1" dirty="0">
                <a:solidFill>
                  <a:schemeClr val="accent2">
                    <a:lumMod val="75000"/>
                  </a:schemeClr>
                </a:solidFill>
                <a:latin typeface="楷体" panose="02010609060101010101" charset="-122"/>
                <a:ea typeface="楷体" panose="02010609060101010101" charset="-122"/>
                <a:cs typeface="华文中宋" panose="02010600040101010101" pitchFamily="2" charset="-122"/>
              </a:rPr>
              <a:t>要聚精会神地抓党的建设，这个党该抓了，不抓不行了。</a:t>
            </a:r>
            <a:endParaRPr lang="en-US" altLang="zh-CN" sz="1400" dirty="0">
              <a:latin typeface="楷体" panose="02010609060101010101" charset="-122"/>
              <a:ea typeface="楷体" panose="02010609060101010101" charset="-122"/>
              <a:cs typeface="华文中宋" panose="02010600040101010101" pitchFamily="2" charset="-122"/>
            </a:endParaRPr>
          </a:p>
          <a:p>
            <a:pPr algn="r">
              <a:lnSpc>
                <a:spcPct val="120000"/>
              </a:lnSpc>
              <a:spcBef>
                <a:spcPts val="600"/>
              </a:spcBef>
              <a:buClrTx/>
              <a:buSzTx/>
              <a:buNone/>
            </a:pPr>
            <a:r>
              <a:rPr lang="en-US" altLang="zh-CN" sz="1400" dirty="0">
                <a:latin typeface="楷体" panose="02010609060101010101" charset="-122"/>
                <a:ea typeface="楷体" panose="02010609060101010101" charset="-122"/>
                <a:cs typeface="华文中宋" panose="02010600040101010101" pitchFamily="2" charset="-122"/>
              </a:rPr>
              <a:t>——《</a:t>
            </a:r>
            <a:r>
              <a:rPr lang="en-US" altLang="zh-CN" sz="1400" dirty="0">
                <a:latin typeface="楷体" panose="02010609060101010101" charset="-122"/>
                <a:ea typeface="楷体" panose="02010609060101010101" charset="-122"/>
                <a:cs typeface="华文中宋" panose="02010600040101010101" pitchFamily="2" charset="-122"/>
                <a:sym typeface="+mn-ea"/>
              </a:rPr>
              <a:t>邓小平文选</a:t>
            </a:r>
            <a:r>
              <a:rPr lang="en-US" altLang="zh-CN" sz="1400" dirty="0">
                <a:latin typeface="楷体" panose="02010609060101010101" charset="-122"/>
                <a:ea typeface="楷体" panose="02010609060101010101" charset="-122"/>
                <a:cs typeface="华文中宋" panose="02010600040101010101" pitchFamily="2" charset="-122"/>
              </a:rPr>
              <a:t>》第</a:t>
            </a:r>
            <a:r>
              <a:rPr lang="zh-CN" altLang="en-US" sz="1400" dirty="0">
                <a:latin typeface="楷体" panose="02010609060101010101" charset="-122"/>
                <a:ea typeface="楷体" panose="02010609060101010101" charset="-122"/>
                <a:cs typeface="华文中宋" panose="02010600040101010101" pitchFamily="2" charset="-122"/>
              </a:rPr>
              <a:t>三</a:t>
            </a:r>
            <a:r>
              <a:rPr lang="en-US" altLang="zh-CN" sz="1400" dirty="0">
                <a:latin typeface="楷体" panose="02010609060101010101" charset="-122"/>
                <a:ea typeface="楷体" panose="02010609060101010101" charset="-122"/>
                <a:cs typeface="华文中宋" panose="02010600040101010101" pitchFamily="2" charset="-122"/>
              </a:rPr>
              <a:t>卷，</a:t>
            </a:r>
            <a:endParaRPr lang="en-US" altLang="zh-CN" sz="1400" dirty="0">
              <a:latin typeface="楷体" panose="02010609060101010101" charset="-122"/>
              <a:ea typeface="楷体" panose="02010609060101010101" charset="-122"/>
              <a:cs typeface="华文中宋" panose="02010600040101010101" pitchFamily="2" charset="-122"/>
            </a:endParaRPr>
          </a:p>
          <a:p>
            <a:pPr algn="r">
              <a:lnSpc>
                <a:spcPct val="120000"/>
              </a:lnSpc>
              <a:spcBef>
                <a:spcPts val="600"/>
              </a:spcBef>
              <a:buClrTx/>
              <a:buSzTx/>
              <a:buNone/>
            </a:pPr>
            <a:r>
              <a:rPr lang="zh-CN" altLang="en-US" sz="1400" dirty="0">
                <a:latin typeface="楷体" panose="02010609060101010101" charset="-122"/>
                <a:ea typeface="楷体" panose="02010609060101010101" charset="-122"/>
                <a:cs typeface="华文中宋" panose="02010600040101010101" pitchFamily="2" charset="-122"/>
              </a:rPr>
              <a:t>人民出版社</a:t>
            </a:r>
            <a:r>
              <a:rPr lang="en-US" altLang="zh-CN" sz="1400" dirty="0">
                <a:latin typeface="楷体" panose="02010609060101010101" charset="-122"/>
                <a:ea typeface="楷体" panose="02010609060101010101" charset="-122"/>
                <a:cs typeface="华文中宋" panose="02010600040101010101" pitchFamily="2" charset="-122"/>
              </a:rPr>
              <a:t>1993年版，</a:t>
            </a:r>
            <a:r>
              <a:rPr lang="zh-CN" altLang="en-US" sz="1400" dirty="0">
                <a:latin typeface="楷体" panose="02010609060101010101" charset="-122"/>
                <a:ea typeface="楷体" panose="02010609060101010101" charset="-122"/>
                <a:cs typeface="华文中宋" panose="02010600040101010101" pitchFamily="2" charset="-122"/>
              </a:rPr>
              <a:t>第</a:t>
            </a:r>
            <a:r>
              <a:rPr lang="en-US" altLang="zh-CN" sz="1400" dirty="0">
                <a:latin typeface="楷体" panose="02010609060101010101" charset="-122"/>
                <a:ea typeface="楷体" panose="02010609060101010101" charset="-122"/>
                <a:cs typeface="华文中宋" panose="02010600040101010101" pitchFamily="2" charset="-122"/>
              </a:rPr>
              <a:t>314页</a:t>
            </a:r>
            <a:endParaRPr lang="zh-CN" altLang="en-US" sz="1400" dirty="0">
              <a:latin typeface="楷体" panose="02010609060101010101" charset="-122"/>
              <a:ea typeface="楷体" panose="02010609060101010101" charset="-122"/>
              <a:cs typeface="华文中宋" panose="02010600040101010101" pitchFamily="2" charset="-122"/>
            </a:endParaRPr>
          </a:p>
        </p:txBody>
      </p:sp>
      <p:sp>
        <p:nvSpPr>
          <p:cNvPr id="3" name="文本框 2"/>
          <p:cNvSpPr txBox="1"/>
          <p:nvPr/>
        </p:nvSpPr>
        <p:spPr>
          <a:xfrm>
            <a:off x="4569142" y="3479853"/>
            <a:ext cx="3477260" cy="3073470"/>
          </a:xfrm>
          <a:prstGeom prst="rect">
            <a:avLst/>
          </a:prstGeom>
          <a:noFill/>
          <a:ln>
            <a:noFill/>
            <a:prstDash val="sysDot"/>
          </a:ln>
        </p:spPr>
        <p:txBody>
          <a:bodyPr wrap="square" rtlCol="0">
            <a:spAutoFit/>
          </a:bodyPr>
          <a:lstStyle/>
          <a:p>
            <a:pPr fontAlgn="auto">
              <a:lnSpc>
                <a:spcPct val="150000"/>
              </a:lnSpc>
            </a:pPr>
            <a:r>
              <a:rPr lang="en-US" altLang="zh-CN" sz="2000" b="1" dirty="0">
                <a:solidFill>
                  <a:schemeClr val="accent2"/>
                </a:solidFill>
                <a:latin typeface="楷体" panose="02010609060101010101" charset="-122"/>
                <a:ea typeface="楷体" panose="02010609060101010101" charset="-122"/>
                <a:cs typeface="华文中宋" panose="02010600040101010101" pitchFamily="2" charset="-122"/>
              </a:rPr>
              <a:t>    </a:t>
            </a:r>
            <a:r>
              <a:rPr lang="en-US" altLang="zh-CN" sz="2000" b="1" dirty="0">
                <a:solidFill>
                  <a:schemeClr val="accent2">
                    <a:lumMod val="75000"/>
                  </a:schemeClr>
                </a:solidFill>
                <a:latin typeface="楷体" panose="02010609060101010101" charset="-122"/>
                <a:ea typeface="楷体" panose="02010609060101010101" charset="-122"/>
                <a:cs typeface="华文中宋" panose="02010600040101010101" pitchFamily="2" charset="-122"/>
              </a:rPr>
              <a:t>必须对党员进行有关党的纪律的教育，</a:t>
            </a:r>
            <a:r>
              <a:rPr lang="zh-CN" altLang="en-US" sz="2000" b="1" dirty="0">
                <a:solidFill>
                  <a:schemeClr val="accent2">
                    <a:lumMod val="75000"/>
                  </a:schemeClr>
                </a:solidFill>
                <a:latin typeface="楷体" panose="02010609060101010101" charset="-122"/>
                <a:ea typeface="楷体" panose="02010609060101010101" charset="-122"/>
                <a:cs typeface="华文中宋" panose="02010600040101010101" pitchFamily="2" charset="-122"/>
              </a:rPr>
              <a:t>既使一般党员能遵守纪律，又使一般党员能监督党的领袖人物也一起遵守纪律。</a:t>
            </a:r>
            <a:endParaRPr lang="en-US" altLang="zh-CN" sz="2000" b="1" dirty="0">
              <a:solidFill>
                <a:schemeClr val="accent2">
                  <a:lumMod val="75000"/>
                </a:schemeClr>
              </a:solidFill>
              <a:latin typeface="楷体" panose="02010609060101010101" charset="-122"/>
              <a:ea typeface="楷体" panose="02010609060101010101" charset="-122"/>
              <a:cs typeface="华文中宋" panose="02010600040101010101" pitchFamily="2" charset="-122"/>
            </a:endParaRPr>
          </a:p>
          <a:p>
            <a:pPr algn="r" fontAlgn="auto">
              <a:lnSpc>
                <a:spcPct val="120000"/>
              </a:lnSpc>
              <a:spcBef>
                <a:spcPts val="600"/>
              </a:spcBef>
            </a:pPr>
            <a:r>
              <a:rPr lang="en-US" altLang="zh-CN" sz="1400" dirty="0">
                <a:latin typeface="楷体" panose="02010609060101010101" charset="-122"/>
                <a:ea typeface="楷体" panose="02010609060101010101" charset="-122"/>
                <a:cs typeface="华文中宋" panose="02010600040101010101" pitchFamily="2" charset="-122"/>
              </a:rPr>
              <a:t>  ——《毛泽东选集》第</a:t>
            </a:r>
            <a:r>
              <a:rPr lang="zh-CN" altLang="en-US" sz="1400" dirty="0">
                <a:latin typeface="楷体" panose="02010609060101010101" charset="-122"/>
                <a:ea typeface="楷体" panose="02010609060101010101" charset="-122"/>
                <a:cs typeface="华文中宋" panose="02010600040101010101" pitchFamily="2" charset="-122"/>
              </a:rPr>
              <a:t>二</a:t>
            </a:r>
            <a:r>
              <a:rPr lang="en-US" altLang="zh-CN" sz="1400" dirty="0">
                <a:latin typeface="楷体" panose="02010609060101010101" charset="-122"/>
                <a:ea typeface="楷体" panose="02010609060101010101" charset="-122"/>
                <a:cs typeface="华文中宋" panose="02010600040101010101" pitchFamily="2" charset="-122"/>
              </a:rPr>
              <a:t>卷，</a:t>
            </a:r>
            <a:endParaRPr lang="en-US" altLang="zh-CN" sz="1400" dirty="0">
              <a:latin typeface="楷体" panose="02010609060101010101" charset="-122"/>
              <a:ea typeface="楷体" panose="02010609060101010101" charset="-122"/>
              <a:cs typeface="华文中宋" panose="02010600040101010101" pitchFamily="2" charset="-122"/>
            </a:endParaRPr>
          </a:p>
          <a:p>
            <a:pPr algn="r" fontAlgn="auto">
              <a:lnSpc>
                <a:spcPct val="120000"/>
              </a:lnSpc>
              <a:spcBef>
                <a:spcPts val="600"/>
              </a:spcBef>
              <a:buClrTx/>
              <a:buSzTx/>
              <a:buNone/>
            </a:pPr>
            <a:r>
              <a:rPr lang="zh-CN" altLang="en-US" sz="1400" dirty="0">
                <a:latin typeface="楷体" panose="02010609060101010101" charset="-122"/>
                <a:ea typeface="楷体" panose="02010609060101010101" charset="-122"/>
                <a:cs typeface="华文中宋" panose="02010600040101010101" pitchFamily="2" charset="-122"/>
              </a:rPr>
              <a:t>人民出版社</a:t>
            </a:r>
            <a:r>
              <a:rPr lang="en-US" altLang="zh-CN" sz="1400" dirty="0">
                <a:latin typeface="楷体" panose="02010609060101010101" charset="-122"/>
                <a:ea typeface="楷体" panose="02010609060101010101" charset="-122"/>
                <a:cs typeface="华文中宋" panose="02010600040101010101" pitchFamily="2" charset="-122"/>
              </a:rPr>
              <a:t>1991年版，</a:t>
            </a:r>
            <a:r>
              <a:rPr lang="en-US" altLang="zh-CN" sz="1400" dirty="0">
                <a:latin typeface="楷体" panose="02010609060101010101" charset="-122"/>
                <a:ea typeface="楷体" panose="02010609060101010101" charset="-122"/>
                <a:cs typeface="华文中宋" panose="02010600040101010101" pitchFamily="2" charset="-122"/>
                <a:sym typeface="+mn-ea"/>
              </a:rPr>
              <a:t>第528页</a:t>
            </a:r>
            <a:endParaRPr lang="en-US" altLang="zh-CN" sz="1400" dirty="0">
              <a:latin typeface="楷体" panose="02010609060101010101" charset="-122"/>
              <a:ea typeface="楷体" panose="02010609060101010101" charset="-122"/>
              <a:cs typeface="华文中宋" panose="02010600040101010101" pitchFamily="2" charset="-122"/>
              <a:sym typeface="+mn-ea"/>
            </a:endParaRPr>
          </a:p>
        </p:txBody>
      </p:sp>
      <p:cxnSp>
        <p:nvCxnSpPr>
          <p:cNvPr id="4" name="直接连接符 3"/>
          <p:cNvCxnSpPr/>
          <p:nvPr/>
        </p:nvCxnSpPr>
        <p:spPr>
          <a:xfrm>
            <a:off x="4411663" y="3570358"/>
            <a:ext cx="0" cy="2897819"/>
          </a:xfrm>
          <a:prstGeom prst="line">
            <a:avLst/>
          </a:prstGeom>
          <a:ln>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8219122" y="3570358"/>
            <a:ext cx="2" cy="2878568"/>
          </a:xfrm>
          <a:prstGeom prst="line">
            <a:avLst/>
          </a:prstGeom>
          <a:ln>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1065886" y="838067"/>
            <a:ext cx="10059314" cy="2948476"/>
          </a:xfrm>
          <a:prstGeom prst="rect">
            <a:avLst/>
          </a:prstGeom>
          <a:solidFill>
            <a:schemeClr val="bg1"/>
          </a:solidFill>
          <a:ln w="1905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işlídê"/>
          <p:cNvSpPr/>
          <p:nvPr/>
        </p:nvSpPr>
        <p:spPr>
          <a:xfrm>
            <a:off x="0" y="4720939"/>
            <a:ext cx="12192000" cy="2137061"/>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文本框 2"/>
          <p:cNvSpPr txBox="1"/>
          <p:nvPr/>
        </p:nvSpPr>
        <p:spPr>
          <a:xfrm>
            <a:off x="1586704" y="1261269"/>
            <a:ext cx="9017678" cy="2399665"/>
          </a:xfrm>
          <a:prstGeom prst="rect">
            <a:avLst/>
          </a:prstGeom>
          <a:noFill/>
        </p:spPr>
        <p:txBody>
          <a:bodyPr wrap="square" rtlCol="0">
            <a:spAutoFit/>
          </a:bodyPr>
          <a:lstStyle/>
          <a:p>
            <a:pPr lvl="0" indent="457200" algn="just">
              <a:lnSpc>
                <a:spcPct val="150000"/>
              </a:lnSpc>
            </a:pP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百年来，中国共产党始终把从严治党视为重中之重。</a:t>
            </a:r>
            <a:r>
              <a:rPr kumimoji="0" lang="zh-CN" altLang="en-US" sz="2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新民主主义革命时期，红都瑞金打响了中国共产党惩治腐败分子的第一枪；社会主义革命和建设时期，针对刘青山、张子善等人的腐败行为，中国共产党坚持从严治党，坚决进行了处理；改革开放和社会主义现代化建设新时期，中共中央在</a:t>
            </a:r>
            <a:r>
              <a:rPr kumimoji="0" lang="en-US" altLang="zh-CN" sz="2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1983</a:t>
            </a:r>
            <a:r>
              <a:rPr kumimoji="0" lang="zh-CN" altLang="en-US" sz="2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年到</a:t>
            </a:r>
            <a:r>
              <a:rPr kumimoji="0" lang="en-US" altLang="zh-CN" sz="2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1987</a:t>
            </a:r>
            <a:r>
              <a:rPr kumimoji="0" lang="zh-CN" altLang="en-US" sz="2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年开展了全面整党工作。党始终坚持从严治党，保持了党的先进性和纯洁性。</a:t>
            </a:r>
            <a:endParaRPr kumimoji="0" lang="zh-CN" altLang="en-US" sz="20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990465" y="5991463"/>
            <a:ext cx="2946416" cy="755015"/>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mn-cs"/>
              </a:rPr>
              <a:t>       </a:t>
            </a:r>
            <a:r>
              <a:rPr kumimoji="0" lang="en-US" altLang="zh-CN" sz="1200" b="0"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mn-cs"/>
              </a:rPr>
              <a:t>1932</a:t>
            </a:r>
            <a:r>
              <a:rPr kumimoji="0" lang="zh-CN" altLang="en-US" sz="1200" b="0"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mn-cs"/>
              </a:rPr>
              <a:t>年</a:t>
            </a:r>
            <a:r>
              <a:rPr kumimoji="0" lang="en-US" altLang="zh-CN" sz="1200" b="0"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mn-cs"/>
              </a:rPr>
              <a:t>5</a:t>
            </a:r>
            <a:r>
              <a:rPr kumimoji="0" lang="zh-CN" altLang="en-US" sz="1200" b="0"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mn-cs"/>
              </a:rPr>
              <a:t>月</a:t>
            </a:r>
            <a:r>
              <a:rPr kumimoji="0" lang="en-US" altLang="zh-CN" sz="1200" b="0"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mn-cs"/>
              </a:rPr>
              <a:t>9</a:t>
            </a:r>
            <a:r>
              <a:rPr kumimoji="0" lang="zh-CN" altLang="en-US" sz="1200" b="0"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mn-cs"/>
              </a:rPr>
              <a:t>日，中国共产党历史上第一个被枪决的腐败分子</a:t>
            </a:r>
            <a:r>
              <a:rPr kumimoji="0" lang="en-US" altLang="zh-CN" sz="1200" b="0"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mn-cs"/>
              </a:rPr>
              <a:t>——</a:t>
            </a:r>
            <a:r>
              <a:rPr kumimoji="0" lang="zh-CN" altLang="en-US" sz="1200" b="0"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mn-cs"/>
              </a:rPr>
              <a:t>谢步升被公审判决的场景</a:t>
            </a:r>
            <a:endParaRPr kumimoji="0" lang="zh-CN" altLang="en-US" sz="1200" b="0"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mn-cs"/>
            </a:endParaRPr>
          </a:p>
        </p:txBody>
      </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18540" y="3888186"/>
            <a:ext cx="3122575" cy="2118207"/>
          </a:xfrm>
          <a:prstGeom prst="rect">
            <a:avLst/>
          </a:prstGeom>
        </p:spPr>
      </p:pic>
      <p:sp>
        <p:nvSpPr>
          <p:cNvPr id="19" name="文本框 18"/>
          <p:cNvSpPr txBox="1"/>
          <p:nvPr/>
        </p:nvSpPr>
        <p:spPr>
          <a:xfrm>
            <a:off x="8171055" y="6017550"/>
            <a:ext cx="3030480" cy="755015"/>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mn-cs"/>
              </a:rPr>
              <a:t>       </a:t>
            </a:r>
            <a:r>
              <a:rPr kumimoji="0" lang="en-US" altLang="zh-CN" sz="1200" b="0"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mn-cs"/>
              </a:rPr>
              <a:t>1983</a:t>
            </a:r>
            <a:r>
              <a:rPr kumimoji="0" lang="zh-CN" altLang="en-US" sz="1200" b="0"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mn-cs"/>
              </a:rPr>
              <a:t>年</a:t>
            </a:r>
            <a:r>
              <a:rPr kumimoji="0" lang="en-US" altLang="zh-CN" sz="1200" b="0"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mn-cs"/>
              </a:rPr>
              <a:t>10</a:t>
            </a:r>
            <a:r>
              <a:rPr kumimoji="0" lang="zh-CN" altLang="en-US" sz="1200" b="0"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mn-cs"/>
              </a:rPr>
              <a:t>月</a:t>
            </a:r>
            <a:r>
              <a:rPr kumimoji="0" lang="en-US" altLang="zh-CN" sz="1200" b="0"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mn-cs"/>
              </a:rPr>
              <a:t>11</a:t>
            </a:r>
            <a:r>
              <a:rPr kumimoji="0" lang="en-US" sz="1200" b="0"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mn-cs"/>
              </a:rPr>
              <a:t>—1</a:t>
            </a:r>
            <a:r>
              <a:rPr kumimoji="0" lang="en-US" altLang="zh-CN" sz="1200" b="0"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mn-cs"/>
              </a:rPr>
              <a:t>2</a:t>
            </a:r>
            <a:r>
              <a:rPr kumimoji="0" lang="zh-CN" altLang="en-US" sz="1200" b="0"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mn-cs"/>
              </a:rPr>
              <a:t>日，中国共产党第十二届中央委员会第二次全体会议，一致通过了</a:t>
            </a:r>
            <a:r>
              <a:rPr kumimoji="0" lang="en-US" altLang="zh-CN" sz="1200" b="0"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mn-cs"/>
              </a:rPr>
              <a:t>《</a:t>
            </a:r>
            <a:r>
              <a:rPr kumimoji="0" lang="zh-CN" altLang="en-US" sz="1200" b="0"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mn-cs"/>
              </a:rPr>
              <a:t>中共中央关于整党的决定</a:t>
            </a:r>
            <a:r>
              <a:rPr kumimoji="0" lang="en-US" altLang="zh-CN" sz="1200" b="0"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mn-cs"/>
              </a:rPr>
              <a:t>》</a:t>
            </a:r>
            <a:endParaRPr kumimoji="0" lang="zh-CN" altLang="en-US" sz="1200" b="0" i="0" u="none" strike="noStrike" kern="1200" cap="none" spc="0" normalizeH="0" baseline="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cs typeface="+mn-cs"/>
            </a:endParaRPr>
          </a:p>
        </p:txBody>
      </p:sp>
      <p:grpSp>
        <p:nvGrpSpPr>
          <p:cNvPr id="17" name="组合 16"/>
          <p:cNvGrpSpPr/>
          <p:nvPr/>
        </p:nvGrpSpPr>
        <p:grpSpPr>
          <a:xfrm>
            <a:off x="3113722" y="546597"/>
            <a:ext cx="5964555" cy="603250"/>
            <a:chOff x="1952060" y="877344"/>
            <a:chExt cx="8508297" cy="507300"/>
          </a:xfrm>
        </p:grpSpPr>
        <p:sp>
          <p:nvSpPr>
            <p:cNvPr id="18" name="对角圆角矩形 55"/>
            <p:cNvSpPr/>
            <p:nvPr/>
          </p:nvSpPr>
          <p:spPr>
            <a:xfrm flipH="1">
              <a:off x="1952060" y="877344"/>
              <a:ext cx="8508297" cy="507300"/>
            </a:xfrm>
            <a:prstGeom prst="round2DiagRect">
              <a:avLst/>
            </a:prstGeom>
            <a:gradFill>
              <a:gsLst>
                <a:gs pos="0">
                  <a:srgbClr val="C00000"/>
                </a:gs>
                <a:gs pos="100000">
                  <a:srgbClr val="AC251C"/>
                </a:gs>
              </a:gsLst>
              <a:lin ang="0" scaled="0"/>
            </a:gradFill>
            <a:ln>
              <a:noFill/>
            </a:ln>
            <a:effectLst>
              <a:outerShdw blurRad="50800" dist="38100" algn="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0" name="文本框 19"/>
            <p:cNvSpPr txBox="1"/>
            <p:nvPr/>
          </p:nvSpPr>
          <p:spPr>
            <a:xfrm>
              <a:off x="1952060" y="963314"/>
              <a:ext cx="8508060" cy="335352"/>
            </a:xfrm>
            <a:prstGeom prst="rect">
              <a:avLst/>
            </a:prstGeom>
            <a:noFill/>
          </p:spPr>
          <p:txBody>
            <a:bodyPr wrap="square" rtlCol="0">
              <a:spAutoFit/>
            </a:bodyPr>
            <a:lstStyle/>
            <a:p>
              <a:pPr algn="ctr"/>
              <a:r>
                <a:rPr kumimoji="1" lang="zh-CN" altLang="en-US" sz="2000" b="1" dirty="0">
                  <a:solidFill>
                    <a:schemeClr val="bg1"/>
                  </a:solidFill>
                  <a:effectLst/>
                  <a:latin typeface="微软雅黑" panose="020B0503020204020204" pitchFamily="34" charset="-122"/>
                  <a:ea typeface="微软雅黑" panose="020B0503020204020204" pitchFamily="34" charset="-122"/>
                </a:rPr>
                <a:t>从严治党是中国共产党建设的优良传统</a:t>
              </a:r>
              <a:endParaRPr kumimoji="1" lang="zh-CN" altLang="en-US" sz="2000" b="1" dirty="0">
                <a:solidFill>
                  <a:schemeClr val="bg1"/>
                </a:solidFill>
                <a:effectLst/>
                <a:latin typeface="微软雅黑" panose="020B0503020204020204" pitchFamily="34" charset="-122"/>
                <a:ea typeface="微软雅黑" panose="020B0503020204020204" pitchFamily="34" charset="-122"/>
              </a:endParaRPr>
            </a:p>
          </p:txBody>
        </p:sp>
      </p:grpSp>
      <p:sp>
        <p:nvSpPr>
          <p:cNvPr id="21" name="文本框 20"/>
          <p:cNvSpPr txBox="1"/>
          <p:nvPr/>
        </p:nvSpPr>
        <p:spPr>
          <a:xfrm>
            <a:off x="4400902" y="6002394"/>
            <a:ext cx="3487735" cy="533400"/>
          </a:xfrm>
          <a:prstGeom prst="rect">
            <a:avLst/>
          </a:prstGeom>
          <a:noFill/>
        </p:spPr>
        <p:txBody>
          <a:bodyPr wrap="square">
            <a:spAutoFit/>
          </a:bodyPr>
          <a:lstStyle/>
          <a:p>
            <a:pPr>
              <a:lnSpc>
                <a:spcPct val="120000"/>
              </a:lnSpc>
            </a:pPr>
            <a:r>
              <a:rPr lang="zh-CN" altLang="en-US" sz="1200" b="0" i="0" dirty="0">
                <a:solidFill>
                  <a:schemeClr val="tx1">
                    <a:lumMod val="50000"/>
                    <a:lumOff val="50000"/>
                  </a:schemeClr>
                </a:solidFill>
                <a:effectLst/>
                <a:latin typeface="微软雅黑" panose="020B0503020204020204" pitchFamily="34" charset="-122"/>
                <a:ea typeface="微软雅黑" panose="020B0503020204020204" pitchFamily="34" charset="-122"/>
              </a:rPr>
              <a:t>       </a:t>
            </a:r>
            <a:r>
              <a:rPr lang="en-US" altLang="zh-CN" sz="1200" b="0" i="0" dirty="0">
                <a:solidFill>
                  <a:schemeClr val="tx1">
                    <a:lumMod val="50000"/>
                    <a:lumOff val="50000"/>
                  </a:schemeClr>
                </a:solidFill>
                <a:effectLst/>
                <a:latin typeface="微软雅黑" panose="020B0503020204020204" pitchFamily="34" charset="-122"/>
                <a:ea typeface="微软雅黑" panose="020B0503020204020204" pitchFamily="34" charset="-122"/>
              </a:rPr>
              <a:t>1952</a:t>
            </a:r>
            <a:r>
              <a:rPr lang="zh-CN" altLang="en-US" sz="1200" b="0" i="0" dirty="0">
                <a:solidFill>
                  <a:schemeClr val="tx1">
                    <a:lumMod val="50000"/>
                    <a:lumOff val="50000"/>
                  </a:schemeClr>
                </a:solidFill>
                <a:effectLst/>
                <a:latin typeface="微软雅黑" panose="020B0503020204020204" pitchFamily="34" charset="-122"/>
                <a:ea typeface="微软雅黑" panose="020B0503020204020204" pitchFamily="34" charset="-122"/>
              </a:rPr>
              <a:t>年</a:t>
            </a:r>
            <a:r>
              <a:rPr lang="en-US" altLang="zh-CN" sz="1200" b="0" i="0" dirty="0">
                <a:solidFill>
                  <a:schemeClr val="tx1">
                    <a:lumMod val="50000"/>
                    <a:lumOff val="50000"/>
                  </a:schemeClr>
                </a:solidFill>
                <a:effectLst/>
                <a:latin typeface="微软雅黑" panose="020B0503020204020204" pitchFamily="34" charset="-122"/>
                <a:ea typeface="微软雅黑" panose="020B0503020204020204" pitchFamily="34" charset="-122"/>
              </a:rPr>
              <a:t>2</a:t>
            </a:r>
            <a:r>
              <a:rPr lang="zh-CN" altLang="en-US" sz="1200" b="0" i="0" dirty="0">
                <a:solidFill>
                  <a:schemeClr val="tx1">
                    <a:lumMod val="50000"/>
                    <a:lumOff val="50000"/>
                  </a:schemeClr>
                </a:solidFill>
                <a:effectLst/>
                <a:latin typeface="微软雅黑" panose="020B0503020204020204" pitchFamily="34" charset="-122"/>
                <a:ea typeface="微软雅黑" panose="020B0503020204020204" pitchFamily="34" charset="-122"/>
              </a:rPr>
              <a:t>月</a:t>
            </a:r>
            <a:r>
              <a:rPr lang="en-US" altLang="zh-CN" sz="1200" b="0" i="0" dirty="0">
                <a:solidFill>
                  <a:schemeClr val="tx1">
                    <a:lumMod val="50000"/>
                    <a:lumOff val="50000"/>
                  </a:schemeClr>
                </a:solidFill>
                <a:effectLst/>
                <a:latin typeface="微软雅黑" panose="020B0503020204020204" pitchFamily="34" charset="-122"/>
                <a:ea typeface="微软雅黑" panose="020B0503020204020204" pitchFamily="34" charset="-122"/>
              </a:rPr>
              <a:t>10</a:t>
            </a:r>
            <a:r>
              <a:rPr lang="zh-CN" altLang="en-US" sz="1200" b="0" i="0" dirty="0">
                <a:solidFill>
                  <a:schemeClr val="tx1">
                    <a:lumMod val="50000"/>
                    <a:lumOff val="50000"/>
                  </a:schemeClr>
                </a:solidFill>
                <a:effectLst/>
                <a:latin typeface="微软雅黑" panose="020B0503020204020204" pitchFamily="34" charset="-122"/>
                <a:ea typeface="微软雅黑" panose="020B0503020204020204" pitchFamily="34" charset="-122"/>
              </a:rPr>
              <a:t>日，河北省人民政府召开公审贪污犯刘青山、张子善大会</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268052" y="3888186"/>
            <a:ext cx="3824005" cy="21182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219809" y="3888186"/>
            <a:ext cx="3074816" cy="21182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2.xml><?xml version="1.0" encoding="utf-8"?>
<p:tagLst xmlns:p="http://schemas.openxmlformats.org/presentationml/2006/main">
  <p:tag name="COMMONDATA" val="eyJoZGlkIjoiNWIxNGMxYTNmYmM3NDhhYmRmYzdkMDA0OTZjNmUwZjAifQ=="/>
  <p:tag name="KSO_WPP_MARK_KEY" val="ad691ec6-3712-44b5-91bb-48946ec4636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2350</Words>
  <Application>WPS 演示</Application>
  <PresentationFormat>宽屏</PresentationFormat>
  <Paragraphs>153</Paragraphs>
  <Slides>15</Slides>
  <Notes>54</Notes>
  <HiddenSlides>0</HiddenSlides>
  <MMClips>3</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15</vt:i4>
      </vt:variant>
    </vt:vector>
  </HeadingPairs>
  <TitlesOfParts>
    <vt:vector size="38" baseType="lpstr">
      <vt:lpstr>Arial</vt:lpstr>
      <vt:lpstr>宋体</vt:lpstr>
      <vt:lpstr>Wingdings</vt:lpstr>
      <vt:lpstr>微软雅黑</vt:lpstr>
      <vt:lpstr>华文中宋</vt:lpstr>
      <vt:lpstr>华文新魏</vt:lpstr>
      <vt:lpstr>方正粗楷简体</vt:lpstr>
      <vt:lpstr>楷体</vt:lpstr>
      <vt:lpstr>等线</vt:lpstr>
      <vt:lpstr>Calibri</vt:lpstr>
      <vt:lpstr>Arial Unicode MS</vt:lpstr>
      <vt:lpstr>黑体</vt:lpstr>
      <vt:lpstr>Calibri</vt:lpstr>
      <vt:lpstr>方正粗雅宋_GBK</vt:lpstr>
      <vt:lpstr>华文行楷</vt:lpstr>
      <vt:lpstr>Times New Roman</vt:lpstr>
      <vt:lpstr>方正粗宋简体</vt:lpstr>
      <vt:lpstr>Helvetica</vt:lpstr>
      <vt:lpstr>方正大标宋简体</vt:lpstr>
      <vt:lpstr>仿宋</vt:lpstr>
      <vt:lpstr>方正特雅宋简体</vt:lpstr>
      <vt:lpstr>方正粗金陵简体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あ『神秘人』ギ</cp:lastModifiedBy>
  <cp:revision>1</cp:revision>
  <dcterms:created xsi:type="dcterms:W3CDTF">2023-03-06T03:08:17Z</dcterms:created>
  <dcterms:modified xsi:type="dcterms:W3CDTF">2023-03-06T03:08:18Z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4EF99737158D48B0A179E6BBF5C14EAC</vt:lpwstr>
  </property>
  <property fmtid="{D5CDD505-2E9C-101B-9397-08002B2CF9AE}" pid="3" name="KSOProductBuildVer">
    <vt:lpwstr>2052-11.1.0.12980</vt:lpwstr>
  </property>
</Properties>
</file>