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816" r:id="rId3"/>
    <p:sldId id="329" r:id="rId4"/>
    <p:sldId id="336" r:id="rId5"/>
    <p:sldId id="337" r:id="rId6"/>
    <p:sldId id="768" r:id="rId7"/>
    <p:sldId id="2703" r:id="rId9"/>
    <p:sldId id="2736" r:id="rId10"/>
    <p:sldId id="2731" r:id="rId11"/>
    <p:sldId id="2732" r:id="rId12"/>
    <p:sldId id="2817" r:id="rId13"/>
    <p:sldId id="2818" r:id="rId14"/>
    <p:sldId id="2819" r:id="rId15"/>
    <p:sldId id="2820" r:id="rId16"/>
    <p:sldId id="2825" r:id="rId17"/>
    <p:sldId id="2801" r:id="rId18"/>
    <p:sldId id="2829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c He" initials="c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5329"/>
    <a:srgbClr val="B00000"/>
    <a:srgbClr val="E8EEF8"/>
    <a:srgbClr val="9E0406"/>
    <a:srgbClr val="D49A78"/>
    <a:srgbClr val="FF9000"/>
    <a:srgbClr val="FFBDBD"/>
    <a:srgbClr val="FFFDFD"/>
    <a:srgbClr val="BAAD5E"/>
    <a:srgbClr val="E5E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8" autoAdjust="0"/>
    <p:restoredTop sz="88474" autoAdjust="0"/>
  </p:normalViewPr>
  <p:slideViewPr>
    <p:cSldViewPr snapToGrid="0" showGuides="1">
      <p:cViewPr varScale="1">
        <p:scale>
          <a:sx n="101" d="100"/>
          <a:sy n="101" d="100"/>
        </p:scale>
        <p:origin x="58" y="67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2" d="100"/>
        <a:sy n="82" d="100"/>
      </p:scale>
      <p:origin x="0" y="-7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70D4F-9E4A-49DE-8109-90CDAC769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695A-5F97-42A9-BC5B-16E22B1DDB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：第一大点"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184281"/>
            <a:ext cx="12089840" cy="6541940"/>
            <a:chOff x="0" y="184281"/>
            <a:chExt cx="12089840" cy="6541940"/>
          </a:xfrm>
        </p:grpSpPr>
        <p:sp>
          <p:nvSpPr>
            <p:cNvPr id="6" name="矩形 5"/>
            <p:cNvSpPr/>
            <p:nvPr userDrawn="1"/>
          </p:nvSpPr>
          <p:spPr>
            <a:xfrm>
              <a:off x="9250326" y="210506"/>
              <a:ext cx="283951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spc="12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第十讲  加强以民生为重点的社会建设</a:t>
              </a:r>
              <a:endParaRPr lang="zh-CN" altLang="en-US" sz="1100" spc="12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 userDrawn="1"/>
          </p:nvSpPr>
          <p:spPr>
            <a:xfrm>
              <a:off x="45718" y="184281"/>
              <a:ext cx="7098031" cy="278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一、为什么说“悠悠万事，民生为大”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0" y="184281"/>
              <a:ext cx="45719" cy="2986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9037605" y="6480000"/>
              <a:ext cx="30522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zh-CN" altLang="en-US" sz="1000" b="1" spc="12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习近平新时代中国特色社会主义思想概论</a:t>
              </a:r>
              <a:endParaRPr lang="zh-CN" altLang="en-US" sz="1000" b="1" spc="12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：第二大点"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5719" y="184281"/>
            <a:ext cx="6345556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二、怎样增强人民获得感、幸福感、安全感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84281"/>
            <a:ext cx="45719" cy="2986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9037605" y="6480000"/>
            <a:ext cx="3052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sz="1000" b="1" spc="12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习近平新时代中国特色社会主义思想概论</a:t>
            </a:r>
            <a:endParaRPr lang="zh-CN" altLang="en-US" sz="1000" b="1" spc="12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250326" y="210506"/>
            <a:ext cx="28395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100" spc="12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第十讲  加强以民生为重点的社会建设</a:t>
            </a:r>
            <a:endParaRPr lang="zh-CN" altLang="en-US" sz="1100" spc="12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：第三大点"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5719" y="184281"/>
            <a:ext cx="2520000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三、怎样推进社会治理现代化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84281"/>
            <a:ext cx="45719" cy="2986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9037605" y="6480000"/>
            <a:ext cx="3052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sz="1000" b="1" spc="12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习近平新时代中国特色社会主义思想概论</a:t>
            </a:r>
            <a:endParaRPr lang="zh-CN" altLang="en-US" sz="1000" b="1" spc="12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250326" y="210506"/>
            <a:ext cx="28395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100" spc="12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第十讲  加强以民生为重点的社会建设</a:t>
            </a:r>
            <a:endParaRPr lang="zh-CN" altLang="en-US" sz="1100" spc="12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" y="899998"/>
            <a:ext cx="12192002" cy="5958002"/>
            <a:chOff x="-2" y="899998"/>
            <a:chExt cx="12192002" cy="59580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24"/>
            <a:stretch>
              <a:fillRect/>
            </a:stretch>
          </p:blipFill>
          <p:spPr>
            <a:xfrm>
              <a:off x="-2" y="900000"/>
              <a:ext cx="12192000" cy="5958000"/>
            </a:xfrm>
            <a:prstGeom prst="rect">
              <a:avLst/>
            </a:prstGeom>
          </p:spPr>
        </p:pic>
        <p:sp>
          <p:nvSpPr>
            <p:cNvPr id="61" name="矩形 60"/>
            <p:cNvSpPr/>
            <p:nvPr/>
          </p:nvSpPr>
          <p:spPr>
            <a:xfrm>
              <a:off x="-1" y="899998"/>
              <a:ext cx="12192001" cy="5958001"/>
            </a:xfrm>
            <a:prstGeom prst="rect">
              <a:avLst/>
            </a:prstGeom>
            <a:gradFill>
              <a:gsLst>
                <a:gs pos="50000">
                  <a:srgbClr val="FFFDFD"/>
                </a:gs>
                <a:gs pos="100000">
                  <a:srgbClr val="FFFDFD">
                    <a:alpha val="0"/>
                  </a:srgbClr>
                </a:gs>
                <a:gs pos="0">
                  <a:srgbClr val="FFFDF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2" y="1"/>
            <a:ext cx="2582820" cy="2280468"/>
            <a:chOff x="426029" y="1"/>
            <a:chExt cx="2582820" cy="2280468"/>
          </a:xfrm>
        </p:grpSpPr>
        <p:cxnSp>
          <p:nvCxnSpPr>
            <p:cNvPr id="41" name="直接连接符 40"/>
            <p:cNvCxnSpPr/>
            <p:nvPr/>
          </p:nvCxnSpPr>
          <p:spPr>
            <a:xfrm flipV="1">
              <a:off x="426029" y="2"/>
              <a:ext cx="2258122" cy="2004563"/>
            </a:xfrm>
            <a:prstGeom prst="line">
              <a:avLst/>
            </a:prstGeom>
            <a:ln w="6350">
              <a:gradFill>
                <a:gsLst>
                  <a:gs pos="0">
                    <a:srgbClr val="FFFDFD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26029" y="1"/>
              <a:ext cx="2423216" cy="2139548"/>
            </a:xfrm>
            <a:prstGeom prst="line">
              <a:avLst/>
            </a:prstGeom>
            <a:ln w="6350">
              <a:gradFill>
                <a:gsLst>
                  <a:gs pos="0">
                    <a:srgbClr val="FFFDFD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26031" y="1"/>
              <a:ext cx="2582818" cy="2280468"/>
            </a:xfrm>
            <a:prstGeom prst="line">
              <a:avLst/>
            </a:prstGeom>
            <a:ln w="6350">
              <a:gradFill>
                <a:gsLst>
                  <a:gs pos="0">
                    <a:srgbClr val="FFFDFD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2114568" cy="1872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136000" y="1889297"/>
            <a:ext cx="79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zh-CN" altLang="en-US" sz="4400" b="1" spc="300" dirty="0">
                <a:gradFill>
                  <a:gsLst>
                    <a:gs pos="30000">
                      <a:srgbClr val="9E040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3600000" scaled="0"/>
                </a:gradFill>
                <a:effectLst>
                  <a:outerShdw blurRad="50800" dist="38100" dir="2700000" algn="tl" rotWithShape="0">
                    <a:schemeClr val="accent2">
                      <a:lumMod val="20000"/>
                      <a:lumOff val="8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习近平新时代</a:t>
            </a:r>
            <a:endParaRPr lang="zh-CN" altLang="en-US" sz="4400" b="1" spc="300" dirty="0">
              <a:gradFill>
                <a:gsLst>
                  <a:gs pos="30000">
                    <a:srgbClr val="9E0406"/>
                  </a:gs>
                  <a:gs pos="100000">
                    <a:schemeClr val="accent2">
                      <a:lumMod val="75000"/>
                    </a:schemeClr>
                  </a:gs>
                </a:gsLst>
                <a:lin ang="3600000" scaled="0"/>
              </a:gradFill>
              <a:effectLst>
                <a:outerShdw blurRad="50800" dist="38100" dir="2700000" algn="tl" rotWithShape="0">
                  <a:schemeClr val="accent2">
                    <a:lumMod val="20000"/>
                    <a:lumOff val="8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>
              <a:spcAft>
                <a:spcPts val="1200"/>
              </a:spcAft>
            </a:pPr>
            <a:r>
              <a:rPr lang="zh-CN" altLang="en-US" sz="4400" b="1" spc="300" dirty="0">
                <a:gradFill>
                  <a:gsLst>
                    <a:gs pos="30000">
                      <a:srgbClr val="9E040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3600000" scaled="0"/>
                </a:gradFill>
                <a:effectLst>
                  <a:outerShdw blurRad="50800" dist="38100" dir="2700000" algn="tl" rotWithShape="0">
                    <a:schemeClr val="accent2">
                      <a:lumMod val="20000"/>
                      <a:lumOff val="8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中国特色社会主义思想概论</a:t>
            </a:r>
            <a:endParaRPr lang="zh-CN" altLang="en-US" sz="4400" b="1" spc="300" dirty="0">
              <a:gradFill>
                <a:gsLst>
                  <a:gs pos="30000">
                    <a:srgbClr val="9E0406"/>
                  </a:gs>
                  <a:gs pos="100000">
                    <a:schemeClr val="accent2">
                      <a:lumMod val="75000"/>
                    </a:schemeClr>
                  </a:gs>
                </a:gsLst>
                <a:lin ang="3600000" scaled="0"/>
              </a:gradFill>
              <a:effectLst>
                <a:outerShdw blurRad="50800" dist="38100" dir="2700000" algn="tl" rotWithShape="0">
                  <a:schemeClr val="accent2">
                    <a:lumMod val="20000"/>
                    <a:lumOff val="8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55656" y="3672000"/>
            <a:ext cx="6483570" cy="461665"/>
            <a:chOff x="2855656" y="3816000"/>
            <a:chExt cx="6483570" cy="461665"/>
          </a:xfrm>
        </p:grpSpPr>
        <p:sp>
          <p:nvSpPr>
            <p:cNvPr id="23" name="文本框 22"/>
            <p:cNvSpPr txBox="1"/>
            <p:nvPr/>
          </p:nvSpPr>
          <p:spPr>
            <a:xfrm>
              <a:off x="5148000" y="3816000"/>
              <a:ext cx="19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教学课件</a:t>
              </a:r>
              <a:endPara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7035226" y="4068000"/>
              <a:ext cx="2304000" cy="0"/>
            </a:xfrm>
            <a:prstGeom prst="line">
              <a:avLst/>
            </a:prstGeom>
            <a:ln w="19050">
              <a:solidFill>
                <a:srgbClr val="D49A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2855656" y="4068000"/>
              <a:ext cx="2304000" cy="0"/>
            </a:xfrm>
            <a:prstGeom prst="line">
              <a:avLst/>
            </a:prstGeom>
            <a:ln w="19050">
              <a:solidFill>
                <a:srgbClr val="D49A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0" y="6570000"/>
            <a:ext cx="12192000" cy="288000"/>
            <a:chOff x="0" y="6570000"/>
            <a:chExt cx="12192000" cy="288000"/>
          </a:xfrm>
        </p:grpSpPr>
        <p:sp>
          <p:nvSpPr>
            <p:cNvPr id="34" name="矩形 33"/>
            <p:cNvSpPr/>
            <p:nvPr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adFill>
              <a:gsLst>
                <a:gs pos="100000">
                  <a:srgbClr val="FAE7D0"/>
                </a:gs>
                <a:gs pos="0">
                  <a:srgbClr val="FFFDF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900" dirty="0">
                <a:solidFill>
                  <a:srgbClr val="FF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36000" y="6598584"/>
              <a:ext cx="1152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全国高校思想政治理论课教学指导委员会　 　高等教育出版社  联合出品    </a:t>
              </a: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全国高校“习近平新时代中国特色社会主义思想概论”教学创新中心（中国人民大学） 监制</a:t>
              </a:r>
              <a:endPara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2112000" y="540000"/>
            <a:ext cx="10080000" cy="0"/>
          </a:xfrm>
          <a:prstGeom prst="line">
            <a:avLst/>
          </a:prstGeom>
          <a:ln w="6350">
            <a:gradFill>
              <a:gsLst>
                <a:gs pos="0">
                  <a:srgbClr val="9E0406">
                    <a:alpha val="0"/>
                  </a:srgbClr>
                </a:gs>
                <a:gs pos="100000">
                  <a:srgbClr val="9E040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39410" y="2993415"/>
            <a:ext cx="10513180" cy="3273075"/>
            <a:chOff x="7100754" y="2573623"/>
            <a:chExt cx="10513180" cy="2980329"/>
          </a:xfrm>
        </p:grpSpPr>
        <p:sp>
          <p:nvSpPr>
            <p:cNvPr id="6" name="矩形 5"/>
            <p:cNvSpPr/>
            <p:nvPr/>
          </p:nvSpPr>
          <p:spPr>
            <a:xfrm flipV="1">
              <a:off x="7173934" y="2659934"/>
              <a:ext cx="10440000" cy="2700000"/>
            </a:xfrm>
            <a:prstGeom prst="rect">
              <a:avLst/>
            </a:prstGeom>
            <a:gradFill>
              <a:gsLst>
                <a:gs pos="0">
                  <a:srgbClr val="DCE1CA"/>
                </a:gs>
                <a:gs pos="100000">
                  <a:srgbClr val="FFFFFF"/>
                </a:gs>
              </a:gsLst>
              <a:lin ang="5400000" scaled="0"/>
            </a:gradFill>
            <a:ln w="19050">
              <a:gradFill>
                <a:gsLst>
                  <a:gs pos="100000">
                    <a:schemeClr val="bg1"/>
                  </a:gs>
                  <a:gs pos="0">
                    <a:srgbClr val="DCE1CA"/>
                  </a:gs>
                </a:gsLst>
                <a:lin ang="5400000" scaled="0"/>
              </a:gra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flipV="1">
              <a:off x="7100754" y="2573623"/>
              <a:ext cx="10513180" cy="2980329"/>
            </a:xfrm>
            <a:prstGeom prst="rect">
              <a:avLst/>
            </a:prstGeom>
            <a:solidFill>
              <a:schemeClr val="bg1"/>
            </a:solidFill>
            <a:ln w="12700">
              <a:gradFill>
                <a:gsLst>
                  <a:gs pos="100000">
                    <a:srgbClr val="DCE1CA"/>
                  </a:gs>
                  <a:gs pos="0">
                    <a:srgbClr val="FFFFFF"/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223296" y="3127170"/>
            <a:ext cx="7740000" cy="318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谋划“十四五”时期发展，要坚持发展为了人民、发展成果由人民共享，努力在推动高质量发展过程中办好各项民生事业、补齐民生领域短板。要更加聚焦人民群众普遍关心关注的民生问题，采取更有针对性的措施，一件一件抓落实，一年接着一年干，让人民群众获得感、幸福感、安全感更加充实、更有保障、更可持续。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  <a:spcBef>
                <a:spcPts val="800"/>
              </a:spcBef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习近平在基层代表座谈会上的讲话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日）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216236" y="2993415"/>
            <a:ext cx="2876432" cy="3765151"/>
            <a:chOff x="176653" y="2514219"/>
            <a:chExt cx="3786782" cy="5220000"/>
          </a:xfrm>
        </p:grpSpPr>
        <p:pic>
          <p:nvPicPr>
            <p:cNvPr id="9" name="图片 7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53" y="2514219"/>
              <a:ext cx="3786782" cy="52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93" y="2514219"/>
              <a:ext cx="2907942" cy="425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https://bkimg.cdn.bcebos.com/pic/2f738bd4b31c8701a18b0d9c572b892f070828385136?x-bce-process=image/resize,m_lfit,w_536,limit_1/format,f_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" t="3443" r="9950" b="3032"/>
            <a:stretch>
              <a:fillRect/>
            </a:stretch>
          </p:blipFill>
          <p:spPr bwMode="auto">
            <a:xfrm>
              <a:off x="1055493" y="2524030"/>
              <a:ext cx="2821681" cy="415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1416000" y="1343206"/>
            <a:ext cx="9360000" cy="1297010"/>
            <a:chOff x="1416000" y="2208004"/>
            <a:chExt cx="9360000" cy="1152000"/>
          </a:xfrm>
        </p:grpSpPr>
        <p:sp>
          <p:nvSpPr>
            <p:cNvPr id="16" name="işlídê"/>
            <p:cNvSpPr/>
            <p:nvPr/>
          </p:nvSpPr>
          <p:spPr>
            <a:xfrm>
              <a:off x="1416000" y="2208004"/>
              <a:ext cx="93600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069169" y="2381017"/>
              <a:ext cx="8053662" cy="820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CN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民生是广大人民群众</a:t>
              </a:r>
              <a:r>
                <a:rPr lang="zh-CN" altLang="en-US" sz="2200" b="1" dirty="0">
                  <a:solidFill>
                    <a:srgbClr val="9E040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最关心最直接最现实</a:t>
              </a:r>
              <a:r>
                <a:rPr lang="zh-CN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的利益问题</a:t>
              </a:r>
              <a:endPara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1200"/>
                </a:spcAft>
              </a:pPr>
              <a:r>
                <a:rPr lang="zh-CN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民生工作</a:t>
              </a:r>
              <a:r>
                <a:rPr lang="zh-CN" altLang="en-US" sz="2200" b="1" dirty="0">
                  <a:solidFill>
                    <a:srgbClr val="9E040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离老百姓最近，同老百姓生活最密切</a:t>
              </a:r>
              <a:endParaRPr lang="zh-CN" altLang="en-US" sz="22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: 剪去对角 7"/>
          <p:cNvSpPr/>
          <p:nvPr/>
        </p:nvSpPr>
        <p:spPr>
          <a:xfrm>
            <a:off x="1378744" y="1476960"/>
            <a:ext cx="74512" cy="1029502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9E0406"/>
          </a:soli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剪去对角 16"/>
          <p:cNvSpPr/>
          <p:nvPr/>
        </p:nvSpPr>
        <p:spPr>
          <a:xfrm>
            <a:off x="10738744" y="1476960"/>
            <a:ext cx="74512" cy="1029502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9E0406"/>
          </a:soli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角圆角矩形 2"/>
          <p:cNvSpPr/>
          <p:nvPr/>
        </p:nvSpPr>
        <p:spPr>
          <a:xfrm flipH="1">
            <a:off x="723279" y="936000"/>
            <a:ext cx="3420000" cy="468000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AC251C"/>
              </a:gs>
            </a:gsLst>
            <a:lin ang="0" scaled="0"/>
          </a:gradFill>
          <a:ln>
            <a:noFill/>
          </a:ln>
          <a:effectLst>
            <a:outerShdw blurRad="50800" dist="381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民生事关人民幸福生活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000" y="1366630"/>
            <a:ext cx="9360000" cy="864000"/>
            <a:chOff x="1416000" y="1569829"/>
            <a:chExt cx="9360000" cy="864000"/>
          </a:xfrm>
        </p:grpSpPr>
        <p:sp>
          <p:nvSpPr>
            <p:cNvPr id="4" name="işlídê"/>
            <p:cNvSpPr/>
            <p:nvPr/>
          </p:nvSpPr>
          <p:spPr>
            <a:xfrm>
              <a:off x="1416000" y="1569829"/>
              <a:ext cx="9360000" cy="8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069169" y="1786386"/>
              <a:ext cx="805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CN" alt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民生连着民心，民心凝聚人心，民生稳，人心就稳，社会就稳</a:t>
              </a:r>
              <a:endParaRPr lang="zh-CN" altLang="en-US" sz="22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208104" y="2329731"/>
            <a:ext cx="6078186" cy="3686310"/>
            <a:chOff x="1450770" y="2826094"/>
            <a:chExt cx="10873180" cy="3686310"/>
          </a:xfrm>
        </p:grpSpPr>
        <p:sp>
          <p:nvSpPr>
            <p:cNvPr id="7" name="矩形 6"/>
            <p:cNvSpPr/>
            <p:nvPr/>
          </p:nvSpPr>
          <p:spPr>
            <a:xfrm flipV="1">
              <a:off x="1523950" y="2912404"/>
              <a:ext cx="10800000" cy="3600000"/>
            </a:xfrm>
            <a:prstGeom prst="rect">
              <a:avLst/>
            </a:prstGeom>
            <a:gradFill>
              <a:gsLst>
                <a:gs pos="0">
                  <a:srgbClr val="B51317"/>
                </a:gs>
                <a:gs pos="100000">
                  <a:srgbClr val="FFFFFF"/>
                </a:gs>
              </a:gsLst>
              <a:lin ang="5400000" scaled="0"/>
            </a:gradFill>
            <a:ln w="19050">
              <a:gradFill>
                <a:gsLst>
                  <a:gs pos="100000">
                    <a:schemeClr val="bg1"/>
                  </a:gs>
                  <a:gs pos="0">
                    <a:srgbClr val="B51317"/>
                  </a:gs>
                </a:gsLst>
                <a:lin ang="5400000" scaled="0"/>
              </a:gra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1450770" y="2826094"/>
              <a:ext cx="10800000" cy="3600000"/>
            </a:xfrm>
            <a:prstGeom prst="rect">
              <a:avLst/>
            </a:prstGeom>
            <a:solidFill>
              <a:schemeClr val="bg1"/>
            </a:solidFill>
            <a:ln w="12700">
              <a:gradFill>
                <a:gsLst>
                  <a:gs pos="95000">
                    <a:srgbClr val="B51317"/>
                  </a:gs>
                  <a:gs pos="0">
                    <a:srgbClr val="FFFFFF"/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741616" y="2599731"/>
            <a:ext cx="4860761" cy="30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年末全国参加城镇职工基本养老保险人数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48075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万人，比上年末增加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2454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万人。参加城乡居民基本养老保险人数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54797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万人，增加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554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万人。参加基本医疗保险人数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136424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万人，增加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293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万人。参加失业保险人数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22958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万人，增加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1268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万人。参加工伤保险人数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28284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万人，增加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1521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70" y="2543785"/>
            <a:ext cx="4086810" cy="2880000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69260" y="5573261"/>
            <a:ext cx="3652830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2021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日，市民在沈阳铁西区五险合一综合服务大厅办理养老保险等相关业务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对角圆角矩形 1"/>
          <p:cNvSpPr/>
          <p:nvPr/>
        </p:nvSpPr>
        <p:spPr>
          <a:xfrm flipH="1">
            <a:off x="720000" y="936000"/>
            <a:ext cx="3420000" cy="468000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AC251C"/>
              </a:gs>
            </a:gsLst>
            <a:lin ang="0" scaled="0"/>
          </a:gradFill>
          <a:ln>
            <a:noFill/>
          </a:ln>
          <a:effectLst>
            <a:outerShdw blurRad="50800" dist="381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民生事关社会和谐稳定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98798" y="6113421"/>
            <a:ext cx="6537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数据来源：中华人民共和国国家统计局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年国民经济和社会发展统计公报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48"/>
          <a:stretch>
            <a:fillRect/>
          </a:stretch>
        </p:blipFill>
        <p:spPr>
          <a:xfrm>
            <a:off x="0" y="1921533"/>
            <a:ext cx="12192000" cy="493646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1921533"/>
            <a:ext cx="12192000" cy="3600000"/>
          </a:xfrm>
          <a:prstGeom prst="rect">
            <a:avLst/>
          </a:prstGeom>
          <a:gradFill>
            <a:gsLst>
              <a:gs pos="50000">
                <a:srgbClr val="FFFDFD">
                  <a:alpha val="90000"/>
                </a:srgbClr>
              </a:gs>
              <a:gs pos="100000">
                <a:srgbClr val="FFFDFD">
                  <a:alpha val="0"/>
                </a:srgbClr>
              </a:gs>
              <a:gs pos="12000">
                <a:srgbClr val="FFFDFD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416000" y="1569829"/>
            <a:ext cx="9360000" cy="864000"/>
            <a:chOff x="1416000" y="1569829"/>
            <a:chExt cx="9360000" cy="864000"/>
          </a:xfrm>
        </p:grpSpPr>
        <p:sp>
          <p:nvSpPr>
            <p:cNvPr id="8" name="işlídê"/>
            <p:cNvSpPr/>
            <p:nvPr/>
          </p:nvSpPr>
          <p:spPr>
            <a:xfrm>
              <a:off x="1416000" y="1569829"/>
              <a:ext cx="9360000" cy="8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69169" y="1786386"/>
              <a:ext cx="80536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zh-CN" alt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做好经济社会发展工作，民生是</a:t>
              </a:r>
              <a:r>
                <a:rPr lang="zh-CN" altLang="en-US" sz="2200" b="1" dirty="0">
                  <a:solidFill>
                    <a:srgbClr val="9E040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“指南针”</a:t>
              </a:r>
              <a:endParaRPr lang="zh-CN" altLang="en-US" sz="22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9410" y="2619240"/>
            <a:ext cx="10873180" cy="2246310"/>
            <a:chOff x="1450770" y="2826094"/>
            <a:chExt cx="10873180" cy="2246310"/>
          </a:xfrm>
        </p:grpSpPr>
        <p:sp>
          <p:nvSpPr>
            <p:cNvPr id="12" name="矩形 11"/>
            <p:cNvSpPr/>
            <p:nvPr/>
          </p:nvSpPr>
          <p:spPr>
            <a:xfrm flipV="1">
              <a:off x="1523950" y="2912404"/>
              <a:ext cx="10800000" cy="2160000"/>
            </a:xfrm>
            <a:prstGeom prst="rect">
              <a:avLst/>
            </a:prstGeom>
            <a:gradFill>
              <a:gsLst>
                <a:gs pos="0">
                  <a:srgbClr val="B51317"/>
                </a:gs>
                <a:gs pos="100000">
                  <a:srgbClr val="FFFFFF"/>
                </a:gs>
              </a:gsLst>
              <a:lin ang="5400000" scaled="0"/>
            </a:gradFill>
            <a:ln w="19050">
              <a:gradFill>
                <a:gsLst>
                  <a:gs pos="100000">
                    <a:schemeClr val="bg1"/>
                  </a:gs>
                  <a:gs pos="0">
                    <a:srgbClr val="B51317"/>
                  </a:gs>
                </a:gsLst>
                <a:lin ang="5400000" scaled="0"/>
              </a:gra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1450770" y="2826094"/>
              <a:ext cx="10800000" cy="2160000"/>
            </a:xfrm>
            <a:prstGeom prst="rect">
              <a:avLst/>
            </a:prstGeom>
            <a:solidFill>
              <a:schemeClr val="bg1"/>
            </a:solidFill>
            <a:ln w="12700">
              <a:gradFill>
                <a:gsLst>
                  <a:gs pos="95000">
                    <a:srgbClr val="B51317"/>
                  </a:gs>
                  <a:gs pos="0">
                    <a:srgbClr val="FFFFFF"/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722590" y="2914980"/>
            <a:ext cx="8820000" cy="152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9E0406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既能有效解决群众后顾之忧，调动人们发展生产的积极性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9E0406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又可以增进社会消费预期，扩大内需，催生新的经济增长点，为经济发展、转型升级提供强大内生动力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对角圆角矩形 1"/>
          <p:cNvSpPr/>
          <p:nvPr/>
        </p:nvSpPr>
        <p:spPr>
          <a:xfrm flipH="1">
            <a:off x="659410" y="832500"/>
            <a:ext cx="3420000" cy="468000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AC251C"/>
              </a:gs>
            </a:gsLst>
            <a:lin ang="0" scaled="0"/>
          </a:gradFill>
          <a:ln>
            <a:noFill/>
          </a:ln>
          <a:effectLst>
            <a:outerShdw blurRad="50800" dist="381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抓民生也是抓发展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59410" y="3878700"/>
            <a:ext cx="10873180" cy="2246310"/>
            <a:chOff x="1450770" y="2826094"/>
            <a:chExt cx="10873180" cy="2246310"/>
          </a:xfrm>
        </p:grpSpPr>
        <p:sp>
          <p:nvSpPr>
            <p:cNvPr id="19" name="矩形 18"/>
            <p:cNvSpPr/>
            <p:nvPr/>
          </p:nvSpPr>
          <p:spPr>
            <a:xfrm flipV="1">
              <a:off x="1523950" y="2912404"/>
              <a:ext cx="10800000" cy="2160000"/>
            </a:xfrm>
            <a:prstGeom prst="rect">
              <a:avLst/>
            </a:prstGeom>
            <a:gradFill>
              <a:gsLst>
                <a:gs pos="0">
                  <a:srgbClr val="B51317"/>
                </a:gs>
                <a:gs pos="100000">
                  <a:srgbClr val="FFFFFF"/>
                </a:gs>
              </a:gsLst>
              <a:lin ang="5400000" scaled="0"/>
            </a:gradFill>
            <a:ln w="19050">
              <a:gradFill>
                <a:gsLst>
                  <a:gs pos="100000">
                    <a:schemeClr val="bg1"/>
                  </a:gs>
                  <a:gs pos="0">
                    <a:srgbClr val="B51317"/>
                  </a:gs>
                </a:gsLst>
                <a:lin ang="5400000" scaled="0"/>
              </a:gra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flipV="1">
              <a:off x="1450770" y="2826094"/>
              <a:ext cx="10800000" cy="2160000"/>
            </a:xfrm>
            <a:prstGeom prst="rect">
              <a:avLst/>
            </a:prstGeom>
            <a:solidFill>
              <a:schemeClr val="bg1"/>
            </a:solidFill>
            <a:ln w="12700">
              <a:gradFill>
                <a:gsLst>
                  <a:gs pos="95000">
                    <a:srgbClr val="B51317"/>
                  </a:gs>
                  <a:gs pos="0">
                    <a:srgbClr val="FFFFFF"/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1133475"/>
            <a:ext cx="12192000" cy="25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55431" y="1583475"/>
            <a:ext cx="2520000" cy="162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gradFill>
              <a:gsLst>
                <a:gs pos="0">
                  <a:srgbClr val="9E0406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254000" dist="38100" dir="10800000" algn="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649628" y="1493475"/>
            <a:ext cx="1800000" cy="1800000"/>
            <a:chOff x="7610167" y="2521449"/>
            <a:chExt cx="1800000" cy="180000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7610167" y="2521449"/>
              <a:ext cx="1800000" cy="1800000"/>
            </a:xfrm>
            <a:prstGeom prst="ellipse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rgbClr val="DA7B43"/>
                </a:gs>
                <a:gs pos="100000">
                  <a:srgbClr val="98343B"/>
                </a:gs>
              </a:gsLst>
              <a:lin ang="1800000" scaled="0"/>
            </a:gradFill>
            <a:ln>
              <a:noFill/>
            </a:ln>
            <a:effectLst>
              <a:outerShdw blurRad="381000" dist="63500" dir="5400000" algn="t" rotWithShape="0">
                <a:schemeClr val="accent2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经济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endParaRPr>
            </a:p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发展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同心圆 11"/>
            <p:cNvSpPr>
              <a:spLocks noChangeAspect="1"/>
            </p:cNvSpPr>
            <p:nvPr/>
          </p:nvSpPr>
          <p:spPr>
            <a:xfrm>
              <a:off x="7718167" y="2629449"/>
              <a:ext cx="1584000" cy="1584000"/>
            </a:xfrm>
            <a:prstGeom prst="donut">
              <a:avLst>
                <a:gd name="adj" fmla="val 10386"/>
              </a:avLst>
            </a:prstGeom>
            <a:gradFill flip="none" rotWithShape="1">
              <a:gsLst>
                <a:gs pos="0">
                  <a:srgbClr val="F9F8F6">
                    <a:alpha val="76000"/>
                  </a:srgbClr>
                </a:gs>
                <a:gs pos="100000">
                  <a:srgbClr val="F0BC7C"/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gradFill>
                <a:gsLst>
                  <a:gs pos="0">
                    <a:schemeClr val="bg1"/>
                  </a:gs>
                  <a:gs pos="100000">
                    <a:srgbClr val="F9F8F6">
                      <a:alpha val="50000"/>
                    </a:srgbClr>
                  </a:gs>
                </a:gsLst>
                <a:lin ang="4200000" scaled="0"/>
              </a:gradFill>
            </a:ln>
            <a:effectLst>
              <a:outerShdw blurRad="381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751898" y="1493475"/>
            <a:ext cx="1800000" cy="1800000"/>
            <a:chOff x="7610167" y="2521449"/>
            <a:chExt cx="1800000" cy="1800000"/>
          </a:xfrm>
        </p:grpSpPr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7610167" y="2521449"/>
              <a:ext cx="1800000" cy="1800000"/>
            </a:xfrm>
            <a:prstGeom prst="ellipse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rgbClr val="DA7B43"/>
                </a:gs>
                <a:gs pos="100000">
                  <a:srgbClr val="98343B"/>
                </a:gs>
              </a:gsLst>
              <a:lin ang="1800000" scaled="0"/>
            </a:gradFill>
            <a:ln>
              <a:noFill/>
            </a:ln>
            <a:effectLst>
              <a:outerShdw blurRad="381000" dist="63500" dir="5400000" algn="t" rotWithShape="0">
                <a:schemeClr val="accent2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改善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endParaRPr>
            </a:p>
            <a:p>
              <a:pPr lvl="0" algn="ctr"/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民生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同心圆 9"/>
            <p:cNvSpPr>
              <a:spLocks noChangeAspect="1"/>
            </p:cNvSpPr>
            <p:nvPr/>
          </p:nvSpPr>
          <p:spPr>
            <a:xfrm>
              <a:off x="7718167" y="2629449"/>
              <a:ext cx="1584000" cy="1584000"/>
            </a:xfrm>
            <a:prstGeom prst="donut">
              <a:avLst>
                <a:gd name="adj" fmla="val 10386"/>
              </a:avLst>
            </a:prstGeom>
            <a:gradFill flip="none" rotWithShape="1">
              <a:gsLst>
                <a:gs pos="0">
                  <a:srgbClr val="F9F8F6">
                    <a:alpha val="76000"/>
                  </a:srgbClr>
                </a:gs>
                <a:gs pos="100000">
                  <a:srgbClr val="F0BC7C"/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gradFill>
                <a:gsLst>
                  <a:gs pos="0">
                    <a:schemeClr val="bg1"/>
                  </a:gs>
                  <a:gs pos="100000">
                    <a:srgbClr val="F9F8F6">
                      <a:alpha val="50000"/>
                    </a:srgbClr>
                  </a:gs>
                </a:gsLst>
                <a:lin ang="4200000" scaled="0"/>
              </a:gradFill>
            </a:ln>
            <a:effectLst>
              <a:outerShdw blurRad="381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93092" y="2072432"/>
            <a:ext cx="805817" cy="642086"/>
            <a:chOff x="5649141" y="2146819"/>
            <a:chExt cx="805817" cy="642086"/>
          </a:xfrm>
        </p:grpSpPr>
        <p:sp>
          <p:nvSpPr>
            <p:cNvPr id="7" name="右箭头 6"/>
            <p:cNvSpPr/>
            <p:nvPr/>
          </p:nvSpPr>
          <p:spPr>
            <a:xfrm>
              <a:off x="5914958" y="2146819"/>
              <a:ext cx="540000" cy="288000"/>
            </a:xfrm>
            <a:prstGeom prst="rightArrow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rgbClr val="DA7B43"/>
                </a:gs>
                <a:gs pos="100000">
                  <a:srgbClr val="98343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右箭头 7"/>
            <p:cNvSpPr/>
            <p:nvPr/>
          </p:nvSpPr>
          <p:spPr>
            <a:xfrm flipH="1">
              <a:off x="5649141" y="2500905"/>
              <a:ext cx="540000" cy="288000"/>
            </a:xfrm>
            <a:prstGeom prst="rightArrow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rgbClr val="DA7B43"/>
                </a:gs>
                <a:gs pos="100000">
                  <a:srgbClr val="98343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52859" y="1567400"/>
            <a:ext cx="2325145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既要发展经济为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持续改善民生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奠定坚实物质基础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8615362" y="1583475"/>
            <a:ext cx="2520000" cy="162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gradFill>
              <a:gsLst>
                <a:gs pos="0">
                  <a:srgbClr val="9E0406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  <a:effectLst>
            <a:outerShdw blurRad="254000" dist="38100" dir="10800000" algn="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712790" y="1567400"/>
            <a:ext cx="2325145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又要持续不断改善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民生为经济发展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创造更多有效需求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6000" y="4370198"/>
            <a:ext cx="8640000" cy="11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要全面把握民生和发展相互牵动、互为条件的关系，使民生改善和经济发展有效对接、良性循环、相得益彰。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b="58414"/>
          <a:stretch>
            <a:fillRect/>
          </a:stretch>
        </p:blipFill>
        <p:spPr>
          <a:xfrm>
            <a:off x="0" y="3611591"/>
            <a:ext cx="12192000" cy="324641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49488" y="1519958"/>
            <a:ext cx="10293024" cy="3818085"/>
            <a:chOff x="1064709" y="1638633"/>
            <a:chExt cx="10293024" cy="3818085"/>
          </a:xfrm>
        </p:grpSpPr>
        <p:sp>
          <p:nvSpPr>
            <p:cNvPr id="12" name="图文框 11"/>
            <p:cNvSpPr/>
            <p:nvPr/>
          </p:nvSpPr>
          <p:spPr>
            <a:xfrm>
              <a:off x="1064709" y="1638633"/>
              <a:ext cx="10080000" cy="3600000"/>
            </a:xfrm>
            <a:prstGeom prst="frame">
              <a:avLst>
                <a:gd name="adj1" fmla="val 3688"/>
              </a:avLst>
            </a:prstGeom>
            <a:gradFill flip="none" rotWithShape="1">
              <a:gsLst>
                <a:gs pos="0">
                  <a:srgbClr val="B00000"/>
                </a:gs>
                <a:gs pos="100000">
                  <a:srgbClr val="C00000"/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177800" dist="152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277733" y="1856718"/>
              <a:ext cx="10080000" cy="3600000"/>
              <a:chOff x="1277733" y="1856718"/>
              <a:chExt cx="10080000" cy="360000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277733" y="1856718"/>
                <a:ext cx="1008000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dist="152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47" b="50000"/>
              <a:stretch>
                <a:fillRect/>
              </a:stretch>
            </p:blipFill>
            <p:spPr>
              <a:xfrm flipH="1">
                <a:off x="3977733" y="4196718"/>
                <a:ext cx="7380000" cy="1260000"/>
              </a:xfrm>
              <a:prstGeom prst="rect">
                <a:avLst/>
              </a:prstGeom>
            </p:spPr>
          </p:pic>
        </p:grpSp>
      </p:grpSp>
      <p:sp>
        <p:nvSpPr>
          <p:cNvPr id="5" name="矩形 4"/>
          <p:cNvSpPr/>
          <p:nvPr/>
        </p:nvSpPr>
        <p:spPr>
          <a:xfrm>
            <a:off x="1868588" y="2292792"/>
            <a:ext cx="8454825" cy="2381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人民美好生活需要日益广泛，不仅对物质文化生活提出了更高要求，而且在民主、法治、公平、正义、安全、环境等方面的要求日益增长。</a:t>
            </a:r>
            <a:endParaRPr lang="en-US" altLang="zh-CN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习近平在中国共产党第十九次全国代表大会上的报告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日）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398463" y="730250"/>
            <a:ext cx="111918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  <a:buSzPct val="80000"/>
            </a:pPr>
            <a:r>
              <a:rPr lang="zh-CN" altLang="en-US" sz="2200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（二）人民美好生活需要日益增长</a:t>
            </a:r>
            <a:endParaRPr lang="zh-CN" altLang="en-US" sz="2200" b="1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1643738"/>
            <a:ext cx="12192000" cy="1072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2" name="直接连接符 91"/>
          <p:cNvCxnSpPr/>
          <p:nvPr/>
        </p:nvCxnSpPr>
        <p:spPr>
          <a:xfrm>
            <a:off x="12000" y="1649447"/>
            <a:ext cx="12168000" cy="0"/>
          </a:xfrm>
          <a:prstGeom prst="line">
            <a:avLst/>
          </a:prstGeom>
          <a:ln w="31750">
            <a:solidFill>
              <a:srgbClr val="FF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1596197" y="3052854"/>
            <a:ext cx="4068000" cy="576000"/>
            <a:chOff x="5068822" y="6453437"/>
            <a:chExt cx="4068000" cy="576000"/>
          </a:xfrm>
        </p:grpSpPr>
        <p:sp>
          <p:nvSpPr>
            <p:cNvPr id="47" name="对角圆角矩形 46"/>
            <p:cNvSpPr/>
            <p:nvPr/>
          </p:nvSpPr>
          <p:spPr>
            <a:xfrm>
              <a:off x="5068822" y="6471437"/>
              <a:ext cx="4068000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işlídê"/>
            <p:cNvSpPr/>
            <p:nvPr/>
          </p:nvSpPr>
          <p:spPr>
            <a:xfrm>
              <a:off x="5165692" y="6453437"/>
              <a:ext cx="3874261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596197" y="3742814"/>
            <a:ext cx="4068000" cy="576000"/>
            <a:chOff x="5068822" y="6453437"/>
            <a:chExt cx="4068000" cy="576000"/>
          </a:xfrm>
        </p:grpSpPr>
        <p:sp>
          <p:nvSpPr>
            <p:cNvPr id="68" name="对角圆角矩形 67"/>
            <p:cNvSpPr/>
            <p:nvPr/>
          </p:nvSpPr>
          <p:spPr>
            <a:xfrm>
              <a:off x="5068822" y="6471437"/>
              <a:ext cx="4068000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işlídê"/>
            <p:cNvSpPr/>
            <p:nvPr/>
          </p:nvSpPr>
          <p:spPr>
            <a:xfrm>
              <a:off x="5165692" y="6453437"/>
              <a:ext cx="3874261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596197" y="4432774"/>
            <a:ext cx="4068000" cy="576000"/>
            <a:chOff x="5068822" y="6453437"/>
            <a:chExt cx="4068000" cy="576000"/>
          </a:xfrm>
        </p:grpSpPr>
        <p:sp>
          <p:nvSpPr>
            <p:cNvPr id="71" name="对角圆角矩形 70"/>
            <p:cNvSpPr/>
            <p:nvPr/>
          </p:nvSpPr>
          <p:spPr>
            <a:xfrm>
              <a:off x="5068822" y="6471437"/>
              <a:ext cx="4068000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işlídê"/>
            <p:cNvSpPr/>
            <p:nvPr/>
          </p:nvSpPr>
          <p:spPr>
            <a:xfrm>
              <a:off x="5165692" y="6453437"/>
              <a:ext cx="3874261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596197" y="5122734"/>
            <a:ext cx="4068000" cy="576000"/>
            <a:chOff x="5068822" y="6453437"/>
            <a:chExt cx="4068000" cy="576000"/>
          </a:xfrm>
        </p:grpSpPr>
        <p:sp>
          <p:nvSpPr>
            <p:cNvPr id="74" name="对角圆角矩形 73"/>
            <p:cNvSpPr/>
            <p:nvPr/>
          </p:nvSpPr>
          <p:spPr>
            <a:xfrm>
              <a:off x="5068822" y="6471437"/>
              <a:ext cx="4068000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işlídê"/>
            <p:cNvSpPr/>
            <p:nvPr/>
          </p:nvSpPr>
          <p:spPr>
            <a:xfrm>
              <a:off x="5165692" y="6453437"/>
              <a:ext cx="3874261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74968" y="3052854"/>
            <a:ext cx="4735136" cy="576000"/>
            <a:chOff x="5068822" y="6453437"/>
            <a:chExt cx="4735136" cy="576000"/>
          </a:xfrm>
        </p:grpSpPr>
        <p:sp>
          <p:nvSpPr>
            <p:cNvPr id="2" name="对角圆角矩形 1"/>
            <p:cNvSpPr/>
            <p:nvPr/>
          </p:nvSpPr>
          <p:spPr>
            <a:xfrm>
              <a:off x="5068822" y="6471437"/>
              <a:ext cx="4735136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işlídê"/>
            <p:cNvSpPr/>
            <p:nvPr/>
          </p:nvSpPr>
          <p:spPr>
            <a:xfrm>
              <a:off x="5169137" y="6453437"/>
              <a:ext cx="4534507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974968" y="3742814"/>
            <a:ext cx="4735136" cy="576000"/>
            <a:chOff x="5068822" y="6453437"/>
            <a:chExt cx="4735136" cy="576000"/>
          </a:xfrm>
        </p:grpSpPr>
        <p:sp>
          <p:nvSpPr>
            <p:cNvPr id="38" name="对角圆角矩形 37"/>
            <p:cNvSpPr/>
            <p:nvPr/>
          </p:nvSpPr>
          <p:spPr>
            <a:xfrm>
              <a:off x="5068822" y="6471437"/>
              <a:ext cx="4735136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işlídê"/>
            <p:cNvSpPr/>
            <p:nvPr/>
          </p:nvSpPr>
          <p:spPr>
            <a:xfrm>
              <a:off x="5169137" y="6453437"/>
              <a:ext cx="4534507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974968" y="4432774"/>
            <a:ext cx="4735136" cy="576000"/>
            <a:chOff x="5068822" y="6453437"/>
            <a:chExt cx="4735136" cy="576000"/>
          </a:xfrm>
        </p:grpSpPr>
        <p:sp>
          <p:nvSpPr>
            <p:cNvPr id="41" name="对角圆角矩形 40"/>
            <p:cNvSpPr/>
            <p:nvPr/>
          </p:nvSpPr>
          <p:spPr>
            <a:xfrm>
              <a:off x="5068822" y="6471437"/>
              <a:ext cx="4735136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işlídê"/>
            <p:cNvSpPr/>
            <p:nvPr/>
          </p:nvSpPr>
          <p:spPr>
            <a:xfrm>
              <a:off x="5169137" y="6453437"/>
              <a:ext cx="4534507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74968" y="5122734"/>
            <a:ext cx="4735136" cy="576000"/>
            <a:chOff x="5068822" y="6453437"/>
            <a:chExt cx="4735136" cy="576000"/>
          </a:xfrm>
        </p:grpSpPr>
        <p:sp>
          <p:nvSpPr>
            <p:cNvPr id="44" name="对角圆角矩形 43"/>
            <p:cNvSpPr/>
            <p:nvPr/>
          </p:nvSpPr>
          <p:spPr>
            <a:xfrm>
              <a:off x="5068822" y="6471437"/>
              <a:ext cx="4735136" cy="5400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00000">
                  <a:srgbClr val="AC251C"/>
                </a:gs>
              </a:gsLst>
              <a:lin ang="0" scaled="0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işlídê"/>
            <p:cNvSpPr/>
            <p:nvPr/>
          </p:nvSpPr>
          <p:spPr>
            <a:xfrm>
              <a:off x="5169137" y="6453437"/>
              <a:ext cx="4534507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416" name="矩形 66"/>
          <p:cNvSpPr>
            <a:spLocks noChangeArrowheads="1"/>
          </p:cNvSpPr>
          <p:nvPr/>
        </p:nvSpPr>
        <p:spPr bwMode="auto">
          <a:xfrm>
            <a:off x="6637861" y="3110022"/>
            <a:ext cx="33522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9E0406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更高水平的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医疗卫生服务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17" name="矩形 71"/>
          <p:cNvSpPr>
            <a:spLocks noChangeArrowheads="1"/>
          </p:cNvSpPr>
          <p:nvPr/>
        </p:nvSpPr>
        <p:spPr bwMode="auto">
          <a:xfrm>
            <a:off x="6637861" y="3799982"/>
            <a:ext cx="2582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9E0406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更舒适的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居住条件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18" name="矩形 74"/>
          <p:cNvSpPr>
            <a:spLocks noChangeArrowheads="1"/>
          </p:cNvSpPr>
          <p:nvPr/>
        </p:nvSpPr>
        <p:spPr bwMode="auto">
          <a:xfrm>
            <a:off x="6637861" y="4489942"/>
            <a:ext cx="2069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9E0406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更优美的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环境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19" name="矩形 77"/>
          <p:cNvSpPr>
            <a:spLocks noChangeArrowheads="1"/>
          </p:cNvSpPr>
          <p:nvPr/>
        </p:nvSpPr>
        <p:spPr bwMode="auto">
          <a:xfrm>
            <a:off x="6637861" y="5179902"/>
            <a:ext cx="30957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9E0406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更丰富的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精神文化生活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20" name="矩形 84"/>
          <p:cNvSpPr>
            <a:spLocks noChangeArrowheads="1"/>
          </p:cNvSpPr>
          <p:nvPr/>
        </p:nvSpPr>
        <p:spPr bwMode="auto">
          <a:xfrm>
            <a:off x="2299082" y="5179902"/>
            <a:ext cx="25827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更可靠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的社会保障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21" name="矩形 87"/>
          <p:cNvSpPr>
            <a:spLocks noChangeArrowheads="1"/>
          </p:cNvSpPr>
          <p:nvPr/>
        </p:nvSpPr>
        <p:spPr bwMode="auto">
          <a:xfrm>
            <a:off x="2299082" y="3110022"/>
            <a:ext cx="1813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更好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的教育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22" name="矩形 90"/>
          <p:cNvSpPr>
            <a:spLocks noChangeArrowheads="1"/>
          </p:cNvSpPr>
          <p:nvPr/>
        </p:nvSpPr>
        <p:spPr bwMode="auto">
          <a:xfrm>
            <a:off x="2299082" y="3799982"/>
            <a:ext cx="2069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更稳定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的工作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23" name="矩形 93"/>
          <p:cNvSpPr>
            <a:spLocks noChangeArrowheads="1"/>
          </p:cNvSpPr>
          <p:nvPr/>
        </p:nvSpPr>
        <p:spPr bwMode="auto">
          <a:xfrm>
            <a:off x="2299082" y="4489942"/>
            <a:ext cx="2069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9E040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更满意</a:t>
            </a:r>
            <a:r>
              <a:rPr lang="zh-CN" altLang="en-US" sz="2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的收入</a:t>
            </a:r>
            <a:endParaRPr lang="zh-CN" altLang="en-US" sz="20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39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76" y="1171438"/>
            <a:ext cx="1436987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44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00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22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61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83" y="1171438"/>
            <a:ext cx="1434450" cy="9560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78" name="文本框 77"/>
          <p:cNvSpPr txBox="1"/>
          <p:nvPr/>
        </p:nvSpPr>
        <p:spPr>
          <a:xfrm>
            <a:off x="453231" y="2266865"/>
            <a:ext cx="66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教育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992750" y="2266865"/>
            <a:ext cx="66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工作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3501970" y="2266865"/>
            <a:ext cx="66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收入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4754112" y="2266865"/>
            <a:ext cx="1174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社会保障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6011783" y="2266865"/>
            <a:ext cx="1677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医疗卫生服务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772552" y="2266865"/>
            <a:ext cx="116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居住条件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9399210" y="2266865"/>
            <a:ext cx="939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环境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0591399" y="2266865"/>
            <a:ext cx="1580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9E040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精神文化生活</a:t>
            </a:r>
            <a:endParaRPr lang="zh-CN" altLang="en-US" b="1" dirty="0">
              <a:solidFill>
                <a:srgbClr val="9E040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b="43259"/>
          <a:stretch>
            <a:fillRect/>
          </a:stretch>
        </p:blipFill>
        <p:spPr>
          <a:xfrm>
            <a:off x="0" y="2451109"/>
            <a:ext cx="12191997" cy="44068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6200000">
            <a:off x="4265663" y="-2010108"/>
            <a:ext cx="3660681" cy="12191999"/>
          </a:xfrm>
          <a:prstGeom prst="rect">
            <a:avLst/>
          </a:prstGeom>
          <a:gradFill flip="none" rotWithShape="1">
            <a:gsLst>
              <a:gs pos="88000">
                <a:schemeClr val="bg1"/>
              </a:gs>
              <a:gs pos="11000">
                <a:schemeClr val="bg1">
                  <a:alpha val="11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59410" y="1392348"/>
            <a:ext cx="10873180" cy="2542200"/>
            <a:chOff x="1469820" y="5424551"/>
            <a:chExt cx="10873180" cy="1886310"/>
          </a:xfrm>
        </p:grpSpPr>
        <p:sp>
          <p:nvSpPr>
            <p:cNvPr id="6" name="矩形 5"/>
            <p:cNvSpPr/>
            <p:nvPr/>
          </p:nvSpPr>
          <p:spPr>
            <a:xfrm flipV="1">
              <a:off x="1543000" y="5510861"/>
              <a:ext cx="10800000" cy="1800000"/>
            </a:xfrm>
            <a:prstGeom prst="rect">
              <a:avLst/>
            </a:prstGeom>
            <a:gradFill>
              <a:gsLst>
                <a:gs pos="0">
                  <a:srgbClr val="B51317"/>
                </a:gs>
                <a:gs pos="100000">
                  <a:srgbClr val="FFFFFF"/>
                </a:gs>
              </a:gsLst>
              <a:lin ang="5400000" scaled="0"/>
            </a:gradFill>
            <a:ln w="19050">
              <a:gradFill>
                <a:gsLst>
                  <a:gs pos="100000">
                    <a:schemeClr val="bg1"/>
                  </a:gs>
                  <a:gs pos="0">
                    <a:srgbClr val="B51317"/>
                  </a:gs>
                </a:gsLst>
                <a:lin ang="5400000" scaled="0"/>
              </a:gra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flipV="1">
              <a:off x="1469820" y="5424551"/>
              <a:ext cx="10800000" cy="1800000"/>
            </a:xfrm>
            <a:prstGeom prst="rect">
              <a:avLst/>
            </a:prstGeom>
            <a:solidFill>
              <a:schemeClr val="bg1"/>
            </a:solidFill>
            <a:ln w="12700">
              <a:gradFill>
                <a:gsLst>
                  <a:gs pos="95000">
                    <a:srgbClr val="B51317"/>
                  </a:gs>
                  <a:gs pos="0">
                    <a:srgbClr val="FFFFFF"/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1490152" y="1863280"/>
            <a:ext cx="925439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党的十八大以来，我国社会建设全面加强，人民生活全方位改善，社会治理社会化、法治化、智能化、专业化水平大幅度提升，发展了人民安居乐业、社会安定有序的良好局面，续写了社会长期稳定奇迹。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000" y="0"/>
              <a:ext cx="6480000" cy="324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 b="37589"/>
            <a:stretch>
              <a:fillRect/>
            </a:stretch>
          </p:blipFill>
          <p:spPr>
            <a:xfrm>
              <a:off x="0" y="4694174"/>
              <a:ext cx="12192000" cy="2163826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002572" y="3168000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加强以民生为重点的社会建设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2400" y="2088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第十讲</a:t>
            </a:r>
            <a:endParaRPr lang="zh-CN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16000" y="3060000"/>
            <a:ext cx="9360000" cy="0"/>
          </a:xfrm>
          <a:prstGeom prst="line">
            <a:avLst/>
          </a:prstGeom>
          <a:ln w="12700">
            <a:gradFill>
              <a:gsLst>
                <a:gs pos="0">
                  <a:schemeClr val="accent4">
                    <a:lumMod val="20000"/>
                    <a:lumOff val="80000"/>
                    <a:alpha val="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1" cy="6857999"/>
            <a:chOff x="0" y="0"/>
            <a:chExt cx="12192001" cy="6857999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1" cy="6857999"/>
            </a:xfrm>
            <a:prstGeom prst="rect">
              <a:avLst/>
            </a:prstGeom>
            <a:gradFill>
              <a:gsLst>
                <a:gs pos="61000">
                  <a:srgbClr val="D04D3A"/>
                </a:gs>
                <a:gs pos="0">
                  <a:srgbClr val="B00000"/>
                </a:gs>
                <a:gs pos="100000">
                  <a:srgbClr val="9E0406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/>
            <a:srcRect b="8243"/>
            <a:stretch>
              <a:fillRect/>
            </a:stretch>
          </p:blipFill>
          <p:spPr>
            <a:xfrm>
              <a:off x="516001" y="552893"/>
              <a:ext cx="11159999" cy="5760000"/>
            </a:xfrm>
            <a:prstGeom prst="rect">
              <a:avLst/>
            </a:prstGeom>
            <a:noFill/>
            <a:effectLst>
              <a:outerShdw blurRad="381000" dist="1270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3" name="图片 12" descr="图片包含 游戏机, 食物&#10;&#10;描述已自动生成"/>
            <p:cNvPicPr preferRelativeResize="0"/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6000" y="3522893"/>
              <a:ext cx="11160000" cy="2790000"/>
            </a:xfrm>
            <a:prstGeom prst="rect">
              <a:avLst/>
            </a:prstGeom>
          </p:spPr>
        </p:pic>
        <p:sp>
          <p:nvSpPr>
            <p:cNvPr id="14" name="图文框 13"/>
            <p:cNvSpPr/>
            <p:nvPr/>
          </p:nvSpPr>
          <p:spPr>
            <a:xfrm>
              <a:off x="516000" y="552893"/>
              <a:ext cx="11160000" cy="5760000"/>
            </a:xfrm>
            <a:prstGeom prst="frame">
              <a:avLst>
                <a:gd name="adj1" fmla="val 3681"/>
              </a:avLst>
            </a:prstGeom>
            <a:gradFill flip="none" rotWithShape="1">
              <a:gsLst>
                <a:gs pos="35000">
                  <a:srgbClr val="FAE7D0"/>
                </a:gs>
                <a:gs pos="0">
                  <a:srgbClr val="FFFDEB"/>
                </a:gs>
                <a:gs pos="100000">
                  <a:srgbClr val="FFFDFD">
                    <a:alpha val="0"/>
                  </a:srgbClr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177800" dist="152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2642322" y="4879793"/>
            <a:ext cx="801779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中共中央关于党的百年奋斗重大成就和历史经验的决议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2021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日）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31889" y="1063352"/>
            <a:ext cx="9128223" cy="3616326"/>
          </a:xfrm>
          <a:custGeom>
            <a:avLst/>
            <a:gdLst/>
            <a:ahLst/>
            <a:cxnLst/>
            <a:rect l="l" t="t" r="r" b="b"/>
            <a:pathLst>
              <a:path w="9128223" h="3616326">
                <a:moveTo>
                  <a:pt x="7681018" y="3543697"/>
                </a:moveTo>
                <a:cubicBezTo>
                  <a:pt x="7668318" y="3543697"/>
                  <a:pt x="7661572" y="3548063"/>
                  <a:pt x="7660778" y="3556794"/>
                </a:cubicBezTo>
                <a:cubicBezTo>
                  <a:pt x="7660778" y="3561557"/>
                  <a:pt x="7662762" y="3564335"/>
                  <a:pt x="7666731" y="3565129"/>
                </a:cubicBezTo>
                <a:cubicBezTo>
                  <a:pt x="7669112" y="3567510"/>
                  <a:pt x="7670303" y="3569494"/>
                  <a:pt x="7670303" y="3571082"/>
                </a:cubicBezTo>
                <a:cubicBezTo>
                  <a:pt x="7672684" y="3571876"/>
                  <a:pt x="7674669" y="3572272"/>
                  <a:pt x="7676256" y="3572272"/>
                </a:cubicBezTo>
                <a:cubicBezTo>
                  <a:pt x="7690544" y="3572272"/>
                  <a:pt x="7697687" y="3567510"/>
                  <a:pt x="7697687" y="3557985"/>
                </a:cubicBezTo>
                <a:cubicBezTo>
                  <a:pt x="7696894" y="3549254"/>
                  <a:pt x="7691338" y="3544491"/>
                  <a:pt x="7681018" y="3543697"/>
                </a:cubicBezTo>
                <a:close/>
                <a:moveTo>
                  <a:pt x="6126062" y="3543697"/>
                </a:moveTo>
                <a:cubicBezTo>
                  <a:pt x="6127650" y="3542904"/>
                  <a:pt x="6130428" y="3542904"/>
                  <a:pt x="6134397" y="3543697"/>
                </a:cubicBezTo>
                <a:cubicBezTo>
                  <a:pt x="6168528" y="3551635"/>
                  <a:pt x="6186388" y="3561954"/>
                  <a:pt x="6187975" y="3574654"/>
                </a:cubicBezTo>
                <a:cubicBezTo>
                  <a:pt x="6187181" y="3583385"/>
                  <a:pt x="6181625" y="3588148"/>
                  <a:pt x="6171306" y="3588941"/>
                </a:cubicBezTo>
                <a:cubicBezTo>
                  <a:pt x="6164162" y="3589735"/>
                  <a:pt x="6159003" y="3586560"/>
                  <a:pt x="6155828" y="3579416"/>
                </a:cubicBezTo>
                <a:cubicBezTo>
                  <a:pt x="6151066" y="3570685"/>
                  <a:pt x="6141938" y="3560763"/>
                  <a:pt x="6128444" y="3549651"/>
                </a:cubicBezTo>
                <a:cubicBezTo>
                  <a:pt x="6126062" y="3547269"/>
                  <a:pt x="6125269" y="3545285"/>
                  <a:pt x="6126062" y="3543697"/>
                </a:cubicBezTo>
                <a:close/>
                <a:moveTo>
                  <a:pt x="4602063" y="3543697"/>
                </a:moveTo>
                <a:cubicBezTo>
                  <a:pt x="4603650" y="3542904"/>
                  <a:pt x="4606428" y="3542904"/>
                  <a:pt x="4610397" y="3543697"/>
                </a:cubicBezTo>
                <a:cubicBezTo>
                  <a:pt x="4644528" y="3551635"/>
                  <a:pt x="4662387" y="3561954"/>
                  <a:pt x="4663975" y="3574654"/>
                </a:cubicBezTo>
                <a:cubicBezTo>
                  <a:pt x="4663181" y="3583385"/>
                  <a:pt x="4657625" y="3588148"/>
                  <a:pt x="4647306" y="3588941"/>
                </a:cubicBezTo>
                <a:cubicBezTo>
                  <a:pt x="4640163" y="3589735"/>
                  <a:pt x="4635003" y="3586560"/>
                  <a:pt x="4631828" y="3579416"/>
                </a:cubicBezTo>
                <a:cubicBezTo>
                  <a:pt x="4627066" y="3570685"/>
                  <a:pt x="4617938" y="3560763"/>
                  <a:pt x="4604444" y="3549651"/>
                </a:cubicBezTo>
                <a:cubicBezTo>
                  <a:pt x="4602063" y="3547269"/>
                  <a:pt x="4601269" y="3545285"/>
                  <a:pt x="4602063" y="3543697"/>
                </a:cubicBezTo>
                <a:close/>
                <a:moveTo>
                  <a:pt x="2163664" y="3543697"/>
                </a:moveTo>
                <a:cubicBezTo>
                  <a:pt x="2165251" y="3542904"/>
                  <a:pt x="2168029" y="3542904"/>
                  <a:pt x="2171998" y="3543697"/>
                </a:cubicBezTo>
                <a:cubicBezTo>
                  <a:pt x="2206130" y="3551635"/>
                  <a:pt x="2223989" y="3561954"/>
                  <a:pt x="2225576" y="3574654"/>
                </a:cubicBezTo>
                <a:cubicBezTo>
                  <a:pt x="2224782" y="3583385"/>
                  <a:pt x="2219226" y="3588148"/>
                  <a:pt x="2208907" y="3588941"/>
                </a:cubicBezTo>
                <a:cubicBezTo>
                  <a:pt x="2201764" y="3589735"/>
                  <a:pt x="2196604" y="3586560"/>
                  <a:pt x="2193429" y="3579416"/>
                </a:cubicBezTo>
                <a:cubicBezTo>
                  <a:pt x="2188667" y="3570685"/>
                  <a:pt x="2179539" y="3560763"/>
                  <a:pt x="2166045" y="3549651"/>
                </a:cubicBezTo>
                <a:cubicBezTo>
                  <a:pt x="2163664" y="3547269"/>
                  <a:pt x="2162870" y="3545285"/>
                  <a:pt x="2163664" y="3543697"/>
                </a:cubicBezTo>
                <a:close/>
                <a:moveTo>
                  <a:pt x="944464" y="3543697"/>
                </a:moveTo>
                <a:cubicBezTo>
                  <a:pt x="946052" y="3542904"/>
                  <a:pt x="948830" y="3542904"/>
                  <a:pt x="952798" y="3543697"/>
                </a:cubicBezTo>
                <a:cubicBezTo>
                  <a:pt x="986929" y="3551635"/>
                  <a:pt x="1004790" y="3561954"/>
                  <a:pt x="1006377" y="3574654"/>
                </a:cubicBezTo>
                <a:cubicBezTo>
                  <a:pt x="1005583" y="3583385"/>
                  <a:pt x="1000027" y="3588148"/>
                  <a:pt x="989708" y="3588941"/>
                </a:cubicBezTo>
                <a:cubicBezTo>
                  <a:pt x="982564" y="3589735"/>
                  <a:pt x="977405" y="3586560"/>
                  <a:pt x="974230" y="3579416"/>
                </a:cubicBezTo>
                <a:cubicBezTo>
                  <a:pt x="969468" y="3570685"/>
                  <a:pt x="960339" y="3560763"/>
                  <a:pt x="946845" y="3549651"/>
                </a:cubicBezTo>
                <a:cubicBezTo>
                  <a:pt x="944464" y="3547269"/>
                  <a:pt x="943670" y="3545285"/>
                  <a:pt x="944464" y="3543697"/>
                </a:cubicBezTo>
                <a:close/>
                <a:moveTo>
                  <a:pt x="4419897" y="3528219"/>
                </a:moveTo>
                <a:cubicBezTo>
                  <a:pt x="4419897" y="3527426"/>
                  <a:pt x="4421088" y="3527426"/>
                  <a:pt x="4423469" y="3528219"/>
                </a:cubicBezTo>
                <a:cubicBezTo>
                  <a:pt x="4442519" y="3532188"/>
                  <a:pt x="4461569" y="3538935"/>
                  <a:pt x="4480619" y="3548460"/>
                </a:cubicBezTo>
                <a:cubicBezTo>
                  <a:pt x="4491731" y="3554810"/>
                  <a:pt x="4495700" y="3566716"/>
                  <a:pt x="4492525" y="3584179"/>
                </a:cubicBezTo>
                <a:cubicBezTo>
                  <a:pt x="4488556" y="3593704"/>
                  <a:pt x="4481810" y="3596879"/>
                  <a:pt x="4472285" y="3593704"/>
                </a:cubicBezTo>
                <a:cubicBezTo>
                  <a:pt x="4454822" y="3581797"/>
                  <a:pt x="4437756" y="3561160"/>
                  <a:pt x="4421088" y="3531791"/>
                </a:cubicBezTo>
                <a:cubicBezTo>
                  <a:pt x="4419500" y="3530204"/>
                  <a:pt x="4419103" y="3529013"/>
                  <a:pt x="4419897" y="3528219"/>
                </a:cubicBezTo>
                <a:close/>
                <a:moveTo>
                  <a:pt x="1677889" y="3528219"/>
                </a:moveTo>
                <a:cubicBezTo>
                  <a:pt x="1677889" y="3530601"/>
                  <a:pt x="1678286" y="3533776"/>
                  <a:pt x="1679080" y="3537744"/>
                </a:cubicBezTo>
                <a:cubicBezTo>
                  <a:pt x="1679080" y="3540919"/>
                  <a:pt x="1679080" y="3543301"/>
                  <a:pt x="1679080" y="3544888"/>
                </a:cubicBezTo>
                <a:cubicBezTo>
                  <a:pt x="1681461" y="3544094"/>
                  <a:pt x="1684636" y="3543697"/>
                  <a:pt x="1688605" y="3543697"/>
                </a:cubicBezTo>
                <a:cubicBezTo>
                  <a:pt x="1693367" y="3542904"/>
                  <a:pt x="1696939" y="3542507"/>
                  <a:pt x="1699320" y="3542507"/>
                </a:cubicBezTo>
                <a:lnTo>
                  <a:pt x="1699320" y="3529410"/>
                </a:lnTo>
                <a:cubicBezTo>
                  <a:pt x="1698527" y="3529410"/>
                  <a:pt x="1697336" y="3529807"/>
                  <a:pt x="1695748" y="3530601"/>
                </a:cubicBezTo>
                <a:cubicBezTo>
                  <a:pt x="1694161" y="3530601"/>
                  <a:pt x="1693367" y="3530601"/>
                  <a:pt x="1693367" y="3530601"/>
                </a:cubicBezTo>
                <a:cubicBezTo>
                  <a:pt x="1688605" y="3530601"/>
                  <a:pt x="1683445" y="3529807"/>
                  <a:pt x="1677889" y="3528219"/>
                </a:cubicBezTo>
                <a:close/>
                <a:moveTo>
                  <a:pt x="7681018" y="3525838"/>
                </a:moveTo>
                <a:cubicBezTo>
                  <a:pt x="7708006" y="3527426"/>
                  <a:pt x="7722294" y="3538141"/>
                  <a:pt x="7723881" y="3557985"/>
                </a:cubicBezTo>
                <a:cubicBezTo>
                  <a:pt x="7722294" y="3576241"/>
                  <a:pt x="7710784" y="3586560"/>
                  <a:pt x="7689353" y="3588941"/>
                </a:cubicBezTo>
                <a:cubicBezTo>
                  <a:pt x="7679828" y="3588941"/>
                  <a:pt x="7670303" y="3586560"/>
                  <a:pt x="7660778" y="3581797"/>
                </a:cubicBezTo>
                <a:cubicBezTo>
                  <a:pt x="7659190" y="3583385"/>
                  <a:pt x="7656810" y="3584179"/>
                  <a:pt x="7653634" y="3584179"/>
                </a:cubicBezTo>
                <a:cubicBezTo>
                  <a:pt x="7641728" y="3584179"/>
                  <a:pt x="7635774" y="3577035"/>
                  <a:pt x="7635774" y="3562747"/>
                </a:cubicBezTo>
                <a:cubicBezTo>
                  <a:pt x="7638156" y="3540523"/>
                  <a:pt x="7653238" y="3528219"/>
                  <a:pt x="7681018" y="3525838"/>
                </a:cubicBezTo>
                <a:close/>
                <a:moveTo>
                  <a:pt x="3232844" y="3523457"/>
                </a:moveTo>
                <a:cubicBezTo>
                  <a:pt x="3232844" y="3523457"/>
                  <a:pt x="3234431" y="3523457"/>
                  <a:pt x="3237606" y="3523457"/>
                </a:cubicBezTo>
                <a:cubicBezTo>
                  <a:pt x="3239194" y="3523457"/>
                  <a:pt x="3242369" y="3523854"/>
                  <a:pt x="3247131" y="3524647"/>
                </a:cubicBezTo>
                <a:cubicBezTo>
                  <a:pt x="3261419" y="3527029"/>
                  <a:pt x="3270150" y="3529013"/>
                  <a:pt x="3273325" y="3530601"/>
                </a:cubicBezTo>
                <a:cubicBezTo>
                  <a:pt x="3289200" y="3536157"/>
                  <a:pt x="3293566" y="3547666"/>
                  <a:pt x="3286422" y="3565129"/>
                </a:cubicBezTo>
                <a:cubicBezTo>
                  <a:pt x="3281659" y="3572272"/>
                  <a:pt x="3275706" y="3573066"/>
                  <a:pt x="3268563" y="3567510"/>
                </a:cubicBezTo>
                <a:cubicBezTo>
                  <a:pt x="3253481" y="3551635"/>
                  <a:pt x="3241972" y="3538141"/>
                  <a:pt x="3234034" y="3527029"/>
                </a:cubicBezTo>
                <a:cubicBezTo>
                  <a:pt x="3233241" y="3525441"/>
                  <a:pt x="3232844" y="3524251"/>
                  <a:pt x="3232844" y="3523457"/>
                </a:cubicBezTo>
                <a:close/>
                <a:moveTo>
                  <a:pt x="2013645" y="3523457"/>
                </a:moveTo>
                <a:cubicBezTo>
                  <a:pt x="2013645" y="3523457"/>
                  <a:pt x="2015232" y="3523457"/>
                  <a:pt x="2018407" y="3523457"/>
                </a:cubicBezTo>
                <a:cubicBezTo>
                  <a:pt x="2019995" y="3523457"/>
                  <a:pt x="2023171" y="3523854"/>
                  <a:pt x="2027933" y="3524647"/>
                </a:cubicBezTo>
                <a:cubicBezTo>
                  <a:pt x="2042220" y="3527029"/>
                  <a:pt x="2050951" y="3529013"/>
                  <a:pt x="2054126" y="3530601"/>
                </a:cubicBezTo>
                <a:cubicBezTo>
                  <a:pt x="2070001" y="3536157"/>
                  <a:pt x="2074367" y="3547666"/>
                  <a:pt x="2067224" y="3565129"/>
                </a:cubicBezTo>
                <a:cubicBezTo>
                  <a:pt x="2062461" y="3572272"/>
                  <a:pt x="2056508" y="3573066"/>
                  <a:pt x="2049364" y="3567510"/>
                </a:cubicBezTo>
                <a:cubicBezTo>
                  <a:pt x="2034282" y="3551635"/>
                  <a:pt x="2022773" y="3538141"/>
                  <a:pt x="2014836" y="3527029"/>
                </a:cubicBezTo>
                <a:cubicBezTo>
                  <a:pt x="2014042" y="3525441"/>
                  <a:pt x="2013645" y="3524251"/>
                  <a:pt x="2013645" y="3523457"/>
                </a:cubicBezTo>
                <a:close/>
                <a:moveTo>
                  <a:pt x="794446" y="3523457"/>
                </a:moveTo>
                <a:cubicBezTo>
                  <a:pt x="794446" y="3523457"/>
                  <a:pt x="796033" y="3523457"/>
                  <a:pt x="799208" y="3523457"/>
                </a:cubicBezTo>
                <a:cubicBezTo>
                  <a:pt x="800796" y="3523457"/>
                  <a:pt x="803971" y="3523854"/>
                  <a:pt x="808733" y="3524647"/>
                </a:cubicBezTo>
                <a:cubicBezTo>
                  <a:pt x="823021" y="3527029"/>
                  <a:pt x="831752" y="3529013"/>
                  <a:pt x="834927" y="3530601"/>
                </a:cubicBezTo>
                <a:cubicBezTo>
                  <a:pt x="850802" y="3536157"/>
                  <a:pt x="855167" y="3547666"/>
                  <a:pt x="848024" y="3565129"/>
                </a:cubicBezTo>
                <a:cubicBezTo>
                  <a:pt x="843261" y="3572272"/>
                  <a:pt x="837308" y="3573066"/>
                  <a:pt x="830164" y="3567510"/>
                </a:cubicBezTo>
                <a:cubicBezTo>
                  <a:pt x="815083" y="3551635"/>
                  <a:pt x="803573" y="3538141"/>
                  <a:pt x="795637" y="3527029"/>
                </a:cubicBezTo>
                <a:cubicBezTo>
                  <a:pt x="794842" y="3525441"/>
                  <a:pt x="794446" y="3524251"/>
                  <a:pt x="794446" y="3523457"/>
                </a:cubicBezTo>
                <a:close/>
                <a:moveTo>
                  <a:pt x="1752898" y="3522266"/>
                </a:moveTo>
                <a:cubicBezTo>
                  <a:pt x="1745755" y="3523060"/>
                  <a:pt x="1737023" y="3524251"/>
                  <a:pt x="1726704" y="3525838"/>
                </a:cubicBezTo>
                <a:cubicBezTo>
                  <a:pt x="1726704" y="3529807"/>
                  <a:pt x="1726308" y="3534172"/>
                  <a:pt x="1725514" y="3538935"/>
                </a:cubicBezTo>
                <a:cubicBezTo>
                  <a:pt x="1727101" y="3538935"/>
                  <a:pt x="1729086" y="3538538"/>
                  <a:pt x="1731467" y="3537744"/>
                </a:cubicBezTo>
                <a:cubicBezTo>
                  <a:pt x="1732261" y="3537744"/>
                  <a:pt x="1732658" y="3537744"/>
                  <a:pt x="1732658" y="3537744"/>
                </a:cubicBezTo>
                <a:cubicBezTo>
                  <a:pt x="1737420" y="3536951"/>
                  <a:pt x="1742976" y="3538141"/>
                  <a:pt x="1749327" y="3541316"/>
                </a:cubicBezTo>
                <a:cubicBezTo>
                  <a:pt x="1750914" y="3535760"/>
                  <a:pt x="1752105" y="3529410"/>
                  <a:pt x="1752898" y="3522266"/>
                </a:cubicBezTo>
                <a:close/>
                <a:moveTo>
                  <a:pt x="3130450" y="3518694"/>
                </a:moveTo>
                <a:cubicBezTo>
                  <a:pt x="3132037" y="3518694"/>
                  <a:pt x="3133228" y="3519885"/>
                  <a:pt x="3134022" y="3522266"/>
                </a:cubicBezTo>
                <a:cubicBezTo>
                  <a:pt x="3138784" y="3536554"/>
                  <a:pt x="3149500" y="3548857"/>
                  <a:pt x="3166169" y="3559176"/>
                </a:cubicBezTo>
                <a:cubicBezTo>
                  <a:pt x="3179662" y="3564732"/>
                  <a:pt x="3195141" y="3567113"/>
                  <a:pt x="3212603" y="3566319"/>
                </a:cubicBezTo>
                <a:cubicBezTo>
                  <a:pt x="3217366" y="3565526"/>
                  <a:pt x="3218953" y="3563144"/>
                  <a:pt x="3217366" y="3559176"/>
                </a:cubicBezTo>
                <a:cubicBezTo>
                  <a:pt x="3217366" y="3557588"/>
                  <a:pt x="3216572" y="3554413"/>
                  <a:pt x="3214984" y="3549651"/>
                </a:cubicBezTo>
                <a:cubicBezTo>
                  <a:pt x="3214191" y="3543301"/>
                  <a:pt x="3213397" y="3538141"/>
                  <a:pt x="3212603" y="3534172"/>
                </a:cubicBezTo>
                <a:cubicBezTo>
                  <a:pt x="3211809" y="3532585"/>
                  <a:pt x="3211809" y="3531394"/>
                  <a:pt x="3212603" y="3530601"/>
                </a:cubicBezTo>
                <a:cubicBezTo>
                  <a:pt x="3213397" y="3530601"/>
                  <a:pt x="3214588" y="3530998"/>
                  <a:pt x="3216175" y="3531791"/>
                </a:cubicBezTo>
                <a:cubicBezTo>
                  <a:pt x="3228081" y="3545285"/>
                  <a:pt x="3241178" y="3556794"/>
                  <a:pt x="3255466" y="3566319"/>
                </a:cubicBezTo>
                <a:cubicBezTo>
                  <a:pt x="3259434" y="3569494"/>
                  <a:pt x="3261816" y="3573463"/>
                  <a:pt x="3262609" y="3578226"/>
                </a:cubicBezTo>
                <a:cubicBezTo>
                  <a:pt x="3261816" y="3582194"/>
                  <a:pt x="3259434" y="3585369"/>
                  <a:pt x="3255466" y="3587751"/>
                </a:cubicBezTo>
                <a:cubicBezTo>
                  <a:pt x="3248322" y="3593307"/>
                  <a:pt x="3232844" y="3596085"/>
                  <a:pt x="3209031" y="3596085"/>
                </a:cubicBezTo>
                <a:cubicBezTo>
                  <a:pt x="3181250" y="3595291"/>
                  <a:pt x="3161803" y="3588544"/>
                  <a:pt x="3150691" y="3575844"/>
                </a:cubicBezTo>
                <a:cubicBezTo>
                  <a:pt x="3136403" y="3561557"/>
                  <a:pt x="3129259" y="3544094"/>
                  <a:pt x="3129259" y="3523457"/>
                </a:cubicBezTo>
                <a:cubicBezTo>
                  <a:pt x="3129259" y="3521076"/>
                  <a:pt x="3129656" y="3519488"/>
                  <a:pt x="3130450" y="3518694"/>
                </a:cubicBezTo>
                <a:close/>
                <a:moveTo>
                  <a:pt x="1911251" y="3518694"/>
                </a:moveTo>
                <a:cubicBezTo>
                  <a:pt x="1912839" y="3518694"/>
                  <a:pt x="1914030" y="3519885"/>
                  <a:pt x="1914823" y="3522266"/>
                </a:cubicBezTo>
                <a:cubicBezTo>
                  <a:pt x="1919586" y="3536554"/>
                  <a:pt x="1930302" y="3548857"/>
                  <a:pt x="1946970" y="3559176"/>
                </a:cubicBezTo>
                <a:cubicBezTo>
                  <a:pt x="1960464" y="3564732"/>
                  <a:pt x="1975942" y="3567113"/>
                  <a:pt x="1993405" y="3566319"/>
                </a:cubicBezTo>
                <a:cubicBezTo>
                  <a:pt x="1998167" y="3565526"/>
                  <a:pt x="1999755" y="3563144"/>
                  <a:pt x="1998167" y="3559176"/>
                </a:cubicBezTo>
                <a:cubicBezTo>
                  <a:pt x="1998167" y="3557588"/>
                  <a:pt x="1997373" y="3554413"/>
                  <a:pt x="1995786" y="3549651"/>
                </a:cubicBezTo>
                <a:cubicBezTo>
                  <a:pt x="1994992" y="3543301"/>
                  <a:pt x="1994198" y="3538141"/>
                  <a:pt x="1993405" y="3534172"/>
                </a:cubicBezTo>
                <a:cubicBezTo>
                  <a:pt x="1992611" y="3532585"/>
                  <a:pt x="1992611" y="3531394"/>
                  <a:pt x="1993405" y="3530601"/>
                </a:cubicBezTo>
                <a:cubicBezTo>
                  <a:pt x="1994198" y="3530601"/>
                  <a:pt x="1995389" y="3530998"/>
                  <a:pt x="1996977" y="3531791"/>
                </a:cubicBezTo>
                <a:cubicBezTo>
                  <a:pt x="2008883" y="3545285"/>
                  <a:pt x="2021979" y="3556794"/>
                  <a:pt x="2036267" y="3566319"/>
                </a:cubicBezTo>
                <a:cubicBezTo>
                  <a:pt x="2040236" y="3569494"/>
                  <a:pt x="2042617" y="3573463"/>
                  <a:pt x="2043411" y="3578226"/>
                </a:cubicBezTo>
                <a:cubicBezTo>
                  <a:pt x="2042617" y="3582194"/>
                  <a:pt x="2040236" y="3585369"/>
                  <a:pt x="2036267" y="3587751"/>
                </a:cubicBezTo>
                <a:cubicBezTo>
                  <a:pt x="2029123" y="3593307"/>
                  <a:pt x="2013645" y="3596085"/>
                  <a:pt x="1989833" y="3596085"/>
                </a:cubicBezTo>
                <a:cubicBezTo>
                  <a:pt x="1962052" y="3595291"/>
                  <a:pt x="1942605" y="3588544"/>
                  <a:pt x="1931492" y="3575844"/>
                </a:cubicBezTo>
                <a:cubicBezTo>
                  <a:pt x="1917205" y="3561557"/>
                  <a:pt x="1910061" y="3544094"/>
                  <a:pt x="1910061" y="3523457"/>
                </a:cubicBezTo>
                <a:cubicBezTo>
                  <a:pt x="1910061" y="3521076"/>
                  <a:pt x="1910458" y="3519488"/>
                  <a:pt x="1911251" y="3518694"/>
                </a:cubicBezTo>
                <a:close/>
                <a:moveTo>
                  <a:pt x="692052" y="3518694"/>
                </a:moveTo>
                <a:cubicBezTo>
                  <a:pt x="693639" y="3518694"/>
                  <a:pt x="694830" y="3519885"/>
                  <a:pt x="695624" y="3522266"/>
                </a:cubicBezTo>
                <a:cubicBezTo>
                  <a:pt x="700386" y="3536554"/>
                  <a:pt x="711102" y="3548857"/>
                  <a:pt x="727771" y="3559176"/>
                </a:cubicBezTo>
                <a:cubicBezTo>
                  <a:pt x="741264" y="3564732"/>
                  <a:pt x="756743" y="3567113"/>
                  <a:pt x="774205" y="3566319"/>
                </a:cubicBezTo>
                <a:cubicBezTo>
                  <a:pt x="778968" y="3565526"/>
                  <a:pt x="780555" y="3563144"/>
                  <a:pt x="778968" y="3559176"/>
                </a:cubicBezTo>
                <a:cubicBezTo>
                  <a:pt x="778968" y="3557588"/>
                  <a:pt x="778174" y="3554413"/>
                  <a:pt x="776586" y="3549651"/>
                </a:cubicBezTo>
                <a:cubicBezTo>
                  <a:pt x="775793" y="3543301"/>
                  <a:pt x="774999" y="3538141"/>
                  <a:pt x="774205" y="3534172"/>
                </a:cubicBezTo>
                <a:cubicBezTo>
                  <a:pt x="773411" y="3532585"/>
                  <a:pt x="773411" y="3531394"/>
                  <a:pt x="774205" y="3530601"/>
                </a:cubicBezTo>
                <a:cubicBezTo>
                  <a:pt x="774999" y="3530601"/>
                  <a:pt x="776190" y="3530998"/>
                  <a:pt x="777777" y="3531791"/>
                </a:cubicBezTo>
                <a:cubicBezTo>
                  <a:pt x="789683" y="3545285"/>
                  <a:pt x="802780" y="3556794"/>
                  <a:pt x="817067" y="3566319"/>
                </a:cubicBezTo>
                <a:cubicBezTo>
                  <a:pt x="821037" y="3569494"/>
                  <a:pt x="823417" y="3573463"/>
                  <a:pt x="824212" y="3578226"/>
                </a:cubicBezTo>
                <a:cubicBezTo>
                  <a:pt x="823417" y="3582194"/>
                  <a:pt x="821037" y="3585369"/>
                  <a:pt x="817067" y="3587751"/>
                </a:cubicBezTo>
                <a:cubicBezTo>
                  <a:pt x="809924" y="3593307"/>
                  <a:pt x="794446" y="3596085"/>
                  <a:pt x="770633" y="3596085"/>
                </a:cubicBezTo>
                <a:cubicBezTo>
                  <a:pt x="742852" y="3595291"/>
                  <a:pt x="723405" y="3588544"/>
                  <a:pt x="712292" y="3575844"/>
                </a:cubicBezTo>
                <a:cubicBezTo>
                  <a:pt x="698005" y="3561557"/>
                  <a:pt x="690861" y="3544094"/>
                  <a:pt x="690861" y="3523457"/>
                </a:cubicBezTo>
                <a:cubicBezTo>
                  <a:pt x="690861" y="3521076"/>
                  <a:pt x="691258" y="3519488"/>
                  <a:pt x="692052" y="3518694"/>
                </a:cubicBezTo>
                <a:close/>
                <a:moveTo>
                  <a:pt x="3110209" y="3516313"/>
                </a:moveTo>
                <a:cubicBezTo>
                  <a:pt x="3111797" y="3517107"/>
                  <a:pt x="3112987" y="3518694"/>
                  <a:pt x="3113781" y="3521076"/>
                </a:cubicBezTo>
                <a:cubicBezTo>
                  <a:pt x="3120131" y="3548063"/>
                  <a:pt x="3116163" y="3567113"/>
                  <a:pt x="3101875" y="3578226"/>
                </a:cubicBezTo>
                <a:cubicBezTo>
                  <a:pt x="3094731" y="3579813"/>
                  <a:pt x="3089175" y="3577829"/>
                  <a:pt x="3085206" y="3572272"/>
                </a:cubicBezTo>
                <a:cubicBezTo>
                  <a:pt x="3080444" y="3562747"/>
                  <a:pt x="3080841" y="3553619"/>
                  <a:pt x="3086397" y="3544888"/>
                </a:cubicBezTo>
                <a:cubicBezTo>
                  <a:pt x="3087984" y="3543301"/>
                  <a:pt x="3089969" y="3540919"/>
                  <a:pt x="3092350" y="3537744"/>
                </a:cubicBezTo>
                <a:cubicBezTo>
                  <a:pt x="3101081" y="3529013"/>
                  <a:pt x="3105844" y="3523060"/>
                  <a:pt x="3106638" y="3519885"/>
                </a:cubicBezTo>
                <a:cubicBezTo>
                  <a:pt x="3108225" y="3517504"/>
                  <a:pt x="3109416" y="3516313"/>
                  <a:pt x="3110209" y="3516313"/>
                </a:cubicBezTo>
                <a:close/>
                <a:moveTo>
                  <a:pt x="1891011" y="3516313"/>
                </a:moveTo>
                <a:cubicBezTo>
                  <a:pt x="1892599" y="3517107"/>
                  <a:pt x="1893789" y="3518694"/>
                  <a:pt x="1894583" y="3521076"/>
                </a:cubicBezTo>
                <a:cubicBezTo>
                  <a:pt x="1900933" y="3548063"/>
                  <a:pt x="1896964" y="3567113"/>
                  <a:pt x="1882677" y="3578226"/>
                </a:cubicBezTo>
                <a:cubicBezTo>
                  <a:pt x="1875533" y="3579813"/>
                  <a:pt x="1869976" y="3577829"/>
                  <a:pt x="1866007" y="3572272"/>
                </a:cubicBezTo>
                <a:cubicBezTo>
                  <a:pt x="1861245" y="3562747"/>
                  <a:pt x="1861642" y="3553619"/>
                  <a:pt x="1867198" y="3544888"/>
                </a:cubicBezTo>
                <a:cubicBezTo>
                  <a:pt x="1868786" y="3543301"/>
                  <a:pt x="1870770" y="3540919"/>
                  <a:pt x="1873151" y="3537744"/>
                </a:cubicBezTo>
                <a:cubicBezTo>
                  <a:pt x="1881883" y="3529013"/>
                  <a:pt x="1886645" y="3523060"/>
                  <a:pt x="1887439" y="3519885"/>
                </a:cubicBezTo>
                <a:cubicBezTo>
                  <a:pt x="1889027" y="3517504"/>
                  <a:pt x="1890217" y="3516313"/>
                  <a:pt x="1891011" y="3516313"/>
                </a:cubicBezTo>
                <a:close/>
                <a:moveTo>
                  <a:pt x="671811" y="3516313"/>
                </a:moveTo>
                <a:cubicBezTo>
                  <a:pt x="673398" y="3517107"/>
                  <a:pt x="674589" y="3518694"/>
                  <a:pt x="675383" y="3521076"/>
                </a:cubicBezTo>
                <a:cubicBezTo>
                  <a:pt x="681733" y="3548063"/>
                  <a:pt x="677764" y="3567113"/>
                  <a:pt x="663477" y="3578226"/>
                </a:cubicBezTo>
                <a:cubicBezTo>
                  <a:pt x="656333" y="3579813"/>
                  <a:pt x="650777" y="3577829"/>
                  <a:pt x="646808" y="3572272"/>
                </a:cubicBezTo>
                <a:cubicBezTo>
                  <a:pt x="642046" y="3562747"/>
                  <a:pt x="642443" y="3553619"/>
                  <a:pt x="647999" y="3544888"/>
                </a:cubicBezTo>
                <a:cubicBezTo>
                  <a:pt x="649586" y="3543301"/>
                  <a:pt x="651571" y="3540919"/>
                  <a:pt x="653952" y="3537744"/>
                </a:cubicBezTo>
                <a:cubicBezTo>
                  <a:pt x="662683" y="3529013"/>
                  <a:pt x="667446" y="3523060"/>
                  <a:pt x="668240" y="3519885"/>
                </a:cubicBezTo>
                <a:cubicBezTo>
                  <a:pt x="669827" y="3517504"/>
                  <a:pt x="671018" y="3516313"/>
                  <a:pt x="671811" y="3516313"/>
                </a:cubicBezTo>
                <a:close/>
                <a:moveTo>
                  <a:pt x="7423248" y="3506490"/>
                </a:moveTo>
                <a:cubicBezTo>
                  <a:pt x="7424042" y="3506689"/>
                  <a:pt x="7424638" y="3507185"/>
                  <a:pt x="7425034" y="3507979"/>
                </a:cubicBezTo>
                <a:cubicBezTo>
                  <a:pt x="7425034" y="3508772"/>
                  <a:pt x="7424240" y="3509963"/>
                  <a:pt x="7422653" y="3511551"/>
                </a:cubicBezTo>
                <a:cubicBezTo>
                  <a:pt x="7409160" y="3523457"/>
                  <a:pt x="7396062" y="3535363"/>
                  <a:pt x="7383362" y="3547269"/>
                </a:cubicBezTo>
                <a:cubicBezTo>
                  <a:pt x="7373837" y="3555207"/>
                  <a:pt x="7367488" y="3561160"/>
                  <a:pt x="7364312" y="3565129"/>
                </a:cubicBezTo>
                <a:cubicBezTo>
                  <a:pt x="7359550" y="3569891"/>
                  <a:pt x="7354787" y="3570288"/>
                  <a:pt x="7350024" y="3566319"/>
                </a:cubicBezTo>
                <a:cubicBezTo>
                  <a:pt x="7342088" y="3561557"/>
                  <a:pt x="7336134" y="3554413"/>
                  <a:pt x="7332166" y="3544888"/>
                </a:cubicBezTo>
                <a:cubicBezTo>
                  <a:pt x="7328990" y="3538538"/>
                  <a:pt x="7330578" y="3534966"/>
                  <a:pt x="7336928" y="3534172"/>
                </a:cubicBezTo>
                <a:cubicBezTo>
                  <a:pt x="7346453" y="3533379"/>
                  <a:pt x="7357566" y="3530601"/>
                  <a:pt x="7370266" y="3525838"/>
                </a:cubicBezTo>
                <a:cubicBezTo>
                  <a:pt x="7375028" y="3523457"/>
                  <a:pt x="7383362" y="3520282"/>
                  <a:pt x="7395268" y="3516313"/>
                </a:cubicBezTo>
                <a:cubicBezTo>
                  <a:pt x="7407174" y="3511551"/>
                  <a:pt x="7415509" y="3508376"/>
                  <a:pt x="7420272" y="3506788"/>
                </a:cubicBezTo>
                <a:cubicBezTo>
                  <a:pt x="7421462" y="3506391"/>
                  <a:pt x="7422454" y="3506292"/>
                  <a:pt x="7423248" y="3506490"/>
                </a:cubicBezTo>
                <a:close/>
                <a:moveTo>
                  <a:pt x="1698130" y="3496072"/>
                </a:moveTo>
                <a:cubicBezTo>
                  <a:pt x="1696542" y="3496072"/>
                  <a:pt x="1694161" y="3496469"/>
                  <a:pt x="1690986" y="3497263"/>
                </a:cubicBezTo>
                <a:cubicBezTo>
                  <a:pt x="1683842" y="3498057"/>
                  <a:pt x="1679080" y="3498851"/>
                  <a:pt x="1676699" y="3499644"/>
                </a:cubicBezTo>
                <a:cubicBezTo>
                  <a:pt x="1676699" y="3503613"/>
                  <a:pt x="1677095" y="3507979"/>
                  <a:pt x="1677889" y="3512741"/>
                </a:cubicBezTo>
                <a:cubicBezTo>
                  <a:pt x="1684239" y="3511154"/>
                  <a:pt x="1691383" y="3509963"/>
                  <a:pt x="1699320" y="3509169"/>
                </a:cubicBezTo>
                <a:lnTo>
                  <a:pt x="1699320" y="3503216"/>
                </a:lnTo>
                <a:cubicBezTo>
                  <a:pt x="1699320" y="3503216"/>
                  <a:pt x="1699320" y="3502423"/>
                  <a:pt x="1699320" y="3500835"/>
                </a:cubicBezTo>
                <a:cubicBezTo>
                  <a:pt x="1698527" y="3499247"/>
                  <a:pt x="1698130" y="3497660"/>
                  <a:pt x="1698130" y="3496072"/>
                </a:cubicBezTo>
                <a:close/>
                <a:moveTo>
                  <a:pt x="1754982" y="3491012"/>
                </a:moveTo>
                <a:cubicBezTo>
                  <a:pt x="1753990" y="3490417"/>
                  <a:pt x="1752501" y="3490516"/>
                  <a:pt x="1750517" y="3491310"/>
                </a:cubicBezTo>
                <a:cubicBezTo>
                  <a:pt x="1747342" y="3491310"/>
                  <a:pt x="1740595" y="3492104"/>
                  <a:pt x="1730277" y="3493691"/>
                </a:cubicBezTo>
                <a:cubicBezTo>
                  <a:pt x="1737420" y="3492104"/>
                  <a:pt x="1736229" y="3492104"/>
                  <a:pt x="1726704" y="3493691"/>
                </a:cubicBezTo>
                <a:lnTo>
                  <a:pt x="1729086" y="3494882"/>
                </a:lnTo>
                <a:cubicBezTo>
                  <a:pt x="1731467" y="3497263"/>
                  <a:pt x="1732261" y="3500438"/>
                  <a:pt x="1731467" y="3504407"/>
                </a:cubicBezTo>
                <a:cubicBezTo>
                  <a:pt x="1731467" y="3504407"/>
                  <a:pt x="1732261" y="3504407"/>
                  <a:pt x="1733849" y="3504407"/>
                </a:cubicBezTo>
                <a:cubicBezTo>
                  <a:pt x="1735436" y="3503613"/>
                  <a:pt x="1736627" y="3503216"/>
                  <a:pt x="1737420" y="3503216"/>
                </a:cubicBezTo>
                <a:cubicBezTo>
                  <a:pt x="1743770" y="3502423"/>
                  <a:pt x="1749327" y="3503613"/>
                  <a:pt x="1754089" y="3506788"/>
                </a:cubicBezTo>
                <a:cubicBezTo>
                  <a:pt x="1754089" y="3505201"/>
                  <a:pt x="1754486" y="3503216"/>
                  <a:pt x="1755279" y="3500835"/>
                </a:cubicBezTo>
                <a:cubicBezTo>
                  <a:pt x="1755279" y="3498454"/>
                  <a:pt x="1755676" y="3496469"/>
                  <a:pt x="1756470" y="3494882"/>
                </a:cubicBezTo>
                <a:cubicBezTo>
                  <a:pt x="1756470" y="3492898"/>
                  <a:pt x="1755974" y="3491608"/>
                  <a:pt x="1754982" y="3491012"/>
                </a:cubicBezTo>
                <a:close/>
                <a:moveTo>
                  <a:pt x="2585145" y="3487738"/>
                </a:moveTo>
                <a:cubicBezTo>
                  <a:pt x="2580382" y="3488532"/>
                  <a:pt x="2575620" y="3488929"/>
                  <a:pt x="2570858" y="3488929"/>
                </a:cubicBezTo>
                <a:cubicBezTo>
                  <a:pt x="2564507" y="3489722"/>
                  <a:pt x="2558951" y="3490119"/>
                  <a:pt x="2554189" y="3490119"/>
                </a:cubicBezTo>
                <a:cubicBezTo>
                  <a:pt x="2551014" y="3496469"/>
                  <a:pt x="2547045" y="3502026"/>
                  <a:pt x="2542282" y="3506788"/>
                </a:cubicBezTo>
                <a:cubicBezTo>
                  <a:pt x="2548632" y="3507582"/>
                  <a:pt x="2557760" y="3509963"/>
                  <a:pt x="2569667" y="3513932"/>
                </a:cubicBezTo>
                <a:cubicBezTo>
                  <a:pt x="2575223" y="3505994"/>
                  <a:pt x="2580382" y="3497263"/>
                  <a:pt x="2585145" y="3487738"/>
                </a:cubicBezTo>
                <a:close/>
                <a:moveTo>
                  <a:pt x="5354537" y="3485357"/>
                </a:moveTo>
                <a:cubicBezTo>
                  <a:pt x="5345012" y="3490119"/>
                  <a:pt x="5332313" y="3493294"/>
                  <a:pt x="5316437" y="3494882"/>
                </a:cubicBezTo>
                <a:cubicBezTo>
                  <a:pt x="5311675" y="3494882"/>
                  <a:pt x="5306516" y="3493691"/>
                  <a:pt x="5300959" y="3491310"/>
                </a:cubicBezTo>
                <a:cubicBezTo>
                  <a:pt x="5300959" y="3496866"/>
                  <a:pt x="5300959" y="3503216"/>
                  <a:pt x="5300959" y="3510360"/>
                </a:cubicBezTo>
                <a:cubicBezTo>
                  <a:pt x="5305722" y="3509566"/>
                  <a:pt x="5312469" y="3507979"/>
                  <a:pt x="5321200" y="3505597"/>
                </a:cubicBezTo>
                <a:cubicBezTo>
                  <a:pt x="5328344" y="3504010"/>
                  <a:pt x="5333106" y="3503216"/>
                  <a:pt x="5335487" y="3503216"/>
                </a:cubicBezTo>
                <a:cubicBezTo>
                  <a:pt x="5337869" y="3501629"/>
                  <a:pt x="5341044" y="3502026"/>
                  <a:pt x="5345012" y="3504407"/>
                </a:cubicBezTo>
                <a:cubicBezTo>
                  <a:pt x="5347394" y="3505994"/>
                  <a:pt x="5351363" y="3509566"/>
                  <a:pt x="5356919" y="3515122"/>
                </a:cubicBezTo>
                <a:cubicBezTo>
                  <a:pt x="5356919" y="3511948"/>
                  <a:pt x="5356522" y="3506788"/>
                  <a:pt x="5355728" y="3499644"/>
                </a:cubicBezTo>
                <a:cubicBezTo>
                  <a:pt x="5355728" y="3493294"/>
                  <a:pt x="5355332" y="3488532"/>
                  <a:pt x="5354537" y="3485357"/>
                </a:cubicBezTo>
                <a:close/>
                <a:moveTo>
                  <a:pt x="6503491" y="3481785"/>
                </a:moveTo>
                <a:cubicBezTo>
                  <a:pt x="6500316" y="3482579"/>
                  <a:pt x="6497934" y="3482976"/>
                  <a:pt x="6496347" y="3482976"/>
                </a:cubicBezTo>
                <a:cubicBezTo>
                  <a:pt x="6496347" y="3485357"/>
                  <a:pt x="6495553" y="3487341"/>
                  <a:pt x="6493966" y="3488929"/>
                </a:cubicBezTo>
                <a:cubicBezTo>
                  <a:pt x="6497141" y="3490516"/>
                  <a:pt x="6499919" y="3492501"/>
                  <a:pt x="6502300" y="3494882"/>
                </a:cubicBezTo>
                <a:cubicBezTo>
                  <a:pt x="6503094" y="3494882"/>
                  <a:pt x="6503491" y="3495279"/>
                  <a:pt x="6503491" y="3496072"/>
                </a:cubicBezTo>
                <a:cubicBezTo>
                  <a:pt x="6504285" y="3496866"/>
                  <a:pt x="6504681" y="3497263"/>
                  <a:pt x="6504681" y="3497263"/>
                </a:cubicBezTo>
                <a:cubicBezTo>
                  <a:pt x="6507062" y="3492501"/>
                  <a:pt x="6509047" y="3487341"/>
                  <a:pt x="6510634" y="3481785"/>
                </a:cubicBezTo>
                <a:cubicBezTo>
                  <a:pt x="6509047" y="3481785"/>
                  <a:pt x="6506666" y="3481785"/>
                  <a:pt x="6503491" y="3481785"/>
                </a:cubicBezTo>
                <a:close/>
                <a:moveTo>
                  <a:pt x="4979491" y="3481785"/>
                </a:moveTo>
                <a:cubicBezTo>
                  <a:pt x="4976316" y="3482579"/>
                  <a:pt x="4973934" y="3482976"/>
                  <a:pt x="4972347" y="3482976"/>
                </a:cubicBezTo>
                <a:cubicBezTo>
                  <a:pt x="4972347" y="3485357"/>
                  <a:pt x="4971553" y="3487341"/>
                  <a:pt x="4969966" y="3488929"/>
                </a:cubicBezTo>
                <a:cubicBezTo>
                  <a:pt x="4973141" y="3490516"/>
                  <a:pt x="4975919" y="3492501"/>
                  <a:pt x="4978300" y="3494882"/>
                </a:cubicBezTo>
                <a:cubicBezTo>
                  <a:pt x="4979094" y="3494882"/>
                  <a:pt x="4979491" y="3495279"/>
                  <a:pt x="4979491" y="3496072"/>
                </a:cubicBezTo>
                <a:cubicBezTo>
                  <a:pt x="4980285" y="3496866"/>
                  <a:pt x="4980681" y="3497263"/>
                  <a:pt x="4980681" y="3497263"/>
                </a:cubicBezTo>
                <a:cubicBezTo>
                  <a:pt x="4983062" y="3492501"/>
                  <a:pt x="4985047" y="3487341"/>
                  <a:pt x="4986634" y="3481785"/>
                </a:cubicBezTo>
                <a:cubicBezTo>
                  <a:pt x="4985047" y="3481785"/>
                  <a:pt x="4982666" y="3481785"/>
                  <a:pt x="4979491" y="3481785"/>
                </a:cubicBezTo>
                <a:close/>
                <a:moveTo>
                  <a:pt x="3455491" y="3481785"/>
                </a:moveTo>
                <a:cubicBezTo>
                  <a:pt x="3452316" y="3482579"/>
                  <a:pt x="3449934" y="3482976"/>
                  <a:pt x="3448347" y="3482976"/>
                </a:cubicBezTo>
                <a:cubicBezTo>
                  <a:pt x="3448347" y="3485357"/>
                  <a:pt x="3447553" y="3487341"/>
                  <a:pt x="3445966" y="3488929"/>
                </a:cubicBezTo>
                <a:cubicBezTo>
                  <a:pt x="3449141" y="3490516"/>
                  <a:pt x="3451919" y="3492501"/>
                  <a:pt x="3454300" y="3494882"/>
                </a:cubicBezTo>
                <a:cubicBezTo>
                  <a:pt x="3455094" y="3494882"/>
                  <a:pt x="3455491" y="3495279"/>
                  <a:pt x="3455491" y="3496072"/>
                </a:cubicBezTo>
                <a:cubicBezTo>
                  <a:pt x="3456285" y="3496866"/>
                  <a:pt x="3456681" y="3497263"/>
                  <a:pt x="3456681" y="3497263"/>
                </a:cubicBezTo>
                <a:cubicBezTo>
                  <a:pt x="3459063" y="3492501"/>
                  <a:pt x="3461047" y="3487341"/>
                  <a:pt x="3462634" y="3481785"/>
                </a:cubicBezTo>
                <a:cubicBezTo>
                  <a:pt x="3461047" y="3481785"/>
                  <a:pt x="3458666" y="3481785"/>
                  <a:pt x="3455491" y="3481785"/>
                </a:cubicBezTo>
                <a:close/>
                <a:moveTo>
                  <a:pt x="5561706" y="3469879"/>
                </a:moveTo>
                <a:cubicBezTo>
                  <a:pt x="5561706" y="3498454"/>
                  <a:pt x="5561310" y="3523060"/>
                  <a:pt x="5560516" y="3543697"/>
                </a:cubicBezTo>
                <a:cubicBezTo>
                  <a:pt x="5577184" y="3529410"/>
                  <a:pt x="5593853" y="3506788"/>
                  <a:pt x="5610522" y="3475832"/>
                </a:cubicBezTo>
                <a:cubicBezTo>
                  <a:pt x="5605759" y="3476626"/>
                  <a:pt x="5599806" y="3477816"/>
                  <a:pt x="5592662" y="3479404"/>
                </a:cubicBezTo>
                <a:cubicBezTo>
                  <a:pt x="5588694" y="3480197"/>
                  <a:pt x="5585916" y="3480594"/>
                  <a:pt x="5584328" y="3480594"/>
                </a:cubicBezTo>
                <a:cubicBezTo>
                  <a:pt x="5581153" y="3480594"/>
                  <a:pt x="5577581" y="3479801"/>
                  <a:pt x="5573612" y="3478213"/>
                </a:cubicBezTo>
                <a:cubicBezTo>
                  <a:pt x="5569644" y="3476626"/>
                  <a:pt x="5565675" y="3473848"/>
                  <a:pt x="5561706" y="3469879"/>
                </a:cubicBezTo>
                <a:close/>
                <a:moveTo>
                  <a:pt x="3168550" y="3468688"/>
                </a:moveTo>
                <a:cubicBezTo>
                  <a:pt x="3161406" y="3471069"/>
                  <a:pt x="3155850" y="3472657"/>
                  <a:pt x="3151881" y="3473451"/>
                </a:cubicBezTo>
                <a:cubicBezTo>
                  <a:pt x="3153469" y="3478213"/>
                  <a:pt x="3154263" y="3482976"/>
                  <a:pt x="3154263" y="3487738"/>
                </a:cubicBezTo>
                <a:cubicBezTo>
                  <a:pt x="3160612" y="3486151"/>
                  <a:pt x="3166169" y="3484960"/>
                  <a:pt x="3170931" y="3484166"/>
                </a:cubicBezTo>
                <a:cubicBezTo>
                  <a:pt x="3170931" y="3480197"/>
                  <a:pt x="3170931" y="3475832"/>
                  <a:pt x="3170931" y="3471069"/>
                </a:cubicBezTo>
                <a:cubicBezTo>
                  <a:pt x="3170931" y="3469482"/>
                  <a:pt x="3170137" y="3468688"/>
                  <a:pt x="3168550" y="3468688"/>
                </a:cubicBezTo>
                <a:close/>
                <a:moveTo>
                  <a:pt x="1949352" y="3468688"/>
                </a:moveTo>
                <a:cubicBezTo>
                  <a:pt x="1942208" y="3471069"/>
                  <a:pt x="1936652" y="3472657"/>
                  <a:pt x="1932682" y="3473451"/>
                </a:cubicBezTo>
                <a:cubicBezTo>
                  <a:pt x="1934270" y="3478213"/>
                  <a:pt x="1935064" y="3482976"/>
                  <a:pt x="1935064" y="3487738"/>
                </a:cubicBezTo>
                <a:cubicBezTo>
                  <a:pt x="1941414" y="3486151"/>
                  <a:pt x="1946970" y="3484960"/>
                  <a:pt x="1951732" y="3484166"/>
                </a:cubicBezTo>
                <a:cubicBezTo>
                  <a:pt x="1951732" y="3480197"/>
                  <a:pt x="1951732" y="3475832"/>
                  <a:pt x="1951732" y="3471069"/>
                </a:cubicBezTo>
                <a:cubicBezTo>
                  <a:pt x="1951732" y="3469482"/>
                  <a:pt x="1950939" y="3468688"/>
                  <a:pt x="1949352" y="3468688"/>
                </a:cubicBezTo>
                <a:close/>
                <a:moveTo>
                  <a:pt x="730152" y="3468688"/>
                </a:moveTo>
                <a:cubicBezTo>
                  <a:pt x="723008" y="3471069"/>
                  <a:pt x="717451" y="3472657"/>
                  <a:pt x="713483" y="3473451"/>
                </a:cubicBezTo>
                <a:cubicBezTo>
                  <a:pt x="715071" y="3478213"/>
                  <a:pt x="715865" y="3482976"/>
                  <a:pt x="715865" y="3487738"/>
                </a:cubicBezTo>
                <a:cubicBezTo>
                  <a:pt x="722214" y="3486151"/>
                  <a:pt x="727771" y="3484960"/>
                  <a:pt x="732533" y="3484166"/>
                </a:cubicBezTo>
                <a:cubicBezTo>
                  <a:pt x="732533" y="3480197"/>
                  <a:pt x="732533" y="3475832"/>
                  <a:pt x="732533" y="3471069"/>
                </a:cubicBezTo>
                <a:cubicBezTo>
                  <a:pt x="732533" y="3469482"/>
                  <a:pt x="731740" y="3468688"/>
                  <a:pt x="730152" y="3468688"/>
                </a:cubicBezTo>
                <a:close/>
                <a:moveTo>
                  <a:pt x="1767186" y="3465116"/>
                </a:moveTo>
                <a:cubicBezTo>
                  <a:pt x="1769170" y="3465116"/>
                  <a:pt x="1770757" y="3465513"/>
                  <a:pt x="1771948" y="3466307"/>
                </a:cubicBezTo>
                <a:cubicBezTo>
                  <a:pt x="1784648" y="3475832"/>
                  <a:pt x="1792586" y="3483769"/>
                  <a:pt x="1795761" y="3490119"/>
                </a:cubicBezTo>
                <a:cubicBezTo>
                  <a:pt x="1795761" y="3490119"/>
                  <a:pt x="1795761" y="3490516"/>
                  <a:pt x="1795761" y="3491310"/>
                </a:cubicBezTo>
                <a:cubicBezTo>
                  <a:pt x="1798142" y="3496866"/>
                  <a:pt x="1798142" y="3501629"/>
                  <a:pt x="1795761" y="3505597"/>
                </a:cubicBezTo>
                <a:cubicBezTo>
                  <a:pt x="1790205" y="3515916"/>
                  <a:pt x="1785839" y="3530998"/>
                  <a:pt x="1782664" y="3550841"/>
                </a:cubicBezTo>
                <a:cubicBezTo>
                  <a:pt x="1778695" y="3566716"/>
                  <a:pt x="1774727" y="3576638"/>
                  <a:pt x="1770757" y="3580607"/>
                </a:cubicBezTo>
                <a:cubicBezTo>
                  <a:pt x="1765201" y="3584576"/>
                  <a:pt x="1759249" y="3584179"/>
                  <a:pt x="1752898" y="3579416"/>
                </a:cubicBezTo>
                <a:cubicBezTo>
                  <a:pt x="1747342" y="3573066"/>
                  <a:pt x="1744961" y="3565922"/>
                  <a:pt x="1745755" y="3557985"/>
                </a:cubicBezTo>
                <a:cubicBezTo>
                  <a:pt x="1743373" y="3557985"/>
                  <a:pt x="1739405" y="3558382"/>
                  <a:pt x="1733849" y="3559176"/>
                </a:cubicBezTo>
                <a:cubicBezTo>
                  <a:pt x="1708448" y="3560763"/>
                  <a:pt x="1690986" y="3561557"/>
                  <a:pt x="1681461" y="3561557"/>
                </a:cubicBezTo>
                <a:cubicBezTo>
                  <a:pt x="1681461" y="3567907"/>
                  <a:pt x="1680270" y="3572669"/>
                  <a:pt x="1677889" y="3575844"/>
                </a:cubicBezTo>
                <a:cubicBezTo>
                  <a:pt x="1675508" y="3579019"/>
                  <a:pt x="1671539" y="3579019"/>
                  <a:pt x="1665983" y="3575844"/>
                </a:cubicBezTo>
                <a:cubicBezTo>
                  <a:pt x="1658839" y="3571876"/>
                  <a:pt x="1654870" y="3565129"/>
                  <a:pt x="1654077" y="3555604"/>
                </a:cubicBezTo>
                <a:cubicBezTo>
                  <a:pt x="1653283" y="3520679"/>
                  <a:pt x="1650108" y="3496072"/>
                  <a:pt x="1644552" y="3481785"/>
                </a:cubicBezTo>
                <a:cubicBezTo>
                  <a:pt x="1642964" y="3478610"/>
                  <a:pt x="1642170" y="3475832"/>
                  <a:pt x="1642170" y="3473451"/>
                </a:cubicBezTo>
                <a:cubicBezTo>
                  <a:pt x="1642964" y="3471863"/>
                  <a:pt x="1644948" y="3471466"/>
                  <a:pt x="1648123" y="3472260"/>
                </a:cubicBezTo>
                <a:cubicBezTo>
                  <a:pt x="1657648" y="3474641"/>
                  <a:pt x="1664792" y="3477419"/>
                  <a:pt x="1669555" y="3480594"/>
                </a:cubicBezTo>
                <a:cubicBezTo>
                  <a:pt x="1685430" y="3478213"/>
                  <a:pt x="1707258" y="3475038"/>
                  <a:pt x="1735039" y="3471069"/>
                </a:cubicBezTo>
                <a:cubicBezTo>
                  <a:pt x="1743770" y="3469482"/>
                  <a:pt x="1752105" y="3467894"/>
                  <a:pt x="1760042" y="3466307"/>
                </a:cubicBezTo>
                <a:cubicBezTo>
                  <a:pt x="1762820" y="3465513"/>
                  <a:pt x="1765201" y="3465116"/>
                  <a:pt x="1767186" y="3465116"/>
                </a:cubicBezTo>
                <a:close/>
                <a:moveTo>
                  <a:pt x="3869828" y="3460354"/>
                </a:moveTo>
                <a:cubicBezTo>
                  <a:pt x="3867447" y="3460354"/>
                  <a:pt x="3862684" y="3461147"/>
                  <a:pt x="3855541" y="3462735"/>
                </a:cubicBezTo>
                <a:cubicBezTo>
                  <a:pt x="3846809" y="3464323"/>
                  <a:pt x="3840063" y="3465513"/>
                  <a:pt x="3835300" y="3466307"/>
                </a:cubicBezTo>
                <a:cubicBezTo>
                  <a:pt x="3837681" y="3480594"/>
                  <a:pt x="3839269" y="3496072"/>
                  <a:pt x="3840063" y="3512741"/>
                </a:cubicBezTo>
                <a:cubicBezTo>
                  <a:pt x="3851175" y="3511948"/>
                  <a:pt x="3861891" y="3510360"/>
                  <a:pt x="3872209" y="3507979"/>
                </a:cubicBezTo>
                <a:cubicBezTo>
                  <a:pt x="3873003" y="3500835"/>
                  <a:pt x="3873797" y="3491310"/>
                  <a:pt x="3874591" y="3479404"/>
                </a:cubicBezTo>
                <a:cubicBezTo>
                  <a:pt x="3875384" y="3473054"/>
                  <a:pt x="3875781" y="3468291"/>
                  <a:pt x="3875781" y="3465116"/>
                </a:cubicBezTo>
                <a:cubicBezTo>
                  <a:pt x="3876575" y="3461941"/>
                  <a:pt x="3874591" y="3460354"/>
                  <a:pt x="3869828" y="3460354"/>
                </a:cubicBezTo>
                <a:close/>
                <a:moveTo>
                  <a:pt x="4325838" y="3457972"/>
                </a:moveTo>
                <a:cubicBezTo>
                  <a:pt x="4344094" y="3457972"/>
                  <a:pt x="4356397" y="3459163"/>
                  <a:pt x="4362747" y="3461544"/>
                </a:cubicBezTo>
                <a:cubicBezTo>
                  <a:pt x="4370684" y="3463132"/>
                  <a:pt x="4375050" y="3469482"/>
                  <a:pt x="4375844" y="3480594"/>
                </a:cubicBezTo>
                <a:cubicBezTo>
                  <a:pt x="4375844" y="3490913"/>
                  <a:pt x="4371875" y="3496072"/>
                  <a:pt x="4363938" y="3496072"/>
                </a:cubicBezTo>
                <a:cubicBezTo>
                  <a:pt x="4360763" y="3496866"/>
                  <a:pt x="4356000" y="3494882"/>
                  <a:pt x="4349650" y="3490119"/>
                </a:cubicBezTo>
                <a:cubicBezTo>
                  <a:pt x="4336950" y="3477419"/>
                  <a:pt x="4328219" y="3468291"/>
                  <a:pt x="4323456" y="3462735"/>
                </a:cubicBezTo>
                <a:cubicBezTo>
                  <a:pt x="4321869" y="3461147"/>
                  <a:pt x="4321075" y="3459957"/>
                  <a:pt x="4321075" y="3459163"/>
                </a:cubicBezTo>
                <a:cubicBezTo>
                  <a:pt x="4321869" y="3458369"/>
                  <a:pt x="4323456" y="3457972"/>
                  <a:pt x="4325838" y="3457972"/>
                </a:cubicBezTo>
                <a:close/>
                <a:moveTo>
                  <a:pt x="7436940" y="3456782"/>
                </a:moveTo>
                <a:cubicBezTo>
                  <a:pt x="7450434" y="3456782"/>
                  <a:pt x="7459166" y="3457179"/>
                  <a:pt x="7463134" y="3457972"/>
                </a:cubicBezTo>
                <a:cubicBezTo>
                  <a:pt x="7472659" y="3461941"/>
                  <a:pt x="7476231" y="3470276"/>
                  <a:pt x="7473850" y="3482976"/>
                </a:cubicBezTo>
                <a:cubicBezTo>
                  <a:pt x="7470675" y="3487738"/>
                  <a:pt x="7465119" y="3488135"/>
                  <a:pt x="7457181" y="3484166"/>
                </a:cubicBezTo>
                <a:cubicBezTo>
                  <a:pt x="7449244" y="3478610"/>
                  <a:pt x="7441703" y="3471069"/>
                  <a:pt x="7434559" y="3461544"/>
                </a:cubicBezTo>
                <a:cubicBezTo>
                  <a:pt x="7432972" y="3459957"/>
                  <a:pt x="7432575" y="3458766"/>
                  <a:pt x="7433368" y="3457972"/>
                </a:cubicBezTo>
                <a:cubicBezTo>
                  <a:pt x="7433368" y="3457179"/>
                  <a:pt x="7434559" y="3456782"/>
                  <a:pt x="7436940" y="3456782"/>
                </a:cubicBezTo>
                <a:close/>
                <a:moveTo>
                  <a:pt x="5977234" y="3454401"/>
                </a:moveTo>
                <a:cubicBezTo>
                  <a:pt x="5970885" y="3455194"/>
                  <a:pt x="5959375" y="3456782"/>
                  <a:pt x="5942706" y="3459163"/>
                </a:cubicBezTo>
                <a:cubicBezTo>
                  <a:pt x="5933181" y="3459957"/>
                  <a:pt x="5926434" y="3460751"/>
                  <a:pt x="5922466" y="3461544"/>
                </a:cubicBezTo>
                <a:cubicBezTo>
                  <a:pt x="5922466" y="3461544"/>
                  <a:pt x="5922466" y="3462338"/>
                  <a:pt x="5922466" y="3463926"/>
                </a:cubicBezTo>
                <a:cubicBezTo>
                  <a:pt x="5923260" y="3465513"/>
                  <a:pt x="5923656" y="3466704"/>
                  <a:pt x="5923656" y="3467497"/>
                </a:cubicBezTo>
                <a:cubicBezTo>
                  <a:pt x="5934769" y="3465910"/>
                  <a:pt x="5945087" y="3463926"/>
                  <a:pt x="5954612" y="3461544"/>
                </a:cubicBezTo>
                <a:cubicBezTo>
                  <a:pt x="5962550" y="3457576"/>
                  <a:pt x="5969694" y="3459560"/>
                  <a:pt x="5976044" y="3467497"/>
                </a:cubicBezTo>
                <a:cubicBezTo>
                  <a:pt x="5979219" y="3472260"/>
                  <a:pt x="5978425" y="3476229"/>
                  <a:pt x="5973662" y="3479404"/>
                </a:cubicBezTo>
                <a:cubicBezTo>
                  <a:pt x="5971281" y="3479404"/>
                  <a:pt x="5966122" y="3479801"/>
                  <a:pt x="5958184" y="3480594"/>
                </a:cubicBezTo>
                <a:cubicBezTo>
                  <a:pt x="5948659" y="3481388"/>
                  <a:pt x="5942706" y="3482182"/>
                  <a:pt x="5940325" y="3482976"/>
                </a:cubicBezTo>
                <a:cubicBezTo>
                  <a:pt x="5935562" y="3482976"/>
                  <a:pt x="5930403" y="3481785"/>
                  <a:pt x="5924847" y="3479404"/>
                </a:cubicBezTo>
                <a:cubicBezTo>
                  <a:pt x="5925641" y="3481785"/>
                  <a:pt x="5926037" y="3484166"/>
                  <a:pt x="5926037" y="3486547"/>
                </a:cubicBezTo>
                <a:cubicBezTo>
                  <a:pt x="5926037" y="3487341"/>
                  <a:pt x="5926434" y="3488532"/>
                  <a:pt x="5927228" y="3490119"/>
                </a:cubicBezTo>
                <a:cubicBezTo>
                  <a:pt x="5943897" y="3488532"/>
                  <a:pt x="5960169" y="3486547"/>
                  <a:pt x="5976044" y="3484166"/>
                </a:cubicBezTo>
                <a:cubicBezTo>
                  <a:pt x="5978425" y="3477022"/>
                  <a:pt x="5980410" y="3468688"/>
                  <a:pt x="5981997" y="3459163"/>
                </a:cubicBezTo>
                <a:cubicBezTo>
                  <a:pt x="5982791" y="3455988"/>
                  <a:pt x="5981203" y="3454401"/>
                  <a:pt x="5977234" y="3454401"/>
                </a:cubicBezTo>
                <a:close/>
                <a:moveTo>
                  <a:pt x="5346203" y="3452019"/>
                </a:moveTo>
                <a:cubicBezTo>
                  <a:pt x="5334297" y="3453607"/>
                  <a:pt x="5323185" y="3455591"/>
                  <a:pt x="5312866" y="3457972"/>
                </a:cubicBezTo>
                <a:cubicBezTo>
                  <a:pt x="5309691" y="3459560"/>
                  <a:pt x="5305722" y="3459560"/>
                  <a:pt x="5300959" y="3457972"/>
                </a:cubicBezTo>
                <a:lnTo>
                  <a:pt x="5300959" y="3473451"/>
                </a:lnTo>
                <a:cubicBezTo>
                  <a:pt x="5314453" y="3471863"/>
                  <a:pt x="5325169" y="3469482"/>
                  <a:pt x="5333106" y="3466307"/>
                </a:cubicBezTo>
                <a:cubicBezTo>
                  <a:pt x="5337075" y="3465513"/>
                  <a:pt x="5341044" y="3466307"/>
                  <a:pt x="5345012" y="3468688"/>
                </a:cubicBezTo>
                <a:cubicBezTo>
                  <a:pt x="5348981" y="3470276"/>
                  <a:pt x="5352156" y="3473054"/>
                  <a:pt x="5354537" y="3477022"/>
                </a:cubicBezTo>
                <a:cubicBezTo>
                  <a:pt x="5354537" y="3474641"/>
                  <a:pt x="5354141" y="3471069"/>
                  <a:pt x="5353347" y="3466307"/>
                </a:cubicBezTo>
                <a:cubicBezTo>
                  <a:pt x="5353347" y="3461544"/>
                  <a:pt x="5353347" y="3458369"/>
                  <a:pt x="5353347" y="3456782"/>
                </a:cubicBezTo>
                <a:cubicBezTo>
                  <a:pt x="5352553" y="3452813"/>
                  <a:pt x="5350172" y="3451226"/>
                  <a:pt x="5346203" y="3452019"/>
                </a:cubicBezTo>
                <a:close/>
                <a:moveTo>
                  <a:pt x="6495156" y="3449638"/>
                </a:moveTo>
                <a:cubicBezTo>
                  <a:pt x="6495156" y="3452813"/>
                  <a:pt x="6495553" y="3456782"/>
                  <a:pt x="6496347" y="3461544"/>
                </a:cubicBezTo>
                <a:cubicBezTo>
                  <a:pt x="6498728" y="3460751"/>
                  <a:pt x="6501903" y="3460354"/>
                  <a:pt x="6505872" y="3460354"/>
                </a:cubicBezTo>
                <a:cubicBezTo>
                  <a:pt x="6509841" y="3459560"/>
                  <a:pt x="6512619" y="3459163"/>
                  <a:pt x="6514206" y="3459163"/>
                </a:cubicBezTo>
                <a:cubicBezTo>
                  <a:pt x="6514206" y="3456782"/>
                  <a:pt x="6514603" y="3454401"/>
                  <a:pt x="6515397" y="3452019"/>
                </a:cubicBezTo>
                <a:cubicBezTo>
                  <a:pt x="6508253" y="3452019"/>
                  <a:pt x="6501506" y="3451226"/>
                  <a:pt x="6495156" y="3449638"/>
                </a:cubicBezTo>
                <a:close/>
                <a:moveTo>
                  <a:pt x="4971156" y="3449638"/>
                </a:moveTo>
                <a:cubicBezTo>
                  <a:pt x="4971156" y="3452813"/>
                  <a:pt x="4971553" y="3456782"/>
                  <a:pt x="4972347" y="3461544"/>
                </a:cubicBezTo>
                <a:cubicBezTo>
                  <a:pt x="4974728" y="3460751"/>
                  <a:pt x="4977903" y="3460354"/>
                  <a:pt x="4981872" y="3460354"/>
                </a:cubicBezTo>
                <a:cubicBezTo>
                  <a:pt x="4985841" y="3459560"/>
                  <a:pt x="4988619" y="3459163"/>
                  <a:pt x="4990206" y="3459163"/>
                </a:cubicBezTo>
                <a:cubicBezTo>
                  <a:pt x="4990206" y="3456782"/>
                  <a:pt x="4990603" y="3454401"/>
                  <a:pt x="4991397" y="3452019"/>
                </a:cubicBezTo>
                <a:cubicBezTo>
                  <a:pt x="4984253" y="3452019"/>
                  <a:pt x="4977506" y="3451226"/>
                  <a:pt x="4971156" y="3449638"/>
                </a:cubicBezTo>
                <a:close/>
                <a:moveTo>
                  <a:pt x="3447156" y="3449638"/>
                </a:moveTo>
                <a:cubicBezTo>
                  <a:pt x="3447156" y="3452813"/>
                  <a:pt x="3447553" y="3456782"/>
                  <a:pt x="3448347" y="3461544"/>
                </a:cubicBezTo>
                <a:cubicBezTo>
                  <a:pt x="3450728" y="3460751"/>
                  <a:pt x="3453903" y="3460354"/>
                  <a:pt x="3457872" y="3460354"/>
                </a:cubicBezTo>
                <a:cubicBezTo>
                  <a:pt x="3461841" y="3459560"/>
                  <a:pt x="3464619" y="3459163"/>
                  <a:pt x="3466206" y="3459163"/>
                </a:cubicBezTo>
                <a:cubicBezTo>
                  <a:pt x="3466206" y="3456782"/>
                  <a:pt x="3466603" y="3454401"/>
                  <a:pt x="3467397" y="3452019"/>
                </a:cubicBezTo>
                <a:cubicBezTo>
                  <a:pt x="3460253" y="3452019"/>
                  <a:pt x="3453506" y="3451226"/>
                  <a:pt x="3447156" y="3449638"/>
                </a:cubicBezTo>
                <a:close/>
                <a:moveTo>
                  <a:pt x="6568975" y="3446066"/>
                </a:moveTo>
                <a:cubicBezTo>
                  <a:pt x="6567388" y="3446860"/>
                  <a:pt x="6564212" y="3447257"/>
                  <a:pt x="6559450" y="3447257"/>
                </a:cubicBezTo>
                <a:cubicBezTo>
                  <a:pt x="6555482" y="3448051"/>
                  <a:pt x="6552306" y="3448447"/>
                  <a:pt x="6549925" y="3448447"/>
                </a:cubicBezTo>
                <a:cubicBezTo>
                  <a:pt x="6549925" y="3449241"/>
                  <a:pt x="6549925" y="3450432"/>
                  <a:pt x="6549925" y="3452019"/>
                </a:cubicBezTo>
                <a:cubicBezTo>
                  <a:pt x="6549131" y="3454401"/>
                  <a:pt x="6548734" y="3456385"/>
                  <a:pt x="6548734" y="3457972"/>
                </a:cubicBezTo>
                <a:cubicBezTo>
                  <a:pt x="6555878" y="3457179"/>
                  <a:pt x="6562228" y="3456782"/>
                  <a:pt x="6567784" y="3456782"/>
                </a:cubicBezTo>
                <a:cubicBezTo>
                  <a:pt x="6567784" y="3455194"/>
                  <a:pt x="6568181" y="3453210"/>
                  <a:pt x="6568975" y="3450829"/>
                </a:cubicBezTo>
                <a:cubicBezTo>
                  <a:pt x="6568975" y="3448447"/>
                  <a:pt x="6568975" y="3446860"/>
                  <a:pt x="6568975" y="3446066"/>
                </a:cubicBezTo>
                <a:close/>
                <a:moveTo>
                  <a:pt x="5044975" y="3446066"/>
                </a:moveTo>
                <a:cubicBezTo>
                  <a:pt x="5043388" y="3446860"/>
                  <a:pt x="5040212" y="3447257"/>
                  <a:pt x="5035450" y="3447257"/>
                </a:cubicBezTo>
                <a:cubicBezTo>
                  <a:pt x="5031482" y="3448051"/>
                  <a:pt x="5028306" y="3448447"/>
                  <a:pt x="5025925" y="3448447"/>
                </a:cubicBezTo>
                <a:cubicBezTo>
                  <a:pt x="5025925" y="3449241"/>
                  <a:pt x="5025925" y="3450432"/>
                  <a:pt x="5025925" y="3452019"/>
                </a:cubicBezTo>
                <a:cubicBezTo>
                  <a:pt x="5025131" y="3454401"/>
                  <a:pt x="5024734" y="3456385"/>
                  <a:pt x="5024734" y="3457972"/>
                </a:cubicBezTo>
                <a:cubicBezTo>
                  <a:pt x="5031878" y="3457179"/>
                  <a:pt x="5038228" y="3456782"/>
                  <a:pt x="5043784" y="3456782"/>
                </a:cubicBezTo>
                <a:cubicBezTo>
                  <a:pt x="5043784" y="3455194"/>
                  <a:pt x="5044181" y="3453210"/>
                  <a:pt x="5044975" y="3450829"/>
                </a:cubicBezTo>
                <a:cubicBezTo>
                  <a:pt x="5044975" y="3448447"/>
                  <a:pt x="5044975" y="3446860"/>
                  <a:pt x="5044975" y="3446066"/>
                </a:cubicBezTo>
                <a:close/>
                <a:moveTo>
                  <a:pt x="3761481" y="3446066"/>
                </a:moveTo>
                <a:cubicBezTo>
                  <a:pt x="3759894" y="3446860"/>
                  <a:pt x="3758703" y="3447257"/>
                  <a:pt x="3757909" y="3447257"/>
                </a:cubicBezTo>
                <a:cubicBezTo>
                  <a:pt x="3752353" y="3464719"/>
                  <a:pt x="3746003" y="3481388"/>
                  <a:pt x="3738859" y="3497263"/>
                </a:cubicBezTo>
                <a:cubicBezTo>
                  <a:pt x="3734097" y="3507582"/>
                  <a:pt x="3728937" y="3517107"/>
                  <a:pt x="3723381" y="3525838"/>
                </a:cubicBezTo>
                <a:cubicBezTo>
                  <a:pt x="3724175" y="3525838"/>
                  <a:pt x="3724572" y="3525838"/>
                  <a:pt x="3724572" y="3525838"/>
                </a:cubicBezTo>
                <a:cubicBezTo>
                  <a:pt x="3733303" y="3527426"/>
                  <a:pt x="3741241" y="3529410"/>
                  <a:pt x="3748384" y="3531791"/>
                </a:cubicBezTo>
                <a:cubicBezTo>
                  <a:pt x="3750766" y="3531791"/>
                  <a:pt x="3752353" y="3530998"/>
                  <a:pt x="3753147" y="3529410"/>
                </a:cubicBezTo>
                <a:cubicBezTo>
                  <a:pt x="3762672" y="3504010"/>
                  <a:pt x="3768228" y="3478213"/>
                  <a:pt x="3769816" y="3452019"/>
                </a:cubicBezTo>
                <a:cubicBezTo>
                  <a:pt x="3769816" y="3447257"/>
                  <a:pt x="3768228" y="3445273"/>
                  <a:pt x="3765053" y="3446066"/>
                </a:cubicBezTo>
                <a:cubicBezTo>
                  <a:pt x="3764259" y="3446066"/>
                  <a:pt x="3763069" y="3446066"/>
                  <a:pt x="3761481" y="3446066"/>
                </a:cubicBezTo>
                <a:close/>
                <a:moveTo>
                  <a:pt x="3520975" y="3446066"/>
                </a:moveTo>
                <a:cubicBezTo>
                  <a:pt x="3519388" y="3446860"/>
                  <a:pt x="3516213" y="3447257"/>
                  <a:pt x="3511450" y="3447257"/>
                </a:cubicBezTo>
                <a:cubicBezTo>
                  <a:pt x="3507481" y="3448051"/>
                  <a:pt x="3504306" y="3448447"/>
                  <a:pt x="3501925" y="3448447"/>
                </a:cubicBezTo>
                <a:cubicBezTo>
                  <a:pt x="3501925" y="3449241"/>
                  <a:pt x="3501925" y="3450432"/>
                  <a:pt x="3501925" y="3452019"/>
                </a:cubicBezTo>
                <a:cubicBezTo>
                  <a:pt x="3501131" y="3454401"/>
                  <a:pt x="3500734" y="3456385"/>
                  <a:pt x="3500734" y="3457972"/>
                </a:cubicBezTo>
                <a:cubicBezTo>
                  <a:pt x="3507878" y="3457179"/>
                  <a:pt x="3514228" y="3456782"/>
                  <a:pt x="3519784" y="3456782"/>
                </a:cubicBezTo>
                <a:cubicBezTo>
                  <a:pt x="3519784" y="3455194"/>
                  <a:pt x="3520181" y="3453210"/>
                  <a:pt x="3520975" y="3450829"/>
                </a:cubicBezTo>
                <a:cubicBezTo>
                  <a:pt x="3520975" y="3448447"/>
                  <a:pt x="3520975" y="3446860"/>
                  <a:pt x="3520975" y="3446066"/>
                </a:cubicBezTo>
                <a:close/>
                <a:moveTo>
                  <a:pt x="7515522" y="3442494"/>
                </a:moveTo>
                <a:cubicBezTo>
                  <a:pt x="7512346" y="3442494"/>
                  <a:pt x="7507982" y="3443288"/>
                  <a:pt x="7502424" y="3444876"/>
                </a:cubicBezTo>
                <a:cubicBezTo>
                  <a:pt x="7492106" y="3445669"/>
                  <a:pt x="7484169" y="3446463"/>
                  <a:pt x="7478612" y="3447257"/>
                </a:cubicBezTo>
                <a:cubicBezTo>
                  <a:pt x="7496075" y="3452019"/>
                  <a:pt x="7506394" y="3457179"/>
                  <a:pt x="7509568" y="3462735"/>
                </a:cubicBezTo>
                <a:cubicBezTo>
                  <a:pt x="7510362" y="3461147"/>
                  <a:pt x="7512346" y="3457972"/>
                  <a:pt x="7515522" y="3453210"/>
                </a:cubicBezTo>
                <a:cubicBezTo>
                  <a:pt x="7517109" y="3450829"/>
                  <a:pt x="7517903" y="3449241"/>
                  <a:pt x="7517903" y="3448447"/>
                </a:cubicBezTo>
                <a:cubicBezTo>
                  <a:pt x="7518697" y="3446066"/>
                  <a:pt x="7519094" y="3444479"/>
                  <a:pt x="7519094" y="3443685"/>
                </a:cubicBezTo>
                <a:cubicBezTo>
                  <a:pt x="7519094" y="3442891"/>
                  <a:pt x="7517903" y="3442494"/>
                  <a:pt x="7515522" y="3442494"/>
                </a:cubicBezTo>
                <a:close/>
                <a:moveTo>
                  <a:pt x="6809481" y="3435351"/>
                </a:moveTo>
                <a:cubicBezTo>
                  <a:pt x="6807100" y="3435351"/>
                  <a:pt x="6803925" y="3435748"/>
                  <a:pt x="6799956" y="3436541"/>
                </a:cubicBezTo>
                <a:cubicBezTo>
                  <a:pt x="6795194" y="3437335"/>
                  <a:pt x="6791622" y="3438129"/>
                  <a:pt x="6789241" y="3438922"/>
                </a:cubicBezTo>
                <a:cubicBezTo>
                  <a:pt x="6790828" y="3447654"/>
                  <a:pt x="6792019" y="3455591"/>
                  <a:pt x="6792812" y="3462735"/>
                </a:cubicBezTo>
                <a:cubicBezTo>
                  <a:pt x="6794400" y="3462735"/>
                  <a:pt x="6796384" y="3462338"/>
                  <a:pt x="6798766" y="3461544"/>
                </a:cubicBezTo>
                <a:cubicBezTo>
                  <a:pt x="6804322" y="3460751"/>
                  <a:pt x="6808291" y="3459957"/>
                  <a:pt x="6810672" y="3459163"/>
                </a:cubicBezTo>
                <a:cubicBezTo>
                  <a:pt x="6812259" y="3449638"/>
                  <a:pt x="6813053" y="3442494"/>
                  <a:pt x="6813053" y="3437732"/>
                </a:cubicBezTo>
                <a:cubicBezTo>
                  <a:pt x="6813847" y="3435351"/>
                  <a:pt x="6812657" y="3434557"/>
                  <a:pt x="6809481" y="3435351"/>
                </a:cubicBezTo>
                <a:close/>
                <a:moveTo>
                  <a:pt x="1359992" y="3435351"/>
                </a:moveTo>
                <a:cubicBezTo>
                  <a:pt x="1352054" y="3436144"/>
                  <a:pt x="1336974" y="3437335"/>
                  <a:pt x="1314748" y="3438922"/>
                </a:cubicBezTo>
                <a:cubicBezTo>
                  <a:pt x="1316336" y="3439716"/>
                  <a:pt x="1318717" y="3440510"/>
                  <a:pt x="1321892" y="3441304"/>
                </a:cubicBezTo>
                <a:cubicBezTo>
                  <a:pt x="1326655" y="3442891"/>
                  <a:pt x="1329830" y="3444082"/>
                  <a:pt x="1331417" y="3444876"/>
                </a:cubicBezTo>
                <a:cubicBezTo>
                  <a:pt x="1341736" y="3450432"/>
                  <a:pt x="1344911" y="3458766"/>
                  <a:pt x="1340942" y="3469879"/>
                </a:cubicBezTo>
                <a:cubicBezTo>
                  <a:pt x="1342529" y="3469879"/>
                  <a:pt x="1344911" y="3469482"/>
                  <a:pt x="1348086" y="3468688"/>
                </a:cubicBezTo>
                <a:cubicBezTo>
                  <a:pt x="1350467" y="3468688"/>
                  <a:pt x="1352054" y="3468688"/>
                  <a:pt x="1352849" y="3468688"/>
                </a:cubicBezTo>
                <a:cubicBezTo>
                  <a:pt x="1359992" y="3455988"/>
                  <a:pt x="1365152" y="3444876"/>
                  <a:pt x="1368327" y="3435351"/>
                </a:cubicBezTo>
                <a:cubicBezTo>
                  <a:pt x="1365152" y="3435351"/>
                  <a:pt x="1362374" y="3435351"/>
                  <a:pt x="1359992" y="3435351"/>
                </a:cubicBezTo>
                <a:close/>
                <a:moveTo>
                  <a:pt x="5990033" y="3432969"/>
                </a:moveTo>
                <a:cubicBezTo>
                  <a:pt x="5992216" y="3432969"/>
                  <a:pt x="5994300" y="3433366"/>
                  <a:pt x="5996284" y="3434160"/>
                </a:cubicBezTo>
                <a:cubicBezTo>
                  <a:pt x="6005809" y="3438129"/>
                  <a:pt x="6014144" y="3444082"/>
                  <a:pt x="6021287" y="3452019"/>
                </a:cubicBezTo>
                <a:cubicBezTo>
                  <a:pt x="6023669" y="3455988"/>
                  <a:pt x="6023669" y="3459560"/>
                  <a:pt x="6021287" y="3462735"/>
                </a:cubicBezTo>
                <a:cubicBezTo>
                  <a:pt x="6016525" y="3465910"/>
                  <a:pt x="6010175" y="3477816"/>
                  <a:pt x="6002237" y="3498454"/>
                </a:cubicBezTo>
                <a:cubicBezTo>
                  <a:pt x="5998269" y="3506391"/>
                  <a:pt x="5992316" y="3509963"/>
                  <a:pt x="5984378" y="3509169"/>
                </a:cubicBezTo>
                <a:cubicBezTo>
                  <a:pt x="5979616" y="3506788"/>
                  <a:pt x="5976441" y="3504407"/>
                  <a:pt x="5974853" y="3502026"/>
                </a:cubicBezTo>
                <a:cubicBezTo>
                  <a:pt x="5972472" y="3502026"/>
                  <a:pt x="5969297" y="3502423"/>
                  <a:pt x="5965328" y="3503216"/>
                </a:cubicBezTo>
                <a:cubicBezTo>
                  <a:pt x="5968503" y="3505597"/>
                  <a:pt x="5970488" y="3508772"/>
                  <a:pt x="5971281" y="3512741"/>
                </a:cubicBezTo>
                <a:cubicBezTo>
                  <a:pt x="5972075" y="3512741"/>
                  <a:pt x="5972472" y="3512741"/>
                  <a:pt x="5972472" y="3512741"/>
                </a:cubicBezTo>
                <a:cubicBezTo>
                  <a:pt x="5995491" y="3511154"/>
                  <a:pt x="6012159" y="3508772"/>
                  <a:pt x="6022478" y="3505597"/>
                </a:cubicBezTo>
                <a:cubicBezTo>
                  <a:pt x="6026447" y="3504010"/>
                  <a:pt x="6030019" y="3504010"/>
                  <a:pt x="6033194" y="3505597"/>
                </a:cubicBezTo>
                <a:cubicBezTo>
                  <a:pt x="6042719" y="3509566"/>
                  <a:pt x="6048672" y="3514329"/>
                  <a:pt x="6051053" y="3519885"/>
                </a:cubicBezTo>
                <a:cubicBezTo>
                  <a:pt x="6054228" y="3523060"/>
                  <a:pt x="6055022" y="3525838"/>
                  <a:pt x="6053434" y="3528219"/>
                </a:cubicBezTo>
                <a:cubicBezTo>
                  <a:pt x="6051847" y="3530601"/>
                  <a:pt x="6048672" y="3531791"/>
                  <a:pt x="6043909" y="3531791"/>
                </a:cubicBezTo>
                <a:cubicBezTo>
                  <a:pt x="6011366" y="3531791"/>
                  <a:pt x="5986363" y="3532188"/>
                  <a:pt x="5968900" y="3532982"/>
                </a:cubicBezTo>
                <a:cubicBezTo>
                  <a:pt x="5968900" y="3536157"/>
                  <a:pt x="5968900" y="3539729"/>
                  <a:pt x="5968900" y="3543697"/>
                </a:cubicBezTo>
                <a:cubicBezTo>
                  <a:pt x="5968900" y="3566716"/>
                  <a:pt x="5964137" y="3588148"/>
                  <a:pt x="5954612" y="3607991"/>
                </a:cubicBezTo>
                <a:cubicBezTo>
                  <a:pt x="5953819" y="3609579"/>
                  <a:pt x="5953025" y="3610372"/>
                  <a:pt x="5952231" y="3610372"/>
                </a:cubicBezTo>
                <a:cubicBezTo>
                  <a:pt x="5950644" y="3610372"/>
                  <a:pt x="5949453" y="3609579"/>
                  <a:pt x="5948659" y="3607991"/>
                </a:cubicBezTo>
                <a:cubicBezTo>
                  <a:pt x="5941516" y="3590529"/>
                  <a:pt x="5937547" y="3571082"/>
                  <a:pt x="5936753" y="3549651"/>
                </a:cubicBezTo>
                <a:cubicBezTo>
                  <a:pt x="5936753" y="3544888"/>
                  <a:pt x="5936753" y="3540126"/>
                  <a:pt x="5936753" y="3535363"/>
                </a:cubicBezTo>
                <a:cubicBezTo>
                  <a:pt x="5931991" y="3536157"/>
                  <a:pt x="5925244" y="3536951"/>
                  <a:pt x="5916512" y="3537744"/>
                </a:cubicBezTo>
                <a:cubicBezTo>
                  <a:pt x="5904606" y="3539332"/>
                  <a:pt x="5896272" y="3540523"/>
                  <a:pt x="5891509" y="3541316"/>
                </a:cubicBezTo>
                <a:cubicBezTo>
                  <a:pt x="5885953" y="3542904"/>
                  <a:pt x="5881984" y="3542507"/>
                  <a:pt x="5879603" y="3540126"/>
                </a:cubicBezTo>
                <a:cubicBezTo>
                  <a:pt x="5874841" y="3537744"/>
                  <a:pt x="5869682" y="3533776"/>
                  <a:pt x="5864125" y="3528219"/>
                </a:cubicBezTo>
                <a:cubicBezTo>
                  <a:pt x="5861744" y="3524251"/>
                  <a:pt x="5862934" y="3521869"/>
                  <a:pt x="5867697" y="3521076"/>
                </a:cubicBezTo>
                <a:cubicBezTo>
                  <a:pt x="5870872" y="3521076"/>
                  <a:pt x="5876825" y="3520679"/>
                  <a:pt x="5885556" y="3519885"/>
                </a:cubicBezTo>
                <a:cubicBezTo>
                  <a:pt x="5896669" y="3519091"/>
                  <a:pt x="5904210" y="3518694"/>
                  <a:pt x="5908178" y="3518694"/>
                </a:cubicBezTo>
                <a:cubicBezTo>
                  <a:pt x="5919291" y="3517107"/>
                  <a:pt x="5928816" y="3515916"/>
                  <a:pt x="5936753" y="3515122"/>
                </a:cubicBezTo>
                <a:cubicBezTo>
                  <a:pt x="5936753" y="3514329"/>
                  <a:pt x="5936357" y="3512741"/>
                  <a:pt x="5935562" y="3510360"/>
                </a:cubicBezTo>
                <a:cubicBezTo>
                  <a:pt x="5935562" y="3507979"/>
                  <a:pt x="5935166" y="3506391"/>
                  <a:pt x="5934372" y="3505597"/>
                </a:cubicBezTo>
                <a:cubicBezTo>
                  <a:pt x="5931991" y="3505597"/>
                  <a:pt x="5929609" y="3505994"/>
                  <a:pt x="5927228" y="3506788"/>
                </a:cubicBezTo>
                <a:cubicBezTo>
                  <a:pt x="5926434" y="3508376"/>
                  <a:pt x="5926037" y="3509963"/>
                  <a:pt x="5926037" y="3511551"/>
                </a:cubicBezTo>
                <a:cubicBezTo>
                  <a:pt x="5925244" y="3515519"/>
                  <a:pt x="5921672" y="3516313"/>
                  <a:pt x="5915322" y="3513932"/>
                </a:cubicBezTo>
                <a:cubicBezTo>
                  <a:pt x="5909766" y="3510757"/>
                  <a:pt x="5906194" y="3505597"/>
                  <a:pt x="5904606" y="3498454"/>
                </a:cubicBezTo>
                <a:cubicBezTo>
                  <a:pt x="5904606" y="3497660"/>
                  <a:pt x="5904606" y="3496469"/>
                  <a:pt x="5904606" y="3494882"/>
                </a:cubicBezTo>
                <a:cubicBezTo>
                  <a:pt x="5903813" y="3490119"/>
                  <a:pt x="5902225" y="3483373"/>
                  <a:pt x="5899844" y="3474641"/>
                </a:cubicBezTo>
                <a:cubicBezTo>
                  <a:pt x="5897462" y="3462735"/>
                  <a:pt x="5895081" y="3455194"/>
                  <a:pt x="5892700" y="3452019"/>
                </a:cubicBezTo>
                <a:cubicBezTo>
                  <a:pt x="5890319" y="3450432"/>
                  <a:pt x="5889525" y="3448447"/>
                  <a:pt x="5890319" y="3446066"/>
                </a:cubicBezTo>
                <a:cubicBezTo>
                  <a:pt x="5892700" y="3443685"/>
                  <a:pt x="5895081" y="3442891"/>
                  <a:pt x="5897462" y="3443685"/>
                </a:cubicBezTo>
                <a:cubicBezTo>
                  <a:pt x="5899050" y="3443685"/>
                  <a:pt x="5901034" y="3443685"/>
                  <a:pt x="5903416" y="3443685"/>
                </a:cubicBezTo>
                <a:cubicBezTo>
                  <a:pt x="5906591" y="3444479"/>
                  <a:pt x="5908575" y="3444876"/>
                  <a:pt x="5909369" y="3444876"/>
                </a:cubicBezTo>
                <a:cubicBezTo>
                  <a:pt x="5911750" y="3444876"/>
                  <a:pt x="5915322" y="3444479"/>
                  <a:pt x="5920084" y="3443685"/>
                </a:cubicBezTo>
                <a:cubicBezTo>
                  <a:pt x="5933578" y="3442891"/>
                  <a:pt x="5943897" y="3441701"/>
                  <a:pt x="5951041" y="3440113"/>
                </a:cubicBezTo>
                <a:cubicBezTo>
                  <a:pt x="5963741" y="3438526"/>
                  <a:pt x="5974457" y="3436541"/>
                  <a:pt x="5983187" y="3434160"/>
                </a:cubicBezTo>
                <a:cubicBezTo>
                  <a:pt x="5985569" y="3433366"/>
                  <a:pt x="5987851" y="3432969"/>
                  <a:pt x="5990033" y="3432969"/>
                </a:cubicBezTo>
                <a:close/>
                <a:moveTo>
                  <a:pt x="514946" y="3428504"/>
                </a:moveTo>
                <a:cubicBezTo>
                  <a:pt x="517526" y="3428703"/>
                  <a:pt x="519808" y="3429397"/>
                  <a:pt x="521792" y="3430588"/>
                </a:cubicBezTo>
                <a:cubicBezTo>
                  <a:pt x="525761" y="3432969"/>
                  <a:pt x="528539" y="3436144"/>
                  <a:pt x="530127" y="3440113"/>
                </a:cubicBezTo>
                <a:cubicBezTo>
                  <a:pt x="530920" y="3444876"/>
                  <a:pt x="529729" y="3448051"/>
                  <a:pt x="526555" y="3449638"/>
                </a:cubicBezTo>
                <a:cubicBezTo>
                  <a:pt x="521792" y="3451226"/>
                  <a:pt x="516633" y="3452019"/>
                  <a:pt x="511076" y="3452019"/>
                </a:cubicBezTo>
                <a:cubicBezTo>
                  <a:pt x="508695" y="3452813"/>
                  <a:pt x="505917" y="3453210"/>
                  <a:pt x="502742" y="3453210"/>
                </a:cubicBezTo>
                <a:cubicBezTo>
                  <a:pt x="503536" y="3454004"/>
                  <a:pt x="505123" y="3455194"/>
                  <a:pt x="507505" y="3456782"/>
                </a:cubicBezTo>
                <a:cubicBezTo>
                  <a:pt x="509092" y="3458369"/>
                  <a:pt x="510283" y="3459560"/>
                  <a:pt x="511076" y="3460354"/>
                </a:cubicBezTo>
                <a:cubicBezTo>
                  <a:pt x="512664" y="3462735"/>
                  <a:pt x="513458" y="3465513"/>
                  <a:pt x="513458" y="3468688"/>
                </a:cubicBezTo>
                <a:cubicBezTo>
                  <a:pt x="523777" y="3467894"/>
                  <a:pt x="532905" y="3466307"/>
                  <a:pt x="540842" y="3463926"/>
                </a:cubicBezTo>
                <a:cubicBezTo>
                  <a:pt x="547192" y="3462338"/>
                  <a:pt x="554336" y="3463529"/>
                  <a:pt x="562273" y="3467497"/>
                </a:cubicBezTo>
                <a:cubicBezTo>
                  <a:pt x="567830" y="3471466"/>
                  <a:pt x="571798" y="3475435"/>
                  <a:pt x="574180" y="3479404"/>
                </a:cubicBezTo>
                <a:cubicBezTo>
                  <a:pt x="576561" y="3484960"/>
                  <a:pt x="575370" y="3488929"/>
                  <a:pt x="570608" y="3491310"/>
                </a:cubicBezTo>
                <a:cubicBezTo>
                  <a:pt x="568226" y="3492104"/>
                  <a:pt x="561877" y="3492104"/>
                  <a:pt x="551558" y="3491310"/>
                </a:cubicBezTo>
                <a:cubicBezTo>
                  <a:pt x="546795" y="3491310"/>
                  <a:pt x="543223" y="3491310"/>
                  <a:pt x="540842" y="3491310"/>
                </a:cubicBezTo>
                <a:cubicBezTo>
                  <a:pt x="529729" y="3491310"/>
                  <a:pt x="520205" y="3491707"/>
                  <a:pt x="512267" y="3492501"/>
                </a:cubicBezTo>
                <a:cubicBezTo>
                  <a:pt x="511473" y="3514726"/>
                  <a:pt x="511473" y="3538538"/>
                  <a:pt x="512267" y="3563938"/>
                </a:cubicBezTo>
                <a:cubicBezTo>
                  <a:pt x="513061" y="3578226"/>
                  <a:pt x="505917" y="3589735"/>
                  <a:pt x="490836" y="3598466"/>
                </a:cubicBezTo>
                <a:cubicBezTo>
                  <a:pt x="486073" y="3601641"/>
                  <a:pt x="481708" y="3601244"/>
                  <a:pt x="477739" y="3597276"/>
                </a:cubicBezTo>
                <a:cubicBezTo>
                  <a:pt x="476945" y="3595688"/>
                  <a:pt x="475358" y="3592910"/>
                  <a:pt x="472977" y="3588941"/>
                </a:cubicBezTo>
                <a:cubicBezTo>
                  <a:pt x="471389" y="3584972"/>
                  <a:pt x="469801" y="3581797"/>
                  <a:pt x="468214" y="3579416"/>
                </a:cubicBezTo>
                <a:cubicBezTo>
                  <a:pt x="462658" y="3570685"/>
                  <a:pt x="455117" y="3562747"/>
                  <a:pt x="445592" y="3555604"/>
                </a:cubicBezTo>
                <a:cubicBezTo>
                  <a:pt x="444004" y="3554810"/>
                  <a:pt x="443211" y="3554016"/>
                  <a:pt x="443211" y="3553222"/>
                </a:cubicBezTo>
                <a:cubicBezTo>
                  <a:pt x="444004" y="3552429"/>
                  <a:pt x="445195" y="3552032"/>
                  <a:pt x="446783" y="3552032"/>
                </a:cubicBezTo>
                <a:cubicBezTo>
                  <a:pt x="451545" y="3552032"/>
                  <a:pt x="459086" y="3552826"/>
                  <a:pt x="469405" y="3554413"/>
                </a:cubicBezTo>
                <a:cubicBezTo>
                  <a:pt x="462261" y="3552826"/>
                  <a:pt x="463452" y="3552826"/>
                  <a:pt x="472977" y="3554413"/>
                </a:cubicBezTo>
                <a:cubicBezTo>
                  <a:pt x="478533" y="3555207"/>
                  <a:pt x="480914" y="3553222"/>
                  <a:pt x="480120" y="3548460"/>
                </a:cubicBezTo>
                <a:cubicBezTo>
                  <a:pt x="480120" y="3525441"/>
                  <a:pt x="479723" y="3507979"/>
                  <a:pt x="478930" y="3496072"/>
                </a:cubicBezTo>
                <a:cubicBezTo>
                  <a:pt x="478136" y="3496072"/>
                  <a:pt x="477342" y="3496072"/>
                  <a:pt x="476548" y="3496072"/>
                </a:cubicBezTo>
                <a:cubicBezTo>
                  <a:pt x="474167" y="3496072"/>
                  <a:pt x="470198" y="3496469"/>
                  <a:pt x="464642" y="3497263"/>
                </a:cubicBezTo>
                <a:cubicBezTo>
                  <a:pt x="447973" y="3498851"/>
                  <a:pt x="436067" y="3500438"/>
                  <a:pt x="428923" y="3502026"/>
                </a:cubicBezTo>
                <a:cubicBezTo>
                  <a:pt x="433686" y="3502819"/>
                  <a:pt x="439639" y="3504010"/>
                  <a:pt x="446783" y="3505597"/>
                </a:cubicBezTo>
                <a:cubicBezTo>
                  <a:pt x="449164" y="3506391"/>
                  <a:pt x="451148" y="3506788"/>
                  <a:pt x="452736" y="3506788"/>
                </a:cubicBezTo>
                <a:cubicBezTo>
                  <a:pt x="460673" y="3510757"/>
                  <a:pt x="465039" y="3516710"/>
                  <a:pt x="465833" y="3524647"/>
                </a:cubicBezTo>
                <a:cubicBezTo>
                  <a:pt x="465833" y="3533379"/>
                  <a:pt x="463055" y="3539729"/>
                  <a:pt x="457498" y="3543697"/>
                </a:cubicBezTo>
                <a:cubicBezTo>
                  <a:pt x="455117" y="3545285"/>
                  <a:pt x="451942" y="3545285"/>
                  <a:pt x="447973" y="3543697"/>
                </a:cubicBezTo>
                <a:cubicBezTo>
                  <a:pt x="441623" y="3540523"/>
                  <a:pt x="436464" y="3534569"/>
                  <a:pt x="432495" y="3525838"/>
                </a:cubicBezTo>
                <a:cubicBezTo>
                  <a:pt x="429320" y="3518694"/>
                  <a:pt x="425351" y="3511551"/>
                  <a:pt x="420589" y="3504407"/>
                </a:cubicBezTo>
                <a:cubicBezTo>
                  <a:pt x="420589" y="3503613"/>
                  <a:pt x="420589" y="3503216"/>
                  <a:pt x="420589" y="3503216"/>
                </a:cubicBezTo>
                <a:cubicBezTo>
                  <a:pt x="419001" y="3503216"/>
                  <a:pt x="417017" y="3503613"/>
                  <a:pt x="414636" y="3504407"/>
                </a:cubicBezTo>
                <a:cubicBezTo>
                  <a:pt x="409080" y="3504407"/>
                  <a:pt x="405508" y="3503613"/>
                  <a:pt x="403920" y="3502026"/>
                </a:cubicBezTo>
                <a:cubicBezTo>
                  <a:pt x="399158" y="3498851"/>
                  <a:pt x="394793" y="3494882"/>
                  <a:pt x="390823" y="3490119"/>
                </a:cubicBezTo>
                <a:cubicBezTo>
                  <a:pt x="387648" y="3486151"/>
                  <a:pt x="387648" y="3483769"/>
                  <a:pt x="390823" y="3482976"/>
                </a:cubicBezTo>
                <a:cubicBezTo>
                  <a:pt x="390823" y="3482976"/>
                  <a:pt x="391220" y="3482976"/>
                  <a:pt x="392014" y="3482976"/>
                </a:cubicBezTo>
                <a:cubicBezTo>
                  <a:pt x="399951" y="3481388"/>
                  <a:pt x="408286" y="3480594"/>
                  <a:pt x="417017" y="3480594"/>
                </a:cubicBezTo>
                <a:cubicBezTo>
                  <a:pt x="429717" y="3480594"/>
                  <a:pt x="449958" y="3478610"/>
                  <a:pt x="477739" y="3474641"/>
                </a:cubicBezTo>
                <a:lnTo>
                  <a:pt x="477739" y="3473451"/>
                </a:lnTo>
                <a:cubicBezTo>
                  <a:pt x="476945" y="3466307"/>
                  <a:pt x="475358" y="3461147"/>
                  <a:pt x="472977" y="3457972"/>
                </a:cubicBezTo>
                <a:cubicBezTo>
                  <a:pt x="465833" y="3460354"/>
                  <a:pt x="459086" y="3462735"/>
                  <a:pt x="452736" y="3465116"/>
                </a:cubicBezTo>
                <a:cubicBezTo>
                  <a:pt x="449561" y="3466704"/>
                  <a:pt x="445195" y="3466307"/>
                  <a:pt x="439639" y="3463926"/>
                </a:cubicBezTo>
                <a:cubicBezTo>
                  <a:pt x="438845" y="3463926"/>
                  <a:pt x="438448" y="3463926"/>
                  <a:pt x="438448" y="3463926"/>
                </a:cubicBezTo>
                <a:cubicBezTo>
                  <a:pt x="437655" y="3463132"/>
                  <a:pt x="436067" y="3461941"/>
                  <a:pt x="433686" y="3460354"/>
                </a:cubicBezTo>
                <a:cubicBezTo>
                  <a:pt x="430511" y="3457972"/>
                  <a:pt x="427336" y="3455194"/>
                  <a:pt x="424161" y="3452019"/>
                </a:cubicBezTo>
                <a:cubicBezTo>
                  <a:pt x="421780" y="3448051"/>
                  <a:pt x="422573" y="3445669"/>
                  <a:pt x="426542" y="3444876"/>
                </a:cubicBezTo>
                <a:cubicBezTo>
                  <a:pt x="436861" y="3444082"/>
                  <a:pt x="461467" y="3439319"/>
                  <a:pt x="500361" y="3430588"/>
                </a:cubicBezTo>
                <a:cubicBezTo>
                  <a:pt x="503536" y="3429794"/>
                  <a:pt x="505520" y="3429397"/>
                  <a:pt x="506314" y="3429397"/>
                </a:cubicBezTo>
                <a:cubicBezTo>
                  <a:pt x="509489" y="3428604"/>
                  <a:pt x="512366" y="3428306"/>
                  <a:pt x="514946" y="3428504"/>
                </a:cubicBezTo>
                <a:close/>
                <a:moveTo>
                  <a:pt x="1724324" y="3423444"/>
                </a:moveTo>
                <a:cubicBezTo>
                  <a:pt x="1713211" y="3425826"/>
                  <a:pt x="1702098" y="3427810"/>
                  <a:pt x="1690986" y="3429397"/>
                </a:cubicBezTo>
                <a:lnTo>
                  <a:pt x="1693367" y="3443685"/>
                </a:lnTo>
                <a:cubicBezTo>
                  <a:pt x="1704480" y="3442097"/>
                  <a:pt x="1714798" y="3440113"/>
                  <a:pt x="1724324" y="3437732"/>
                </a:cubicBezTo>
                <a:lnTo>
                  <a:pt x="1726704" y="3437732"/>
                </a:lnTo>
                <a:cubicBezTo>
                  <a:pt x="1726704" y="3436144"/>
                  <a:pt x="1727101" y="3434160"/>
                  <a:pt x="1727895" y="3431779"/>
                </a:cubicBezTo>
                <a:cubicBezTo>
                  <a:pt x="1727895" y="3430191"/>
                  <a:pt x="1728292" y="3428207"/>
                  <a:pt x="1729086" y="3425826"/>
                </a:cubicBezTo>
                <a:cubicBezTo>
                  <a:pt x="1728292" y="3423444"/>
                  <a:pt x="1726704" y="3422651"/>
                  <a:pt x="1724324" y="3423444"/>
                </a:cubicBezTo>
                <a:close/>
                <a:moveTo>
                  <a:pt x="166986" y="3423444"/>
                </a:moveTo>
                <a:cubicBezTo>
                  <a:pt x="176511" y="3423444"/>
                  <a:pt x="186829" y="3424635"/>
                  <a:pt x="197942" y="3427016"/>
                </a:cubicBezTo>
                <a:cubicBezTo>
                  <a:pt x="198736" y="3427016"/>
                  <a:pt x="199133" y="3427016"/>
                  <a:pt x="199133" y="3427016"/>
                </a:cubicBezTo>
                <a:cubicBezTo>
                  <a:pt x="213421" y="3431779"/>
                  <a:pt x="217786" y="3441701"/>
                  <a:pt x="212230" y="3456782"/>
                </a:cubicBezTo>
                <a:cubicBezTo>
                  <a:pt x="206673" y="3463926"/>
                  <a:pt x="199530" y="3464323"/>
                  <a:pt x="190799" y="3457972"/>
                </a:cubicBezTo>
                <a:cubicBezTo>
                  <a:pt x="187624" y="3456385"/>
                  <a:pt x="182464" y="3450829"/>
                  <a:pt x="175320" y="3441304"/>
                </a:cubicBezTo>
                <a:cubicBezTo>
                  <a:pt x="170558" y="3434954"/>
                  <a:pt x="166986" y="3430588"/>
                  <a:pt x="164605" y="3428207"/>
                </a:cubicBezTo>
                <a:cubicBezTo>
                  <a:pt x="163017" y="3426619"/>
                  <a:pt x="162621" y="3425429"/>
                  <a:pt x="163414" y="3424635"/>
                </a:cubicBezTo>
                <a:cubicBezTo>
                  <a:pt x="163414" y="3424635"/>
                  <a:pt x="164605" y="3424238"/>
                  <a:pt x="166986" y="3423444"/>
                </a:cubicBezTo>
                <a:close/>
                <a:moveTo>
                  <a:pt x="87214" y="3423444"/>
                </a:moveTo>
                <a:cubicBezTo>
                  <a:pt x="96739" y="3426619"/>
                  <a:pt x="105867" y="3432176"/>
                  <a:pt x="114599" y="3440113"/>
                </a:cubicBezTo>
                <a:cubicBezTo>
                  <a:pt x="115392" y="3443288"/>
                  <a:pt x="114202" y="3446066"/>
                  <a:pt x="111026" y="3448447"/>
                </a:cubicBezTo>
                <a:cubicBezTo>
                  <a:pt x="109439" y="3450035"/>
                  <a:pt x="101501" y="3455591"/>
                  <a:pt x="87214" y="3465116"/>
                </a:cubicBezTo>
                <a:cubicBezTo>
                  <a:pt x="91977" y="3476229"/>
                  <a:pt x="95548" y="3490119"/>
                  <a:pt x="97930" y="3506788"/>
                </a:cubicBezTo>
                <a:cubicBezTo>
                  <a:pt x="100311" y="3548857"/>
                  <a:pt x="89198" y="3577432"/>
                  <a:pt x="64593" y="3592513"/>
                </a:cubicBezTo>
                <a:cubicBezTo>
                  <a:pt x="58242" y="3595688"/>
                  <a:pt x="53877" y="3593704"/>
                  <a:pt x="51495" y="3586560"/>
                </a:cubicBezTo>
                <a:cubicBezTo>
                  <a:pt x="45145" y="3572272"/>
                  <a:pt x="37605" y="3561557"/>
                  <a:pt x="28874" y="3554413"/>
                </a:cubicBezTo>
                <a:cubicBezTo>
                  <a:pt x="27286" y="3553619"/>
                  <a:pt x="26889" y="3552429"/>
                  <a:pt x="27683" y="3550841"/>
                </a:cubicBezTo>
                <a:cubicBezTo>
                  <a:pt x="28476" y="3550048"/>
                  <a:pt x="29667" y="3550048"/>
                  <a:pt x="31255" y="3550841"/>
                </a:cubicBezTo>
                <a:cubicBezTo>
                  <a:pt x="33636" y="3551635"/>
                  <a:pt x="38002" y="3552429"/>
                  <a:pt x="44352" y="3553222"/>
                </a:cubicBezTo>
                <a:cubicBezTo>
                  <a:pt x="49908" y="3554016"/>
                  <a:pt x="53877" y="3554413"/>
                  <a:pt x="56258" y="3554413"/>
                </a:cubicBezTo>
                <a:cubicBezTo>
                  <a:pt x="60226" y="3554413"/>
                  <a:pt x="62608" y="3553222"/>
                  <a:pt x="63402" y="3550841"/>
                </a:cubicBezTo>
                <a:cubicBezTo>
                  <a:pt x="66577" y="3541316"/>
                  <a:pt x="68164" y="3530601"/>
                  <a:pt x="68164" y="3518694"/>
                </a:cubicBezTo>
                <a:cubicBezTo>
                  <a:pt x="48320" y="3533776"/>
                  <a:pt x="27286" y="3545285"/>
                  <a:pt x="5061" y="3553222"/>
                </a:cubicBezTo>
                <a:cubicBezTo>
                  <a:pt x="1886" y="3554016"/>
                  <a:pt x="298" y="3554016"/>
                  <a:pt x="298" y="3553222"/>
                </a:cubicBezTo>
                <a:cubicBezTo>
                  <a:pt x="-495" y="3552429"/>
                  <a:pt x="298" y="3551238"/>
                  <a:pt x="2680" y="3549651"/>
                </a:cubicBezTo>
                <a:cubicBezTo>
                  <a:pt x="25699" y="3532188"/>
                  <a:pt x="45542" y="3509169"/>
                  <a:pt x="62211" y="3480594"/>
                </a:cubicBezTo>
                <a:cubicBezTo>
                  <a:pt x="61417" y="3479801"/>
                  <a:pt x="61020" y="3479404"/>
                  <a:pt x="61020" y="3479404"/>
                </a:cubicBezTo>
                <a:cubicBezTo>
                  <a:pt x="45939" y="3486547"/>
                  <a:pt x="31255" y="3491707"/>
                  <a:pt x="16967" y="3494882"/>
                </a:cubicBezTo>
                <a:cubicBezTo>
                  <a:pt x="13792" y="3495676"/>
                  <a:pt x="12205" y="3495676"/>
                  <a:pt x="12205" y="3494882"/>
                </a:cubicBezTo>
                <a:cubicBezTo>
                  <a:pt x="11411" y="3494088"/>
                  <a:pt x="12205" y="3492898"/>
                  <a:pt x="14586" y="3491310"/>
                </a:cubicBezTo>
                <a:cubicBezTo>
                  <a:pt x="29667" y="3483373"/>
                  <a:pt x="42764" y="3474244"/>
                  <a:pt x="53877" y="3463926"/>
                </a:cubicBezTo>
                <a:cubicBezTo>
                  <a:pt x="47527" y="3454401"/>
                  <a:pt x="39589" y="3445669"/>
                  <a:pt x="30064" y="3437732"/>
                </a:cubicBezTo>
                <a:cubicBezTo>
                  <a:pt x="28476" y="3436144"/>
                  <a:pt x="28080" y="3434954"/>
                  <a:pt x="28874" y="3434160"/>
                </a:cubicBezTo>
                <a:cubicBezTo>
                  <a:pt x="29667" y="3433366"/>
                  <a:pt x="31652" y="3432969"/>
                  <a:pt x="34826" y="3432969"/>
                </a:cubicBezTo>
                <a:cubicBezTo>
                  <a:pt x="49114" y="3434557"/>
                  <a:pt x="61020" y="3438922"/>
                  <a:pt x="70545" y="3446066"/>
                </a:cubicBezTo>
                <a:cubicBezTo>
                  <a:pt x="74514" y="3442097"/>
                  <a:pt x="77292" y="3436541"/>
                  <a:pt x="78880" y="3429397"/>
                </a:cubicBezTo>
                <a:cubicBezTo>
                  <a:pt x="80467" y="3424635"/>
                  <a:pt x="83246" y="3422651"/>
                  <a:pt x="87214" y="3423444"/>
                </a:cubicBezTo>
                <a:close/>
                <a:moveTo>
                  <a:pt x="4347269" y="3422254"/>
                </a:moveTo>
                <a:cubicBezTo>
                  <a:pt x="4348856" y="3422254"/>
                  <a:pt x="4351634" y="3422651"/>
                  <a:pt x="4355603" y="3423444"/>
                </a:cubicBezTo>
                <a:cubicBezTo>
                  <a:pt x="4369891" y="3424238"/>
                  <a:pt x="4378622" y="3425429"/>
                  <a:pt x="4381797" y="3427016"/>
                </a:cubicBezTo>
                <a:cubicBezTo>
                  <a:pt x="4392909" y="3431779"/>
                  <a:pt x="4397672" y="3441304"/>
                  <a:pt x="4396085" y="3455591"/>
                </a:cubicBezTo>
                <a:cubicBezTo>
                  <a:pt x="4392116" y="3465116"/>
                  <a:pt x="4385766" y="3467497"/>
                  <a:pt x="4377035" y="3462735"/>
                </a:cubicBezTo>
                <a:cubicBezTo>
                  <a:pt x="4369891" y="3456385"/>
                  <a:pt x="4360763" y="3446066"/>
                  <a:pt x="4349650" y="3431779"/>
                </a:cubicBezTo>
                <a:cubicBezTo>
                  <a:pt x="4347269" y="3429397"/>
                  <a:pt x="4345681" y="3427810"/>
                  <a:pt x="4344888" y="3427016"/>
                </a:cubicBezTo>
                <a:cubicBezTo>
                  <a:pt x="4343300" y="3425429"/>
                  <a:pt x="4342506" y="3424238"/>
                  <a:pt x="4342506" y="3423444"/>
                </a:cubicBezTo>
                <a:cubicBezTo>
                  <a:pt x="4343300" y="3422651"/>
                  <a:pt x="4344888" y="3422254"/>
                  <a:pt x="4347269" y="3422254"/>
                </a:cubicBezTo>
                <a:close/>
                <a:moveTo>
                  <a:pt x="6517778" y="3417491"/>
                </a:moveTo>
                <a:cubicBezTo>
                  <a:pt x="6508253" y="3418285"/>
                  <a:pt x="6499125" y="3419872"/>
                  <a:pt x="6490394" y="3422254"/>
                </a:cubicBezTo>
                <a:cubicBezTo>
                  <a:pt x="6490394" y="3423047"/>
                  <a:pt x="6490791" y="3424238"/>
                  <a:pt x="6491584" y="3425826"/>
                </a:cubicBezTo>
                <a:cubicBezTo>
                  <a:pt x="6491584" y="3427413"/>
                  <a:pt x="6491584" y="3428604"/>
                  <a:pt x="6491584" y="3429397"/>
                </a:cubicBezTo>
                <a:cubicBezTo>
                  <a:pt x="6498728" y="3429397"/>
                  <a:pt x="6507062" y="3428604"/>
                  <a:pt x="6516587" y="3427016"/>
                </a:cubicBezTo>
                <a:cubicBezTo>
                  <a:pt x="6516587" y="3422254"/>
                  <a:pt x="6516984" y="3419079"/>
                  <a:pt x="6517778" y="3417491"/>
                </a:cubicBezTo>
                <a:close/>
                <a:moveTo>
                  <a:pt x="4993778" y="3417491"/>
                </a:moveTo>
                <a:cubicBezTo>
                  <a:pt x="4984253" y="3418285"/>
                  <a:pt x="4975125" y="3419872"/>
                  <a:pt x="4966394" y="3422254"/>
                </a:cubicBezTo>
                <a:cubicBezTo>
                  <a:pt x="4966394" y="3423047"/>
                  <a:pt x="4966791" y="3424238"/>
                  <a:pt x="4967584" y="3425826"/>
                </a:cubicBezTo>
                <a:cubicBezTo>
                  <a:pt x="4967584" y="3427413"/>
                  <a:pt x="4967584" y="3428604"/>
                  <a:pt x="4967584" y="3429397"/>
                </a:cubicBezTo>
                <a:cubicBezTo>
                  <a:pt x="4974728" y="3429397"/>
                  <a:pt x="4983062" y="3428604"/>
                  <a:pt x="4992587" y="3427016"/>
                </a:cubicBezTo>
                <a:cubicBezTo>
                  <a:pt x="4992587" y="3422254"/>
                  <a:pt x="4992984" y="3419079"/>
                  <a:pt x="4993778" y="3417491"/>
                </a:cubicBezTo>
                <a:close/>
                <a:moveTo>
                  <a:pt x="3469778" y="3417491"/>
                </a:moveTo>
                <a:cubicBezTo>
                  <a:pt x="3460253" y="3418285"/>
                  <a:pt x="3451125" y="3419872"/>
                  <a:pt x="3442394" y="3422254"/>
                </a:cubicBezTo>
                <a:cubicBezTo>
                  <a:pt x="3442394" y="3423047"/>
                  <a:pt x="3442791" y="3424238"/>
                  <a:pt x="3443584" y="3425826"/>
                </a:cubicBezTo>
                <a:cubicBezTo>
                  <a:pt x="3443584" y="3427413"/>
                  <a:pt x="3443584" y="3428604"/>
                  <a:pt x="3443584" y="3429397"/>
                </a:cubicBezTo>
                <a:cubicBezTo>
                  <a:pt x="3450728" y="3429397"/>
                  <a:pt x="3459063" y="3428604"/>
                  <a:pt x="3468588" y="3427016"/>
                </a:cubicBezTo>
                <a:cubicBezTo>
                  <a:pt x="3468588" y="3422254"/>
                  <a:pt x="3468984" y="3419079"/>
                  <a:pt x="3469778" y="3417491"/>
                </a:cubicBezTo>
                <a:close/>
                <a:moveTo>
                  <a:pt x="2554189" y="3413919"/>
                </a:moveTo>
                <a:cubicBezTo>
                  <a:pt x="2565301" y="3416301"/>
                  <a:pt x="2575223" y="3421857"/>
                  <a:pt x="2583954" y="3430588"/>
                </a:cubicBezTo>
                <a:cubicBezTo>
                  <a:pt x="2587923" y="3433763"/>
                  <a:pt x="2587130" y="3438526"/>
                  <a:pt x="2581573" y="3444876"/>
                </a:cubicBezTo>
                <a:cubicBezTo>
                  <a:pt x="2580779" y="3447257"/>
                  <a:pt x="2578795" y="3450829"/>
                  <a:pt x="2575620" y="3455591"/>
                </a:cubicBezTo>
                <a:cubicBezTo>
                  <a:pt x="2573239" y="3460354"/>
                  <a:pt x="2571254" y="3463926"/>
                  <a:pt x="2569667" y="3466307"/>
                </a:cubicBezTo>
                <a:cubicBezTo>
                  <a:pt x="2572842" y="3465513"/>
                  <a:pt x="2576810" y="3465116"/>
                  <a:pt x="2581573" y="3465116"/>
                </a:cubicBezTo>
                <a:cubicBezTo>
                  <a:pt x="2587130" y="3464323"/>
                  <a:pt x="2591098" y="3463926"/>
                  <a:pt x="2593479" y="3463926"/>
                </a:cubicBezTo>
                <a:cubicBezTo>
                  <a:pt x="2593479" y="3463132"/>
                  <a:pt x="2593876" y="3461544"/>
                  <a:pt x="2594670" y="3459163"/>
                </a:cubicBezTo>
                <a:cubicBezTo>
                  <a:pt x="2594670" y="3457576"/>
                  <a:pt x="2594670" y="3456385"/>
                  <a:pt x="2594670" y="3455591"/>
                </a:cubicBezTo>
                <a:cubicBezTo>
                  <a:pt x="2593876" y="3450035"/>
                  <a:pt x="2596257" y="3448051"/>
                  <a:pt x="2601813" y="3449638"/>
                </a:cubicBezTo>
                <a:cubicBezTo>
                  <a:pt x="2608163" y="3452019"/>
                  <a:pt x="2613720" y="3455988"/>
                  <a:pt x="2618483" y="3461544"/>
                </a:cubicBezTo>
                <a:cubicBezTo>
                  <a:pt x="2628008" y="3460751"/>
                  <a:pt x="2638723" y="3459560"/>
                  <a:pt x="2650629" y="3457972"/>
                </a:cubicBezTo>
                <a:cubicBezTo>
                  <a:pt x="2655392" y="3457179"/>
                  <a:pt x="2658964" y="3456782"/>
                  <a:pt x="2661345" y="3456782"/>
                </a:cubicBezTo>
                <a:cubicBezTo>
                  <a:pt x="2669282" y="3455194"/>
                  <a:pt x="2676028" y="3455591"/>
                  <a:pt x="2681584" y="3457972"/>
                </a:cubicBezTo>
                <a:cubicBezTo>
                  <a:pt x="2691903" y="3461941"/>
                  <a:pt x="2699444" y="3469085"/>
                  <a:pt x="2704206" y="3479404"/>
                </a:cubicBezTo>
                <a:cubicBezTo>
                  <a:pt x="2706588" y="3487341"/>
                  <a:pt x="2703810" y="3490913"/>
                  <a:pt x="2695872" y="3490119"/>
                </a:cubicBezTo>
                <a:cubicBezTo>
                  <a:pt x="2673647" y="3486944"/>
                  <a:pt x="2649439" y="3485754"/>
                  <a:pt x="2623245" y="3486547"/>
                </a:cubicBezTo>
                <a:cubicBezTo>
                  <a:pt x="2622451" y="3488135"/>
                  <a:pt x="2620863" y="3491310"/>
                  <a:pt x="2618483" y="3496072"/>
                </a:cubicBezTo>
                <a:cubicBezTo>
                  <a:pt x="2616101" y="3500041"/>
                  <a:pt x="2614117" y="3503216"/>
                  <a:pt x="2612529" y="3505597"/>
                </a:cubicBezTo>
                <a:cubicBezTo>
                  <a:pt x="2609354" y="3512741"/>
                  <a:pt x="2605782" y="3519091"/>
                  <a:pt x="2601813" y="3524647"/>
                </a:cubicBezTo>
                <a:cubicBezTo>
                  <a:pt x="2620070" y="3530998"/>
                  <a:pt x="2635945" y="3539332"/>
                  <a:pt x="2649439" y="3549651"/>
                </a:cubicBezTo>
                <a:cubicBezTo>
                  <a:pt x="2658964" y="3562351"/>
                  <a:pt x="2660154" y="3575844"/>
                  <a:pt x="2653010" y="3590132"/>
                </a:cubicBezTo>
                <a:cubicBezTo>
                  <a:pt x="2646660" y="3594894"/>
                  <a:pt x="2640310" y="3594497"/>
                  <a:pt x="2633961" y="3588941"/>
                </a:cubicBezTo>
                <a:cubicBezTo>
                  <a:pt x="2618879" y="3574654"/>
                  <a:pt x="2601020" y="3560763"/>
                  <a:pt x="2580382" y="3547269"/>
                </a:cubicBezTo>
                <a:cubicBezTo>
                  <a:pt x="2578001" y="3549651"/>
                  <a:pt x="2575223" y="3552032"/>
                  <a:pt x="2572048" y="3554413"/>
                </a:cubicBezTo>
                <a:cubicBezTo>
                  <a:pt x="2552204" y="3568701"/>
                  <a:pt x="2523629" y="3577829"/>
                  <a:pt x="2486323" y="3581797"/>
                </a:cubicBezTo>
                <a:cubicBezTo>
                  <a:pt x="2482354" y="3581797"/>
                  <a:pt x="2479973" y="3581004"/>
                  <a:pt x="2479179" y="3579416"/>
                </a:cubicBezTo>
                <a:cubicBezTo>
                  <a:pt x="2478385" y="3577829"/>
                  <a:pt x="2479973" y="3576241"/>
                  <a:pt x="2483942" y="3574654"/>
                </a:cubicBezTo>
                <a:cubicBezTo>
                  <a:pt x="2510930" y="3565922"/>
                  <a:pt x="2534345" y="3551635"/>
                  <a:pt x="2554189" y="3531791"/>
                </a:cubicBezTo>
                <a:cubicBezTo>
                  <a:pt x="2551807" y="3530204"/>
                  <a:pt x="2547839" y="3528219"/>
                  <a:pt x="2542282" y="3525838"/>
                </a:cubicBezTo>
                <a:cubicBezTo>
                  <a:pt x="2536726" y="3523457"/>
                  <a:pt x="2529186" y="3520282"/>
                  <a:pt x="2519661" y="3516313"/>
                </a:cubicBezTo>
                <a:cubicBezTo>
                  <a:pt x="2515692" y="3514726"/>
                  <a:pt x="2515295" y="3511551"/>
                  <a:pt x="2518470" y="3506788"/>
                </a:cubicBezTo>
                <a:cubicBezTo>
                  <a:pt x="2520057" y="3502819"/>
                  <a:pt x="2522438" y="3498454"/>
                  <a:pt x="2525613" y="3493691"/>
                </a:cubicBezTo>
                <a:cubicBezTo>
                  <a:pt x="2504182" y="3496072"/>
                  <a:pt x="2487514" y="3498454"/>
                  <a:pt x="2475607" y="3500835"/>
                </a:cubicBezTo>
                <a:cubicBezTo>
                  <a:pt x="2470051" y="3502423"/>
                  <a:pt x="2466082" y="3501629"/>
                  <a:pt x="2463701" y="3498454"/>
                </a:cubicBezTo>
                <a:cubicBezTo>
                  <a:pt x="2457351" y="3494485"/>
                  <a:pt x="2451398" y="3488929"/>
                  <a:pt x="2445842" y="3481785"/>
                </a:cubicBezTo>
                <a:cubicBezTo>
                  <a:pt x="2444254" y="3480197"/>
                  <a:pt x="2443857" y="3478610"/>
                  <a:pt x="2444651" y="3477022"/>
                </a:cubicBezTo>
                <a:cubicBezTo>
                  <a:pt x="2445445" y="3475435"/>
                  <a:pt x="2447032" y="3474641"/>
                  <a:pt x="2449414" y="3474641"/>
                </a:cubicBezTo>
                <a:cubicBezTo>
                  <a:pt x="2458939" y="3474641"/>
                  <a:pt x="2475607" y="3473848"/>
                  <a:pt x="2499420" y="3472260"/>
                </a:cubicBezTo>
                <a:cubicBezTo>
                  <a:pt x="2508151" y="3470672"/>
                  <a:pt x="2520455" y="3469482"/>
                  <a:pt x="2536329" y="3468688"/>
                </a:cubicBezTo>
                <a:cubicBezTo>
                  <a:pt x="2538711" y="3462338"/>
                  <a:pt x="2541091" y="3456385"/>
                  <a:pt x="2543473" y="3450829"/>
                </a:cubicBezTo>
                <a:cubicBezTo>
                  <a:pt x="2547442" y="3438922"/>
                  <a:pt x="2548632" y="3428207"/>
                  <a:pt x="2547045" y="3418682"/>
                </a:cubicBezTo>
                <a:cubicBezTo>
                  <a:pt x="2546251" y="3415507"/>
                  <a:pt x="2548632" y="3413919"/>
                  <a:pt x="2554189" y="3413919"/>
                </a:cubicBezTo>
                <a:close/>
                <a:moveTo>
                  <a:pt x="6567784" y="3411538"/>
                </a:moveTo>
                <a:lnTo>
                  <a:pt x="6552306" y="3412729"/>
                </a:lnTo>
                <a:cubicBezTo>
                  <a:pt x="6552306" y="3415110"/>
                  <a:pt x="6552306" y="3417491"/>
                  <a:pt x="6552306" y="3419872"/>
                </a:cubicBezTo>
                <a:cubicBezTo>
                  <a:pt x="6553100" y="3419872"/>
                  <a:pt x="6554291" y="3419872"/>
                  <a:pt x="6555878" y="3419872"/>
                </a:cubicBezTo>
                <a:cubicBezTo>
                  <a:pt x="6558259" y="3420666"/>
                  <a:pt x="6560244" y="3421063"/>
                  <a:pt x="6561831" y="3421063"/>
                </a:cubicBezTo>
                <a:cubicBezTo>
                  <a:pt x="6565800" y="3421857"/>
                  <a:pt x="6569372" y="3423047"/>
                  <a:pt x="6572547" y="3424635"/>
                </a:cubicBezTo>
                <a:cubicBezTo>
                  <a:pt x="6572547" y="3421460"/>
                  <a:pt x="6572944" y="3418682"/>
                  <a:pt x="6573737" y="3416301"/>
                </a:cubicBezTo>
                <a:cubicBezTo>
                  <a:pt x="6573737" y="3412332"/>
                  <a:pt x="6571753" y="3410744"/>
                  <a:pt x="6567784" y="3411538"/>
                </a:cubicBezTo>
                <a:close/>
                <a:moveTo>
                  <a:pt x="5043784" y="3411538"/>
                </a:moveTo>
                <a:lnTo>
                  <a:pt x="5028306" y="3412729"/>
                </a:lnTo>
                <a:cubicBezTo>
                  <a:pt x="5028306" y="3415110"/>
                  <a:pt x="5028306" y="3417491"/>
                  <a:pt x="5028306" y="3419872"/>
                </a:cubicBezTo>
                <a:cubicBezTo>
                  <a:pt x="5029100" y="3419872"/>
                  <a:pt x="5030291" y="3419872"/>
                  <a:pt x="5031878" y="3419872"/>
                </a:cubicBezTo>
                <a:cubicBezTo>
                  <a:pt x="5034259" y="3420666"/>
                  <a:pt x="5036244" y="3421063"/>
                  <a:pt x="5037831" y="3421063"/>
                </a:cubicBezTo>
                <a:cubicBezTo>
                  <a:pt x="5041800" y="3421857"/>
                  <a:pt x="5045372" y="3423047"/>
                  <a:pt x="5048547" y="3424635"/>
                </a:cubicBezTo>
                <a:cubicBezTo>
                  <a:pt x="5048547" y="3421460"/>
                  <a:pt x="5048944" y="3418682"/>
                  <a:pt x="5049737" y="3416301"/>
                </a:cubicBezTo>
                <a:cubicBezTo>
                  <a:pt x="5049737" y="3412332"/>
                  <a:pt x="5047753" y="3410744"/>
                  <a:pt x="5043784" y="3411538"/>
                </a:cubicBezTo>
                <a:close/>
                <a:moveTo>
                  <a:pt x="3519784" y="3411538"/>
                </a:moveTo>
                <a:lnTo>
                  <a:pt x="3504306" y="3412729"/>
                </a:lnTo>
                <a:cubicBezTo>
                  <a:pt x="3504306" y="3415110"/>
                  <a:pt x="3504306" y="3417491"/>
                  <a:pt x="3504306" y="3419872"/>
                </a:cubicBezTo>
                <a:cubicBezTo>
                  <a:pt x="3505100" y="3419872"/>
                  <a:pt x="3506291" y="3419872"/>
                  <a:pt x="3507878" y="3419872"/>
                </a:cubicBezTo>
                <a:cubicBezTo>
                  <a:pt x="3510259" y="3420666"/>
                  <a:pt x="3512244" y="3421063"/>
                  <a:pt x="3513831" y="3421063"/>
                </a:cubicBezTo>
                <a:cubicBezTo>
                  <a:pt x="3517800" y="3421857"/>
                  <a:pt x="3521372" y="3423047"/>
                  <a:pt x="3524547" y="3424635"/>
                </a:cubicBezTo>
                <a:cubicBezTo>
                  <a:pt x="3524547" y="3421460"/>
                  <a:pt x="3524944" y="3418682"/>
                  <a:pt x="3525738" y="3416301"/>
                </a:cubicBezTo>
                <a:cubicBezTo>
                  <a:pt x="3525738" y="3412332"/>
                  <a:pt x="3523753" y="3410744"/>
                  <a:pt x="3519784" y="3411538"/>
                </a:cubicBezTo>
                <a:close/>
                <a:moveTo>
                  <a:pt x="3188791" y="3407966"/>
                </a:moveTo>
                <a:cubicBezTo>
                  <a:pt x="3168947" y="3412729"/>
                  <a:pt x="3151881" y="3415904"/>
                  <a:pt x="3137594" y="3417491"/>
                </a:cubicBezTo>
                <a:cubicBezTo>
                  <a:pt x="3136800" y="3422254"/>
                  <a:pt x="3136403" y="3426619"/>
                  <a:pt x="3136403" y="3430588"/>
                </a:cubicBezTo>
                <a:cubicBezTo>
                  <a:pt x="3141166" y="3429794"/>
                  <a:pt x="3147913" y="3428207"/>
                  <a:pt x="3156644" y="3425826"/>
                </a:cubicBezTo>
                <a:cubicBezTo>
                  <a:pt x="3162200" y="3424238"/>
                  <a:pt x="3166169" y="3423047"/>
                  <a:pt x="3168550" y="3422254"/>
                </a:cubicBezTo>
                <a:cubicBezTo>
                  <a:pt x="3169344" y="3422254"/>
                  <a:pt x="3170931" y="3422254"/>
                  <a:pt x="3173313" y="3422254"/>
                </a:cubicBezTo>
                <a:cubicBezTo>
                  <a:pt x="3177281" y="3420666"/>
                  <a:pt x="3180060" y="3420666"/>
                  <a:pt x="3181647" y="3422254"/>
                </a:cubicBezTo>
                <a:cubicBezTo>
                  <a:pt x="3185616" y="3424635"/>
                  <a:pt x="3189187" y="3427016"/>
                  <a:pt x="3192363" y="3429397"/>
                </a:cubicBezTo>
                <a:cubicBezTo>
                  <a:pt x="3193950" y="3432572"/>
                  <a:pt x="3193553" y="3434954"/>
                  <a:pt x="3191172" y="3436541"/>
                </a:cubicBezTo>
                <a:cubicBezTo>
                  <a:pt x="3180060" y="3441304"/>
                  <a:pt x="3168947" y="3444479"/>
                  <a:pt x="3157834" y="3446066"/>
                </a:cubicBezTo>
                <a:cubicBezTo>
                  <a:pt x="3153866" y="3447654"/>
                  <a:pt x="3150294" y="3447257"/>
                  <a:pt x="3147119" y="3444876"/>
                </a:cubicBezTo>
                <a:cubicBezTo>
                  <a:pt x="3142356" y="3443288"/>
                  <a:pt x="3138784" y="3441304"/>
                  <a:pt x="3136403" y="3438922"/>
                </a:cubicBezTo>
                <a:cubicBezTo>
                  <a:pt x="3135609" y="3444479"/>
                  <a:pt x="3134419" y="3450432"/>
                  <a:pt x="3132831" y="3456782"/>
                </a:cubicBezTo>
                <a:cubicBezTo>
                  <a:pt x="3134419" y="3456782"/>
                  <a:pt x="3136800" y="3457179"/>
                  <a:pt x="3139975" y="3457972"/>
                </a:cubicBezTo>
                <a:cubicBezTo>
                  <a:pt x="3142356" y="3457972"/>
                  <a:pt x="3143944" y="3457972"/>
                  <a:pt x="3144738" y="3457972"/>
                </a:cubicBezTo>
                <a:cubicBezTo>
                  <a:pt x="3146325" y="3457972"/>
                  <a:pt x="3148309" y="3457576"/>
                  <a:pt x="3150691" y="3456782"/>
                </a:cubicBezTo>
                <a:cubicBezTo>
                  <a:pt x="3153072" y="3456782"/>
                  <a:pt x="3155056" y="3456385"/>
                  <a:pt x="3156644" y="3455591"/>
                </a:cubicBezTo>
                <a:cubicBezTo>
                  <a:pt x="3163788" y="3454004"/>
                  <a:pt x="3168947" y="3451622"/>
                  <a:pt x="3172122" y="3448447"/>
                </a:cubicBezTo>
                <a:cubicBezTo>
                  <a:pt x="3175297" y="3446860"/>
                  <a:pt x="3178869" y="3446860"/>
                  <a:pt x="3182838" y="3448447"/>
                </a:cubicBezTo>
                <a:cubicBezTo>
                  <a:pt x="3187600" y="3450829"/>
                  <a:pt x="3193553" y="3454401"/>
                  <a:pt x="3200697" y="3459163"/>
                </a:cubicBezTo>
                <a:cubicBezTo>
                  <a:pt x="3202284" y="3462338"/>
                  <a:pt x="3202284" y="3464719"/>
                  <a:pt x="3200697" y="3466307"/>
                </a:cubicBezTo>
                <a:cubicBezTo>
                  <a:pt x="3196728" y="3474244"/>
                  <a:pt x="3194347" y="3480991"/>
                  <a:pt x="3193553" y="3486547"/>
                </a:cubicBezTo>
                <a:cubicBezTo>
                  <a:pt x="3195141" y="3487341"/>
                  <a:pt x="3195934" y="3488532"/>
                  <a:pt x="3195934" y="3490119"/>
                </a:cubicBezTo>
                <a:cubicBezTo>
                  <a:pt x="3196728" y="3490913"/>
                  <a:pt x="3197125" y="3491707"/>
                  <a:pt x="3197125" y="3492501"/>
                </a:cubicBezTo>
                <a:cubicBezTo>
                  <a:pt x="3203475" y="3485357"/>
                  <a:pt x="3209428" y="3477816"/>
                  <a:pt x="3214984" y="3469879"/>
                </a:cubicBezTo>
                <a:cubicBezTo>
                  <a:pt x="3205459" y="3451622"/>
                  <a:pt x="3196728" y="3430985"/>
                  <a:pt x="3188791" y="3407966"/>
                </a:cubicBezTo>
                <a:close/>
                <a:moveTo>
                  <a:pt x="1969592" y="3407966"/>
                </a:moveTo>
                <a:cubicBezTo>
                  <a:pt x="1949748" y="3412729"/>
                  <a:pt x="1932682" y="3415904"/>
                  <a:pt x="1918395" y="3417491"/>
                </a:cubicBezTo>
                <a:cubicBezTo>
                  <a:pt x="1917602" y="3422254"/>
                  <a:pt x="1917205" y="3426619"/>
                  <a:pt x="1917205" y="3430588"/>
                </a:cubicBezTo>
                <a:cubicBezTo>
                  <a:pt x="1921967" y="3429794"/>
                  <a:pt x="1928714" y="3428207"/>
                  <a:pt x="1937445" y="3425826"/>
                </a:cubicBezTo>
                <a:cubicBezTo>
                  <a:pt x="1943002" y="3424238"/>
                  <a:pt x="1946970" y="3423047"/>
                  <a:pt x="1949352" y="3422254"/>
                </a:cubicBezTo>
                <a:cubicBezTo>
                  <a:pt x="1950145" y="3422254"/>
                  <a:pt x="1951732" y="3422254"/>
                  <a:pt x="1954114" y="3422254"/>
                </a:cubicBezTo>
                <a:cubicBezTo>
                  <a:pt x="1958083" y="3420666"/>
                  <a:pt x="1960861" y="3420666"/>
                  <a:pt x="1962448" y="3422254"/>
                </a:cubicBezTo>
                <a:cubicBezTo>
                  <a:pt x="1966417" y="3424635"/>
                  <a:pt x="1969989" y="3427016"/>
                  <a:pt x="1973164" y="3429397"/>
                </a:cubicBezTo>
                <a:cubicBezTo>
                  <a:pt x="1974751" y="3432572"/>
                  <a:pt x="1974355" y="3434954"/>
                  <a:pt x="1971974" y="3436541"/>
                </a:cubicBezTo>
                <a:cubicBezTo>
                  <a:pt x="1960861" y="3441304"/>
                  <a:pt x="1949748" y="3444479"/>
                  <a:pt x="1938636" y="3446066"/>
                </a:cubicBezTo>
                <a:cubicBezTo>
                  <a:pt x="1934667" y="3447654"/>
                  <a:pt x="1931095" y="3447257"/>
                  <a:pt x="1927920" y="3444876"/>
                </a:cubicBezTo>
                <a:cubicBezTo>
                  <a:pt x="1923157" y="3443288"/>
                  <a:pt x="1919586" y="3441304"/>
                  <a:pt x="1917205" y="3438922"/>
                </a:cubicBezTo>
                <a:cubicBezTo>
                  <a:pt x="1916411" y="3444479"/>
                  <a:pt x="1915220" y="3450432"/>
                  <a:pt x="1913632" y="3456782"/>
                </a:cubicBezTo>
                <a:cubicBezTo>
                  <a:pt x="1915220" y="3456782"/>
                  <a:pt x="1917602" y="3457179"/>
                  <a:pt x="1920777" y="3457972"/>
                </a:cubicBezTo>
                <a:cubicBezTo>
                  <a:pt x="1923157" y="3457972"/>
                  <a:pt x="1924745" y="3457972"/>
                  <a:pt x="1925539" y="3457972"/>
                </a:cubicBezTo>
                <a:cubicBezTo>
                  <a:pt x="1927127" y="3457972"/>
                  <a:pt x="1929111" y="3457576"/>
                  <a:pt x="1931492" y="3456782"/>
                </a:cubicBezTo>
                <a:cubicBezTo>
                  <a:pt x="1933873" y="3456782"/>
                  <a:pt x="1935858" y="3456385"/>
                  <a:pt x="1937445" y="3455591"/>
                </a:cubicBezTo>
                <a:cubicBezTo>
                  <a:pt x="1944589" y="3454004"/>
                  <a:pt x="1949748" y="3451622"/>
                  <a:pt x="1952923" y="3448447"/>
                </a:cubicBezTo>
                <a:cubicBezTo>
                  <a:pt x="1956098" y="3446860"/>
                  <a:pt x="1959670" y="3446860"/>
                  <a:pt x="1963639" y="3448447"/>
                </a:cubicBezTo>
                <a:cubicBezTo>
                  <a:pt x="1968401" y="3450829"/>
                  <a:pt x="1974355" y="3454401"/>
                  <a:pt x="1981498" y="3459163"/>
                </a:cubicBezTo>
                <a:cubicBezTo>
                  <a:pt x="1983086" y="3462338"/>
                  <a:pt x="1983086" y="3464719"/>
                  <a:pt x="1981498" y="3466307"/>
                </a:cubicBezTo>
                <a:cubicBezTo>
                  <a:pt x="1977530" y="3474244"/>
                  <a:pt x="1975149" y="3480991"/>
                  <a:pt x="1974355" y="3486547"/>
                </a:cubicBezTo>
                <a:cubicBezTo>
                  <a:pt x="1975942" y="3487341"/>
                  <a:pt x="1976736" y="3488532"/>
                  <a:pt x="1976736" y="3490119"/>
                </a:cubicBezTo>
                <a:cubicBezTo>
                  <a:pt x="1977530" y="3490913"/>
                  <a:pt x="1977926" y="3491707"/>
                  <a:pt x="1977926" y="3492501"/>
                </a:cubicBezTo>
                <a:cubicBezTo>
                  <a:pt x="1984277" y="3485357"/>
                  <a:pt x="1990230" y="3477816"/>
                  <a:pt x="1995786" y="3469879"/>
                </a:cubicBezTo>
                <a:cubicBezTo>
                  <a:pt x="1986261" y="3451622"/>
                  <a:pt x="1977530" y="3430985"/>
                  <a:pt x="1969592" y="3407966"/>
                </a:cubicBezTo>
                <a:close/>
                <a:moveTo>
                  <a:pt x="750393" y="3407966"/>
                </a:moveTo>
                <a:cubicBezTo>
                  <a:pt x="730549" y="3412729"/>
                  <a:pt x="713483" y="3415904"/>
                  <a:pt x="699196" y="3417491"/>
                </a:cubicBezTo>
                <a:cubicBezTo>
                  <a:pt x="698401" y="3422254"/>
                  <a:pt x="698005" y="3426619"/>
                  <a:pt x="698005" y="3430588"/>
                </a:cubicBezTo>
                <a:cubicBezTo>
                  <a:pt x="702768" y="3429794"/>
                  <a:pt x="709514" y="3428207"/>
                  <a:pt x="718246" y="3425826"/>
                </a:cubicBezTo>
                <a:cubicBezTo>
                  <a:pt x="723802" y="3424238"/>
                  <a:pt x="727771" y="3423047"/>
                  <a:pt x="730152" y="3422254"/>
                </a:cubicBezTo>
                <a:cubicBezTo>
                  <a:pt x="730946" y="3422254"/>
                  <a:pt x="732533" y="3422254"/>
                  <a:pt x="734915" y="3422254"/>
                </a:cubicBezTo>
                <a:cubicBezTo>
                  <a:pt x="738883" y="3420666"/>
                  <a:pt x="741662" y="3420666"/>
                  <a:pt x="743249" y="3422254"/>
                </a:cubicBezTo>
                <a:cubicBezTo>
                  <a:pt x="747218" y="3424635"/>
                  <a:pt x="750789" y="3427016"/>
                  <a:pt x="753965" y="3429397"/>
                </a:cubicBezTo>
                <a:cubicBezTo>
                  <a:pt x="755552" y="3432572"/>
                  <a:pt x="755155" y="3434954"/>
                  <a:pt x="752774" y="3436541"/>
                </a:cubicBezTo>
                <a:cubicBezTo>
                  <a:pt x="741662" y="3441304"/>
                  <a:pt x="730549" y="3444479"/>
                  <a:pt x="719437" y="3446066"/>
                </a:cubicBezTo>
                <a:cubicBezTo>
                  <a:pt x="715467" y="3447654"/>
                  <a:pt x="711896" y="3447257"/>
                  <a:pt x="708721" y="3444876"/>
                </a:cubicBezTo>
                <a:cubicBezTo>
                  <a:pt x="703958" y="3443288"/>
                  <a:pt x="700386" y="3441304"/>
                  <a:pt x="698005" y="3438922"/>
                </a:cubicBezTo>
                <a:cubicBezTo>
                  <a:pt x="697211" y="3444479"/>
                  <a:pt x="696021" y="3450432"/>
                  <a:pt x="694433" y="3456782"/>
                </a:cubicBezTo>
                <a:cubicBezTo>
                  <a:pt x="696021" y="3456782"/>
                  <a:pt x="698401" y="3457179"/>
                  <a:pt x="701577" y="3457972"/>
                </a:cubicBezTo>
                <a:cubicBezTo>
                  <a:pt x="703958" y="3457972"/>
                  <a:pt x="705546" y="3457972"/>
                  <a:pt x="706339" y="3457972"/>
                </a:cubicBezTo>
                <a:cubicBezTo>
                  <a:pt x="707927" y="3457972"/>
                  <a:pt x="709911" y="3457576"/>
                  <a:pt x="712292" y="3456782"/>
                </a:cubicBezTo>
                <a:cubicBezTo>
                  <a:pt x="714674" y="3456782"/>
                  <a:pt x="716658" y="3456385"/>
                  <a:pt x="718246" y="3455591"/>
                </a:cubicBezTo>
                <a:cubicBezTo>
                  <a:pt x="725390" y="3454004"/>
                  <a:pt x="730549" y="3451622"/>
                  <a:pt x="733724" y="3448447"/>
                </a:cubicBezTo>
                <a:cubicBezTo>
                  <a:pt x="736899" y="3446860"/>
                  <a:pt x="740471" y="3446860"/>
                  <a:pt x="744439" y="3448447"/>
                </a:cubicBezTo>
                <a:cubicBezTo>
                  <a:pt x="749202" y="3450829"/>
                  <a:pt x="755155" y="3454401"/>
                  <a:pt x="762299" y="3459163"/>
                </a:cubicBezTo>
                <a:cubicBezTo>
                  <a:pt x="763886" y="3462338"/>
                  <a:pt x="763886" y="3464719"/>
                  <a:pt x="762299" y="3466307"/>
                </a:cubicBezTo>
                <a:cubicBezTo>
                  <a:pt x="758330" y="3474244"/>
                  <a:pt x="755949" y="3480991"/>
                  <a:pt x="755155" y="3486547"/>
                </a:cubicBezTo>
                <a:cubicBezTo>
                  <a:pt x="756743" y="3487341"/>
                  <a:pt x="757536" y="3488532"/>
                  <a:pt x="757536" y="3490119"/>
                </a:cubicBezTo>
                <a:cubicBezTo>
                  <a:pt x="758330" y="3490913"/>
                  <a:pt x="758727" y="3491707"/>
                  <a:pt x="758727" y="3492501"/>
                </a:cubicBezTo>
                <a:cubicBezTo>
                  <a:pt x="765077" y="3485357"/>
                  <a:pt x="771030" y="3477816"/>
                  <a:pt x="776586" y="3469879"/>
                </a:cubicBezTo>
                <a:cubicBezTo>
                  <a:pt x="767061" y="3451622"/>
                  <a:pt x="758330" y="3430985"/>
                  <a:pt x="750393" y="3407966"/>
                </a:cubicBezTo>
                <a:close/>
                <a:moveTo>
                  <a:pt x="4407991" y="3406776"/>
                </a:moveTo>
                <a:cubicBezTo>
                  <a:pt x="4422278" y="3413126"/>
                  <a:pt x="4433391" y="3421460"/>
                  <a:pt x="4441328" y="3431779"/>
                </a:cubicBezTo>
                <a:cubicBezTo>
                  <a:pt x="4444503" y="3435748"/>
                  <a:pt x="4444503" y="3440113"/>
                  <a:pt x="4441328" y="3444876"/>
                </a:cubicBezTo>
                <a:cubicBezTo>
                  <a:pt x="4438153" y="3450432"/>
                  <a:pt x="4435375" y="3458369"/>
                  <a:pt x="4432994" y="3468688"/>
                </a:cubicBezTo>
                <a:cubicBezTo>
                  <a:pt x="4431406" y="3478213"/>
                  <a:pt x="4429422" y="3487341"/>
                  <a:pt x="4427041" y="3496072"/>
                </a:cubicBezTo>
                <a:cubicBezTo>
                  <a:pt x="4429422" y="3495279"/>
                  <a:pt x="4431406" y="3494882"/>
                  <a:pt x="4432994" y="3494882"/>
                </a:cubicBezTo>
                <a:cubicBezTo>
                  <a:pt x="4447281" y="3494088"/>
                  <a:pt x="4461966" y="3491707"/>
                  <a:pt x="4477047" y="3487738"/>
                </a:cubicBezTo>
                <a:cubicBezTo>
                  <a:pt x="4482603" y="3486151"/>
                  <a:pt x="4488159" y="3486547"/>
                  <a:pt x="4493716" y="3488929"/>
                </a:cubicBezTo>
                <a:cubicBezTo>
                  <a:pt x="4492922" y="3488135"/>
                  <a:pt x="4493319" y="3488135"/>
                  <a:pt x="4494906" y="3488929"/>
                </a:cubicBezTo>
                <a:cubicBezTo>
                  <a:pt x="4502844" y="3492898"/>
                  <a:pt x="4509591" y="3498851"/>
                  <a:pt x="4515147" y="3506788"/>
                </a:cubicBezTo>
                <a:cubicBezTo>
                  <a:pt x="4517528" y="3513932"/>
                  <a:pt x="4514353" y="3517504"/>
                  <a:pt x="4505622" y="3517504"/>
                </a:cubicBezTo>
                <a:cubicBezTo>
                  <a:pt x="4476253" y="3515916"/>
                  <a:pt x="4447281" y="3516313"/>
                  <a:pt x="4418706" y="3518694"/>
                </a:cubicBezTo>
                <a:cubicBezTo>
                  <a:pt x="4413944" y="3530601"/>
                  <a:pt x="4407197" y="3541316"/>
                  <a:pt x="4398466" y="3550841"/>
                </a:cubicBezTo>
                <a:cubicBezTo>
                  <a:pt x="4378622" y="3572272"/>
                  <a:pt x="4344888" y="3586163"/>
                  <a:pt x="4297263" y="3592513"/>
                </a:cubicBezTo>
                <a:cubicBezTo>
                  <a:pt x="4294088" y="3593307"/>
                  <a:pt x="4292500" y="3592910"/>
                  <a:pt x="4292500" y="3591322"/>
                </a:cubicBezTo>
                <a:cubicBezTo>
                  <a:pt x="4292500" y="3590529"/>
                  <a:pt x="4293691" y="3589338"/>
                  <a:pt x="4296072" y="3587751"/>
                </a:cubicBezTo>
                <a:cubicBezTo>
                  <a:pt x="4338935" y="3567907"/>
                  <a:pt x="4367112" y="3546476"/>
                  <a:pt x="4380606" y="3523457"/>
                </a:cubicBezTo>
                <a:cubicBezTo>
                  <a:pt x="4368700" y="3525044"/>
                  <a:pt x="4354413" y="3527426"/>
                  <a:pt x="4337744" y="3530601"/>
                </a:cubicBezTo>
                <a:cubicBezTo>
                  <a:pt x="4331394" y="3531394"/>
                  <a:pt x="4326631" y="3532188"/>
                  <a:pt x="4323456" y="3532982"/>
                </a:cubicBezTo>
                <a:cubicBezTo>
                  <a:pt x="4317900" y="3535363"/>
                  <a:pt x="4313534" y="3535363"/>
                  <a:pt x="4310360" y="3532982"/>
                </a:cubicBezTo>
                <a:cubicBezTo>
                  <a:pt x="4305597" y="3529013"/>
                  <a:pt x="4300041" y="3523060"/>
                  <a:pt x="4293691" y="3515122"/>
                </a:cubicBezTo>
                <a:cubicBezTo>
                  <a:pt x="4291310" y="3511154"/>
                  <a:pt x="4292500" y="3508772"/>
                  <a:pt x="4297263" y="3507979"/>
                </a:cubicBezTo>
                <a:cubicBezTo>
                  <a:pt x="4307581" y="3508772"/>
                  <a:pt x="4324647" y="3507582"/>
                  <a:pt x="4348460" y="3504407"/>
                </a:cubicBezTo>
                <a:cubicBezTo>
                  <a:pt x="4353222" y="3503613"/>
                  <a:pt x="4360366" y="3502819"/>
                  <a:pt x="4369891" y="3502026"/>
                </a:cubicBezTo>
                <a:cubicBezTo>
                  <a:pt x="4379416" y="3500438"/>
                  <a:pt x="4386560" y="3499644"/>
                  <a:pt x="4391322" y="3499644"/>
                </a:cubicBezTo>
                <a:cubicBezTo>
                  <a:pt x="4396085" y="3486944"/>
                  <a:pt x="4399656" y="3471863"/>
                  <a:pt x="4402038" y="3454401"/>
                </a:cubicBezTo>
                <a:cubicBezTo>
                  <a:pt x="4404419" y="3436938"/>
                  <a:pt x="4403625" y="3423444"/>
                  <a:pt x="4399656" y="3413919"/>
                </a:cubicBezTo>
                <a:cubicBezTo>
                  <a:pt x="4398069" y="3407569"/>
                  <a:pt x="4400847" y="3405188"/>
                  <a:pt x="4407991" y="3406776"/>
                </a:cubicBezTo>
                <a:close/>
                <a:moveTo>
                  <a:pt x="2860178" y="3406776"/>
                </a:moveTo>
                <a:cubicBezTo>
                  <a:pt x="2846486" y="3427611"/>
                  <a:pt x="2832571" y="3444652"/>
                  <a:pt x="2818432" y="3457898"/>
                </a:cubicBezTo>
                <a:lnTo>
                  <a:pt x="2805695" y="3468635"/>
                </a:lnTo>
                <a:lnTo>
                  <a:pt x="2881609" y="3454401"/>
                </a:lnTo>
                <a:cubicBezTo>
                  <a:pt x="2887166" y="3452813"/>
                  <a:pt x="2891531" y="3453210"/>
                  <a:pt x="2894706" y="3455591"/>
                </a:cubicBezTo>
                <a:cubicBezTo>
                  <a:pt x="2882800" y="3442097"/>
                  <a:pt x="2873275" y="3428604"/>
                  <a:pt x="2866131" y="3415110"/>
                </a:cubicBezTo>
                <a:cubicBezTo>
                  <a:pt x="2865337" y="3414316"/>
                  <a:pt x="2864544" y="3413126"/>
                  <a:pt x="2863750" y="3411538"/>
                </a:cubicBezTo>
                <a:cubicBezTo>
                  <a:pt x="2863750" y="3409951"/>
                  <a:pt x="2862559" y="3408363"/>
                  <a:pt x="2860178" y="3406776"/>
                </a:cubicBezTo>
                <a:close/>
                <a:moveTo>
                  <a:pt x="6824066" y="3406180"/>
                </a:moveTo>
                <a:cubicBezTo>
                  <a:pt x="6826249" y="3406180"/>
                  <a:pt x="6828531" y="3406776"/>
                  <a:pt x="6830912" y="3407966"/>
                </a:cubicBezTo>
                <a:cubicBezTo>
                  <a:pt x="6839644" y="3411935"/>
                  <a:pt x="6847581" y="3417491"/>
                  <a:pt x="6854725" y="3424635"/>
                </a:cubicBezTo>
                <a:cubicBezTo>
                  <a:pt x="6857900" y="3427810"/>
                  <a:pt x="6857900" y="3431779"/>
                  <a:pt x="6854725" y="3436541"/>
                </a:cubicBezTo>
                <a:cubicBezTo>
                  <a:pt x="6848375" y="3446066"/>
                  <a:pt x="6844406" y="3454798"/>
                  <a:pt x="6842819" y="3462735"/>
                </a:cubicBezTo>
                <a:cubicBezTo>
                  <a:pt x="6844406" y="3463529"/>
                  <a:pt x="6845597" y="3464719"/>
                  <a:pt x="6846391" y="3466307"/>
                </a:cubicBezTo>
                <a:cubicBezTo>
                  <a:pt x="6847978" y="3471069"/>
                  <a:pt x="6846788" y="3474641"/>
                  <a:pt x="6842819" y="3477022"/>
                </a:cubicBezTo>
                <a:cubicBezTo>
                  <a:pt x="6841232" y="3477022"/>
                  <a:pt x="6839247" y="3477419"/>
                  <a:pt x="6836866" y="3478213"/>
                </a:cubicBezTo>
                <a:cubicBezTo>
                  <a:pt x="6824959" y="3479801"/>
                  <a:pt x="6810672" y="3481388"/>
                  <a:pt x="6794003" y="3482976"/>
                </a:cubicBezTo>
                <a:cubicBezTo>
                  <a:pt x="6794003" y="3483769"/>
                  <a:pt x="6794400" y="3484960"/>
                  <a:pt x="6795194" y="3486547"/>
                </a:cubicBezTo>
                <a:cubicBezTo>
                  <a:pt x="6795988" y="3494485"/>
                  <a:pt x="6792812" y="3498851"/>
                  <a:pt x="6785669" y="3499644"/>
                </a:cubicBezTo>
                <a:cubicBezTo>
                  <a:pt x="6773762" y="3499644"/>
                  <a:pt x="6767016" y="3492104"/>
                  <a:pt x="6765428" y="3477022"/>
                </a:cubicBezTo>
                <a:cubicBezTo>
                  <a:pt x="6763841" y="3451622"/>
                  <a:pt x="6759475" y="3434954"/>
                  <a:pt x="6752331" y="3427016"/>
                </a:cubicBezTo>
                <a:cubicBezTo>
                  <a:pt x="6749156" y="3421460"/>
                  <a:pt x="6750744" y="3418682"/>
                  <a:pt x="6757094" y="3418682"/>
                </a:cubicBezTo>
                <a:cubicBezTo>
                  <a:pt x="6764237" y="3417888"/>
                  <a:pt x="6770191" y="3418682"/>
                  <a:pt x="6774953" y="3421063"/>
                </a:cubicBezTo>
                <a:cubicBezTo>
                  <a:pt x="6779716" y="3419476"/>
                  <a:pt x="6785669" y="3418285"/>
                  <a:pt x="6792812" y="3417491"/>
                </a:cubicBezTo>
                <a:cubicBezTo>
                  <a:pt x="6803925" y="3414316"/>
                  <a:pt x="6812259" y="3411141"/>
                  <a:pt x="6817816" y="3407966"/>
                </a:cubicBezTo>
                <a:cubicBezTo>
                  <a:pt x="6819800" y="3406776"/>
                  <a:pt x="6821884" y="3406180"/>
                  <a:pt x="6824066" y="3406180"/>
                </a:cubicBezTo>
                <a:close/>
                <a:moveTo>
                  <a:pt x="1618953" y="3404990"/>
                </a:moveTo>
                <a:cubicBezTo>
                  <a:pt x="1620541" y="3404990"/>
                  <a:pt x="1622327" y="3405585"/>
                  <a:pt x="1624311" y="3406776"/>
                </a:cubicBezTo>
                <a:cubicBezTo>
                  <a:pt x="1633042" y="3411538"/>
                  <a:pt x="1638598" y="3416698"/>
                  <a:pt x="1640980" y="3422254"/>
                </a:cubicBezTo>
                <a:cubicBezTo>
                  <a:pt x="1643361" y="3427016"/>
                  <a:pt x="1642964" y="3430588"/>
                  <a:pt x="1639789" y="3432969"/>
                </a:cubicBezTo>
                <a:cubicBezTo>
                  <a:pt x="1636614" y="3434557"/>
                  <a:pt x="1629073" y="3442097"/>
                  <a:pt x="1617167" y="3455591"/>
                </a:cubicBezTo>
                <a:cubicBezTo>
                  <a:pt x="1614786" y="3457972"/>
                  <a:pt x="1612405" y="3460751"/>
                  <a:pt x="1610023" y="3463926"/>
                </a:cubicBezTo>
                <a:cubicBezTo>
                  <a:pt x="1617167" y="3463926"/>
                  <a:pt x="1624708" y="3465513"/>
                  <a:pt x="1632645" y="3468688"/>
                </a:cubicBezTo>
                <a:cubicBezTo>
                  <a:pt x="1643758" y="3476626"/>
                  <a:pt x="1646536" y="3486547"/>
                  <a:pt x="1640980" y="3498454"/>
                </a:cubicBezTo>
                <a:cubicBezTo>
                  <a:pt x="1635423" y="3504010"/>
                  <a:pt x="1629867" y="3504010"/>
                  <a:pt x="1624311" y="3498454"/>
                </a:cubicBezTo>
                <a:cubicBezTo>
                  <a:pt x="1620342" y="3494485"/>
                  <a:pt x="1615977" y="3487738"/>
                  <a:pt x="1611214" y="3478213"/>
                </a:cubicBezTo>
                <a:cubicBezTo>
                  <a:pt x="1608833" y="3473451"/>
                  <a:pt x="1606848" y="3469879"/>
                  <a:pt x="1605261" y="3467497"/>
                </a:cubicBezTo>
                <a:lnTo>
                  <a:pt x="1599308" y="3473451"/>
                </a:lnTo>
                <a:cubicBezTo>
                  <a:pt x="1601689" y="3474244"/>
                  <a:pt x="1603277" y="3475435"/>
                  <a:pt x="1604070" y="3477022"/>
                </a:cubicBezTo>
                <a:cubicBezTo>
                  <a:pt x="1609627" y="3481785"/>
                  <a:pt x="1612405" y="3490119"/>
                  <a:pt x="1612405" y="3502026"/>
                </a:cubicBezTo>
                <a:cubicBezTo>
                  <a:pt x="1612405" y="3504407"/>
                  <a:pt x="1612405" y="3509169"/>
                  <a:pt x="1612405" y="3516313"/>
                </a:cubicBezTo>
                <a:cubicBezTo>
                  <a:pt x="1613199" y="3529807"/>
                  <a:pt x="1613595" y="3541316"/>
                  <a:pt x="1613595" y="3550841"/>
                </a:cubicBezTo>
                <a:cubicBezTo>
                  <a:pt x="1612802" y="3570685"/>
                  <a:pt x="1610817" y="3581401"/>
                  <a:pt x="1607642" y="3582988"/>
                </a:cubicBezTo>
                <a:cubicBezTo>
                  <a:pt x="1604467" y="3586957"/>
                  <a:pt x="1599705" y="3587354"/>
                  <a:pt x="1593355" y="3584179"/>
                </a:cubicBezTo>
                <a:cubicBezTo>
                  <a:pt x="1587799" y="3579416"/>
                  <a:pt x="1583830" y="3573066"/>
                  <a:pt x="1581448" y="3565129"/>
                </a:cubicBezTo>
                <a:cubicBezTo>
                  <a:pt x="1580655" y="3561954"/>
                  <a:pt x="1580655" y="3557985"/>
                  <a:pt x="1581448" y="3553222"/>
                </a:cubicBezTo>
                <a:cubicBezTo>
                  <a:pt x="1583830" y="3527029"/>
                  <a:pt x="1585020" y="3507582"/>
                  <a:pt x="1585020" y="3494882"/>
                </a:cubicBezTo>
                <a:cubicBezTo>
                  <a:pt x="1584227" y="3492501"/>
                  <a:pt x="1583830" y="3490119"/>
                  <a:pt x="1583830" y="3487738"/>
                </a:cubicBezTo>
                <a:cubicBezTo>
                  <a:pt x="1583036" y="3489326"/>
                  <a:pt x="1581845" y="3490119"/>
                  <a:pt x="1580258" y="3490119"/>
                </a:cubicBezTo>
                <a:cubicBezTo>
                  <a:pt x="1562795" y="3502819"/>
                  <a:pt x="1546127" y="3512344"/>
                  <a:pt x="1530252" y="3518694"/>
                </a:cubicBezTo>
                <a:cubicBezTo>
                  <a:pt x="1527077" y="3519488"/>
                  <a:pt x="1525092" y="3519488"/>
                  <a:pt x="1524299" y="3518694"/>
                </a:cubicBezTo>
                <a:cubicBezTo>
                  <a:pt x="1524299" y="3517107"/>
                  <a:pt x="1525886" y="3515122"/>
                  <a:pt x="1529061" y="3512741"/>
                </a:cubicBezTo>
                <a:cubicBezTo>
                  <a:pt x="1555255" y="3489722"/>
                  <a:pt x="1576289" y="3465910"/>
                  <a:pt x="1592164" y="3441304"/>
                </a:cubicBezTo>
                <a:cubicBezTo>
                  <a:pt x="1592958" y="3438129"/>
                  <a:pt x="1592164" y="3436541"/>
                  <a:pt x="1589783" y="3436541"/>
                </a:cubicBezTo>
                <a:cubicBezTo>
                  <a:pt x="1587402" y="3437335"/>
                  <a:pt x="1582639" y="3439319"/>
                  <a:pt x="1575495" y="3442494"/>
                </a:cubicBezTo>
                <a:cubicBezTo>
                  <a:pt x="1572320" y="3443288"/>
                  <a:pt x="1569939" y="3444082"/>
                  <a:pt x="1568352" y="3444876"/>
                </a:cubicBezTo>
                <a:cubicBezTo>
                  <a:pt x="1565177" y="3448051"/>
                  <a:pt x="1562002" y="3448051"/>
                  <a:pt x="1558827" y="3444876"/>
                </a:cubicBezTo>
                <a:cubicBezTo>
                  <a:pt x="1554064" y="3440907"/>
                  <a:pt x="1548905" y="3436144"/>
                  <a:pt x="1543349" y="3430588"/>
                </a:cubicBezTo>
                <a:cubicBezTo>
                  <a:pt x="1541761" y="3429001"/>
                  <a:pt x="1541364" y="3427810"/>
                  <a:pt x="1542158" y="3427016"/>
                </a:cubicBezTo>
                <a:cubicBezTo>
                  <a:pt x="1542158" y="3425429"/>
                  <a:pt x="1543349" y="3424635"/>
                  <a:pt x="1545730" y="3424635"/>
                </a:cubicBezTo>
                <a:cubicBezTo>
                  <a:pt x="1548905" y="3423841"/>
                  <a:pt x="1554857" y="3422651"/>
                  <a:pt x="1563589" y="3421063"/>
                </a:cubicBezTo>
                <a:cubicBezTo>
                  <a:pt x="1570733" y="3419476"/>
                  <a:pt x="1575495" y="3418682"/>
                  <a:pt x="1577877" y="3418682"/>
                </a:cubicBezTo>
                <a:cubicBezTo>
                  <a:pt x="1580258" y="3417888"/>
                  <a:pt x="1583433" y="3417094"/>
                  <a:pt x="1587402" y="3416301"/>
                </a:cubicBezTo>
                <a:cubicBezTo>
                  <a:pt x="1601689" y="3412332"/>
                  <a:pt x="1610817" y="3409157"/>
                  <a:pt x="1614786" y="3406776"/>
                </a:cubicBezTo>
                <a:cubicBezTo>
                  <a:pt x="1615977" y="3405585"/>
                  <a:pt x="1617366" y="3404990"/>
                  <a:pt x="1618953" y="3404990"/>
                </a:cubicBezTo>
                <a:close/>
                <a:moveTo>
                  <a:pt x="1743373" y="3398739"/>
                </a:moveTo>
                <a:cubicBezTo>
                  <a:pt x="1745358" y="3398937"/>
                  <a:pt x="1747342" y="3399632"/>
                  <a:pt x="1749327" y="3400822"/>
                </a:cubicBezTo>
                <a:cubicBezTo>
                  <a:pt x="1755676" y="3403997"/>
                  <a:pt x="1761232" y="3407966"/>
                  <a:pt x="1765995" y="3412729"/>
                </a:cubicBezTo>
                <a:cubicBezTo>
                  <a:pt x="1769964" y="3417491"/>
                  <a:pt x="1769964" y="3421857"/>
                  <a:pt x="1765995" y="3425826"/>
                </a:cubicBezTo>
                <a:cubicBezTo>
                  <a:pt x="1762027" y="3430588"/>
                  <a:pt x="1758851" y="3435351"/>
                  <a:pt x="1756470" y="3440113"/>
                </a:cubicBezTo>
                <a:cubicBezTo>
                  <a:pt x="1756470" y="3440113"/>
                  <a:pt x="1757264" y="3440907"/>
                  <a:pt x="1758851" y="3442494"/>
                </a:cubicBezTo>
                <a:cubicBezTo>
                  <a:pt x="1761232" y="3448844"/>
                  <a:pt x="1760042" y="3452813"/>
                  <a:pt x="1755279" y="3454401"/>
                </a:cubicBezTo>
                <a:cubicBezTo>
                  <a:pt x="1742580" y="3455988"/>
                  <a:pt x="1722736" y="3458766"/>
                  <a:pt x="1695748" y="3462735"/>
                </a:cubicBezTo>
                <a:cubicBezTo>
                  <a:pt x="1695748" y="3463529"/>
                  <a:pt x="1695352" y="3464323"/>
                  <a:pt x="1694558" y="3465116"/>
                </a:cubicBezTo>
                <a:cubicBezTo>
                  <a:pt x="1693764" y="3467497"/>
                  <a:pt x="1692970" y="3469085"/>
                  <a:pt x="1692177" y="3469879"/>
                </a:cubicBezTo>
                <a:cubicBezTo>
                  <a:pt x="1690589" y="3473054"/>
                  <a:pt x="1687414" y="3473451"/>
                  <a:pt x="1682651" y="3471069"/>
                </a:cubicBezTo>
                <a:cubicBezTo>
                  <a:pt x="1674714" y="3470276"/>
                  <a:pt x="1669555" y="3460751"/>
                  <a:pt x="1667173" y="3442494"/>
                </a:cubicBezTo>
                <a:cubicBezTo>
                  <a:pt x="1665586" y="3432176"/>
                  <a:pt x="1662410" y="3423444"/>
                  <a:pt x="1657648" y="3416301"/>
                </a:cubicBezTo>
                <a:cubicBezTo>
                  <a:pt x="1656061" y="3410744"/>
                  <a:pt x="1657252" y="3407569"/>
                  <a:pt x="1661220" y="3406776"/>
                </a:cubicBezTo>
                <a:cubicBezTo>
                  <a:pt x="1670745" y="3407569"/>
                  <a:pt x="1677492" y="3409157"/>
                  <a:pt x="1681461" y="3411538"/>
                </a:cubicBezTo>
                <a:cubicBezTo>
                  <a:pt x="1683842" y="3410744"/>
                  <a:pt x="1687811" y="3409951"/>
                  <a:pt x="1693367" y="3409157"/>
                </a:cubicBezTo>
                <a:cubicBezTo>
                  <a:pt x="1703686" y="3406776"/>
                  <a:pt x="1710433" y="3405188"/>
                  <a:pt x="1713608" y="3404394"/>
                </a:cubicBezTo>
                <a:cubicBezTo>
                  <a:pt x="1719164" y="3404394"/>
                  <a:pt x="1727101" y="3402807"/>
                  <a:pt x="1737420" y="3399632"/>
                </a:cubicBezTo>
                <a:cubicBezTo>
                  <a:pt x="1739405" y="3398838"/>
                  <a:pt x="1741389" y="3398541"/>
                  <a:pt x="1743373" y="3398739"/>
                </a:cubicBezTo>
                <a:close/>
                <a:moveTo>
                  <a:pt x="5854600" y="3392488"/>
                </a:moveTo>
                <a:cubicBezTo>
                  <a:pt x="5852219" y="3393282"/>
                  <a:pt x="5848647" y="3394472"/>
                  <a:pt x="5843884" y="3396060"/>
                </a:cubicBezTo>
                <a:cubicBezTo>
                  <a:pt x="5840709" y="3396854"/>
                  <a:pt x="5838328" y="3397648"/>
                  <a:pt x="5836741" y="3398441"/>
                </a:cubicBezTo>
                <a:cubicBezTo>
                  <a:pt x="5836741" y="3419079"/>
                  <a:pt x="5836344" y="3435351"/>
                  <a:pt x="5835550" y="3447257"/>
                </a:cubicBezTo>
                <a:cubicBezTo>
                  <a:pt x="5835550" y="3449638"/>
                  <a:pt x="5835550" y="3452416"/>
                  <a:pt x="5835550" y="3455591"/>
                </a:cubicBezTo>
                <a:cubicBezTo>
                  <a:pt x="5837138" y="3455591"/>
                  <a:pt x="5839519" y="3455988"/>
                  <a:pt x="5842694" y="3456782"/>
                </a:cubicBezTo>
                <a:cubicBezTo>
                  <a:pt x="5845075" y="3456782"/>
                  <a:pt x="5846663" y="3456782"/>
                  <a:pt x="5847456" y="3456782"/>
                </a:cubicBezTo>
                <a:cubicBezTo>
                  <a:pt x="5849044" y="3457576"/>
                  <a:pt x="5850234" y="3457576"/>
                  <a:pt x="5851028" y="3456782"/>
                </a:cubicBezTo>
                <a:cubicBezTo>
                  <a:pt x="5851822" y="3455988"/>
                  <a:pt x="5851822" y="3455194"/>
                  <a:pt x="5851028" y="3454401"/>
                </a:cubicBezTo>
                <a:cubicBezTo>
                  <a:pt x="5849441" y="3442494"/>
                  <a:pt x="5845869" y="3432969"/>
                  <a:pt x="5840312" y="3425826"/>
                </a:cubicBezTo>
                <a:cubicBezTo>
                  <a:pt x="5837931" y="3423444"/>
                  <a:pt x="5837931" y="3420269"/>
                  <a:pt x="5840312" y="3416301"/>
                </a:cubicBezTo>
                <a:cubicBezTo>
                  <a:pt x="5848250" y="3403601"/>
                  <a:pt x="5853013" y="3395663"/>
                  <a:pt x="5854600" y="3392488"/>
                </a:cubicBezTo>
                <a:close/>
                <a:moveTo>
                  <a:pt x="500361" y="3392488"/>
                </a:moveTo>
                <a:cubicBezTo>
                  <a:pt x="493217" y="3392488"/>
                  <a:pt x="483295" y="3394472"/>
                  <a:pt x="470595" y="3398441"/>
                </a:cubicBezTo>
                <a:cubicBezTo>
                  <a:pt x="467420" y="3398441"/>
                  <a:pt x="464642" y="3398441"/>
                  <a:pt x="462261" y="3398441"/>
                </a:cubicBezTo>
                <a:cubicBezTo>
                  <a:pt x="461467" y="3398441"/>
                  <a:pt x="460673" y="3398044"/>
                  <a:pt x="459880" y="3397251"/>
                </a:cubicBezTo>
                <a:cubicBezTo>
                  <a:pt x="459086" y="3396457"/>
                  <a:pt x="456705" y="3395266"/>
                  <a:pt x="452736" y="3393679"/>
                </a:cubicBezTo>
                <a:cubicBezTo>
                  <a:pt x="452736" y="3394472"/>
                  <a:pt x="453133" y="3395266"/>
                  <a:pt x="453927" y="3396060"/>
                </a:cubicBezTo>
                <a:cubicBezTo>
                  <a:pt x="454720" y="3400029"/>
                  <a:pt x="455117" y="3404394"/>
                  <a:pt x="455117" y="3409157"/>
                </a:cubicBezTo>
                <a:cubicBezTo>
                  <a:pt x="459086" y="3408363"/>
                  <a:pt x="466230" y="3406776"/>
                  <a:pt x="476548" y="3404394"/>
                </a:cubicBezTo>
                <a:cubicBezTo>
                  <a:pt x="481311" y="3403601"/>
                  <a:pt x="484883" y="3402807"/>
                  <a:pt x="487264" y="3402013"/>
                </a:cubicBezTo>
                <a:cubicBezTo>
                  <a:pt x="490439" y="3401219"/>
                  <a:pt x="494011" y="3401616"/>
                  <a:pt x="497980" y="3403204"/>
                </a:cubicBezTo>
                <a:cubicBezTo>
                  <a:pt x="498773" y="3402410"/>
                  <a:pt x="499170" y="3400426"/>
                  <a:pt x="499170" y="3397251"/>
                </a:cubicBezTo>
                <a:cubicBezTo>
                  <a:pt x="499964" y="3395663"/>
                  <a:pt x="500361" y="3394076"/>
                  <a:pt x="500361" y="3392488"/>
                </a:cubicBezTo>
                <a:close/>
                <a:moveTo>
                  <a:pt x="4150518" y="3385047"/>
                </a:moveTo>
                <a:cubicBezTo>
                  <a:pt x="4153495" y="3385245"/>
                  <a:pt x="4156372" y="3386138"/>
                  <a:pt x="4159150" y="3387726"/>
                </a:cubicBezTo>
                <a:cubicBezTo>
                  <a:pt x="4163913" y="3390107"/>
                  <a:pt x="4169866" y="3394869"/>
                  <a:pt x="4177010" y="3402013"/>
                </a:cubicBezTo>
                <a:cubicBezTo>
                  <a:pt x="4180978" y="3409157"/>
                  <a:pt x="4178597" y="3413126"/>
                  <a:pt x="4169866" y="3413919"/>
                </a:cubicBezTo>
                <a:cubicBezTo>
                  <a:pt x="4147641" y="3413919"/>
                  <a:pt x="4125019" y="3415507"/>
                  <a:pt x="4102000" y="3418682"/>
                </a:cubicBezTo>
                <a:cubicBezTo>
                  <a:pt x="4097238" y="3419476"/>
                  <a:pt x="4093269" y="3419872"/>
                  <a:pt x="4090094" y="3419872"/>
                </a:cubicBezTo>
                <a:cubicBezTo>
                  <a:pt x="4094856" y="3422254"/>
                  <a:pt x="4099222" y="3424635"/>
                  <a:pt x="4103191" y="3427016"/>
                </a:cubicBezTo>
                <a:cubicBezTo>
                  <a:pt x="4109541" y="3431779"/>
                  <a:pt x="4109541" y="3435748"/>
                  <a:pt x="4103191" y="3438922"/>
                </a:cubicBezTo>
                <a:cubicBezTo>
                  <a:pt x="4093666" y="3442891"/>
                  <a:pt x="4076997" y="3451226"/>
                  <a:pt x="4053184" y="3463926"/>
                </a:cubicBezTo>
                <a:cubicBezTo>
                  <a:pt x="4050803" y="3464719"/>
                  <a:pt x="4049215" y="3465513"/>
                  <a:pt x="4048422" y="3466307"/>
                </a:cubicBezTo>
                <a:cubicBezTo>
                  <a:pt x="4050803" y="3466307"/>
                  <a:pt x="4055169" y="3465513"/>
                  <a:pt x="4061519" y="3463926"/>
                </a:cubicBezTo>
                <a:cubicBezTo>
                  <a:pt x="4087713" y="3459957"/>
                  <a:pt x="4105969" y="3457179"/>
                  <a:pt x="4116288" y="3455591"/>
                </a:cubicBezTo>
                <a:cubicBezTo>
                  <a:pt x="4115494" y="3454004"/>
                  <a:pt x="4114303" y="3451226"/>
                  <a:pt x="4112716" y="3447257"/>
                </a:cubicBezTo>
                <a:cubicBezTo>
                  <a:pt x="4110335" y="3444082"/>
                  <a:pt x="4108747" y="3441701"/>
                  <a:pt x="4107953" y="3440113"/>
                </a:cubicBezTo>
                <a:cubicBezTo>
                  <a:pt x="4107159" y="3438526"/>
                  <a:pt x="4107159" y="3437335"/>
                  <a:pt x="4107953" y="3436541"/>
                </a:cubicBezTo>
                <a:cubicBezTo>
                  <a:pt x="4107953" y="3435748"/>
                  <a:pt x="4108747" y="3435748"/>
                  <a:pt x="4110335" y="3436541"/>
                </a:cubicBezTo>
                <a:cubicBezTo>
                  <a:pt x="4123828" y="3437335"/>
                  <a:pt x="4136528" y="3440113"/>
                  <a:pt x="4148435" y="3444876"/>
                </a:cubicBezTo>
                <a:cubicBezTo>
                  <a:pt x="4157166" y="3448051"/>
                  <a:pt x="4161928" y="3454798"/>
                  <a:pt x="4162722" y="3465116"/>
                </a:cubicBezTo>
                <a:cubicBezTo>
                  <a:pt x="4163516" y="3478610"/>
                  <a:pt x="4160341" y="3486547"/>
                  <a:pt x="4153197" y="3488929"/>
                </a:cubicBezTo>
                <a:cubicBezTo>
                  <a:pt x="4146847" y="3488929"/>
                  <a:pt x="4139703" y="3484960"/>
                  <a:pt x="4131766" y="3477022"/>
                </a:cubicBezTo>
                <a:cubicBezTo>
                  <a:pt x="4130972" y="3476229"/>
                  <a:pt x="4129781" y="3475038"/>
                  <a:pt x="4128194" y="3473451"/>
                </a:cubicBezTo>
                <a:cubicBezTo>
                  <a:pt x="4126606" y="3471069"/>
                  <a:pt x="4125019" y="3469085"/>
                  <a:pt x="4123431" y="3467497"/>
                </a:cubicBezTo>
                <a:cubicBezTo>
                  <a:pt x="4117081" y="3469085"/>
                  <a:pt x="4110731" y="3471069"/>
                  <a:pt x="4104381" y="3473451"/>
                </a:cubicBezTo>
                <a:cubicBezTo>
                  <a:pt x="4111525" y="3478213"/>
                  <a:pt x="4118272" y="3482976"/>
                  <a:pt x="4124622" y="3487738"/>
                </a:cubicBezTo>
                <a:cubicBezTo>
                  <a:pt x="4129385" y="3490913"/>
                  <a:pt x="4129385" y="3494088"/>
                  <a:pt x="4124622" y="3497263"/>
                </a:cubicBezTo>
                <a:cubicBezTo>
                  <a:pt x="4120653" y="3501232"/>
                  <a:pt x="4118669" y="3516313"/>
                  <a:pt x="4118669" y="3542507"/>
                </a:cubicBezTo>
                <a:cubicBezTo>
                  <a:pt x="4121844" y="3556001"/>
                  <a:pt x="4132163" y="3561954"/>
                  <a:pt x="4149625" y="3560366"/>
                </a:cubicBezTo>
                <a:cubicBezTo>
                  <a:pt x="4166294" y="3559573"/>
                  <a:pt x="4177803" y="3556001"/>
                  <a:pt x="4184153" y="3549651"/>
                </a:cubicBezTo>
                <a:cubicBezTo>
                  <a:pt x="4188122" y="3546476"/>
                  <a:pt x="4191297" y="3542507"/>
                  <a:pt x="4193678" y="3537744"/>
                </a:cubicBezTo>
                <a:cubicBezTo>
                  <a:pt x="4195266" y="3534569"/>
                  <a:pt x="4196853" y="3529013"/>
                  <a:pt x="4198441" y="3521076"/>
                </a:cubicBezTo>
                <a:cubicBezTo>
                  <a:pt x="4200822" y="3514726"/>
                  <a:pt x="4202409" y="3509963"/>
                  <a:pt x="4203203" y="3506788"/>
                </a:cubicBezTo>
                <a:cubicBezTo>
                  <a:pt x="4203997" y="3503613"/>
                  <a:pt x="4205187" y="3502026"/>
                  <a:pt x="4206775" y="3502026"/>
                </a:cubicBezTo>
                <a:cubicBezTo>
                  <a:pt x="4207569" y="3502026"/>
                  <a:pt x="4208363" y="3503613"/>
                  <a:pt x="4209156" y="3506788"/>
                </a:cubicBezTo>
                <a:cubicBezTo>
                  <a:pt x="4211538" y="3519488"/>
                  <a:pt x="4215903" y="3531394"/>
                  <a:pt x="4222253" y="3542507"/>
                </a:cubicBezTo>
                <a:cubicBezTo>
                  <a:pt x="4225428" y="3548857"/>
                  <a:pt x="4227016" y="3554413"/>
                  <a:pt x="4227016" y="3559176"/>
                </a:cubicBezTo>
                <a:cubicBezTo>
                  <a:pt x="4227016" y="3564732"/>
                  <a:pt x="4224635" y="3568701"/>
                  <a:pt x="4219872" y="3571082"/>
                </a:cubicBezTo>
                <a:cubicBezTo>
                  <a:pt x="4203203" y="3585369"/>
                  <a:pt x="4181772" y="3592513"/>
                  <a:pt x="4155578" y="3592513"/>
                </a:cubicBezTo>
                <a:cubicBezTo>
                  <a:pt x="4139703" y="3592513"/>
                  <a:pt x="4124622" y="3588941"/>
                  <a:pt x="4110335" y="3581797"/>
                </a:cubicBezTo>
                <a:cubicBezTo>
                  <a:pt x="4096841" y="3576241"/>
                  <a:pt x="4089697" y="3564732"/>
                  <a:pt x="4088903" y="3547269"/>
                </a:cubicBezTo>
                <a:cubicBezTo>
                  <a:pt x="4088109" y="3532982"/>
                  <a:pt x="4088506" y="3515122"/>
                  <a:pt x="4090094" y="3493691"/>
                </a:cubicBezTo>
                <a:cubicBezTo>
                  <a:pt x="4091681" y="3487341"/>
                  <a:pt x="4091681" y="3481785"/>
                  <a:pt x="4090094" y="3477022"/>
                </a:cubicBezTo>
                <a:cubicBezTo>
                  <a:pt x="4087713" y="3477816"/>
                  <a:pt x="4083744" y="3479404"/>
                  <a:pt x="4078188" y="3481785"/>
                </a:cubicBezTo>
                <a:cubicBezTo>
                  <a:pt x="4073425" y="3483373"/>
                  <a:pt x="4069456" y="3484960"/>
                  <a:pt x="4066281" y="3486547"/>
                </a:cubicBezTo>
                <a:cubicBezTo>
                  <a:pt x="4075012" y="3489722"/>
                  <a:pt x="4080569" y="3493691"/>
                  <a:pt x="4082950" y="3498454"/>
                </a:cubicBezTo>
                <a:cubicBezTo>
                  <a:pt x="4088506" y="3503216"/>
                  <a:pt x="4088506" y="3507582"/>
                  <a:pt x="4082950" y="3511551"/>
                </a:cubicBezTo>
                <a:cubicBezTo>
                  <a:pt x="4081362" y="3513138"/>
                  <a:pt x="4079378" y="3515122"/>
                  <a:pt x="4076997" y="3517504"/>
                </a:cubicBezTo>
                <a:cubicBezTo>
                  <a:pt x="4071441" y="3523854"/>
                  <a:pt x="4067472" y="3527822"/>
                  <a:pt x="4065091" y="3529410"/>
                </a:cubicBezTo>
                <a:cubicBezTo>
                  <a:pt x="4052391" y="3543697"/>
                  <a:pt x="4037706" y="3555604"/>
                  <a:pt x="4021038" y="3565129"/>
                </a:cubicBezTo>
                <a:cubicBezTo>
                  <a:pt x="4004369" y="3574654"/>
                  <a:pt x="3989287" y="3580607"/>
                  <a:pt x="3975794" y="3582988"/>
                </a:cubicBezTo>
                <a:cubicBezTo>
                  <a:pt x="3971825" y="3583782"/>
                  <a:pt x="3969841" y="3583782"/>
                  <a:pt x="3969841" y="3582988"/>
                </a:cubicBezTo>
                <a:cubicBezTo>
                  <a:pt x="3969047" y="3582194"/>
                  <a:pt x="3970237" y="3581004"/>
                  <a:pt x="3973413" y="3579416"/>
                </a:cubicBezTo>
                <a:cubicBezTo>
                  <a:pt x="4009131" y="3555604"/>
                  <a:pt x="4033341" y="3527426"/>
                  <a:pt x="4046041" y="3494882"/>
                </a:cubicBezTo>
                <a:cubicBezTo>
                  <a:pt x="4044453" y="3495676"/>
                  <a:pt x="4042072" y="3496866"/>
                  <a:pt x="4038897" y="3498454"/>
                </a:cubicBezTo>
                <a:cubicBezTo>
                  <a:pt x="4038103" y="3499247"/>
                  <a:pt x="4037309" y="3499644"/>
                  <a:pt x="4036516" y="3499644"/>
                </a:cubicBezTo>
                <a:cubicBezTo>
                  <a:pt x="4036516" y="3499644"/>
                  <a:pt x="4036119" y="3499644"/>
                  <a:pt x="4035325" y="3499644"/>
                </a:cubicBezTo>
                <a:cubicBezTo>
                  <a:pt x="4030563" y="3501232"/>
                  <a:pt x="4027387" y="3500835"/>
                  <a:pt x="4025800" y="3498454"/>
                </a:cubicBezTo>
                <a:cubicBezTo>
                  <a:pt x="4019450" y="3492898"/>
                  <a:pt x="4014291" y="3486547"/>
                  <a:pt x="4010322" y="3479404"/>
                </a:cubicBezTo>
                <a:cubicBezTo>
                  <a:pt x="4007147" y="3473848"/>
                  <a:pt x="4007941" y="3470672"/>
                  <a:pt x="4012703" y="3469879"/>
                </a:cubicBezTo>
                <a:cubicBezTo>
                  <a:pt x="4022228" y="3468291"/>
                  <a:pt x="4029372" y="3464719"/>
                  <a:pt x="4034134" y="3459163"/>
                </a:cubicBezTo>
                <a:cubicBezTo>
                  <a:pt x="4043659" y="3448844"/>
                  <a:pt x="4051994" y="3437732"/>
                  <a:pt x="4059138" y="3425826"/>
                </a:cubicBezTo>
                <a:cubicBezTo>
                  <a:pt x="4057550" y="3425826"/>
                  <a:pt x="4054772" y="3426223"/>
                  <a:pt x="4050803" y="3427016"/>
                </a:cubicBezTo>
                <a:cubicBezTo>
                  <a:pt x="4047628" y="3427810"/>
                  <a:pt x="4044850" y="3428604"/>
                  <a:pt x="4042469" y="3429397"/>
                </a:cubicBezTo>
                <a:cubicBezTo>
                  <a:pt x="4039294" y="3430191"/>
                  <a:pt x="4036119" y="3430191"/>
                  <a:pt x="4032944" y="3429397"/>
                </a:cubicBezTo>
                <a:cubicBezTo>
                  <a:pt x="4028181" y="3427016"/>
                  <a:pt x="4022228" y="3422254"/>
                  <a:pt x="4015084" y="3415110"/>
                </a:cubicBezTo>
                <a:cubicBezTo>
                  <a:pt x="4012703" y="3412729"/>
                  <a:pt x="4011909" y="3410744"/>
                  <a:pt x="4012703" y="3409157"/>
                </a:cubicBezTo>
                <a:cubicBezTo>
                  <a:pt x="4013497" y="3407569"/>
                  <a:pt x="4015084" y="3406776"/>
                  <a:pt x="4017466" y="3406776"/>
                </a:cubicBezTo>
                <a:cubicBezTo>
                  <a:pt x="4030959" y="3405188"/>
                  <a:pt x="4044056" y="3403997"/>
                  <a:pt x="4056756" y="3403204"/>
                </a:cubicBezTo>
                <a:cubicBezTo>
                  <a:pt x="4067075" y="3400822"/>
                  <a:pt x="4082553" y="3398441"/>
                  <a:pt x="4103191" y="3396060"/>
                </a:cubicBezTo>
                <a:cubicBezTo>
                  <a:pt x="4090491" y="3397648"/>
                  <a:pt x="4092475" y="3397251"/>
                  <a:pt x="4109144" y="3394869"/>
                </a:cubicBezTo>
                <a:cubicBezTo>
                  <a:pt x="4120256" y="3394076"/>
                  <a:pt x="4130972" y="3391297"/>
                  <a:pt x="4141291" y="3386535"/>
                </a:cubicBezTo>
                <a:cubicBezTo>
                  <a:pt x="4144466" y="3385344"/>
                  <a:pt x="4147542" y="3384848"/>
                  <a:pt x="4150518" y="3385047"/>
                </a:cubicBezTo>
                <a:close/>
                <a:moveTo>
                  <a:pt x="5654575" y="3378201"/>
                </a:moveTo>
                <a:cubicBezTo>
                  <a:pt x="5652194" y="3378994"/>
                  <a:pt x="5648225" y="3379788"/>
                  <a:pt x="5642669" y="3380582"/>
                </a:cubicBezTo>
                <a:cubicBezTo>
                  <a:pt x="5630762" y="3382963"/>
                  <a:pt x="5622825" y="3384551"/>
                  <a:pt x="5618856" y="3385344"/>
                </a:cubicBezTo>
                <a:cubicBezTo>
                  <a:pt x="5618856" y="3386932"/>
                  <a:pt x="5619253" y="3388916"/>
                  <a:pt x="5620047" y="3391297"/>
                </a:cubicBezTo>
                <a:cubicBezTo>
                  <a:pt x="5620841" y="3400822"/>
                  <a:pt x="5622032" y="3407569"/>
                  <a:pt x="5623619" y="3411538"/>
                </a:cubicBezTo>
                <a:cubicBezTo>
                  <a:pt x="5624413" y="3411538"/>
                  <a:pt x="5626397" y="3411141"/>
                  <a:pt x="5629572" y="3410347"/>
                </a:cubicBezTo>
                <a:cubicBezTo>
                  <a:pt x="5633541" y="3410347"/>
                  <a:pt x="5640287" y="3409157"/>
                  <a:pt x="5649812" y="3406776"/>
                </a:cubicBezTo>
                <a:cubicBezTo>
                  <a:pt x="5652988" y="3406776"/>
                  <a:pt x="5655766" y="3406379"/>
                  <a:pt x="5658147" y="3405585"/>
                </a:cubicBezTo>
                <a:cubicBezTo>
                  <a:pt x="5659734" y="3399235"/>
                  <a:pt x="5660925" y="3392091"/>
                  <a:pt x="5661719" y="3384154"/>
                </a:cubicBezTo>
                <a:cubicBezTo>
                  <a:pt x="5662513" y="3379391"/>
                  <a:pt x="5660132" y="3377407"/>
                  <a:pt x="5654575" y="3378201"/>
                </a:cubicBezTo>
                <a:close/>
                <a:moveTo>
                  <a:pt x="2520851" y="3373438"/>
                </a:moveTo>
                <a:cubicBezTo>
                  <a:pt x="2520851" y="3373438"/>
                  <a:pt x="2521645" y="3374629"/>
                  <a:pt x="2523232" y="3377010"/>
                </a:cubicBezTo>
                <a:cubicBezTo>
                  <a:pt x="2524820" y="3379391"/>
                  <a:pt x="2526407" y="3383757"/>
                  <a:pt x="2527995" y="3390107"/>
                </a:cubicBezTo>
                <a:cubicBezTo>
                  <a:pt x="2527995" y="3390901"/>
                  <a:pt x="2527995" y="3391694"/>
                  <a:pt x="2527995" y="3392488"/>
                </a:cubicBezTo>
                <a:cubicBezTo>
                  <a:pt x="2554189" y="3390901"/>
                  <a:pt x="2578795" y="3388519"/>
                  <a:pt x="2601813" y="3385344"/>
                </a:cubicBezTo>
                <a:cubicBezTo>
                  <a:pt x="2616101" y="3383757"/>
                  <a:pt x="2626420" y="3381772"/>
                  <a:pt x="2632770" y="3379391"/>
                </a:cubicBezTo>
                <a:cubicBezTo>
                  <a:pt x="2638326" y="3378598"/>
                  <a:pt x="2643485" y="3378994"/>
                  <a:pt x="2648248" y="3380582"/>
                </a:cubicBezTo>
                <a:cubicBezTo>
                  <a:pt x="2662535" y="3390107"/>
                  <a:pt x="2670473" y="3398044"/>
                  <a:pt x="2672059" y="3404394"/>
                </a:cubicBezTo>
                <a:cubicBezTo>
                  <a:pt x="2675235" y="3410744"/>
                  <a:pt x="2673647" y="3414713"/>
                  <a:pt x="2667298" y="3416301"/>
                </a:cubicBezTo>
                <a:cubicBezTo>
                  <a:pt x="2649042" y="3418682"/>
                  <a:pt x="2629992" y="3426223"/>
                  <a:pt x="2610148" y="3438922"/>
                </a:cubicBezTo>
                <a:cubicBezTo>
                  <a:pt x="2607767" y="3439716"/>
                  <a:pt x="2606576" y="3439716"/>
                  <a:pt x="2606576" y="3438922"/>
                </a:cubicBezTo>
                <a:cubicBezTo>
                  <a:pt x="2605782" y="3438129"/>
                  <a:pt x="2605782" y="3436938"/>
                  <a:pt x="2606576" y="3435351"/>
                </a:cubicBezTo>
                <a:cubicBezTo>
                  <a:pt x="2608958" y="3431382"/>
                  <a:pt x="2613720" y="3422254"/>
                  <a:pt x="2620863" y="3407966"/>
                </a:cubicBezTo>
                <a:cubicBezTo>
                  <a:pt x="2621658" y="3405585"/>
                  <a:pt x="2620863" y="3404394"/>
                  <a:pt x="2618483" y="3404394"/>
                </a:cubicBezTo>
                <a:cubicBezTo>
                  <a:pt x="2606576" y="3405982"/>
                  <a:pt x="2590701" y="3407569"/>
                  <a:pt x="2570858" y="3409157"/>
                </a:cubicBezTo>
                <a:cubicBezTo>
                  <a:pt x="2554189" y="3410744"/>
                  <a:pt x="2540695" y="3411935"/>
                  <a:pt x="2530376" y="3412729"/>
                </a:cubicBezTo>
                <a:cubicBezTo>
                  <a:pt x="2530376" y="3420666"/>
                  <a:pt x="2529186" y="3428207"/>
                  <a:pt x="2526804" y="3435351"/>
                </a:cubicBezTo>
                <a:cubicBezTo>
                  <a:pt x="2522042" y="3446463"/>
                  <a:pt x="2515295" y="3451226"/>
                  <a:pt x="2506564" y="3449638"/>
                </a:cubicBezTo>
                <a:cubicBezTo>
                  <a:pt x="2491482" y="3442494"/>
                  <a:pt x="2488307" y="3428207"/>
                  <a:pt x="2497039" y="3406776"/>
                </a:cubicBezTo>
                <a:cubicBezTo>
                  <a:pt x="2506564" y="3396457"/>
                  <a:pt x="2513311" y="3386535"/>
                  <a:pt x="2517279" y="3377010"/>
                </a:cubicBezTo>
                <a:cubicBezTo>
                  <a:pt x="2518867" y="3374629"/>
                  <a:pt x="2520057" y="3373438"/>
                  <a:pt x="2520851" y="3373438"/>
                </a:cubicBezTo>
                <a:close/>
                <a:moveTo>
                  <a:pt x="4329410" y="3368676"/>
                </a:moveTo>
                <a:cubicBezTo>
                  <a:pt x="4330997" y="3368676"/>
                  <a:pt x="4332188" y="3370263"/>
                  <a:pt x="4332981" y="3373438"/>
                </a:cubicBezTo>
                <a:cubicBezTo>
                  <a:pt x="4335363" y="3378201"/>
                  <a:pt x="4337347" y="3383360"/>
                  <a:pt x="4338935" y="3388916"/>
                </a:cubicBezTo>
                <a:cubicBezTo>
                  <a:pt x="4348460" y="3388123"/>
                  <a:pt x="4367906" y="3386138"/>
                  <a:pt x="4397275" y="3382963"/>
                </a:cubicBezTo>
                <a:cubicBezTo>
                  <a:pt x="4413944" y="3381376"/>
                  <a:pt x="4426247" y="3380185"/>
                  <a:pt x="4434185" y="3379391"/>
                </a:cubicBezTo>
                <a:cubicBezTo>
                  <a:pt x="4444503" y="3378598"/>
                  <a:pt x="4455219" y="3377010"/>
                  <a:pt x="4466331" y="3374629"/>
                </a:cubicBezTo>
                <a:cubicBezTo>
                  <a:pt x="4467125" y="3374629"/>
                  <a:pt x="4467522" y="3374629"/>
                  <a:pt x="4467522" y="3374629"/>
                </a:cubicBezTo>
                <a:cubicBezTo>
                  <a:pt x="4472285" y="3372247"/>
                  <a:pt x="4477841" y="3372247"/>
                  <a:pt x="4484191" y="3374629"/>
                </a:cubicBezTo>
                <a:cubicBezTo>
                  <a:pt x="4499272" y="3383360"/>
                  <a:pt x="4508003" y="3390107"/>
                  <a:pt x="4510385" y="3394869"/>
                </a:cubicBezTo>
                <a:cubicBezTo>
                  <a:pt x="4514353" y="3402013"/>
                  <a:pt x="4513559" y="3405982"/>
                  <a:pt x="4508003" y="3406776"/>
                </a:cubicBezTo>
                <a:cubicBezTo>
                  <a:pt x="4476253" y="3414713"/>
                  <a:pt x="4456409" y="3421460"/>
                  <a:pt x="4448472" y="3427016"/>
                </a:cubicBezTo>
                <a:cubicBezTo>
                  <a:pt x="4445297" y="3428604"/>
                  <a:pt x="4443312" y="3428604"/>
                  <a:pt x="4442519" y="3427016"/>
                </a:cubicBezTo>
                <a:cubicBezTo>
                  <a:pt x="4441725" y="3426223"/>
                  <a:pt x="4442122" y="3424635"/>
                  <a:pt x="4443710" y="3422254"/>
                </a:cubicBezTo>
                <a:cubicBezTo>
                  <a:pt x="4445297" y="3419872"/>
                  <a:pt x="4446884" y="3416301"/>
                  <a:pt x="4448472" y="3411538"/>
                </a:cubicBezTo>
                <a:cubicBezTo>
                  <a:pt x="4451647" y="3405188"/>
                  <a:pt x="4454028" y="3401219"/>
                  <a:pt x="4455616" y="3399632"/>
                </a:cubicBezTo>
                <a:cubicBezTo>
                  <a:pt x="4415135" y="3402807"/>
                  <a:pt x="4382988" y="3405982"/>
                  <a:pt x="4359175" y="3409157"/>
                </a:cubicBezTo>
                <a:cubicBezTo>
                  <a:pt x="4353619" y="3410744"/>
                  <a:pt x="4347666" y="3409157"/>
                  <a:pt x="4341316" y="3404394"/>
                </a:cubicBezTo>
                <a:cubicBezTo>
                  <a:pt x="4341316" y="3420269"/>
                  <a:pt x="4336950" y="3432969"/>
                  <a:pt x="4328219" y="3442494"/>
                </a:cubicBezTo>
                <a:cubicBezTo>
                  <a:pt x="4321869" y="3448844"/>
                  <a:pt x="4314725" y="3448844"/>
                  <a:pt x="4306788" y="3442494"/>
                </a:cubicBezTo>
                <a:cubicBezTo>
                  <a:pt x="4300437" y="3426619"/>
                  <a:pt x="4300437" y="3414316"/>
                  <a:pt x="4306788" y="3405585"/>
                </a:cubicBezTo>
                <a:cubicBezTo>
                  <a:pt x="4317106" y="3394472"/>
                  <a:pt x="4323456" y="3383360"/>
                  <a:pt x="4325838" y="3372247"/>
                </a:cubicBezTo>
                <a:cubicBezTo>
                  <a:pt x="4327425" y="3369866"/>
                  <a:pt x="4328616" y="3368676"/>
                  <a:pt x="4329410" y="3368676"/>
                </a:cubicBezTo>
                <a:close/>
                <a:moveTo>
                  <a:pt x="497980" y="3363913"/>
                </a:moveTo>
                <a:cubicBezTo>
                  <a:pt x="494805" y="3364707"/>
                  <a:pt x="489248" y="3365501"/>
                  <a:pt x="481311" y="3366294"/>
                </a:cubicBezTo>
                <a:cubicBezTo>
                  <a:pt x="466230" y="3368676"/>
                  <a:pt x="455514" y="3370660"/>
                  <a:pt x="449164" y="3372247"/>
                </a:cubicBezTo>
                <a:cubicBezTo>
                  <a:pt x="449958" y="3373835"/>
                  <a:pt x="450355" y="3375819"/>
                  <a:pt x="450355" y="3378201"/>
                </a:cubicBezTo>
                <a:cubicBezTo>
                  <a:pt x="451148" y="3380582"/>
                  <a:pt x="451545" y="3382566"/>
                  <a:pt x="451545" y="3384154"/>
                </a:cubicBezTo>
                <a:cubicBezTo>
                  <a:pt x="456308" y="3382566"/>
                  <a:pt x="463452" y="3380185"/>
                  <a:pt x="472977" y="3377010"/>
                </a:cubicBezTo>
                <a:cubicBezTo>
                  <a:pt x="475358" y="3376216"/>
                  <a:pt x="476945" y="3375819"/>
                  <a:pt x="477739" y="3375819"/>
                </a:cubicBezTo>
                <a:cubicBezTo>
                  <a:pt x="482501" y="3374232"/>
                  <a:pt x="487264" y="3374629"/>
                  <a:pt x="492026" y="3377010"/>
                </a:cubicBezTo>
                <a:cubicBezTo>
                  <a:pt x="495202" y="3377804"/>
                  <a:pt x="497980" y="3380185"/>
                  <a:pt x="500361" y="3384154"/>
                </a:cubicBezTo>
                <a:cubicBezTo>
                  <a:pt x="500361" y="3382566"/>
                  <a:pt x="500758" y="3379788"/>
                  <a:pt x="501551" y="3375819"/>
                </a:cubicBezTo>
                <a:cubicBezTo>
                  <a:pt x="501551" y="3372644"/>
                  <a:pt x="501949" y="3370263"/>
                  <a:pt x="502742" y="3368676"/>
                </a:cubicBezTo>
                <a:cubicBezTo>
                  <a:pt x="502742" y="3365501"/>
                  <a:pt x="501155" y="3363913"/>
                  <a:pt x="497980" y="3363913"/>
                </a:cubicBezTo>
                <a:close/>
                <a:moveTo>
                  <a:pt x="5860851" y="3361829"/>
                </a:moveTo>
                <a:cubicBezTo>
                  <a:pt x="5863827" y="3361631"/>
                  <a:pt x="5867300" y="3361929"/>
                  <a:pt x="5871269" y="3362722"/>
                </a:cubicBezTo>
                <a:cubicBezTo>
                  <a:pt x="5879207" y="3367485"/>
                  <a:pt x="5885953" y="3372644"/>
                  <a:pt x="5891509" y="3378201"/>
                </a:cubicBezTo>
                <a:cubicBezTo>
                  <a:pt x="5894685" y="3385344"/>
                  <a:pt x="5894288" y="3390107"/>
                  <a:pt x="5890319" y="3392488"/>
                </a:cubicBezTo>
                <a:cubicBezTo>
                  <a:pt x="5875238" y="3401219"/>
                  <a:pt x="5864522" y="3410347"/>
                  <a:pt x="5858172" y="3419872"/>
                </a:cubicBezTo>
                <a:cubicBezTo>
                  <a:pt x="5875635" y="3430985"/>
                  <a:pt x="5883572" y="3445669"/>
                  <a:pt x="5881984" y="3463926"/>
                </a:cubicBezTo>
                <a:cubicBezTo>
                  <a:pt x="5880397" y="3480594"/>
                  <a:pt x="5873253" y="3491707"/>
                  <a:pt x="5860553" y="3497263"/>
                </a:cubicBezTo>
                <a:cubicBezTo>
                  <a:pt x="5854997" y="3498851"/>
                  <a:pt x="5851028" y="3495279"/>
                  <a:pt x="5848647" y="3486547"/>
                </a:cubicBezTo>
                <a:cubicBezTo>
                  <a:pt x="5844678" y="3476229"/>
                  <a:pt x="5840312" y="3469482"/>
                  <a:pt x="5835550" y="3466307"/>
                </a:cubicBezTo>
                <a:cubicBezTo>
                  <a:pt x="5834756" y="3482976"/>
                  <a:pt x="5834359" y="3508772"/>
                  <a:pt x="5834359" y="3543697"/>
                </a:cubicBezTo>
                <a:cubicBezTo>
                  <a:pt x="5834359" y="3561160"/>
                  <a:pt x="5831184" y="3572669"/>
                  <a:pt x="5824834" y="3578226"/>
                </a:cubicBezTo>
                <a:cubicBezTo>
                  <a:pt x="5820866" y="3582194"/>
                  <a:pt x="5816897" y="3582194"/>
                  <a:pt x="5812928" y="3578226"/>
                </a:cubicBezTo>
                <a:cubicBezTo>
                  <a:pt x="5808166" y="3573463"/>
                  <a:pt x="5804594" y="3568304"/>
                  <a:pt x="5802212" y="3562747"/>
                </a:cubicBezTo>
                <a:cubicBezTo>
                  <a:pt x="5801419" y="3557191"/>
                  <a:pt x="5801816" y="3552032"/>
                  <a:pt x="5803403" y="3547269"/>
                </a:cubicBezTo>
                <a:cubicBezTo>
                  <a:pt x="5807372" y="3529013"/>
                  <a:pt x="5809753" y="3507979"/>
                  <a:pt x="5810547" y="3484166"/>
                </a:cubicBezTo>
                <a:cubicBezTo>
                  <a:pt x="5810547" y="3480197"/>
                  <a:pt x="5810547" y="3471863"/>
                  <a:pt x="5810547" y="3459163"/>
                </a:cubicBezTo>
                <a:cubicBezTo>
                  <a:pt x="5809753" y="3445669"/>
                  <a:pt x="5809356" y="3436541"/>
                  <a:pt x="5809356" y="3431779"/>
                </a:cubicBezTo>
                <a:cubicBezTo>
                  <a:pt x="5808563" y="3407966"/>
                  <a:pt x="5806181" y="3391694"/>
                  <a:pt x="5802212" y="3382963"/>
                </a:cubicBezTo>
                <a:cubicBezTo>
                  <a:pt x="5799831" y="3378201"/>
                  <a:pt x="5801816" y="3375422"/>
                  <a:pt x="5808166" y="3374629"/>
                </a:cubicBezTo>
                <a:cubicBezTo>
                  <a:pt x="5809753" y="3375422"/>
                  <a:pt x="5812928" y="3376216"/>
                  <a:pt x="5817691" y="3377010"/>
                </a:cubicBezTo>
                <a:cubicBezTo>
                  <a:pt x="5820072" y="3377804"/>
                  <a:pt x="5821659" y="3378201"/>
                  <a:pt x="5822453" y="3378201"/>
                </a:cubicBezTo>
                <a:cubicBezTo>
                  <a:pt x="5827216" y="3377407"/>
                  <a:pt x="5831184" y="3375819"/>
                  <a:pt x="5834359" y="3373438"/>
                </a:cubicBezTo>
                <a:cubicBezTo>
                  <a:pt x="5834359" y="3373438"/>
                  <a:pt x="5834756" y="3373438"/>
                  <a:pt x="5835550" y="3373438"/>
                </a:cubicBezTo>
                <a:cubicBezTo>
                  <a:pt x="5843488" y="3370263"/>
                  <a:pt x="5849441" y="3367088"/>
                  <a:pt x="5853409" y="3363913"/>
                </a:cubicBezTo>
                <a:cubicBezTo>
                  <a:pt x="5855394" y="3362722"/>
                  <a:pt x="5857874" y="3362028"/>
                  <a:pt x="5860851" y="3361829"/>
                </a:cubicBezTo>
                <a:close/>
                <a:moveTo>
                  <a:pt x="3742431" y="3359151"/>
                </a:moveTo>
                <a:cubicBezTo>
                  <a:pt x="3749575" y="3361532"/>
                  <a:pt x="3757512" y="3365501"/>
                  <a:pt x="3766244" y="3371057"/>
                </a:cubicBezTo>
                <a:cubicBezTo>
                  <a:pt x="3774181" y="3376613"/>
                  <a:pt x="3776959" y="3383360"/>
                  <a:pt x="3774578" y="3391297"/>
                </a:cubicBezTo>
                <a:cubicBezTo>
                  <a:pt x="3770609" y="3400822"/>
                  <a:pt x="3767831" y="3409157"/>
                  <a:pt x="3766244" y="3416301"/>
                </a:cubicBezTo>
                <a:cubicBezTo>
                  <a:pt x="3766244" y="3417094"/>
                  <a:pt x="3765847" y="3418682"/>
                  <a:pt x="3765053" y="3421063"/>
                </a:cubicBezTo>
                <a:cubicBezTo>
                  <a:pt x="3765053" y="3423444"/>
                  <a:pt x="3764656" y="3425032"/>
                  <a:pt x="3763863" y="3425826"/>
                </a:cubicBezTo>
                <a:cubicBezTo>
                  <a:pt x="3764656" y="3425826"/>
                  <a:pt x="3765450" y="3425826"/>
                  <a:pt x="3766244" y="3425826"/>
                </a:cubicBezTo>
                <a:cubicBezTo>
                  <a:pt x="3771800" y="3424238"/>
                  <a:pt x="3775769" y="3422651"/>
                  <a:pt x="3778150" y="3421063"/>
                </a:cubicBezTo>
                <a:cubicBezTo>
                  <a:pt x="3782913" y="3419476"/>
                  <a:pt x="3786881" y="3419872"/>
                  <a:pt x="3790056" y="3422254"/>
                </a:cubicBezTo>
                <a:cubicBezTo>
                  <a:pt x="3798787" y="3429397"/>
                  <a:pt x="3804741" y="3436541"/>
                  <a:pt x="3807916" y="3443685"/>
                </a:cubicBezTo>
                <a:cubicBezTo>
                  <a:pt x="3814266" y="3443685"/>
                  <a:pt x="3819822" y="3444876"/>
                  <a:pt x="3824584" y="3447257"/>
                </a:cubicBezTo>
                <a:cubicBezTo>
                  <a:pt x="3828553" y="3446463"/>
                  <a:pt x="3834506" y="3445273"/>
                  <a:pt x="3842444" y="3443685"/>
                </a:cubicBezTo>
                <a:cubicBezTo>
                  <a:pt x="3851175" y="3442097"/>
                  <a:pt x="3857128" y="3441304"/>
                  <a:pt x="3860303" y="3441304"/>
                </a:cubicBezTo>
                <a:cubicBezTo>
                  <a:pt x="3869828" y="3440510"/>
                  <a:pt x="3878163" y="3438129"/>
                  <a:pt x="3885306" y="3434160"/>
                </a:cubicBezTo>
                <a:cubicBezTo>
                  <a:pt x="3889275" y="3431779"/>
                  <a:pt x="3893641" y="3432176"/>
                  <a:pt x="3898403" y="3435351"/>
                </a:cubicBezTo>
                <a:cubicBezTo>
                  <a:pt x="3905547" y="3440113"/>
                  <a:pt x="3913087" y="3446860"/>
                  <a:pt x="3921025" y="3455591"/>
                </a:cubicBezTo>
                <a:cubicBezTo>
                  <a:pt x="3924994" y="3459560"/>
                  <a:pt x="3924994" y="3463529"/>
                  <a:pt x="3921025" y="3467497"/>
                </a:cubicBezTo>
                <a:cubicBezTo>
                  <a:pt x="3913881" y="3477816"/>
                  <a:pt x="3907134" y="3490913"/>
                  <a:pt x="3900784" y="3506788"/>
                </a:cubicBezTo>
                <a:cubicBezTo>
                  <a:pt x="3904753" y="3509169"/>
                  <a:pt x="3906738" y="3512741"/>
                  <a:pt x="3906738" y="3517504"/>
                </a:cubicBezTo>
                <a:cubicBezTo>
                  <a:pt x="3909119" y="3523854"/>
                  <a:pt x="3907531" y="3527426"/>
                  <a:pt x="3901975" y="3528219"/>
                </a:cubicBezTo>
                <a:cubicBezTo>
                  <a:pt x="3883719" y="3530601"/>
                  <a:pt x="3863478" y="3532585"/>
                  <a:pt x="3841253" y="3534172"/>
                </a:cubicBezTo>
                <a:cubicBezTo>
                  <a:pt x="3841253" y="3536554"/>
                  <a:pt x="3841253" y="3538141"/>
                  <a:pt x="3841253" y="3538935"/>
                </a:cubicBezTo>
                <a:cubicBezTo>
                  <a:pt x="3841253" y="3547666"/>
                  <a:pt x="3836491" y="3551635"/>
                  <a:pt x="3826966" y="3550841"/>
                </a:cubicBezTo>
                <a:cubicBezTo>
                  <a:pt x="3816647" y="3546079"/>
                  <a:pt x="3811488" y="3535363"/>
                  <a:pt x="3811488" y="3518694"/>
                </a:cubicBezTo>
                <a:cubicBezTo>
                  <a:pt x="3811488" y="3503613"/>
                  <a:pt x="3809106" y="3484960"/>
                  <a:pt x="3804344" y="3462735"/>
                </a:cubicBezTo>
                <a:cubicBezTo>
                  <a:pt x="3803550" y="3465116"/>
                  <a:pt x="3802359" y="3468688"/>
                  <a:pt x="3800772" y="3473451"/>
                </a:cubicBezTo>
                <a:cubicBezTo>
                  <a:pt x="3799978" y="3479007"/>
                  <a:pt x="3798391" y="3486944"/>
                  <a:pt x="3796009" y="3497263"/>
                </a:cubicBezTo>
                <a:cubicBezTo>
                  <a:pt x="3793628" y="3509963"/>
                  <a:pt x="3791644" y="3519885"/>
                  <a:pt x="3790056" y="3527029"/>
                </a:cubicBezTo>
                <a:cubicBezTo>
                  <a:pt x="3782913" y="3557985"/>
                  <a:pt x="3770212" y="3573860"/>
                  <a:pt x="3751956" y="3574654"/>
                </a:cubicBezTo>
                <a:cubicBezTo>
                  <a:pt x="3747987" y="3573860"/>
                  <a:pt x="3744813" y="3570685"/>
                  <a:pt x="3742431" y="3565129"/>
                </a:cubicBezTo>
                <a:cubicBezTo>
                  <a:pt x="3738462" y="3554810"/>
                  <a:pt x="3731716" y="3543301"/>
                  <a:pt x="3722191" y="3530601"/>
                </a:cubicBezTo>
                <a:cubicBezTo>
                  <a:pt x="3722191" y="3529807"/>
                  <a:pt x="3721794" y="3529410"/>
                  <a:pt x="3721000" y="3529410"/>
                </a:cubicBezTo>
                <a:cubicBezTo>
                  <a:pt x="3707506" y="3547666"/>
                  <a:pt x="3690837" y="3561954"/>
                  <a:pt x="3670994" y="3572272"/>
                </a:cubicBezTo>
                <a:cubicBezTo>
                  <a:pt x="3666231" y="3574654"/>
                  <a:pt x="3663850" y="3575447"/>
                  <a:pt x="3663850" y="3574654"/>
                </a:cubicBezTo>
                <a:cubicBezTo>
                  <a:pt x="3663850" y="3573860"/>
                  <a:pt x="3665437" y="3571479"/>
                  <a:pt x="3668613" y="3567510"/>
                </a:cubicBezTo>
                <a:cubicBezTo>
                  <a:pt x="3697188" y="3530204"/>
                  <a:pt x="3716238" y="3493294"/>
                  <a:pt x="3725763" y="3456782"/>
                </a:cubicBezTo>
                <a:cubicBezTo>
                  <a:pt x="3723381" y="3457576"/>
                  <a:pt x="3719412" y="3458766"/>
                  <a:pt x="3713856" y="3460354"/>
                </a:cubicBezTo>
                <a:cubicBezTo>
                  <a:pt x="3710681" y="3461147"/>
                  <a:pt x="3708697" y="3461544"/>
                  <a:pt x="3707903" y="3461544"/>
                </a:cubicBezTo>
                <a:cubicBezTo>
                  <a:pt x="3703934" y="3463132"/>
                  <a:pt x="3700759" y="3463529"/>
                  <a:pt x="3698378" y="3462735"/>
                </a:cubicBezTo>
                <a:cubicBezTo>
                  <a:pt x="3692028" y="3457972"/>
                  <a:pt x="3686472" y="3453210"/>
                  <a:pt x="3681709" y="3448447"/>
                </a:cubicBezTo>
                <a:cubicBezTo>
                  <a:pt x="3678534" y="3443685"/>
                  <a:pt x="3679725" y="3440907"/>
                  <a:pt x="3685281" y="3440113"/>
                </a:cubicBezTo>
                <a:cubicBezTo>
                  <a:pt x="3701156" y="3437732"/>
                  <a:pt x="3716238" y="3435351"/>
                  <a:pt x="3730525" y="3432969"/>
                </a:cubicBezTo>
                <a:cubicBezTo>
                  <a:pt x="3732906" y="3421857"/>
                  <a:pt x="3734890" y="3410347"/>
                  <a:pt x="3736478" y="3398441"/>
                </a:cubicBezTo>
                <a:cubicBezTo>
                  <a:pt x="3738859" y="3384947"/>
                  <a:pt x="3738462" y="3373835"/>
                  <a:pt x="3735288" y="3365104"/>
                </a:cubicBezTo>
                <a:cubicBezTo>
                  <a:pt x="3734494" y="3360341"/>
                  <a:pt x="3736875" y="3358357"/>
                  <a:pt x="3742431" y="3359151"/>
                </a:cubicBezTo>
                <a:close/>
                <a:moveTo>
                  <a:pt x="1739802" y="3358258"/>
                </a:moveTo>
                <a:cubicBezTo>
                  <a:pt x="1741786" y="3358059"/>
                  <a:pt x="1743373" y="3358357"/>
                  <a:pt x="1744564" y="3359151"/>
                </a:cubicBezTo>
                <a:cubicBezTo>
                  <a:pt x="1753295" y="3361532"/>
                  <a:pt x="1759645" y="3365104"/>
                  <a:pt x="1763614" y="3369866"/>
                </a:cubicBezTo>
                <a:cubicBezTo>
                  <a:pt x="1768376" y="3376216"/>
                  <a:pt x="1767582" y="3380185"/>
                  <a:pt x="1761232" y="3381772"/>
                </a:cubicBezTo>
                <a:cubicBezTo>
                  <a:pt x="1744564" y="3386535"/>
                  <a:pt x="1718370" y="3391297"/>
                  <a:pt x="1682651" y="3396060"/>
                </a:cubicBezTo>
                <a:cubicBezTo>
                  <a:pt x="1673920" y="3398441"/>
                  <a:pt x="1665189" y="3393282"/>
                  <a:pt x="1656458" y="3380582"/>
                </a:cubicBezTo>
                <a:cubicBezTo>
                  <a:pt x="1654077" y="3377407"/>
                  <a:pt x="1654870" y="3375422"/>
                  <a:pt x="1658839" y="3374629"/>
                </a:cubicBezTo>
                <a:cubicBezTo>
                  <a:pt x="1666776" y="3375422"/>
                  <a:pt x="1685033" y="3372247"/>
                  <a:pt x="1713608" y="3365104"/>
                </a:cubicBezTo>
                <a:cubicBezTo>
                  <a:pt x="1715989" y="3364310"/>
                  <a:pt x="1720752" y="3363119"/>
                  <a:pt x="1727895" y="3361532"/>
                </a:cubicBezTo>
                <a:cubicBezTo>
                  <a:pt x="1730277" y="3360738"/>
                  <a:pt x="1731864" y="3360341"/>
                  <a:pt x="1732658" y="3360341"/>
                </a:cubicBezTo>
                <a:cubicBezTo>
                  <a:pt x="1735436" y="3359151"/>
                  <a:pt x="1737817" y="3358456"/>
                  <a:pt x="1739802" y="3358258"/>
                </a:cubicBezTo>
                <a:close/>
                <a:moveTo>
                  <a:pt x="3215877" y="3352007"/>
                </a:moveTo>
                <a:cubicBezTo>
                  <a:pt x="3216076" y="3351610"/>
                  <a:pt x="3216969" y="3351610"/>
                  <a:pt x="3218556" y="3352007"/>
                </a:cubicBezTo>
                <a:cubicBezTo>
                  <a:pt x="3225700" y="3352007"/>
                  <a:pt x="3232844" y="3352007"/>
                  <a:pt x="3239988" y="3352007"/>
                </a:cubicBezTo>
                <a:cubicBezTo>
                  <a:pt x="3261419" y="3354388"/>
                  <a:pt x="3267769" y="3364310"/>
                  <a:pt x="3259038" y="3381772"/>
                </a:cubicBezTo>
                <a:cubicBezTo>
                  <a:pt x="3255069" y="3386535"/>
                  <a:pt x="3250703" y="3387329"/>
                  <a:pt x="3245941" y="3384154"/>
                </a:cubicBezTo>
                <a:cubicBezTo>
                  <a:pt x="3236416" y="3377010"/>
                  <a:pt x="3226891" y="3367088"/>
                  <a:pt x="3217366" y="3354388"/>
                </a:cubicBezTo>
                <a:cubicBezTo>
                  <a:pt x="3216175" y="3353197"/>
                  <a:pt x="3215679" y="3352404"/>
                  <a:pt x="3215877" y="3352007"/>
                </a:cubicBezTo>
                <a:close/>
                <a:moveTo>
                  <a:pt x="1996679" y="3352007"/>
                </a:moveTo>
                <a:cubicBezTo>
                  <a:pt x="1996877" y="3351610"/>
                  <a:pt x="1997770" y="3351610"/>
                  <a:pt x="1999357" y="3352007"/>
                </a:cubicBezTo>
                <a:cubicBezTo>
                  <a:pt x="2006502" y="3352007"/>
                  <a:pt x="2013645" y="3352007"/>
                  <a:pt x="2020789" y="3352007"/>
                </a:cubicBezTo>
                <a:cubicBezTo>
                  <a:pt x="2042220" y="3354388"/>
                  <a:pt x="2048570" y="3364310"/>
                  <a:pt x="2039839" y="3381772"/>
                </a:cubicBezTo>
                <a:cubicBezTo>
                  <a:pt x="2035870" y="3386535"/>
                  <a:pt x="2031505" y="3387329"/>
                  <a:pt x="2026742" y="3384154"/>
                </a:cubicBezTo>
                <a:cubicBezTo>
                  <a:pt x="2017217" y="3377010"/>
                  <a:pt x="2007692" y="3367088"/>
                  <a:pt x="1998167" y="3354388"/>
                </a:cubicBezTo>
                <a:cubicBezTo>
                  <a:pt x="1996977" y="3353197"/>
                  <a:pt x="1996481" y="3352404"/>
                  <a:pt x="1996679" y="3352007"/>
                </a:cubicBezTo>
                <a:close/>
                <a:moveTo>
                  <a:pt x="777479" y="3352007"/>
                </a:moveTo>
                <a:cubicBezTo>
                  <a:pt x="777678" y="3351610"/>
                  <a:pt x="778571" y="3351610"/>
                  <a:pt x="780158" y="3352007"/>
                </a:cubicBezTo>
                <a:cubicBezTo>
                  <a:pt x="787302" y="3352007"/>
                  <a:pt x="794446" y="3352007"/>
                  <a:pt x="801590" y="3352007"/>
                </a:cubicBezTo>
                <a:cubicBezTo>
                  <a:pt x="823021" y="3354388"/>
                  <a:pt x="829370" y="3364310"/>
                  <a:pt x="820639" y="3381772"/>
                </a:cubicBezTo>
                <a:cubicBezTo>
                  <a:pt x="816671" y="3386535"/>
                  <a:pt x="812305" y="3387329"/>
                  <a:pt x="807542" y="3384154"/>
                </a:cubicBezTo>
                <a:cubicBezTo>
                  <a:pt x="798017" y="3377010"/>
                  <a:pt x="788492" y="3367088"/>
                  <a:pt x="778968" y="3354388"/>
                </a:cubicBezTo>
                <a:cubicBezTo>
                  <a:pt x="777777" y="3353197"/>
                  <a:pt x="777281" y="3352404"/>
                  <a:pt x="777479" y="3352007"/>
                </a:cubicBezTo>
                <a:close/>
                <a:moveTo>
                  <a:pt x="6930627" y="3351411"/>
                </a:moveTo>
                <a:cubicBezTo>
                  <a:pt x="6934000" y="3351411"/>
                  <a:pt x="6937275" y="3352007"/>
                  <a:pt x="6940450" y="3353197"/>
                </a:cubicBezTo>
                <a:cubicBezTo>
                  <a:pt x="6952356" y="3358754"/>
                  <a:pt x="6960690" y="3366691"/>
                  <a:pt x="6965453" y="3377010"/>
                </a:cubicBezTo>
                <a:cubicBezTo>
                  <a:pt x="6968628" y="3382566"/>
                  <a:pt x="6967040" y="3385741"/>
                  <a:pt x="6960690" y="3386535"/>
                </a:cubicBezTo>
                <a:cubicBezTo>
                  <a:pt x="6941640" y="3385741"/>
                  <a:pt x="6918622" y="3386138"/>
                  <a:pt x="6891634" y="3387726"/>
                </a:cubicBezTo>
                <a:cubicBezTo>
                  <a:pt x="6894810" y="3390107"/>
                  <a:pt x="6897587" y="3392488"/>
                  <a:pt x="6899968" y="3394869"/>
                </a:cubicBezTo>
                <a:cubicBezTo>
                  <a:pt x="6902350" y="3398044"/>
                  <a:pt x="6902746" y="3401616"/>
                  <a:pt x="6901159" y="3405585"/>
                </a:cubicBezTo>
                <a:cubicBezTo>
                  <a:pt x="6898778" y="3415904"/>
                  <a:pt x="6897587" y="3426619"/>
                  <a:pt x="6897587" y="3437732"/>
                </a:cubicBezTo>
                <a:cubicBezTo>
                  <a:pt x="6897587" y="3462338"/>
                  <a:pt x="6897587" y="3481388"/>
                  <a:pt x="6897587" y="3494882"/>
                </a:cubicBezTo>
                <a:cubicBezTo>
                  <a:pt x="6898382" y="3509169"/>
                  <a:pt x="6899175" y="3522663"/>
                  <a:pt x="6899968" y="3535363"/>
                </a:cubicBezTo>
                <a:cubicBezTo>
                  <a:pt x="6899968" y="3557588"/>
                  <a:pt x="6890840" y="3573066"/>
                  <a:pt x="6872584" y="3581797"/>
                </a:cubicBezTo>
                <a:cubicBezTo>
                  <a:pt x="6867822" y="3584179"/>
                  <a:pt x="6864250" y="3583385"/>
                  <a:pt x="6861869" y="3579416"/>
                </a:cubicBezTo>
                <a:cubicBezTo>
                  <a:pt x="6851550" y="3560366"/>
                  <a:pt x="6838056" y="3544888"/>
                  <a:pt x="6821387" y="3532982"/>
                </a:cubicBezTo>
                <a:cubicBezTo>
                  <a:pt x="6819006" y="3531394"/>
                  <a:pt x="6818213" y="3529807"/>
                  <a:pt x="6819006" y="3528219"/>
                </a:cubicBezTo>
                <a:cubicBezTo>
                  <a:pt x="6819006" y="3527426"/>
                  <a:pt x="6820594" y="3527426"/>
                  <a:pt x="6823769" y="3528219"/>
                </a:cubicBezTo>
                <a:cubicBezTo>
                  <a:pt x="6827738" y="3528219"/>
                  <a:pt x="6833294" y="3528616"/>
                  <a:pt x="6840437" y="3529410"/>
                </a:cubicBezTo>
                <a:cubicBezTo>
                  <a:pt x="6847581" y="3529410"/>
                  <a:pt x="6853138" y="3529807"/>
                  <a:pt x="6857106" y="3530601"/>
                </a:cubicBezTo>
                <a:cubicBezTo>
                  <a:pt x="6860282" y="3531394"/>
                  <a:pt x="6862266" y="3529410"/>
                  <a:pt x="6863059" y="3524647"/>
                </a:cubicBezTo>
                <a:cubicBezTo>
                  <a:pt x="6863059" y="3496072"/>
                  <a:pt x="6862663" y="3468291"/>
                  <a:pt x="6861869" y="3441304"/>
                </a:cubicBezTo>
                <a:cubicBezTo>
                  <a:pt x="6861869" y="3414316"/>
                  <a:pt x="6860282" y="3396854"/>
                  <a:pt x="6857106" y="3388916"/>
                </a:cubicBezTo>
                <a:cubicBezTo>
                  <a:pt x="6853931" y="3388916"/>
                  <a:pt x="6850359" y="3389313"/>
                  <a:pt x="6846391" y="3390107"/>
                </a:cubicBezTo>
                <a:cubicBezTo>
                  <a:pt x="6805116" y="3392488"/>
                  <a:pt x="6772175" y="3396060"/>
                  <a:pt x="6747569" y="3400822"/>
                </a:cubicBezTo>
                <a:cubicBezTo>
                  <a:pt x="6741219" y="3402410"/>
                  <a:pt x="6736853" y="3402013"/>
                  <a:pt x="6734472" y="3399632"/>
                </a:cubicBezTo>
                <a:cubicBezTo>
                  <a:pt x="6728122" y="3394869"/>
                  <a:pt x="6722566" y="3388916"/>
                  <a:pt x="6717803" y="3381772"/>
                </a:cubicBezTo>
                <a:cubicBezTo>
                  <a:pt x="6715422" y="3378598"/>
                  <a:pt x="6716216" y="3376613"/>
                  <a:pt x="6720184" y="3375819"/>
                </a:cubicBezTo>
                <a:cubicBezTo>
                  <a:pt x="6720978" y="3375819"/>
                  <a:pt x="6722169" y="3375819"/>
                  <a:pt x="6723756" y="3375819"/>
                </a:cubicBezTo>
                <a:cubicBezTo>
                  <a:pt x="6738838" y="3375026"/>
                  <a:pt x="6754712" y="3373438"/>
                  <a:pt x="6771381" y="3371057"/>
                </a:cubicBezTo>
                <a:cubicBezTo>
                  <a:pt x="6815038" y="3366294"/>
                  <a:pt x="6849566" y="3363119"/>
                  <a:pt x="6874966" y="3361532"/>
                </a:cubicBezTo>
                <a:cubicBezTo>
                  <a:pt x="6889253" y="3359944"/>
                  <a:pt x="6904334" y="3357166"/>
                  <a:pt x="6920209" y="3353197"/>
                </a:cubicBezTo>
                <a:cubicBezTo>
                  <a:pt x="6923781" y="3352007"/>
                  <a:pt x="6927254" y="3351411"/>
                  <a:pt x="6930627" y="3351411"/>
                </a:cubicBezTo>
                <a:close/>
                <a:moveTo>
                  <a:pt x="1598713" y="3350518"/>
                </a:moveTo>
                <a:cubicBezTo>
                  <a:pt x="1604269" y="3350717"/>
                  <a:pt x="1610420" y="3351213"/>
                  <a:pt x="1617167" y="3352007"/>
                </a:cubicBezTo>
                <a:cubicBezTo>
                  <a:pt x="1633042" y="3353594"/>
                  <a:pt x="1640583" y="3362326"/>
                  <a:pt x="1639789" y="3378201"/>
                </a:cubicBezTo>
                <a:cubicBezTo>
                  <a:pt x="1636614" y="3390107"/>
                  <a:pt x="1629867" y="3393679"/>
                  <a:pt x="1619548" y="3388916"/>
                </a:cubicBezTo>
                <a:cubicBezTo>
                  <a:pt x="1610023" y="3382566"/>
                  <a:pt x="1597720" y="3371454"/>
                  <a:pt x="1582639" y="3355579"/>
                </a:cubicBezTo>
                <a:cubicBezTo>
                  <a:pt x="1581052" y="3353991"/>
                  <a:pt x="1580258" y="3352801"/>
                  <a:pt x="1580258" y="3352007"/>
                </a:cubicBezTo>
                <a:cubicBezTo>
                  <a:pt x="1580258" y="3351213"/>
                  <a:pt x="1581448" y="3350816"/>
                  <a:pt x="1583830" y="3350816"/>
                </a:cubicBezTo>
                <a:cubicBezTo>
                  <a:pt x="1588195" y="3350419"/>
                  <a:pt x="1593156" y="3350320"/>
                  <a:pt x="1598713" y="3350518"/>
                </a:cubicBezTo>
                <a:close/>
                <a:moveTo>
                  <a:pt x="5548609" y="3348435"/>
                </a:moveTo>
                <a:cubicBezTo>
                  <a:pt x="5550197" y="3347641"/>
                  <a:pt x="5552181" y="3347641"/>
                  <a:pt x="5554562" y="3348435"/>
                </a:cubicBezTo>
                <a:cubicBezTo>
                  <a:pt x="5560913" y="3350023"/>
                  <a:pt x="5569247" y="3355976"/>
                  <a:pt x="5579566" y="3366294"/>
                </a:cubicBezTo>
                <a:cubicBezTo>
                  <a:pt x="5585122" y="3373438"/>
                  <a:pt x="5585122" y="3379788"/>
                  <a:pt x="5579566" y="3385344"/>
                </a:cubicBezTo>
                <a:cubicBezTo>
                  <a:pt x="5573216" y="3393282"/>
                  <a:pt x="5568850" y="3400426"/>
                  <a:pt x="5566469" y="3406776"/>
                </a:cubicBezTo>
                <a:cubicBezTo>
                  <a:pt x="5564882" y="3409157"/>
                  <a:pt x="5562897" y="3412729"/>
                  <a:pt x="5560516" y="3417491"/>
                </a:cubicBezTo>
                <a:cubicBezTo>
                  <a:pt x="5557341" y="3423047"/>
                  <a:pt x="5554959" y="3427016"/>
                  <a:pt x="5553372" y="3429397"/>
                </a:cubicBezTo>
                <a:cubicBezTo>
                  <a:pt x="5553372" y="3430191"/>
                  <a:pt x="5553769" y="3430985"/>
                  <a:pt x="5554562" y="3431779"/>
                </a:cubicBezTo>
                <a:cubicBezTo>
                  <a:pt x="5555357" y="3434160"/>
                  <a:pt x="5556150" y="3435748"/>
                  <a:pt x="5556944" y="3436541"/>
                </a:cubicBezTo>
                <a:cubicBezTo>
                  <a:pt x="5559325" y="3441304"/>
                  <a:pt x="5560913" y="3448447"/>
                  <a:pt x="5561706" y="3457972"/>
                </a:cubicBezTo>
                <a:cubicBezTo>
                  <a:pt x="5570438" y="3457972"/>
                  <a:pt x="5579566" y="3457179"/>
                  <a:pt x="5589091" y="3455591"/>
                </a:cubicBezTo>
                <a:cubicBezTo>
                  <a:pt x="5593853" y="3454798"/>
                  <a:pt x="5600600" y="3453607"/>
                  <a:pt x="5609331" y="3452019"/>
                </a:cubicBezTo>
                <a:cubicBezTo>
                  <a:pt x="5618063" y="3451226"/>
                  <a:pt x="5624413" y="3450432"/>
                  <a:pt x="5628381" y="3449638"/>
                </a:cubicBezTo>
                <a:cubicBezTo>
                  <a:pt x="5627588" y="3441701"/>
                  <a:pt x="5626397" y="3434954"/>
                  <a:pt x="5624809" y="3429397"/>
                </a:cubicBezTo>
                <a:cubicBezTo>
                  <a:pt x="5623222" y="3433366"/>
                  <a:pt x="5620841" y="3436541"/>
                  <a:pt x="5617666" y="3438922"/>
                </a:cubicBezTo>
                <a:cubicBezTo>
                  <a:pt x="5612903" y="3439716"/>
                  <a:pt x="5608935" y="3438526"/>
                  <a:pt x="5605759" y="3435351"/>
                </a:cubicBezTo>
                <a:cubicBezTo>
                  <a:pt x="5600997" y="3425826"/>
                  <a:pt x="5597822" y="3415110"/>
                  <a:pt x="5596234" y="3403204"/>
                </a:cubicBezTo>
                <a:cubicBezTo>
                  <a:pt x="5594647" y="3392885"/>
                  <a:pt x="5591075" y="3383360"/>
                  <a:pt x="5585519" y="3374629"/>
                </a:cubicBezTo>
                <a:cubicBezTo>
                  <a:pt x="5582344" y="3369866"/>
                  <a:pt x="5582741" y="3366691"/>
                  <a:pt x="5586709" y="3365104"/>
                </a:cubicBezTo>
                <a:cubicBezTo>
                  <a:pt x="5595441" y="3364310"/>
                  <a:pt x="5602584" y="3365104"/>
                  <a:pt x="5608141" y="3367485"/>
                </a:cubicBezTo>
                <a:cubicBezTo>
                  <a:pt x="5612109" y="3366691"/>
                  <a:pt x="5618063" y="3365501"/>
                  <a:pt x="5626000" y="3363913"/>
                </a:cubicBezTo>
                <a:cubicBezTo>
                  <a:pt x="5636319" y="3361532"/>
                  <a:pt x="5644256" y="3359944"/>
                  <a:pt x="5649812" y="3359151"/>
                </a:cubicBezTo>
                <a:cubicBezTo>
                  <a:pt x="5657750" y="3355976"/>
                  <a:pt x="5662513" y="3353991"/>
                  <a:pt x="5664100" y="3353197"/>
                </a:cubicBezTo>
                <a:cubicBezTo>
                  <a:pt x="5669657" y="3351610"/>
                  <a:pt x="5674419" y="3351610"/>
                  <a:pt x="5678387" y="3353197"/>
                </a:cubicBezTo>
                <a:cubicBezTo>
                  <a:pt x="5687912" y="3357166"/>
                  <a:pt x="5696247" y="3362722"/>
                  <a:pt x="5703391" y="3369866"/>
                </a:cubicBezTo>
                <a:cubicBezTo>
                  <a:pt x="5707359" y="3374629"/>
                  <a:pt x="5706962" y="3379788"/>
                  <a:pt x="5702200" y="3385344"/>
                </a:cubicBezTo>
                <a:cubicBezTo>
                  <a:pt x="5696644" y="3390901"/>
                  <a:pt x="5691484" y="3398441"/>
                  <a:pt x="5686722" y="3407966"/>
                </a:cubicBezTo>
                <a:cubicBezTo>
                  <a:pt x="5689103" y="3410347"/>
                  <a:pt x="5690691" y="3412729"/>
                  <a:pt x="5691484" y="3415110"/>
                </a:cubicBezTo>
                <a:cubicBezTo>
                  <a:pt x="5693072" y="3419872"/>
                  <a:pt x="5691881" y="3422651"/>
                  <a:pt x="5687912" y="3423444"/>
                </a:cubicBezTo>
                <a:cubicBezTo>
                  <a:pt x="5681563" y="3425032"/>
                  <a:pt x="5668862" y="3426619"/>
                  <a:pt x="5649812" y="3428207"/>
                </a:cubicBezTo>
                <a:cubicBezTo>
                  <a:pt x="5652194" y="3429001"/>
                  <a:pt x="5654972" y="3430191"/>
                  <a:pt x="5658147" y="3431779"/>
                </a:cubicBezTo>
                <a:cubicBezTo>
                  <a:pt x="5660528" y="3434160"/>
                  <a:pt x="5660528" y="3436938"/>
                  <a:pt x="5658147" y="3440113"/>
                </a:cubicBezTo>
                <a:cubicBezTo>
                  <a:pt x="5658147" y="3440113"/>
                  <a:pt x="5658147" y="3440907"/>
                  <a:pt x="5658147" y="3442494"/>
                </a:cubicBezTo>
                <a:cubicBezTo>
                  <a:pt x="5657353" y="3444082"/>
                  <a:pt x="5656956" y="3445273"/>
                  <a:pt x="5656956" y="3446066"/>
                </a:cubicBezTo>
                <a:cubicBezTo>
                  <a:pt x="5657750" y="3446066"/>
                  <a:pt x="5658941" y="3446066"/>
                  <a:pt x="5660528" y="3446066"/>
                </a:cubicBezTo>
                <a:cubicBezTo>
                  <a:pt x="5662909" y="3445273"/>
                  <a:pt x="5664894" y="3444876"/>
                  <a:pt x="5666481" y="3444876"/>
                </a:cubicBezTo>
                <a:cubicBezTo>
                  <a:pt x="5676800" y="3443288"/>
                  <a:pt x="5686722" y="3441304"/>
                  <a:pt x="5696247" y="3438922"/>
                </a:cubicBezTo>
                <a:cubicBezTo>
                  <a:pt x="5704978" y="3436541"/>
                  <a:pt x="5712122" y="3437335"/>
                  <a:pt x="5717678" y="3441304"/>
                </a:cubicBezTo>
                <a:cubicBezTo>
                  <a:pt x="5724028" y="3444479"/>
                  <a:pt x="5728791" y="3448844"/>
                  <a:pt x="5731966" y="3454401"/>
                </a:cubicBezTo>
                <a:cubicBezTo>
                  <a:pt x="5735141" y="3458369"/>
                  <a:pt x="5735934" y="3461544"/>
                  <a:pt x="5734347" y="3463926"/>
                </a:cubicBezTo>
                <a:cubicBezTo>
                  <a:pt x="5732760" y="3466307"/>
                  <a:pt x="5729584" y="3467497"/>
                  <a:pt x="5724822" y="3467497"/>
                </a:cubicBezTo>
                <a:cubicBezTo>
                  <a:pt x="5708947" y="3467497"/>
                  <a:pt x="5686722" y="3468291"/>
                  <a:pt x="5658147" y="3469879"/>
                </a:cubicBezTo>
                <a:cubicBezTo>
                  <a:pt x="5686722" y="3496866"/>
                  <a:pt x="5721647" y="3518297"/>
                  <a:pt x="5762922" y="3534172"/>
                </a:cubicBezTo>
                <a:cubicBezTo>
                  <a:pt x="5765303" y="3535760"/>
                  <a:pt x="5766494" y="3537347"/>
                  <a:pt x="5766494" y="3538935"/>
                </a:cubicBezTo>
                <a:cubicBezTo>
                  <a:pt x="5766494" y="3539729"/>
                  <a:pt x="5765303" y="3540523"/>
                  <a:pt x="5762922" y="3541316"/>
                </a:cubicBezTo>
                <a:cubicBezTo>
                  <a:pt x="5743872" y="3543697"/>
                  <a:pt x="5724425" y="3545682"/>
                  <a:pt x="5704581" y="3547269"/>
                </a:cubicBezTo>
                <a:cubicBezTo>
                  <a:pt x="5701406" y="3547269"/>
                  <a:pt x="5697834" y="3545682"/>
                  <a:pt x="5693866" y="3542507"/>
                </a:cubicBezTo>
                <a:cubicBezTo>
                  <a:pt x="5680372" y="3531394"/>
                  <a:pt x="5669657" y="3518694"/>
                  <a:pt x="5661719" y="3504407"/>
                </a:cubicBezTo>
                <a:cubicBezTo>
                  <a:pt x="5660925" y="3503613"/>
                  <a:pt x="5660132" y="3502423"/>
                  <a:pt x="5659337" y="3500835"/>
                </a:cubicBezTo>
                <a:cubicBezTo>
                  <a:pt x="5657750" y="3497660"/>
                  <a:pt x="5656560" y="3495676"/>
                  <a:pt x="5655766" y="3494882"/>
                </a:cubicBezTo>
                <a:cubicBezTo>
                  <a:pt x="5655766" y="3516313"/>
                  <a:pt x="5655766" y="3537744"/>
                  <a:pt x="5655766" y="3559176"/>
                </a:cubicBezTo>
                <a:cubicBezTo>
                  <a:pt x="5656560" y="3571876"/>
                  <a:pt x="5654575" y="3579813"/>
                  <a:pt x="5649812" y="3582988"/>
                </a:cubicBezTo>
                <a:cubicBezTo>
                  <a:pt x="5646638" y="3587751"/>
                  <a:pt x="5641875" y="3587751"/>
                  <a:pt x="5635525" y="3582988"/>
                </a:cubicBezTo>
                <a:cubicBezTo>
                  <a:pt x="5631557" y="3579813"/>
                  <a:pt x="5628381" y="3575051"/>
                  <a:pt x="5626000" y="3568701"/>
                </a:cubicBezTo>
                <a:cubicBezTo>
                  <a:pt x="5623619" y="3563144"/>
                  <a:pt x="5623222" y="3557191"/>
                  <a:pt x="5624809" y="3550841"/>
                </a:cubicBezTo>
                <a:cubicBezTo>
                  <a:pt x="5627191" y="3536554"/>
                  <a:pt x="5628381" y="3521076"/>
                  <a:pt x="5628381" y="3504407"/>
                </a:cubicBezTo>
                <a:cubicBezTo>
                  <a:pt x="5613300" y="3524251"/>
                  <a:pt x="5591472" y="3539332"/>
                  <a:pt x="5562897" y="3549651"/>
                </a:cubicBezTo>
                <a:cubicBezTo>
                  <a:pt x="5562103" y="3549651"/>
                  <a:pt x="5561310" y="3549651"/>
                  <a:pt x="5560516" y="3549651"/>
                </a:cubicBezTo>
                <a:lnTo>
                  <a:pt x="5560516" y="3553222"/>
                </a:lnTo>
                <a:cubicBezTo>
                  <a:pt x="5559722" y="3563541"/>
                  <a:pt x="5557341" y="3571479"/>
                  <a:pt x="5553372" y="3577035"/>
                </a:cubicBezTo>
                <a:cubicBezTo>
                  <a:pt x="5549403" y="3580210"/>
                  <a:pt x="5545832" y="3580210"/>
                  <a:pt x="5542656" y="3577035"/>
                </a:cubicBezTo>
                <a:cubicBezTo>
                  <a:pt x="5537894" y="3576241"/>
                  <a:pt x="5533528" y="3571082"/>
                  <a:pt x="5529559" y="3561557"/>
                </a:cubicBezTo>
                <a:cubicBezTo>
                  <a:pt x="5529559" y="3561557"/>
                  <a:pt x="5529559" y="3561160"/>
                  <a:pt x="5529559" y="3560366"/>
                </a:cubicBezTo>
                <a:cubicBezTo>
                  <a:pt x="5527972" y="3555604"/>
                  <a:pt x="5527972" y="3550444"/>
                  <a:pt x="5529559" y="3544888"/>
                </a:cubicBezTo>
                <a:cubicBezTo>
                  <a:pt x="5531941" y="3529013"/>
                  <a:pt x="5533925" y="3505201"/>
                  <a:pt x="5535512" y="3473451"/>
                </a:cubicBezTo>
                <a:lnTo>
                  <a:pt x="5535512" y="3453210"/>
                </a:lnTo>
                <a:cubicBezTo>
                  <a:pt x="5520431" y="3469879"/>
                  <a:pt x="5503366" y="3482976"/>
                  <a:pt x="5484316" y="3492501"/>
                </a:cubicBezTo>
                <a:cubicBezTo>
                  <a:pt x="5480347" y="3494882"/>
                  <a:pt x="5477966" y="3495676"/>
                  <a:pt x="5477172" y="3494882"/>
                </a:cubicBezTo>
                <a:cubicBezTo>
                  <a:pt x="5476378" y="3494088"/>
                  <a:pt x="5477569" y="3492104"/>
                  <a:pt x="5480744" y="3488929"/>
                </a:cubicBezTo>
                <a:cubicBezTo>
                  <a:pt x="5504556" y="3463529"/>
                  <a:pt x="5524003" y="3429397"/>
                  <a:pt x="5539084" y="3386535"/>
                </a:cubicBezTo>
                <a:cubicBezTo>
                  <a:pt x="5544641" y="3373041"/>
                  <a:pt x="5547419" y="3362326"/>
                  <a:pt x="5547419" y="3354388"/>
                </a:cubicBezTo>
                <a:cubicBezTo>
                  <a:pt x="5546625" y="3351213"/>
                  <a:pt x="5547022" y="3349229"/>
                  <a:pt x="5548609" y="3348435"/>
                </a:cubicBezTo>
                <a:close/>
                <a:moveTo>
                  <a:pt x="2841128" y="3347840"/>
                </a:moveTo>
                <a:cubicBezTo>
                  <a:pt x="2842716" y="3347046"/>
                  <a:pt x="2845097" y="3347244"/>
                  <a:pt x="2848272" y="3348435"/>
                </a:cubicBezTo>
                <a:cubicBezTo>
                  <a:pt x="2859384" y="3353197"/>
                  <a:pt x="2868513" y="3359548"/>
                  <a:pt x="2875656" y="3367485"/>
                </a:cubicBezTo>
                <a:cubicBezTo>
                  <a:pt x="2878038" y="3369866"/>
                  <a:pt x="2878038" y="3373438"/>
                  <a:pt x="2875656" y="3378201"/>
                </a:cubicBezTo>
                <a:cubicBezTo>
                  <a:pt x="2875656" y="3378994"/>
                  <a:pt x="2875656" y="3379391"/>
                  <a:pt x="2875656" y="3379391"/>
                </a:cubicBezTo>
                <a:cubicBezTo>
                  <a:pt x="2873275" y="3382566"/>
                  <a:pt x="2871688" y="3385741"/>
                  <a:pt x="2870894" y="3388916"/>
                </a:cubicBezTo>
                <a:cubicBezTo>
                  <a:pt x="2912169" y="3429397"/>
                  <a:pt x="2958206" y="3456782"/>
                  <a:pt x="3009006" y="3471069"/>
                </a:cubicBezTo>
                <a:cubicBezTo>
                  <a:pt x="3012975" y="3472657"/>
                  <a:pt x="3014959" y="3473848"/>
                  <a:pt x="3014959" y="3474641"/>
                </a:cubicBezTo>
                <a:cubicBezTo>
                  <a:pt x="3015753" y="3476229"/>
                  <a:pt x="3014166" y="3477419"/>
                  <a:pt x="3010197" y="3478213"/>
                </a:cubicBezTo>
                <a:cubicBezTo>
                  <a:pt x="3008610" y="3478213"/>
                  <a:pt x="3006625" y="3478610"/>
                  <a:pt x="3004244" y="3479404"/>
                </a:cubicBezTo>
                <a:cubicBezTo>
                  <a:pt x="2985988" y="3483373"/>
                  <a:pt x="2966144" y="3486944"/>
                  <a:pt x="2944713" y="3490119"/>
                </a:cubicBezTo>
                <a:cubicBezTo>
                  <a:pt x="2938363" y="3490913"/>
                  <a:pt x="2932806" y="3489326"/>
                  <a:pt x="2928044" y="3485357"/>
                </a:cubicBezTo>
                <a:cubicBezTo>
                  <a:pt x="2920106" y="3479801"/>
                  <a:pt x="2912566" y="3473451"/>
                  <a:pt x="2905422" y="3466307"/>
                </a:cubicBezTo>
                <a:lnTo>
                  <a:pt x="2908994" y="3471069"/>
                </a:lnTo>
                <a:cubicBezTo>
                  <a:pt x="2912169" y="3475038"/>
                  <a:pt x="2910978" y="3478213"/>
                  <a:pt x="2905422" y="3480594"/>
                </a:cubicBezTo>
                <a:cubicBezTo>
                  <a:pt x="2903835" y="3480594"/>
                  <a:pt x="2901056" y="3480991"/>
                  <a:pt x="2897088" y="3481785"/>
                </a:cubicBezTo>
                <a:cubicBezTo>
                  <a:pt x="2894706" y="3482579"/>
                  <a:pt x="2886769" y="3483769"/>
                  <a:pt x="2873275" y="3485357"/>
                </a:cubicBezTo>
                <a:cubicBezTo>
                  <a:pt x="2876450" y="3489326"/>
                  <a:pt x="2878038" y="3493691"/>
                  <a:pt x="2878038" y="3498454"/>
                </a:cubicBezTo>
                <a:cubicBezTo>
                  <a:pt x="2877244" y="3499247"/>
                  <a:pt x="2876847" y="3500835"/>
                  <a:pt x="2876847" y="3503216"/>
                </a:cubicBezTo>
                <a:cubicBezTo>
                  <a:pt x="2882403" y="3501629"/>
                  <a:pt x="2887563" y="3500835"/>
                  <a:pt x="2892325" y="3500835"/>
                </a:cubicBezTo>
                <a:cubicBezTo>
                  <a:pt x="2901850" y="3498454"/>
                  <a:pt x="2909391" y="3503216"/>
                  <a:pt x="2914947" y="3515122"/>
                </a:cubicBezTo>
                <a:cubicBezTo>
                  <a:pt x="2917328" y="3519885"/>
                  <a:pt x="2916534" y="3522663"/>
                  <a:pt x="2912566" y="3523457"/>
                </a:cubicBezTo>
                <a:cubicBezTo>
                  <a:pt x="2908597" y="3524251"/>
                  <a:pt x="2902247" y="3525044"/>
                  <a:pt x="2893516" y="3525838"/>
                </a:cubicBezTo>
                <a:cubicBezTo>
                  <a:pt x="2884785" y="3527426"/>
                  <a:pt x="2878038" y="3528616"/>
                  <a:pt x="2873275" y="3529410"/>
                </a:cubicBezTo>
                <a:cubicBezTo>
                  <a:pt x="2873275" y="3538141"/>
                  <a:pt x="2872481" y="3546872"/>
                  <a:pt x="2870894" y="3555604"/>
                </a:cubicBezTo>
                <a:cubicBezTo>
                  <a:pt x="2875656" y="3555604"/>
                  <a:pt x="2879625" y="3555604"/>
                  <a:pt x="2882800" y="3555604"/>
                </a:cubicBezTo>
                <a:cubicBezTo>
                  <a:pt x="2883594" y="3555604"/>
                  <a:pt x="2884785" y="3555604"/>
                  <a:pt x="2886372" y="3555604"/>
                </a:cubicBezTo>
                <a:cubicBezTo>
                  <a:pt x="2896691" y="3554810"/>
                  <a:pt x="2907803" y="3553222"/>
                  <a:pt x="2919709" y="3550841"/>
                </a:cubicBezTo>
                <a:cubicBezTo>
                  <a:pt x="2926853" y="3550048"/>
                  <a:pt x="2933997" y="3551635"/>
                  <a:pt x="2941141" y="3555604"/>
                </a:cubicBezTo>
                <a:cubicBezTo>
                  <a:pt x="2947491" y="3561160"/>
                  <a:pt x="2952650" y="3567510"/>
                  <a:pt x="2956619" y="3574654"/>
                </a:cubicBezTo>
                <a:cubicBezTo>
                  <a:pt x="2958206" y="3581797"/>
                  <a:pt x="2955428" y="3584972"/>
                  <a:pt x="2948284" y="3584179"/>
                </a:cubicBezTo>
                <a:cubicBezTo>
                  <a:pt x="2922091" y="3579416"/>
                  <a:pt x="2893516" y="3577829"/>
                  <a:pt x="2862559" y="3579416"/>
                </a:cubicBezTo>
                <a:cubicBezTo>
                  <a:pt x="2836366" y="3579416"/>
                  <a:pt x="2813744" y="3581401"/>
                  <a:pt x="2794694" y="3585369"/>
                </a:cubicBezTo>
                <a:cubicBezTo>
                  <a:pt x="2787550" y="3586957"/>
                  <a:pt x="2782788" y="3586163"/>
                  <a:pt x="2780406" y="3582988"/>
                </a:cubicBezTo>
                <a:cubicBezTo>
                  <a:pt x="2775644" y="3579813"/>
                  <a:pt x="2771278" y="3575051"/>
                  <a:pt x="2767309" y="3568701"/>
                </a:cubicBezTo>
                <a:cubicBezTo>
                  <a:pt x="2765722" y="3567113"/>
                  <a:pt x="2764928" y="3565526"/>
                  <a:pt x="2764928" y="3563938"/>
                </a:cubicBezTo>
                <a:cubicBezTo>
                  <a:pt x="2765722" y="3563144"/>
                  <a:pt x="2767309" y="3562747"/>
                  <a:pt x="2769691" y="3562747"/>
                </a:cubicBezTo>
                <a:cubicBezTo>
                  <a:pt x="2774453" y="3561954"/>
                  <a:pt x="2781200" y="3561557"/>
                  <a:pt x="2789931" y="3561557"/>
                </a:cubicBezTo>
                <a:cubicBezTo>
                  <a:pt x="2798662" y="3560763"/>
                  <a:pt x="2805013" y="3560366"/>
                  <a:pt x="2808981" y="3560366"/>
                </a:cubicBezTo>
                <a:cubicBezTo>
                  <a:pt x="2809775" y="3560366"/>
                  <a:pt x="2810569" y="3560366"/>
                  <a:pt x="2811363" y="3560366"/>
                </a:cubicBezTo>
                <a:cubicBezTo>
                  <a:pt x="2820094" y="3558779"/>
                  <a:pt x="2829619" y="3557985"/>
                  <a:pt x="2839938" y="3557985"/>
                </a:cubicBezTo>
                <a:cubicBezTo>
                  <a:pt x="2839938" y="3550048"/>
                  <a:pt x="2840334" y="3541316"/>
                  <a:pt x="2841128" y="3531791"/>
                </a:cubicBezTo>
                <a:cubicBezTo>
                  <a:pt x="2835572" y="3532585"/>
                  <a:pt x="2829619" y="3532982"/>
                  <a:pt x="2823269" y="3532982"/>
                </a:cubicBezTo>
                <a:cubicBezTo>
                  <a:pt x="2814538" y="3533776"/>
                  <a:pt x="2806600" y="3529807"/>
                  <a:pt x="2799456" y="3521076"/>
                </a:cubicBezTo>
                <a:cubicBezTo>
                  <a:pt x="2797075" y="3516313"/>
                  <a:pt x="2797869" y="3513932"/>
                  <a:pt x="2801838" y="3513932"/>
                </a:cubicBezTo>
                <a:cubicBezTo>
                  <a:pt x="2806600" y="3513138"/>
                  <a:pt x="2813347" y="3511948"/>
                  <a:pt x="2822078" y="3510360"/>
                </a:cubicBezTo>
                <a:cubicBezTo>
                  <a:pt x="2830809" y="3509566"/>
                  <a:pt x="2837160" y="3508772"/>
                  <a:pt x="2841128" y="3507979"/>
                </a:cubicBezTo>
                <a:cubicBezTo>
                  <a:pt x="2841128" y="3507185"/>
                  <a:pt x="2841128" y="3505994"/>
                  <a:pt x="2841128" y="3504407"/>
                </a:cubicBezTo>
                <a:cubicBezTo>
                  <a:pt x="2840334" y="3503613"/>
                  <a:pt x="2839938" y="3502819"/>
                  <a:pt x="2839938" y="3502026"/>
                </a:cubicBezTo>
                <a:cubicBezTo>
                  <a:pt x="2839938" y="3497263"/>
                  <a:pt x="2839541" y="3493294"/>
                  <a:pt x="2838747" y="3490119"/>
                </a:cubicBezTo>
                <a:cubicBezTo>
                  <a:pt x="2837953" y="3490119"/>
                  <a:pt x="2836366" y="3490119"/>
                  <a:pt x="2833984" y="3490119"/>
                </a:cubicBezTo>
                <a:cubicBezTo>
                  <a:pt x="2830809" y="3490913"/>
                  <a:pt x="2828428" y="3491310"/>
                  <a:pt x="2826841" y="3491310"/>
                </a:cubicBezTo>
                <a:cubicBezTo>
                  <a:pt x="2818110" y="3490516"/>
                  <a:pt x="2810569" y="3485357"/>
                  <a:pt x="2804219" y="3475832"/>
                </a:cubicBezTo>
                <a:cubicBezTo>
                  <a:pt x="2803425" y="3475038"/>
                  <a:pt x="2802631" y="3474244"/>
                  <a:pt x="2801838" y="3473451"/>
                </a:cubicBezTo>
                <a:cubicBezTo>
                  <a:pt x="2801044" y="3472657"/>
                  <a:pt x="2800647" y="3472260"/>
                  <a:pt x="2800647" y="3472260"/>
                </a:cubicBezTo>
                <a:cubicBezTo>
                  <a:pt x="2786359" y="3484166"/>
                  <a:pt x="2769691" y="3493294"/>
                  <a:pt x="2750641" y="3499644"/>
                </a:cubicBezTo>
                <a:cubicBezTo>
                  <a:pt x="2745878" y="3501232"/>
                  <a:pt x="2743497" y="3501232"/>
                  <a:pt x="2743497" y="3499644"/>
                </a:cubicBezTo>
                <a:cubicBezTo>
                  <a:pt x="2742703" y="3498851"/>
                  <a:pt x="2744291" y="3496866"/>
                  <a:pt x="2748259" y="3493691"/>
                </a:cubicBezTo>
                <a:cubicBezTo>
                  <a:pt x="2780803" y="3469085"/>
                  <a:pt x="2808584" y="3433763"/>
                  <a:pt x="2831603" y="3387726"/>
                </a:cubicBezTo>
                <a:cubicBezTo>
                  <a:pt x="2837953" y="3376613"/>
                  <a:pt x="2840334" y="3365104"/>
                  <a:pt x="2838747" y="3353197"/>
                </a:cubicBezTo>
                <a:cubicBezTo>
                  <a:pt x="2838747" y="3350419"/>
                  <a:pt x="2839541" y="3348633"/>
                  <a:pt x="2841128" y="3347840"/>
                </a:cubicBezTo>
                <a:close/>
                <a:moveTo>
                  <a:pt x="4066281" y="3341291"/>
                </a:moveTo>
                <a:cubicBezTo>
                  <a:pt x="4078981" y="3341291"/>
                  <a:pt x="4088506" y="3342482"/>
                  <a:pt x="4094856" y="3344863"/>
                </a:cubicBezTo>
                <a:cubicBezTo>
                  <a:pt x="4112319" y="3350419"/>
                  <a:pt x="4119462" y="3359944"/>
                  <a:pt x="4116288" y="3373438"/>
                </a:cubicBezTo>
                <a:cubicBezTo>
                  <a:pt x="4115494" y="3385344"/>
                  <a:pt x="4111922" y="3390901"/>
                  <a:pt x="4105572" y="3390107"/>
                </a:cubicBezTo>
                <a:cubicBezTo>
                  <a:pt x="4101603" y="3390901"/>
                  <a:pt x="4097238" y="3388519"/>
                  <a:pt x="4092475" y="3382963"/>
                </a:cubicBezTo>
                <a:cubicBezTo>
                  <a:pt x="4088506" y="3378994"/>
                  <a:pt x="4082156" y="3371454"/>
                  <a:pt x="4073425" y="3360341"/>
                </a:cubicBezTo>
                <a:cubicBezTo>
                  <a:pt x="4067869" y="3353991"/>
                  <a:pt x="4063900" y="3349229"/>
                  <a:pt x="4061519" y="3346054"/>
                </a:cubicBezTo>
                <a:cubicBezTo>
                  <a:pt x="4059931" y="3343672"/>
                  <a:pt x="4059534" y="3342482"/>
                  <a:pt x="4060328" y="3342482"/>
                </a:cubicBezTo>
                <a:cubicBezTo>
                  <a:pt x="4060328" y="3341688"/>
                  <a:pt x="4062312" y="3341291"/>
                  <a:pt x="4066281" y="3341291"/>
                </a:cubicBezTo>
                <a:close/>
                <a:moveTo>
                  <a:pt x="2549426" y="3341291"/>
                </a:moveTo>
                <a:cubicBezTo>
                  <a:pt x="2549426" y="3341291"/>
                  <a:pt x="2549823" y="3341291"/>
                  <a:pt x="2550617" y="3341291"/>
                </a:cubicBezTo>
                <a:cubicBezTo>
                  <a:pt x="2568080" y="3341291"/>
                  <a:pt x="2580779" y="3342482"/>
                  <a:pt x="2588717" y="3344863"/>
                </a:cubicBezTo>
                <a:cubicBezTo>
                  <a:pt x="2596655" y="3348038"/>
                  <a:pt x="2601813" y="3354785"/>
                  <a:pt x="2604195" y="3365104"/>
                </a:cubicBezTo>
                <a:cubicBezTo>
                  <a:pt x="2603401" y="3380979"/>
                  <a:pt x="2595067" y="3385741"/>
                  <a:pt x="2579192" y="3379391"/>
                </a:cubicBezTo>
                <a:cubicBezTo>
                  <a:pt x="2575223" y="3376216"/>
                  <a:pt x="2569270" y="3369866"/>
                  <a:pt x="2561332" y="3360341"/>
                </a:cubicBezTo>
                <a:cubicBezTo>
                  <a:pt x="2554982" y="3353197"/>
                  <a:pt x="2550220" y="3348435"/>
                  <a:pt x="2547045" y="3346054"/>
                </a:cubicBezTo>
                <a:cubicBezTo>
                  <a:pt x="2544664" y="3343672"/>
                  <a:pt x="2545458" y="3342085"/>
                  <a:pt x="2549426" y="3341291"/>
                </a:cubicBezTo>
                <a:close/>
                <a:moveTo>
                  <a:pt x="7467301" y="3339803"/>
                </a:moveTo>
                <a:cubicBezTo>
                  <a:pt x="7468492" y="3339605"/>
                  <a:pt x="7469882" y="3339704"/>
                  <a:pt x="7471468" y="3340101"/>
                </a:cubicBezTo>
                <a:cubicBezTo>
                  <a:pt x="7487344" y="3344863"/>
                  <a:pt x="7498059" y="3351610"/>
                  <a:pt x="7503616" y="3360341"/>
                </a:cubicBezTo>
                <a:cubicBezTo>
                  <a:pt x="7505996" y="3362722"/>
                  <a:pt x="7506394" y="3367088"/>
                  <a:pt x="7504806" y="3373438"/>
                </a:cubicBezTo>
                <a:cubicBezTo>
                  <a:pt x="7504012" y="3375819"/>
                  <a:pt x="7502822" y="3378994"/>
                  <a:pt x="7501234" y="3382963"/>
                </a:cubicBezTo>
                <a:cubicBezTo>
                  <a:pt x="7502028" y="3382963"/>
                  <a:pt x="7503219" y="3382566"/>
                  <a:pt x="7504806" y="3381772"/>
                </a:cubicBezTo>
                <a:cubicBezTo>
                  <a:pt x="7507187" y="3380979"/>
                  <a:pt x="7509568" y="3380582"/>
                  <a:pt x="7511950" y="3380582"/>
                </a:cubicBezTo>
                <a:cubicBezTo>
                  <a:pt x="7523062" y="3378201"/>
                  <a:pt x="7531794" y="3380582"/>
                  <a:pt x="7538144" y="3387726"/>
                </a:cubicBezTo>
                <a:cubicBezTo>
                  <a:pt x="7542112" y="3394076"/>
                  <a:pt x="7540922" y="3398838"/>
                  <a:pt x="7534572" y="3402013"/>
                </a:cubicBezTo>
                <a:cubicBezTo>
                  <a:pt x="7529809" y="3403601"/>
                  <a:pt x="7520284" y="3405585"/>
                  <a:pt x="7505996" y="3407966"/>
                </a:cubicBezTo>
                <a:cubicBezTo>
                  <a:pt x="7502822" y="3408760"/>
                  <a:pt x="7500440" y="3409157"/>
                  <a:pt x="7498853" y="3409157"/>
                </a:cubicBezTo>
                <a:cubicBezTo>
                  <a:pt x="7498853" y="3410744"/>
                  <a:pt x="7498853" y="3413126"/>
                  <a:pt x="7498853" y="3416301"/>
                </a:cubicBezTo>
                <a:cubicBezTo>
                  <a:pt x="7498059" y="3419476"/>
                  <a:pt x="7497662" y="3421857"/>
                  <a:pt x="7497662" y="3423444"/>
                </a:cubicBezTo>
                <a:cubicBezTo>
                  <a:pt x="7499250" y="3423444"/>
                  <a:pt x="7500440" y="3423444"/>
                  <a:pt x="7501234" y="3423444"/>
                </a:cubicBezTo>
                <a:cubicBezTo>
                  <a:pt x="7507584" y="3422651"/>
                  <a:pt x="7515125" y="3421063"/>
                  <a:pt x="7523856" y="3418682"/>
                </a:cubicBezTo>
                <a:cubicBezTo>
                  <a:pt x="7527825" y="3417888"/>
                  <a:pt x="7530603" y="3417094"/>
                  <a:pt x="7532190" y="3416301"/>
                </a:cubicBezTo>
                <a:cubicBezTo>
                  <a:pt x="7539334" y="3414713"/>
                  <a:pt x="7544494" y="3415110"/>
                  <a:pt x="7547668" y="3417491"/>
                </a:cubicBezTo>
                <a:cubicBezTo>
                  <a:pt x="7556400" y="3423047"/>
                  <a:pt x="7562750" y="3429397"/>
                  <a:pt x="7566718" y="3436541"/>
                </a:cubicBezTo>
                <a:cubicBezTo>
                  <a:pt x="7569894" y="3443685"/>
                  <a:pt x="7569100" y="3447654"/>
                  <a:pt x="7564337" y="3448447"/>
                </a:cubicBezTo>
                <a:cubicBezTo>
                  <a:pt x="7553225" y="3450035"/>
                  <a:pt x="7535366" y="3457576"/>
                  <a:pt x="7510759" y="3471069"/>
                </a:cubicBezTo>
                <a:cubicBezTo>
                  <a:pt x="7509966" y="3471069"/>
                  <a:pt x="7509568" y="3471863"/>
                  <a:pt x="7509568" y="3473451"/>
                </a:cubicBezTo>
                <a:cubicBezTo>
                  <a:pt x="7507982" y="3475038"/>
                  <a:pt x="7507187" y="3479404"/>
                  <a:pt x="7507187" y="3486547"/>
                </a:cubicBezTo>
                <a:cubicBezTo>
                  <a:pt x="7506394" y="3489722"/>
                  <a:pt x="7505996" y="3492104"/>
                  <a:pt x="7505996" y="3493691"/>
                </a:cubicBezTo>
                <a:cubicBezTo>
                  <a:pt x="7505996" y="3494485"/>
                  <a:pt x="7505996" y="3496469"/>
                  <a:pt x="7505996" y="3499644"/>
                </a:cubicBezTo>
                <a:cubicBezTo>
                  <a:pt x="7505203" y="3502026"/>
                  <a:pt x="7504806" y="3504010"/>
                  <a:pt x="7504806" y="3505597"/>
                </a:cubicBezTo>
                <a:cubicBezTo>
                  <a:pt x="7519888" y="3503216"/>
                  <a:pt x="7529016" y="3500835"/>
                  <a:pt x="7532190" y="3498454"/>
                </a:cubicBezTo>
                <a:cubicBezTo>
                  <a:pt x="7536953" y="3494485"/>
                  <a:pt x="7542906" y="3494485"/>
                  <a:pt x="7550050" y="3498454"/>
                </a:cubicBezTo>
                <a:cubicBezTo>
                  <a:pt x="7558781" y="3500835"/>
                  <a:pt x="7565132" y="3505994"/>
                  <a:pt x="7569100" y="3513932"/>
                </a:cubicBezTo>
                <a:cubicBezTo>
                  <a:pt x="7569894" y="3519488"/>
                  <a:pt x="7567512" y="3522663"/>
                  <a:pt x="7561956" y="3523457"/>
                </a:cubicBezTo>
                <a:cubicBezTo>
                  <a:pt x="7550050" y="3522663"/>
                  <a:pt x="7529016" y="3523854"/>
                  <a:pt x="7498853" y="3527029"/>
                </a:cubicBezTo>
                <a:cubicBezTo>
                  <a:pt x="7498853" y="3529410"/>
                  <a:pt x="7498059" y="3531791"/>
                  <a:pt x="7496472" y="3534172"/>
                </a:cubicBezTo>
                <a:cubicBezTo>
                  <a:pt x="7509172" y="3536554"/>
                  <a:pt x="7522269" y="3540919"/>
                  <a:pt x="7535762" y="3547269"/>
                </a:cubicBezTo>
                <a:cubicBezTo>
                  <a:pt x="7550050" y="3556001"/>
                  <a:pt x="7554018" y="3569494"/>
                  <a:pt x="7547668" y="3587751"/>
                </a:cubicBezTo>
                <a:cubicBezTo>
                  <a:pt x="7543700" y="3593307"/>
                  <a:pt x="7538144" y="3594101"/>
                  <a:pt x="7531000" y="3590132"/>
                </a:cubicBezTo>
                <a:cubicBezTo>
                  <a:pt x="7523856" y="3585369"/>
                  <a:pt x="7512346" y="3571876"/>
                  <a:pt x="7496472" y="3549651"/>
                </a:cubicBezTo>
                <a:cubicBezTo>
                  <a:pt x="7494090" y="3547269"/>
                  <a:pt x="7492503" y="3545285"/>
                  <a:pt x="7491709" y="3543697"/>
                </a:cubicBezTo>
                <a:cubicBezTo>
                  <a:pt x="7489328" y="3547666"/>
                  <a:pt x="7486153" y="3552032"/>
                  <a:pt x="7482184" y="3556794"/>
                </a:cubicBezTo>
                <a:cubicBezTo>
                  <a:pt x="7467103" y="3575051"/>
                  <a:pt x="7441306" y="3587354"/>
                  <a:pt x="7404794" y="3593704"/>
                </a:cubicBezTo>
                <a:cubicBezTo>
                  <a:pt x="7401618" y="3594497"/>
                  <a:pt x="7400031" y="3594101"/>
                  <a:pt x="7400031" y="3592513"/>
                </a:cubicBezTo>
                <a:cubicBezTo>
                  <a:pt x="7399238" y="3590926"/>
                  <a:pt x="7400031" y="3589338"/>
                  <a:pt x="7402412" y="3587751"/>
                </a:cubicBezTo>
                <a:cubicBezTo>
                  <a:pt x="7434162" y="3571082"/>
                  <a:pt x="7455196" y="3552032"/>
                  <a:pt x="7465516" y="3530601"/>
                </a:cubicBezTo>
                <a:cubicBezTo>
                  <a:pt x="7461547" y="3531394"/>
                  <a:pt x="7455990" y="3532585"/>
                  <a:pt x="7448846" y="3534172"/>
                </a:cubicBezTo>
                <a:cubicBezTo>
                  <a:pt x="7444084" y="3534966"/>
                  <a:pt x="7440909" y="3535363"/>
                  <a:pt x="7439322" y="3535363"/>
                </a:cubicBezTo>
                <a:cubicBezTo>
                  <a:pt x="7436146" y="3536951"/>
                  <a:pt x="7432575" y="3536554"/>
                  <a:pt x="7428606" y="3534172"/>
                </a:cubicBezTo>
                <a:cubicBezTo>
                  <a:pt x="7427019" y="3533379"/>
                  <a:pt x="7424638" y="3530998"/>
                  <a:pt x="7421462" y="3527029"/>
                </a:cubicBezTo>
                <a:cubicBezTo>
                  <a:pt x="7419081" y="3524647"/>
                  <a:pt x="7417494" y="3523060"/>
                  <a:pt x="7416700" y="3522266"/>
                </a:cubicBezTo>
                <a:cubicBezTo>
                  <a:pt x="7415112" y="3518297"/>
                  <a:pt x="7416303" y="3515916"/>
                  <a:pt x="7420272" y="3515122"/>
                </a:cubicBezTo>
                <a:cubicBezTo>
                  <a:pt x="7430590" y="3515122"/>
                  <a:pt x="7438925" y="3514726"/>
                  <a:pt x="7445274" y="3513932"/>
                </a:cubicBezTo>
                <a:cubicBezTo>
                  <a:pt x="7445274" y="3513138"/>
                  <a:pt x="7444878" y="3512741"/>
                  <a:pt x="7444084" y="3512741"/>
                </a:cubicBezTo>
                <a:cubicBezTo>
                  <a:pt x="7434559" y="3500835"/>
                  <a:pt x="7427812" y="3491310"/>
                  <a:pt x="7423844" y="3484166"/>
                </a:cubicBezTo>
                <a:cubicBezTo>
                  <a:pt x="7423050" y="3481785"/>
                  <a:pt x="7423844" y="3480594"/>
                  <a:pt x="7426224" y="3480594"/>
                </a:cubicBezTo>
                <a:cubicBezTo>
                  <a:pt x="7436544" y="3481388"/>
                  <a:pt x="7444481" y="3482976"/>
                  <a:pt x="7450037" y="3485357"/>
                </a:cubicBezTo>
                <a:cubicBezTo>
                  <a:pt x="7460356" y="3488532"/>
                  <a:pt x="7464324" y="3496072"/>
                  <a:pt x="7461944" y="3507979"/>
                </a:cubicBezTo>
                <a:cubicBezTo>
                  <a:pt x="7461944" y="3507979"/>
                  <a:pt x="7461547" y="3508772"/>
                  <a:pt x="7460753" y="3510360"/>
                </a:cubicBezTo>
                <a:cubicBezTo>
                  <a:pt x="7460753" y="3511154"/>
                  <a:pt x="7460356" y="3511551"/>
                  <a:pt x="7459562" y="3511551"/>
                </a:cubicBezTo>
                <a:cubicBezTo>
                  <a:pt x="7460356" y="3511551"/>
                  <a:pt x="7460753" y="3511551"/>
                  <a:pt x="7460753" y="3511551"/>
                </a:cubicBezTo>
                <a:cubicBezTo>
                  <a:pt x="7465516" y="3511551"/>
                  <a:pt x="7469484" y="3510757"/>
                  <a:pt x="7472659" y="3509169"/>
                </a:cubicBezTo>
                <a:cubicBezTo>
                  <a:pt x="7473453" y="3506788"/>
                  <a:pt x="7474246" y="3502026"/>
                  <a:pt x="7475040" y="3494882"/>
                </a:cubicBezTo>
                <a:cubicBezTo>
                  <a:pt x="7475834" y="3491707"/>
                  <a:pt x="7476231" y="3489326"/>
                  <a:pt x="7476231" y="3487738"/>
                </a:cubicBezTo>
                <a:cubicBezTo>
                  <a:pt x="7477818" y="3470276"/>
                  <a:pt x="7476231" y="3457972"/>
                  <a:pt x="7471468" y="3450829"/>
                </a:cubicBezTo>
                <a:cubicBezTo>
                  <a:pt x="7471468" y="3450035"/>
                  <a:pt x="7471468" y="3449241"/>
                  <a:pt x="7471468" y="3448447"/>
                </a:cubicBezTo>
                <a:cubicBezTo>
                  <a:pt x="7468294" y="3448447"/>
                  <a:pt x="7463928" y="3449241"/>
                  <a:pt x="7458372" y="3450829"/>
                </a:cubicBezTo>
                <a:cubicBezTo>
                  <a:pt x="7450434" y="3451622"/>
                  <a:pt x="7444481" y="3452416"/>
                  <a:pt x="7440512" y="3453210"/>
                </a:cubicBezTo>
                <a:cubicBezTo>
                  <a:pt x="7439718" y="3453210"/>
                  <a:pt x="7438528" y="3453210"/>
                  <a:pt x="7436940" y="3453210"/>
                </a:cubicBezTo>
                <a:cubicBezTo>
                  <a:pt x="7433766" y="3454004"/>
                  <a:pt x="7431782" y="3453607"/>
                  <a:pt x="7430987" y="3452019"/>
                </a:cubicBezTo>
                <a:cubicBezTo>
                  <a:pt x="7430194" y="3450432"/>
                  <a:pt x="7428606" y="3448447"/>
                  <a:pt x="7426224" y="3446066"/>
                </a:cubicBezTo>
                <a:cubicBezTo>
                  <a:pt x="7423050" y="3442891"/>
                  <a:pt x="7421066" y="3440510"/>
                  <a:pt x="7420272" y="3438922"/>
                </a:cubicBezTo>
                <a:cubicBezTo>
                  <a:pt x="7418684" y="3439716"/>
                  <a:pt x="7416303" y="3442097"/>
                  <a:pt x="7413128" y="3446066"/>
                </a:cubicBezTo>
                <a:cubicBezTo>
                  <a:pt x="7409953" y="3449241"/>
                  <a:pt x="7407572" y="3451622"/>
                  <a:pt x="7405984" y="3453210"/>
                </a:cubicBezTo>
                <a:cubicBezTo>
                  <a:pt x="7405190" y="3454004"/>
                  <a:pt x="7404000" y="3455194"/>
                  <a:pt x="7402412" y="3456782"/>
                </a:cubicBezTo>
                <a:cubicBezTo>
                  <a:pt x="7394475" y="3463926"/>
                  <a:pt x="7386140" y="3471466"/>
                  <a:pt x="7377409" y="3479404"/>
                </a:cubicBezTo>
                <a:cubicBezTo>
                  <a:pt x="7393284" y="3477022"/>
                  <a:pt x="7408366" y="3475435"/>
                  <a:pt x="7422653" y="3474641"/>
                </a:cubicBezTo>
                <a:cubicBezTo>
                  <a:pt x="7425828" y="3473848"/>
                  <a:pt x="7427812" y="3474244"/>
                  <a:pt x="7428606" y="3475832"/>
                </a:cubicBezTo>
                <a:cubicBezTo>
                  <a:pt x="7427812" y="3476626"/>
                  <a:pt x="7425828" y="3478213"/>
                  <a:pt x="7422653" y="3480594"/>
                </a:cubicBezTo>
                <a:cubicBezTo>
                  <a:pt x="7417890" y="3483769"/>
                  <a:pt x="7409556" y="3488532"/>
                  <a:pt x="7397650" y="3494882"/>
                </a:cubicBezTo>
                <a:cubicBezTo>
                  <a:pt x="7393682" y="3497263"/>
                  <a:pt x="7391300" y="3498851"/>
                  <a:pt x="7390506" y="3499644"/>
                </a:cubicBezTo>
                <a:cubicBezTo>
                  <a:pt x="7388124" y="3501232"/>
                  <a:pt x="7384553" y="3503613"/>
                  <a:pt x="7379790" y="3506788"/>
                </a:cubicBezTo>
                <a:cubicBezTo>
                  <a:pt x="7373440" y="3510757"/>
                  <a:pt x="7368678" y="3513535"/>
                  <a:pt x="7365503" y="3515122"/>
                </a:cubicBezTo>
                <a:cubicBezTo>
                  <a:pt x="7360740" y="3517504"/>
                  <a:pt x="7356772" y="3517107"/>
                  <a:pt x="7353596" y="3513932"/>
                </a:cubicBezTo>
                <a:cubicBezTo>
                  <a:pt x="7348834" y="3509963"/>
                  <a:pt x="7344866" y="3503216"/>
                  <a:pt x="7341690" y="3493691"/>
                </a:cubicBezTo>
                <a:cubicBezTo>
                  <a:pt x="7340896" y="3490516"/>
                  <a:pt x="7342088" y="3488135"/>
                  <a:pt x="7345262" y="3486547"/>
                </a:cubicBezTo>
                <a:cubicBezTo>
                  <a:pt x="7350024" y="3484166"/>
                  <a:pt x="7356772" y="3477419"/>
                  <a:pt x="7365503" y="3466307"/>
                </a:cubicBezTo>
                <a:cubicBezTo>
                  <a:pt x="7369472" y="3461544"/>
                  <a:pt x="7372646" y="3457179"/>
                  <a:pt x="7375028" y="3453210"/>
                </a:cubicBezTo>
                <a:cubicBezTo>
                  <a:pt x="7363916" y="3455591"/>
                  <a:pt x="7356375" y="3457972"/>
                  <a:pt x="7352406" y="3460354"/>
                </a:cubicBezTo>
                <a:cubicBezTo>
                  <a:pt x="7349231" y="3463529"/>
                  <a:pt x="7346056" y="3463529"/>
                  <a:pt x="7342881" y="3460354"/>
                </a:cubicBezTo>
                <a:cubicBezTo>
                  <a:pt x="7342088" y="3459560"/>
                  <a:pt x="7341294" y="3457972"/>
                  <a:pt x="7340500" y="3455591"/>
                </a:cubicBezTo>
                <a:cubicBezTo>
                  <a:pt x="7336532" y="3450035"/>
                  <a:pt x="7334150" y="3445669"/>
                  <a:pt x="7333356" y="3442494"/>
                </a:cubicBezTo>
                <a:cubicBezTo>
                  <a:pt x="7332562" y="3437732"/>
                  <a:pt x="7333356" y="3435351"/>
                  <a:pt x="7335737" y="3435351"/>
                </a:cubicBezTo>
                <a:cubicBezTo>
                  <a:pt x="7343675" y="3432969"/>
                  <a:pt x="7350024" y="3428604"/>
                  <a:pt x="7354787" y="3422254"/>
                </a:cubicBezTo>
                <a:cubicBezTo>
                  <a:pt x="7359550" y="3414316"/>
                  <a:pt x="7363518" y="3404791"/>
                  <a:pt x="7366694" y="3393679"/>
                </a:cubicBezTo>
                <a:cubicBezTo>
                  <a:pt x="7373837" y="3375422"/>
                  <a:pt x="7376218" y="3364310"/>
                  <a:pt x="7373837" y="3360341"/>
                </a:cubicBezTo>
                <a:cubicBezTo>
                  <a:pt x="7373044" y="3353197"/>
                  <a:pt x="7375822" y="3350023"/>
                  <a:pt x="7382172" y="3350816"/>
                </a:cubicBezTo>
                <a:cubicBezTo>
                  <a:pt x="7390110" y="3353991"/>
                  <a:pt x="7398046" y="3359944"/>
                  <a:pt x="7405984" y="3368676"/>
                </a:cubicBezTo>
                <a:cubicBezTo>
                  <a:pt x="7410746" y="3373438"/>
                  <a:pt x="7411144" y="3377407"/>
                  <a:pt x="7407174" y="3380582"/>
                </a:cubicBezTo>
                <a:cubicBezTo>
                  <a:pt x="7405588" y="3382169"/>
                  <a:pt x="7402809" y="3385741"/>
                  <a:pt x="7398840" y="3391297"/>
                </a:cubicBezTo>
                <a:cubicBezTo>
                  <a:pt x="7394078" y="3399235"/>
                  <a:pt x="7390110" y="3405188"/>
                  <a:pt x="7386934" y="3409157"/>
                </a:cubicBezTo>
                <a:cubicBezTo>
                  <a:pt x="7386140" y="3409951"/>
                  <a:pt x="7384950" y="3411538"/>
                  <a:pt x="7383362" y="3413919"/>
                </a:cubicBezTo>
                <a:cubicBezTo>
                  <a:pt x="7377806" y="3421063"/>
                  <a:pt x="7372646" y="3427016"/>
                  <a:pt x="7367884" y="3431779"/>
                </a:cubicBezTo>
                <a:cubicBezTo>
                  <a:pt x="7373440" y="3431779"/>
                  <a:pt x="7379790" y="3431382"/>
                  <a:pt x="7386934" y="3430588"/>
                </a:cubicBezTo>
                <a:cubicBezTo>
                  <a:pt x="7394872" y="3415507"/>
                  <a:pt x="7398444" y="3405585"/>
                  <a:pt x="7397650" y="3400822"/>
                </a:cubicBezTo>
                <a:cubicBezTo>
                  <a:pt x="7397650" y="3397648"/>
                  <a:pt x="7398046" y="3396060"/>
                  <a:pt x="7398840" y="3396060"/>
                </a:cubicBezTo>
                <a:cubicBezTo>
                  <a:pt x="7400428" y="3395266"/>
                  <a:pt x="7402412" y="3395266"/>
                  <a:pt x="7404794" y="3396060"/>
                </a:cubicBezTo>
                <a:cubicBezTo>
                  <a:pt x="7413525" y="3399235"/>
                  <a:pt x="7420668" y="3406379"/>
                  <a:pt x="7426224" y="3417491"/>
                </a:cubicBezTo>
                <a:cubicBezTo>
                  <a:pt x="7429400" y="3423047"/>
                  <a:pt x="7429003" y="3428207"/>
                  <a:pt x="7425034" y="3432969"/>
                </a:cubicBezTo>
                <a:cubicBezTo>
                  <a:pt x="7432178" y="3432969"/>
                  <a:pt x="7442894" y="3432176"/>
                  <a:pt x="7457181" y="3430588"/>
                </a:cubicBezTo>
                <a:cubicBezTo>
                  <a:pt x="7458768" y="3430588"/>
                  <a:pt x="7461150" y="3430191"/>
                  <a:pt x="7464324" y="3429397"/>
                </a:cubicBezTo>
                <a:cubicBezTo>
                  <a:pt x="7466706" y="3429397"/>
                  <a:pt x="7468690" y="3429001"/>
                  <a:pt x="7470278" y="3428207"/>
                </a:cubicBezTo>
                <a:lnTo>
                  <a:pt x="7470278" y="3413919"/>
                </a:lnTo>
                <a:cubicBezTo>
                  <a:pt x="7468690" y="3413919"/>
                  <a:pt x="7466310" y="3414316"/>
                  <a:pt x="7463134" y="3415110"/>
                </a:cubicBezTo>
                <a:cubicBezTo>
                  <a:pt x="7459166" y="3415110"/>
                  <a:pt x="7456388" y="3415507"/>
                  <a:pt x="7454800" y="3416301"/>
                </a:cubicBezTo>
                <a:cubicBezTo>
                  <a:pt x="7451625" y="3416301"/>
                  <a:pt x="7448450" y="3415507"/>
                  <a:pt x="7445274" y="3413919"/>
                </a:cubicBezTo>
                <a:cubicBezTo>
                  <a:pt x="7443688" y="3413126"/>
                  <a:pt x="7440909" y="3410347"/>
                  <a:pt x="7436940" y="3405585"/>
                </a:cubicBezTo>
                <a:cubicBezTo>
                  <a:pt x="7436146" y="3404791"/>
                  <a:pt x="7435353" y="3403997"/>
                  <a:pt x="7434559" y="3403204"/>
                </a:cubicBezTo>
                <a:cubicBezTo>
                  <a:pt x="7432178" y="3399235"/>
                  <a:pt x="7433766" y="3396457"/>
                  <a:pt x="7439322" y="3394869"/>
                </a:cubicBezTo>
                <a:cubicBezTo>
                  <a:pt x="7444084" y="3394869"/>
                  <a:pt x="7450434" y="3394076"/>
                  <a:pt x="7458372" y="3392488"/>
                </a:cubicBezTo>
                <a:cubicBezTo>
                  <a:pt x="7463134" y="3391694"/>
                  <a:pt x="7466706" y="3391297"/>
                  <a:pt x="7469087" y="3391297"/>
                </a:cubicBezTo>
                <a:cubicBezTo>
                  <a:pt x="7469087" y="3374629"/>
                  <a:pt x="7467103" y="3360341"/>
                  <a:pt x="7463134" y="3348435"/>
                </a:cubicBezTo>
                <a:cubicBezTo>
                  <a:pt x="7462340" y="3345260"/>
                  <a:pt x="7462738" y="3342879"/>
                  <a:pt x="7464324" y="3341291"/>
                </a:cubicBezTo>
                <a:cubicBezTo>
                  <a:pt x="7465119" y="3340498"/>
                  <a:pt x="7466110" y="3340001"/>
                  <a:pt x="7467301" y="3339803"/>
                </a:cubicBezTo>
                <a:close/>
                <a:moveTo>
                  <a:pt x="6581774" y="3338910"/>
                </a:moveTo>
                <a:cubicBezTo>
                  <a:pt x="6584354" y="3339307"/>
                  <a:pt x="6586438" y="3340498"/>
                  <a:pt x="6588025" y="3342482"/>
                </a:cubicBezTo>
                <a:cubicBezTo>
                  <a:pt x="6592787" y="3345657"/>
                  <a:pt x="6597153" y="3349229"/>
                  <a:pt x="6601122" y="3353197"/>
                </a:cubicBezTo>
                <a:cubicBezTo>
                  <a:pt x="6604297" y="3361135"/>
                  <a:pt x="6603503" y="3365897"/>
                  <a:pt x="6598741" y="3367485"/>
                </a:cubicBezTo>
                <a:cubicBezTo>
                  <a:pt x="6590010" y="3369866"/>
                  <a:pt x="6574532" y="3372247"/>
                  <a:pt x="6552306" y="3374629"/>
                </a:cubicBezTo>
                <a:cubicBezTo>
                  <a:pt x="6556275" y="3378598"/>
                  <a:pt x="6557863" y="3381772"/>
                  <a:pt x="6557069" y="3384154"/>
                </a:cubicBezTo>
                <a:cubicBezTo>
                  <a:pt x="6557069" y="3386535"/>
                  <a:pt x="6556672" y="3388123"/>
                  <a:pt x="6555878" y="3388916"/>
                </a:cubicBezTo>
                <a:cubicBezTo>
                  <a:pt x="6560641" y="3388123"/>
                  <a:pt x="6566991" y="3386932"/>
                  <a:pt x="6574928" y="3385344"/>
                </a:cubicBezTo>
                <a:cubicBezTo>
                  <a:pt x="6578897" y="3384551"/>
                  <a:pt x="6581675" y="3384154"/>
                  <a:pt x="6583262" y="3384154"/>
                </a:cubicBezTo>
                <a:cubicBezTo>
                  <a:pt x="6587231" y="3383360"/>
                  <a:pt x="6591597" y="3384154"/>
                  <a:pt x="6596359" y="3386535"/>
                </a:cubicBezTo>
                <a:cubicBezTo>
                  <a:pt x="6596359" y="3385741"/>
                  <a:pt x="6596756" y="3385741"/>
                  <a:pt x="6597550" y="3386535"/>
                </a:cubicBezTo>
                <a:cubicBezTo>
                  <a:pt x="6606281" y="3392885"/>
                  <a:pt x="6612632" y="3400426"/>
                  <a:pt x="6616600" y="3409157"/>
                </a:cubicBezTo>
                <a:cubicBezTo>
                  <a:pt x="6618981" y="3413126"/>
                  <a:pt x="6618981" y="3417491"/>
                  <a:pt x="6616600" y="3422254"/>
                </a:cubicBezTo>
                <a:cubicBezTo>
                  <a:pt x="6611837" y="3428604"/>
                  <a:pt x="6607472" y="3438526"/>
                  <a:pt x="6603503" y="3452019"/>
                </a:cubicBezTo>
                <a:cubicBezTo>
                  <a:pt x="6597153" y="3472657"/>
                  <a:pt x="6590406" y="3485357"/>
                  <a:pt x="6583262" y="3490119"/>
                </a:cubicBezTo>
                <a:cubicBezTo>
                  <a:pt x="6578500" y="3492501"/>
                  <a:pt x="6574134" y="3492104"/>
                  <a:pt x="6570166" y="3488929"/>
                </a:cubicBezTo>
                <a:cubicBezTo>
                  <a:pt x="6567784" y="3487341"/>
                  <a:pt x="6565800" y="3484960"/>
                  <a:pt x="6564212" y="3481785"/>
                </a:cubicBezTo>
                <a:cubicBezTo>
                  <a:pt x="6564212" y="3480991"/>
                  <a:pt x="6564212" y="3480594"/>
                  <a:pt x="6564212" y="3480594"/>
                </a:cubicBezTo>
                <a:cubicBezTo>
                  <a:pt x="6563419" y="3480594"/>
                  <a:pt x="6561831" y="3480594"/>
                  <a:pt x="6559450" y="3480594"/>
                </a:cubicBezTo>
                <a:cubicBezTo>
                  <a:pt x="6553100" y="3479801"/>
                  <a:pt x="6548338" y="3479801"/>
                  <a:pt x="6545162" y="3480594"/>
                </a:cubicBezTo>
                <a:cubicBezTo>
                  <a:pt x="6542781" y="3494882"/>
                  <a:pt x="6538813" y="3507582"/>
                  <a:pt x="6533256" y="3518694"/>
                </a:cubicBezTo>
                <a:cubicBezTo>
                  <a:pt x="6548338" y="3528219"/>
                  <a:pt x="6565403" y="3537347"/>
                  <a:pt x="6584453" y="3546079"/>
                </a:cubicBezTo>
                <a:cubicBezTo>
                  <a:pt x="6613028" y="3557985"/>
                  <a:pt x="6641207" y="3566716"/>
                  <a:pt x="6668987" y="3572272"/>
                </a:cubicBezTo>
                <a:cubicBezTo>
                  <a:pt x="6672163" y="3573066"/>
                  <a:pt x="6673750" y="3573860"/>
                  <a:pt x="6673750" y="3574654"/>
                </a:cubicBezTo>
                <a:cubicBezTo>
                  <a:pt x="6673750" y="3575447"/>
                  <a:pt x="6672559" y="3576638"/>
                  <a:pt x="6670178" y="3578226"/>
                </a:cubicBezTo>
                <a:cubicBezTo>
                  <a:pt x="6651128" y="3583782"/>
                  <a:pt x="6629300" y="3588941"/>
                  <a:pt x="6604694" y="3593704"/>
                </a:cubicBezTo>
                <a:cubicBezTo>
                  <a:pt x="6595963" y="3595291"/>
                  <a:pt x="6589216" y="3594894"/>
                  <a:pt x="6584453" y="3592513"/>
                </a:cubicBezTo>
                <a:cubicBezTo>
                  <a:pt x="6557466" y="3576638"/>
                  <a:pt x="6534844" y="3559969"/>
                  <a:pt x="6516587" y="3542507"/>
                </a:cubicBezTo>
                <a:cubicBezTo>
                  <a:pt x="6516587" y="3542507"/>
                  <a:pt x="6516191" y="3542110"/>
                  <a:pt x="6515397" y="3541316"/>
                </a:cubicBezTo>
                <a:cubicBezTo>
                  <a:pt x="6486822" y="3563541"/>
                  <a:pt x="6450309" y="3573463"/>
                  <a:pt x="6405859" y="3571082"/>
                </a:cubicBezTo>
                <a:cubicBezTo>
                  <a:pt x="6402684" y="3570288"/>
                  <a:pt x="6401494" y="3569494"/>
                  <a:pt x="6402287" y="3568701"/>
                </a:cubicBezTo>
                <a:cubicBezTo>
                  <a:pt x="6402287" y="3567907"/>
                  <a:pt x="6403875" y="3567113"/>
                  <a:pt x="6407050" y="3566319"/>
                </a:cubicBezTo>
                <a:cubicBezTo>
                  <a:pt x="6443563" y="3555207"/>
                  <a:pt x="6471344" y="3539332"/>
                  <a:pt x="6490394" y="3518694"/>
                </a:cubicBezTo>
                <a:cubicBezTo>
                  <a:pt x="6482456" y="3510757"/>
                  <a:pt x="6474519" y="3504010"/>
                  <a:pt x="6466581" y="3498454"/>
                </a:cubicBezTo>
                <a:cubicBezTo>
                  <a:pt x="6460232" y="3493691"/>
                  <a:pt x="6453484" y="3492898"/>
                  <a:pt x="6446341" y="3496072"/>
                </a:cubicBezTo>
                <a:cubicBezTo>
                  <a:pt x="6443959" y="3496866"/>
                  <a:pt x="6441975" y="3496469"/>
                  <a:pt x="6440387" y="3494882"/>
                </a:cubicBezTo>
                <a:cubicBezTo>
                  <a:pt x="6439594" y="3493294"/>
                  <a:pt x="6439594" y="3491310"/>
                  <a:pt x="6440387" y="3488929"/>
                </a:cubicBezTo>
                <a:cubicBezTo>
                  <a:pt x="6441975" y="3481785"/>
                  <a:pt x="6446738" y="3478610"/>
                  <a:pt x="6454675" y="3479404"/>
                </a:cubicBezTo>
                <a:cubicBezTo>
                  <a:pt x="6461819" y="3479404"/>
                  <a:pt x="6468962" y="3480197"/>
                  <a:pt x="6476106" y="3481785"/>
                </a:cubicBezTo>
                <a:cubicBezTo>
                  <a:pt x="6476106" y="3481785"/>
                  <a:pt x="6475710" y="3481388"/>
                  <a:pt x="6474916" y="3480594"/>
                </a:cubicBezTo>
                <a:cubicBezTo>
                  <a:pt x="6474916" y="3480594"/>
                  <a:pt x="6474519" y="3480594"/>
                  <a:pt x="6473725" y="3480594"/>
                </a:cubicBezTo>
                <a:cubicBezTo>
                  <a:pt x="6472138" y="3479007"/>
                  <a:pt x="6470947" y="3475832"/>
                  <a:pt x="6470153" y="3471069"/>
                </a:cubicBezTo>
                <a:cubicBezTo>
                  <a:pt x="6470153" y="3458369"/>
                  <a:pt x="6468962" y="3447257"/>
                  <a:pt x="6466581" y="3437732"/>
                </a:cubicBezTo>
                <a:cubicBezTo>
                  <a:pt x="6463406" y="3428207"/>
                  <a:pt x="6459437" y="3418682"/>
                  <a:pt x="6454675" y="3409157"/>
                </a:cubicBezTo>
                <a:cubicBezTo>
                  <a:pt x="6451500" y="3403601"/>
                  <a:pt x="6452691" y="3400426"/>
                  <a:pt x="6458247" y="3399632"/>
                </a:cubicBezTo>
                <a:cubicBezTo>
                  <a:pt x="6466185" y="3399632"/>
                  <a:pt x="6472931" y="3400426"/>
                  <a:pt x="6478487" y="3402013"/>
                </a:cubicBezTo>
                <a:cubicBezTo>
                  <a:pt x="6485631" y="3401219"/>
                  <a:pt x="6498728" y="3399235"/>
                  <a:pt x="6517778" y="3396060"/>
                </a:cubicBezTo>
                <a:cubicBezTo>
                  <a:pt x="6517778" y="3388916"/>
                  <a:pt x="6517382" y="3382963"/>
                  <a:pt x="6516587" y="3378201"/>
                </a:cubicBezTo>
                <a:cubicBezTo>
                  <a:pt x="6509444" y="3378994"/>
                  <a:pt x="6501506" y="3380185"/>
                  <a:pt x="6492775" y="3381772"/>
                </a:cubicBezTo>
                <a:cubicBezTo>
                  <a:pt x="6486425" y="3382566"/>
                  <a:pt x="6477694" y="3376613"/>
                  <a:pt x="6466581" y="3363913"/>
                </a:cubicBezTo>
                <a:cubicBezTo>
                  <a:pt x="6464200" y="3361532"/>
                  <a:pt x="6463406" y="3359548"/>
                  <a:pt x="6464200" y="3357960"/>
                </a:cubicBezTo>
                <a:cubicBezTo>
                  <a:pt x="6464994" y="3356372"/>
                  <a:pt x="6466978" y="3355579"/>
                  <a:pt x="6470153" y="3355579"/>
                </a:cubicBezTo>
                <a:cubicBezTo>
                  <a:pt x="6484441" y="3355579"/>
                  <a:pt x="6510634" y="3352404"/>
                  <a:pt x="6548734" y="3346054"/>
                </a:cubicBezTo>
                <a:cubicBezTo>
                  <a:pt x="6559053" y="3344466"/>
                  <a:pt x="6566991" y="3342482"/>
                  <a:pt x="6572547" y="3340101"/>
                </a:cubicBezTo>
                <a:cubicBezTo>
                  <a:pt x="6576119" y="3338910"/>
                  <a:pt x="6579195" y="3338513"/>
                  <a:pt x="6581774" y="3338910"/>
                </a:cubicBezTo>
                <a:close/>
                <a:moveTo>
                  <a:pt x="5057774" y="3338910"/>
                </a:moveTo>
                <a:cubicBezTo>
                  <a:pt x="5060354" y="3339307"/>
                  <a:pt x="5062438" y="3340498"/>
                  <a:pt x="5064025" y="3342482"/>
                </a:cubicBezTo>
                <a:cubicBezTo>
                  <a:pt x="5068787" y="3345657"/>
                  <a:pt x="5073153" y="3349229"/>
                  <a:pt x="5077122" y="3353197"/>
                </a:cubicBezTo>
                <a:cubicBezTo>
                  <a:pt x="5080297" y="3361135"/>
                  <a:pt x="5079503" y="3365897"/>
                  <a:pt x="5074741" y="3367485"/>
                </a:cubicBezTo>
                <a:cubicBezTo>
                  <a:pt x="5066010" y="3369866"/>
                  <a:pt x="5050532" y="3372247"/>
                  <a:pt x="5028306" y="3374629"/>
                </a:cubicBezTo>
                <a:cubicBezTo>
                  <a:pt x="5032275" y="3378598"/>
                  <a:pt x="5033863" y="3381772"/>
                  <a:pt x="5033069" y="3384154"/>
                </a:cubicBezTo>
                <a:cubicBezTo>
                  <a:pt x="5033069" y="3386535"/>
                  <a:pt x="5032672" y="3388123"/>
                  <a:pt x="5031878" y="3388916"/>
                </a:cubicBezTo>
                <a:cubicBezTo>
                  <a:pt x="5036641" y="3388123"/>
                  <a:pt x="5042991" y="3386932"/>
                  <a:pt x="5050928" y="3385344"/>
                </a:cubicBezTo>
                <a:cubicBezTo>
                  <a:pt x="5054897" y="3384551"/>
                  <a:pt x="5057675" y="3384154"/>
                  <a:pt x="5059262" y="3384154"/>
                </a:cubicBezTo>
                <a:cubicBezTo>
                  <a:pt x="5063231" y="3383360"/>
                  <a:pt x="5067597" y="3384154"/>
                  <a:pt x="5072359" y="3386535"/>
                </a:cubicBezTo>
                <a:cubicBezTo>
                  <a:pt x="5072359" y="3385741"/>
                  <a:pt x="5072756" y="3385741"/>
                  <a:pt x="5073550" y="3386535"/>
                </a:cubicBezTo>
                <a:cubicBezTo>
                  <a:pt x="5082281" y="3392885"/>
                  <a:pt x="5088632" y="3400426"/>
                  <a:pt x="5092600" y="3409157"/>
                </a:cubicBezTo>
                <a:cubicBezTo>
                  <a:pt x="5094981" y="3413126"/>
                  <a:pt x="5094981" y="3417491"/>
                  <a:pt x="5092600" y="3422254"/>
                </a:cubicBezTo>
                <a:cubicBezTo>
                  <a:pt x="5087837" y="3428604"/>
                  <a:pt x="5083472" y="3438526"/>
                  <a:pt x="5079503" y="3452019"/>
                </a:cubicBezTo>
                <a:cubicBezTo>
                  <a:pt x="5073153" y="3472657"/>
                  <a:pt x="5066406" y="3485357"/>
                  <a:pt x="5059262" y="3490119"/>
                </a:cubicBezTo>
                <a:cubicBezTo>
                  <a:pt x="5054500" y="3492501"/>
                  <a:pt x="5050134" y="3492104"/>
                  <a:pt x="5046166" y="3488929"/>
                </a:cubicBezTo>
                <a:cubicBezTo>
                  <a:pt x="5043784" y="3487341"/>
                  <a:pt x="5041800" y="3484960"/>
                  <a:pt x="5040212" y="3481785"/>
                </a:cubicBezTo>
                <a:cubicBezTo>
                  <a:pt x="5040212" y="3480991"/>
                  <a:pt x="5040212" y="3480594"/>
                  <a:pt x="5040212" y="3480594"/>
                </a:cubicBezTo>
                <a:cubicBezTo>
                  <a:pt x="5039419" y="3480594"/>
                  <a:pt x="5037831" y="3480594"/>
                  <a:pt x="5035450" y="3480594"/>
                </a:cubicBezTo>
                <a:cubicBezTo>
                  <a:pt x="5029100" y="3479801"/>
                  <a:pt x="5024338" y="3479801"/>
                  <a:pt x="5021162" y="3480594"/>
                </a:cubicBezTo>
                <a:cubicBezTo>
                  <a:pt x="5018781" y="3494882"/>
                  <a:pt x="5014813" y="3507582"/>
                  <a:pt x="5009256" y="3518694"/>
                </a:cubicBezTo>
                <a:cubicBezTo>
                  <a:pt x="5024338" y="3528219"/>
                  <a:pt x="5041403" y="3537347"/>
                  <a:pt x="5060453" y="3546079"/>
                </a:cubicBezTo>
                <a:cubicBezTo>
                  <a:pt x="5089028" y="3557985"/>
                  <a:pt x="5117207" y="3566716"/>
                  <a:pt x="5144987" y="3572272"/>
                </a:cubicBezTo>
                <a:cubicBezTo>
                  <a:pt x="5148163" y="3573066"/>
                  <a:pt x="5149750" y="3573860"/>
                  <a:pt x="5149750" y="3574654"/>
                </a:cubicBezTo>
                <a:cubicBezTo>
                  <a:pt x="5149750" y="3575447"/>
                  <a:pt x="5148559" y="3576638"/>
                  <a:pt x="5146178" y="3578226"/>
                </a:cubicBezTo>
                <a:cubicBezTo>
                  <a:pt x="5127128" y="3583782"/>
                  <a:pt x="5105300" y="3588941"/>
                  <a:pt x="5080694" y="3593704"/>
                </a:cubicBezTo>
                <a:cubicBezTo>
                  <a:pt x="5071963" y="3595291"/>
                  <a:pt x="5065216" y="3594894"/>
                  <a:pt x="5060453" y="3592513"/>
                </a:cubicBezTo>
                <a:cubicBezTo>
                  <a:pt x="5033466" y="3576638"/>
                  <a:pt x="5010844" y="3559969"/>
                  <a:pt x="4992587" y="3542507"/>
                </a:cubicBezTo>
                <a:cubicBezTo>
                  <a:pt x="4992587" y="3542507"/>
                  <a:pt x="4992191" y="3542110"/>
                  <a:pt x="4991397" y="3541316"/>
                </a:cubicBezTo>
                <a:cubicBezTo>
                  <a:pt x="4962822" y="3563541"/>
                  <a:pt x="4926309" y="3573463"/>
                  <a:pt x="4881859" y="3571082"/>
                </a:cubicBezTo>
                <a:cubicBezTo>
                  <a:pt x="4878684" y="3570288"/>
                  <a:pt x="4877494" y="3569494"/>
                  <a:pt x="4878287" y="3568701"/>
                </a:cubicBezTo>
                <a:cubicBezTo>
                  <a:pt x="4878287" y="3567907"/>
                  <a:pt x="4879875" y="3567113"/>
                  <a:pt x="4883050" y="3566319"/>
                </a:cubicBezTo>
                <a:cubicBezTo>
                  <a:pt x="4919563" y="3555207"/>
                  <a:pt x="4947344" y="3539332"/>
                  <a:pt x="4966394" y="3518694"/>
                </a:cubicBezTo>
                <a:cubicBezTo>
                  <a:pt x="4958456" y="3510757"/>
                  <a:pt x="4950519" y="3504010"/>
                  <a:pt x="4942581" y="3498454"/>
                </a:cubicBezTo>
                <a:cubicBezTo>
                  <a:pt x="4936232" y="3493691"/>
                  <a:pt x="4929484" y="3492898"/>
                  <a:pt x="4922341" y="3496072"/>
                </a:cubicBezTo>
                <a:cubicBezTo>
                  <a:pt x="4919959" y="3496866"/>
                  <a:pt x="4917975" y="3496469"/>
                  <a:pt x="4916387" y="3494882"/>
                </a:cubicBezTo>
                <a:cubicBezTo>
                  <a:pt x="4915594" y="3493294"/>
                  <a:pt x="4915594" y="3491310"/>
                  <a:pt x="4916387" y="3488929"/>
                </a:cubicBezTo>
                <a:cubicBezTo>
                  <a:pt x="4917975" y="3481785"/>
                  <a:pt x="4922738" y="3478610"/>
                  <a:pt x="4930675" y="3479404"/>
                </a:cubicBezTo>
                <a:cubicBezTo>
                  <a:pt x="4937819" y="3479404"/>
                  <a:pt x="4944962" y="3480197"/>
                  <a:pt x="4952106" y="3481785"/>
                </a:cubicBezTo>
                <a:cubicBezTo>
                  <a:pt x="4952106" y="3481785"/>
                  <a:pt x="4951710" y="3481388"/>
                  <a:pt x="4950916" y="3480594"/>
                </a:cubicBezTo>
                <a:cubicBezTo>
                  <a:pt x="4950916" y="3480594"/>
                  <a:pt x="4950519" y="3480594"/>
                  <a:pt x="4949725" y="3480594"/>
                </a:cubicBezTo>
                <a:cubicBezTo>
                  <a:pt x="4948138" y="3479007"/>
                  <a:pt x="4946947" y="3475832"/>
                  <a:pt x="4946153" y="3471069"/>
                </a:cubicBezTo>
                <a:cubicBezTo>
                  <a:pt x="4946153" y="3458369"/>
                  <a:pt x="4944962" y="3447257"/>
                  <a:pt x="4942581" y="3437732"/>
                </a:cubicBezTo>
                <a:cubicBezTo>
                  <a:pt x="4939406" y="3428207"/>
                  <a:pt x="4935437" y="3418682"/>
                  <a:pt x="4930675" y="3409157"/>
                </a:cubicBezTo>
                <a:cubicBezTo>
                  <a:pt x="4927500" y="3403601"/>
                  <a:pt x="4928691" y="3400426"/>
                  <a:pt x="4934247" y="3399632"/>
                </a:cubicBezTo>
                <a:cubicBezTo>
                  <a:pt x="4942185" y="3399632"/>
                  <a:pt x="4948931" y="3400426"/>
                  <a:pt x="4954487" y="3402013"/>
                </a:cubicBezTo>
                <a:cubicBezTo>
                  <a:pt x="4961631" y="3401219"/>
                  <a:pt x="4974728" y="3399235"/>
                  <a:pt x="4993778" y="3396060"/>
                </a:cubicBezTo>
                <a:cubicBezTo>
                  <a:pt x="4993778" y="3388916"/>
                  <a:pt x="4993382" y="3382963"/>
                  <a:pt x="4992587" y="3378201"/>
                </a:cubicBezTo>
                <a:cubicBezTo>
                  <a:pt x="4985444" y="3378994"/>
                  <a:pt x="4977506" y="3380185"/>
                  <a:pt x="4968775" y="3381772"/>
                </a:cubicBezTo>
                <a:cubicBezTo>
                  <a:pt x="4962425" y="3382566"/>
                  <a:pt x="4953694" y="3376613"/>
                  <a:pt x="4942581" y="3363913"/>
                </a:cubicBezTo>
                <a:cubicBezTo>
                  <a:pt x="4940200" y="3361532"/>
                  <a:pt x="4939406" y="3359548"/>
                  <a:pt x="4940200" y="3357960"/>
                </a:cubicBezTo>
                <a:cubicBezTo>
                  <a:pt x="4940994" y="3356372"/>
                  <a:pt x="4942978" y="3355579"/>
                  <a:pt x="4946153" y="3355579"/>
                </a:cubicBezTo>
                <a:cubicBezTo>
                  <a:pt x="4960441" y="3355579"/>
                  <a:pt x="4986634" y="3352404"/>
                  <a:pt x="5024734" y="3346054"/>
                </a:cubicBezTo>
                <a:cubicBezTo>
                  <a:pt x="5035053" y="3344466"/>
                  <a:pt x="5042991" y="3342482"/>
                  <a:pt x="5048547" y="3340101"/>
                </a:cubicBezTo>
                <a:cubicBezTo>
                  <a:pt x="5052119" y="3338910"/>
                  <a:pt x="5055195" y="3338513"/>
                  <a:pt x="5057774" y="3338910"/>
                </a:cubicBezTo>
                <a:close/>
                <a:moveTo>
                  <a:pt x="3533774" y="3338910"/>
                </a:moveTo>
                <a:cubicBezTo>
                  <a:pt x="3536354" y="3339307"/>
                  <a:pt x="3538437" y="3340498"/>
                  <a:pt x="3540025" y="3342482"/>
                </a:cubicBezTo>
                <a:cubicBezTo>
                  <a:pt x="3544788" y="3345657"/>
                  <a:pt x="3549153" y="3349229"/>
                  <a:pt x="3553122" y="3353197"/>
                </a:cubicBezTo>
                <a:cubicBezTo>
                  <a:pt x="3556297" y="3361135"/>
                  <a:pt x="3555503" y="3365897"/>
                  <a:pt x="3550741" y="3367485"/>
                </a:cubicBezTo>
                <a:cubicBezTo>
                  <a:pt x="3542010" y="3369866"/>
                  <a:pt x="3526531" y="3372247"/>
                  <a:pt x="3504306" y="3374629"/>
                </a:cubicBezTo>
                <a:cubicBezTo>
                  <a:pt x="3508275" y="3378598"/>
                  <a:pt x="3509863" y="3381772"/>
                  <a:pt x="3509069" y="3384154"/>
                </a:cubicBezTo>
                <a:cubicBezTo>
                  <a:pt x="3509069" y="3386535"/>
                  <a:pt x="3508672" y="3388123"/>
                  <a:pt x="3507878" y="3388916"/>
                </a:cubicBezTo>
                <a:cubicBezTo>
                  <a:pt x="3512641" y="3388123"/>
                  <a:pt x="3518991" y="3386932"/>
                  <a:pt x="3526928" y="3385344"/>
                </a:cubicBezTo>
                <a:cubicBezTo>
                  <a:pt x="3530897" y="3384551"/>
                  <a:pt x="3533675" y="3384154"/>
                  <a:pt x="3535263" y="3384154"/>
                </a:cubicBezTo>
                <a:cubicBezTo>
                  <a:pt x="3539231" y="3383360"/>
                  <a:pt x="3543597" y="3384154"/>
                  <a:pt x="3548359" y="3386535"/>
                </a:cubicBezTo>
                <a:cubicBezTo>
                  <a:pt x="3548359" y="3385741"/>
                  <a:pt x="3548756" y="3385741"/>
                  <a:pt x="3549550" y="3386535"/>
                </a:cubicBezTo>
                <a:cubicBezTo>
                  <a:pt x="3558281" y="3392885"/>
                  <a:pt x="3564631" y="3400426"/>
                  <a:pt x="3568600" y="3409157"/>
                </a:cubicBezTo>
                <a:cubicBezTo>
                  <a:pt x="3570981" y="3413126"/>
                  <a:pt x="3570981" y="3417491"/>
                  <a:pt x="3568600" y="3422254"/>
                </a:cubicBezTo>
                <a:cubicBezTo>
                  <a:pt x="3563838" y="3428604"/>
                  <a:pt x="3559472" y="3438526"/>
                  <a:pt x="3555503" y="3452019"/>
                </a:cubicBezTo>
                <a:cubicBezTo>
                  <a:pt x="3549153" y="3472657"/>
                  <a:pt x="3542406" y="3485357"/>
                  <a:pt x="3535263" y="3490119"/>
                </a:cubicBezTo>
                <a:cubicBezTo>
                  <a:pt x="3530500" y="3492501"/>
                  <a:pt x="3526134" y="3492104"/>
                  <a:pt x="3522166" y="3488929"/>
                </a:cubicBezTo>
                <a:cubicBezTo>
                  <a:pt x="3519784" y="3487341"/>
                  <a:pt x="3517800" y="3484960"/>
                  <a:pt x="3516213" y="3481785"/>
                </a:cubicBezTo>
                <a:cubicBezTo>
                  <a:pt x="3516213" y="3480991"/>
                  <a:pt x="3516213" y="3480594"/>
                  <a:pt x="3516213" y="3480594"/>
                </a:cubicBezTo>
                <a:cubicBezTo>
                  <a:pt x="3515419" y="3480594"/>
                  <a:pt x="3513831" y="3480594"/>
                  <a:pt x="3511450" y="3480594"/>
                </a:cubicBezTo>
                <a:cubicBezTo>
                  <a:pt x="3505100" y="3479801"/>
                  <a:pt x="3500338" y="3479801"/>
                  <a:pt x="3497163" y="3480594"/>
                </a:cubicBezTo>
                <a:cubicBezTo>
                  <a:pt x="3494781" y="3494882"/>
                  <a:pt x="3490813" y="3507582"/>
                  <a:pt x="3485256" y="3518694"/>
                </a:cubicBezTo>
                <a:cubicBezTo>
                  <a:pt x="3500338" y="3528219"/>
                  <a:pt x="3517403" y="3537347"/>
                  <a:pt x="3536453" y="3546079"/>
                </a:cubicBezTo>
                <a:cubicBezTo>
                  <a:pt x="3565028" y="3557985"/>
                  <a:pt x="3593206" y="3566716"/>
                  <a:pt x="3620988" y="3572272"/>
                </a:cubicBezTo>
                <a:cubicBezTo>
                  <a:pt x="3624163" y="3573066"/>
                  <a:pt x="3625750" y="3573860"/>
                  <a:pt x="3625750" y="3574654"/>
                </a:cubicBezTo>
                <a:cubicBezTo>
                  <a:pt x="3625750" y="3575447"/>
                  <a:pt x="3624559" y="3576638"/>
                  <a:pt x="3622178" y="3578226"/>
                </a:cubicBezTo>
                <a:cubicBezTo>
                  <a:pt x="3603128" y="3583782"/>
                  <a:pt x="3581300" y="3588941"/>
                  <a:pt x="3556694" y="3593704"/>
                </a:cubicBezTo>
                <a:cubicBezTo>
                  <a:pt x="3547963" y="3595291"/>
                  <a:pt x="3541216" y="3594894"/>
                  <a:pt x="3536453" y="3592513"/>
                </a:cubicBezTo>
                <a:cubicBezTo>
                  <a:pt x="3509466" y="3576638"/>
                  <a:pt x="3486844" y="3559969"/>
                  <a:pt x="3468588" y="3542507"/>
                </a:cubicBezTo>
                <a:cubicBezTo>
                  <a:pt x="3468588" y="3542507"/>
                  <a:pt x="3468191" y="3542110"/>
                  <a:pt x="3467397" y="3541316"/>
                </a:cubicBezTo>
                <a:cubicBezTo>
                  <a:pt x="3438822" y="3563541"/>
                  <a:pt x="3402309" y="3573463"/>
                  <a:pt x="3357859" y="3571082"/>
                </a:cubicBezTo>
                <a:cubicBezTo>
                  <a:pt x="3354684" y="3570288"/>
                  <a:pt x="3353494" y="3569494"/>
                  <a:pt x="3354288" y="3568701"/>
                </a:cubicBezTo>
                <a:cubicBezTo>
                  <a:pt x="3354288" y="3567907"/>
                  <a:pt x="3355875" y="3567113"/>
                  <a:pt x="3359050" y="3566319"/>
                </a:cubicBezTo>
                <a:cubicBezTo>
                  <a:pt x="3395563" y="3555207"/>
                  <a:pt x="3423344" y="3539332"/>
                  <a:pt x="3442394" y="3518694"/>
                </a:cubicBezTo>
                <a:cubicBezTo>
                  <a:pt x="3434456" y="3510757"/>
                  <a:pt x="3426519" y="3504010"/>
                  <a:pt x="3418581" y="3498454"/>
                </a:cubicBezTo>
                <a:cubicBezTo>
                  <a:pt x="3412231" y="3493691"/>
                  <a:pt x="3405484" y="3492898"/>
                  <a:pt x="3398341" y="3496072"/>
                </a:cubicBezTo>
                <a:cubicBezTo>
                  <a:pt x="3395959" y="3496866"/>
                  <a:pt x="3393975" y="3496469"/>
                  <a:pt x="3392388" y="3494882"/>
                </a:cubicBezTo>
                <a:cubicBezTo>
                  <a:pt x="3391594" y="3493294"/>
                  <a:pt x="3391594" y="3491310"/>
                  <a:pt x="3392388" y="3488929"/>
                </a:cubicBezTo>
                <a:cubicBezTo>
                  <a:pt x="3393975" y="3481785"/>
                  <a:pt x="3398737" y="3478610"/>
                  <a:pt x="3406675" y="3479404"/>
                </a:cubicBezTo>
                <a:cubicBezTo>
                  <a:pt x="3413819" y="3479404"/>
                  <a:pt x="3420963" y="3480197"/>
                  <a:pt x="3428106" y="3481785"/>
                </a:cubicBezTo>
                <a:cubicBezTo>
                  <a:pt x="3428106" y="3481785"/>
                  <a:pt x="3427710" y="3481388"/>
                  <a:pt x="3426916" y="3480594"/>
                </a:cubicBezTo>
                <a:cubicBezTo>
                  <a:pt x="3426916" y="3480594"/>
                  <a:pt x="3426519" y="3480594"/>
                  <a:pt x="3425725" y="3480594"/>
                </a:cubicBezTo>
                <a:cubicBezTo>
                  <a:pt x="3424138" y="3479007"/>
                  <a:pt x="3422947" y="3475832"/>
                  <a:pt x="3422153" y="3471069"/>
                </a:cubicBezTo>
                <a:cubicBezTo>
                  <a:pt x="3422153" y="3458369"/>
                  <a:pt x="3420963" y="3447257"/>
                  <a:pt x="3418581" y="3437732"/>
                </a:cubicBezTo>
                <a:cubicBezTo>
                  <a:pt x="3415406" y="3428207"/>
                  <a:pt x="3411438" y="3418682"/>
                  <a:pt x="3406675" y="3409157"/>
                </a:cubicBezTo>
                <a:cubicBezTo>
                  <a:pt x="3403500" y="3403601"/>
                  <a:pt x="3404691" y="3400426"/>
                  <a:pt x="3410247" y="3399632"/>
                </a:cubicBezTo>
                <a:cubicBezTo>
                  <a:pt x="3418185" y="3399632"/>
                  <a:pt x="3424931" y="3400426"/>
                  <a:pt x="3430488" y="3402013"/>
                </a:cubicBezTo>
                <a:cubicBezTo>
                  <a:pt x="3437631" y="3401219"/>
                  <a:pt x="3450728" y="3399235"/>
                  <a:pt x="3469778" y="3396060"/>
                </a:cubicBezTo>
                <a:cubicBezTo>
                  <a:pt x="3469778" y="3388916"/>
                  <a:pt x="3469381" y="3382963"/>
                  <a:pt x="3468588" y="3378201"/>
                </a:cubicBezTo>
                <a:cubicBezTo>
                  <a:pt x="3461444" y="3378994"/>
                  <a:pt x="3453506" y="3380185"/>
                  <a:pt x="3444775" y="3381772"/>
                </a:cubicBezTo>
                <a:cubicBezTo>
                  <a:pt x="3438425" y="3382566"/>
                  <a:pt x="3429694" y="3376613"/>
                  <a:pt x="3418581" y="3363913"/>
                </a:cubicBezTo>
                <a:cubicBezTo>
                  <a:pt x="3416200" y="3361532"/>
                  <a:pt x="3415406" y="3359548"/>
                  <a:pt x="3416200" y="3357960"/>
                </a:cubicBezTo>
                <a:cubicBezTo>
                  <a:pt x="3416994" y="3356372"/>
                  <a:pt x="3418978" y="3355579"/>
                  <a:pt x="3422153" y="3355579"/>
                </a:cubicBezTo>
                <a:cubicBezTo>
                  <a:pt x="3436441" y="3355579"/>
                  <a:pt x="3462634" y="3352404"/>
                  <a:pt x="3500734" y="3346054"/>
                </a:cubicBezTo>
                <a:cubicBezTo>
                  <a:pt x="3511053" y="3344466"/>
                  <a:pt x="3518991" y="3342482"/>
                  <a:pt x="3524547" y="3340101"/>
                </a:cubicBezTo>
                <a:cubicBezTo>
                  <a:pt x="3528119" y="3338910"/>
                  <a:pt x="3531194" y="3338513"/>
                  <a:pt x="3533774" y="3338910"/>
                </a:cubicBezTo>
                <a:close/>
                <a:moveTo>
                  <a:pt x="3167359" y="3338910"/>
                </a:moveTo>
                <a:cubicBezTo>
                  <a:pt x="3180060" y="3337322"/>
                  <a:pt x="3191172" y="3339704"/>
                  <a:pt x="3200697" y="3346054"/>
                </a:cubicBezTo>
                <a:cubicBezTo>
                  <a:pt x="3206253" y="3349229"/>
                  <a:pt x="3208237" y="3353991"/>
                  <a:pt x="3206650" y="3360341"/>
                </a:cubicBezTo>
                <a:cubicBezTo>
                  <a:pt x="3206650" y="3365104"/>
                  <a:pt x="3207444" y="3371851"/>
                  <a:pt x="3209031" y="3380582"/>
                </a:cubicBezTo>
                <a:cubicBezTo>
                  <a:pt x="3211413" y="3378994"/>
                  <a:pt x="3213397" y="3378201"/>
                  <a:pt x="3214984" y="3378201"/>
                </a:cubicBezTo>
                <a:cubicBezTo>
                  <a:pt x="3218953" y="3375819"/>
                  <a:pt x="3223319" y="3375422"/>
                  <a:pt x="3228081" y="3377010"/>
                </a:cubicBezTo>
                <a:cubicBezTo>
                  <a:pt x="3228875" y="3377010"/>
                  <a:pt x="3229669" y="3377407"/>
                  <a:pt x="3230463" y="3378201"/>
                </a:cubicBezTo>
                <a:cubicBezTo>
                  <a:pt x="3236019" y="3379788"/>
                  <a:pt x="3240384" y="3382566"/>
                  <a:pt x="3243559" y="3386535"/>
                </a:cubicBezTo>
                <a:cubicBezTo>
                  <a:pt x="3246735" y="3390504"/>
                  <a:pt x="3245941" y="3393679"/>
                  <a:pt x="3241178" y="3396060"/>
                </a:cubicBezTo>
                <a:cubicBezTo>
                  <a:pt x="3238003" y="3397648"/>
                  <a:pt x="3229272" y="3400029"/>
                  <a:pt x="3214984" y="3403204"/>
                </a:cubicBezTo>
                <a:cubicBezTo>
                  <a:pt x="3219747" y="3417491"/>
                  <a:pt x="3225303" y="3430985"/>
                  <a:pt x="3231653" y="3443685"/>
                </a:cubicBezTo>
                <a:cubicBezTo>
                  <a:pt x="3231653" y="3442097"/>
                  <a:pt x="3232050" y="3441304"/>
                  <a:pt x="3232844" y="3441304"/>
                </a:cubicBezTo>
                <a:cubicBezTo>
                  <a:pt x="3239194" y="3428604"/>
                  <a:pt x="3242369" y="3418682"/>
                  <a:pt x="3242369" y="3411538"/>
                </a:cubicBezTo>
                <a:cubicBezTo>
                  <a:pt x="3243163" y="3407569"/>
                  <a:pt x="3245941" y="3406379"/>
                  <a:pt x="3250703" y="3407966"/>
                </a:cubicBezTo>
                <a:cubicBezTo>
                  <a:pt x="3257847" y="3411935"/>
                  <a:pt x="3264594" y="3417491"/>
                  <a:pt x="3270944" y="3424635"/>
                </a:cubicBezTo>
                <a:cubicBezTo>
                  <a:pt x="3273325" y="3427810"/>
                  <a:pt x="3272928" y="3431382"/>
                  <a:pt x="3269753" y="3435351"/>
                </a:cubicBezTo>
                <a:cubicBezTo>
                  <a:pt x="3268166" y="3436938"/>
                  <a:pt x="3263800" y="3442494"/>
                  <a:pt x="3256656" y="3452019"/>
                </a:cubicBezTo>
                <a:cubicBezTo>
                  <a:pt x="3255862" y="3452813"/>
                  <a:pt x="3254672" y="3454401"/>
                  <a:pt x="3253084" y="3456782"/>
                </a:cubicBezTo>
                <a:cubicBezTo>
                  <a:pt x="3250703" y="3460751"/>
                  <a:pt x="3248322" y="3463926"/>
                  <a:pt x="3245941" y="3466307"/>
                </a:cubicBezTo>
                <a:cubicBezTo>
                  <a:pt x="3254672" y="3476626"/>
                  <a:pt x="3264197" y="3485357"/>
                  <a:pt x="3274516" y="3492501"/>
                </a:cubicBezTo>
                <a:cubicBezTo>
                  <a:pt x="3278484" y="3484563"/>
                  <a:pt x="3282453" y="3474641"/>
                  <a:pt x="3286422" y="3462735"/>
                </a:cubicBezTo>
                <a:cubicBezTo>
                  <a:pt x="3287216" y="3460354"/>
                  <a:pt x="3288009" y="3459163"/>
                  <a:pt x="3288803" y="3459163"/>
                </a:cubicBezTo>
                <a:cubicBezTo>
                  <a:pt x="3289597" y="3458369"/>
                  <a:pt x="3289994" y="3459163"/>
                  <a:pt x="3289994" y="3461544"/>
                </a:cubicBezTo>
                <a:cubicBezTo>
                  <a:pt x="3289994" y="3475832"/>
                  <a:pt x="3291978" y="3486944"/>
                  <a:pt x="3295947" y="3494882"/>
                </a:cubicBezTo>
                <a:cubicBezTo>
                  <a:pt x="3299916" y="3505994"/>
                  <a:pt x="3301503" y="3515519"/>
                  <a:pt x="3300709" y="3523457"/>
                </a:cubicBezTo>
                <a:cubicBezTo>
                  <a:pt x="3299916" y="3529013"/>
                  <a:pt x="3296344" y="3531791"/>
                  <a:pt x="3289994" y="3531791"/>
                </a:cubicBezTo>
                <a:cubicBezTo>
                  <a:pt x="3266181" y="3525441"/>
                  <a:pt x="3245147" y="3510757"/>
                  <a:pt x="3226891" y="3487738"/>
                </a:cubicBezTo>
                <a:lnTo>
                  <a:pt x="3226891" y="3488929"/>
                </a:lnTo>
                <a:cubicBezTo>
                  <a:pt x="3217366" y="3496866"/>
                  <a:pt x="3203475" y="3505597"/>
                  <a:pt x="3185219" y="3515122"/>
                </a:cubicBezTo>
                <a:cubicBezTo>
                  <a:pt x="3186013" y="3515122"/>
                  <a:pt x="3186409" y="3515122"/>
                  <a:pt x="3186409" y="3515122"/>
                </a:cubicBezTo>
                <a:cubicBezTo>
                  <a:pt x="3199110" y="3518297"/>
                  <a:pt x="3204666" y="3526235"/>
                  <a:pt x="3203078" y="3538935"/>
                </a:cubicBezTo>
                <a:cubicBezTo>
                  <a:pt x="3200697" y="3549254"/>
                  <a:pt x="3195141" y="3552429"/>
                  <a:pt x="3186409" y="3548460"/>
                </a:cubicBezTo>
                <a:cubicBezTo>
                  <a:pt x="3176884" y="3542110"/>
                  <a:pt x="3166169" y="3530601"/>
                  <a:pt x="3154263" y="3513932"/>
                </a:cubicBezTo>
                <a:cubicBezTo>
                  <a:pt x="3153469" y="3512344"/>
                  <a:pt x="3153469" y="3511154"/>
                  <a:pt x="3154263" y="3510360"/>
                </a:cubicBezTo>
                <a:cubicBezTo>
                  <a:pt x="3154263" y="3510360"/>
                  <a:pt x="3155453" y="3510360"/>
                  <a:pt x="3157834" y="3510360"/>
                </a:cubicBezTo>
                <a:cubicBezTo>
                  <a:pt x="3160216" y="3510360"/>
                  <a:pt x="3164581" y="3510757"/>
                  <a:pt x="3170931" y="3511551"/>
                </a:cubicBezTo>
                <a:cubicBezTo>
                  <a:pt x="3173313" y="3512344"/>
                  <a:pt x="3175297" y="3512741"/>
                  <a:pt x="3176884" y="3512741"/>
                </a:cubicBezTo>
                <a:cubicBezTo>
                  <a:pt x="3182441" y="3508772"/>
                  <a:pt x="3187600" y="3503613"/>
                  <a:pt x="3192363" y="3497263"/>
                </a:cubicBezTo>
                <a:cubicBezTo>
                  <a:pt x="3188394" y="3498057"/>
                  <a:pt x="3180853" y="3499644"/>
                  <a:pt x="3169741" y="3502026"/>
                </a:cubicBezTo>
                <a:cubicBezTo>
                  <a:pt x="3163391" y="3502819"/>
                  <a:pt x="3159025" y="3503613"/>
                  <a:pt x="3156644" y="3504407"/>
                </a:cubicBezTo>
                <a:cubicBezTo>
                  <a:pt x="3155850" y="3507582"/>
                  <a:pt x="3154659" y="3509963"/>
                  <a:pt x="3153072" y="3511551"/>
                </a:cubicBezTo>
                <a:cubicBezTo>
                  <a:pt x="3151485" y="3513932"/>
                  <a:pt x="3148706" y="3514329"/>
                  <a:pt x="3144738" y="3512741"/>
                </a:cubicBezTo>
                <a:cubicBezTo>
                  <a:pt x="3139975" y="3511948"/>
                  <a:pt x="3136800" y="3507582"/>
                  <a:pt x="3135213" y="3499644"/>
                </a:cubicBezTo>
                <a:cubicBezTo>
                  <a:pt x="3133625" y="3489326"/>
                  <a:pt x="3131244" y="3480594"/>
                  <a:pt x="3128069" y="3473451"/>
                </a:cubicBezTo>
                <a:cubicBezTo>
                  <a:pt x="3128069" y="3474244"/>
                  <a:pt x="3127672" y="3475435"/>
                  <a:pt x="3126878" y="3477022"/>
                </a:cubicBezTo>
                <a:cubicBezTo>
                  <a:pt x="3126878" y="3477816"/>
                  <a:pt x="3126878" y="3478213"/>
                  <a:pt x="3126878" y="3478213"/>
                </a:cubicBezTo>
                <a:cubicBezTo>
                  <a:pt x="3115766" y="3500438"/>
                  <a:pt x="3097509" y="3517901"/>
                  <a:pt x="3072109" y="3530601"/>
                </a:cubicBezTo>
                <a:cubicBezTo>
                  <a:pt x="3068141" y="3532188"/>
                  <a:pt x="3067347" y="3531394"/>
                  <a:pt x="3069728" y="3528219"/>
                </a:cubicBezTo>
                <a:cubicBezTo>
                  <a:pt x="3098303" y="3496469"/>
                  <a:pt x="3111400" y="3462338"/>
                  <a:pt x="3109019" y="3425826"/>
                </a:cubicBezTo>
                <a:cubicBezTo>
                  <a:pt x="3109019" y="3413919"/>
                  <a:pt x="3107431" y="3405585"/>
                  <a:pt x="3104256" y="3400822"/>
                </a:cubicBezTo>
                <a:cubicBezTo>
                  <a:pt x="3103462" y="3396060"/>
                  <a:pt x="3104653" y="3393679"/>
                  <a:pt x="3107828" y="3393679"/>
                </a:cubicBezTo>
                <a:cubicBezTo>
                  <a:pt x="3114972" y="3395266"/>
                  <a:pt x="3121719" y="3397251"/>
                  <a:pt x="3128069" y="3399632"/>
                </a:cubicBezTo>
                <a:cubicBezTo>
                  <a:pt x="3147119" y="3397251"/>
                  <a:pt x="3164978" y="3393282"/>
                  <a:pt x="3181647" y="3387726"/>
                </a:cubicBezTo>
                <a:cubicBezTo>
                  <a:pt x="3176091" y="3367882"/>
                  <a:pt x="3169741" y="3354388"/>
                  <a:pt x="3162597" y="3347244"/>
                </a:cubicBezTo>
                <a:cubicBezTo>
                  <a:pt x="3161010" y="3344863"/>
                  <a:pt x="3160612" y="3342879"/>
                  <a:pt x="3161406" y="3341291"/>
                </a:cubicBezTo>
                <a:cubicBezTo>
                  <a:pt x="3162200" y="3339704"/>
                  <a:pt x="3164184" y="3338910"/>
                  <a:pt x="3167359" y="3338910"/>
                </a:cubicBezTo>
                <a:close/>
                <a:moveTo>
                  <a:pt x="1948161" y="3338910"/>
                </a:moveTo>
                <a:cubicBezTo>
                  <a:pt x="1960861" y="3337322"/>
                  <a:pt x="1971974" y="3339704"/>
                  <a:pt x="1981498" y="3346054"/>
                </a:cubicBezTo>
                <a:cubicBezTo>
                  <a:pt x="1987054" y="3349229"/>
                  <a:pt x="1989039" y="3353991"/>
                  <a:pt x="1987452" y="3360341"/>
                </a:cubicBezTo>
                <a:cubicBezTo>
                  <a:pt x="1987452" y="3365104"/>
                  <a:pt x="1988245" y="3371851"/>
                  <a:pt x="1989833" y="3380582"/>
                </a:cubicBezTo>
                <a:cubicBezTo>
                  <a:pt x="1992214" y="3378994"/>
                  <a:pt x="1994198" y="3378201"/>
                  <a:pt x="1995786" y="3378201"/>
                </a:cubicBezTo>
                <a:cubicBezTo>
                  <a:pt x="1999755" y="3375819"/>
                  <a:pt x="2004120" y="3375422"/>
                  <a:pt x="2008883" y="3377010"/>
                </a:cubicBezTo>
                <a:cubicBezTo>
                  <a:pt x="2009677" y="3377010"/>
                  <a:pt x="2010470" y="3377407"/>
                  <a:pt x="2011264" y="3378201"/>
                </a:cubicBezTo>
                <a:cubicBezTo>
                  <a:pt x="2016820" y="3379788"/>
                  <a:pt x="2021186" y="3382566"/>
                  <a:pt x="2024361" y="3386535"/>
                </a:cubicBezTo>
                <a:cubicBezTo>
                  <a:pt x="2027536" y="3390504"/>
                  <a:pt x="2026742" y="3393679"/>
                  <a:pt x="2021979" y="3396060"/>
                </a:cubicBezTo>
                <a:cubicBezTo>
                  <a:pt x="2018804" y="3397648"/>
                  <a:pt x="2010073" y="3400029"/>
                  <a:pt x="1995786" y="3403204"/>
                </a:cubicBezTo>
                <a:cubicBezTo>
                  <a:pt x="2000548" y="3417491"/>
                  <a:pt x="2006104" y="3430985"/>
                  <a:pt x="2012455" y="3443685"/>
                </a:cubicBezTo>
                <a:cubicBezTo>
                  <a:pt x="2012455" y="3442097"/>
                  <a:pt x="2012852" y="3441304"/>
                  <a:pt x="2013645" y="3441304"/>
                </a:cubicBezTo>
                <a:cubicBezTo>
                  <a:pt x="2019995" y="3428604"/>
                  <a:pt x="2023171" y="3418682"/>
                  <a:pt x="2023171" y="3411538"/>
                </a:cubicBezTo>
                <a:cubicBezTo>
                  <a:pt x="2023964" y="3407569"/>
                  <a:pt x="2026742" y="3406379"/>
                  <a:pt x="2031505" y="3407966"/>
                </a:cubicBezTo>
                <a:cubicBezTo>
                  <a:pt x="2038648" y="3411935"/>
                  <a:pt x="2045395" y="3417491"/>
                  <a:pt x="2051745" y="3424635"/>
                </a:cubicBezTo>
                <a:cubicBezTo>
                  <a:pt x="2054126" y="3427810"/>
                  <a:pt x="2053730" y="3431382"/>
                  <a:pt x="2050555" y="3435351"/>
                </a:cubicBezTo>
                <a:cubicBezTo>
                  <a:pt x="2048967" y="3436938"/>
                  <a:pt x="2044601" y="3442494"/>
                  <a:pt x="2037458" y="3452019"/>
                </a:cubicBezTo>
                <a:cubicBezTo>
                  <a:pt x="2036664" y="3452813"/>
                  <a:pt x="2035473" y="3454401"/>
                  <a:pt x="2033886" y="3456782"/>
                </a:cubicBezTo>
                <a:cubicBezTo>
                  <a:pt x="2031505" y="3460751"/>
                  <a:pt x="2029123" y="3463926"/>
                  <a:pt x="2026742" y="3466307"/>
                </a:cubicBezTo>
                <a:cubicBezTo>
                  <a:pt x="2035473" y="3476626"/>
                  <a:pt x="2044998" y="3485357"/>
                  <a:pt x="2055317" y="3492501"/>
                </a:cubicBezTo>
                <a:cubicBezTo>
                  <a:pt x="2059286" y="3484563"/>
                  <a:pt x="2063255" y="3474641"/>
                  <a:pt x="2067224" y="3462735"/>
                </a:cubicBezTo>
                <a:cubicBezTo>
                  <a:pt x="2068017" y="3460354"/>
                  <a:pt x="2068811" y="3459163"/>
                  <a:pt x="2069605" y="3459163"/>
                </a:cubicBezTo>
                <a:cubicBezTo>
                  <a:pt x="2070398" y="3458369"/>
                  <a:pt x="2070795" y="3459163"/>
                  <a:pt x="2070795" y="3461544"/>
                </a:cubicBezTo>
                <a:cubicBezTo>
                  <a:pt x="2070795" y="3475832"/>
                  <a:pt x="2072779" y="3486944"/>
                  <a:pt x="2076748" y="3494882"/>
                </a:cubicBezTo>
                <a:cubicBezTo>
                  <a:pt x="2080717" y="3505994"/>
                  <a:pt x="2082305" y="3515519"/>
                  <a:pt x="2081511" y="3523457"/>
                </a:cubicBezTo>
                <a:cubicBezTo>
                  <a:pt x="2080717" y="3529013"/>
                  <a:pt x="2077145" y="3531791"/>
                  <a:pt x="2070795" y="3531791"/>
                </a:cubicBezTo>
                <a:cubicBezTo>
                  <a:pt x="2046983" y="3525441"/>
                  <a:pt x="2025948" y="3510757"/>
                  <a:pt x="2007692" y="3487738"/>
                </a:cubicBezTo>
                <a:lnTo>
                  <a:pt x="2007692" y="3488929"/>
                </a:lnTo>
                <a:cubicBezTo>
                  <a:pt x="1998167" y="3496866"/>
                  <a:pt x="1984277" y="3505597"/>
                  <a:pt x="1966020" y="3515122"/>
                </a:cubicBezTo>
                <a:cubicBezTo>
                  <a:pt x="1966814" y="3515122"/>
                  <a:pt x="1967211" y="3515122"/>
                  <a:pt x="1967211" y="3515122"/>
                </a:cubicBezTo>
                <a:cubicBezTo>
                  <a:pt x="1979911" y="3518297"/>
                  <a:pt x="1985467" y="3526235"/>
                  <a:pt x="1983880" y="3538935"/>
                </a:cubicBezTo>
                <a:cubicBezTo>
                  <a:pt x="1981498" y="3549254"/>
                  <a:pt x="1975942" y="3552429"/>
                  <a:pt x="1967211" y="3548460"/>
                </a:cubicBezTo>
                <a:cubicBezTo>
                  <a:pt x="1957686" y="3542110"/>
                  <a:pt x="1946970" y="3530601"/>
                  <a:pt x="1935064" y="3513932"/>
                </a:cubicBezTo>
                <a:cubicBezTo>
                  <a:pt x="1934270" y="3512344"/>
                  <a:pt x="1934270" y="3511154"/>
                  <a:pt x="1935064" y="3510360"/>
                </a:cubicBezTo>
                <a:cubicBezTo>
                  <a:pt x="1935064" y="3510360"/>
                  <a:pt x="1936254" y="3510360"/>
                  <a:pt x="1938636" y="3510360"/>
                </a:cubicBezTo>
                <a:cubicBezTo>
                  <a:pt x="1941017" y="3510360"/>
                  <a:pt x="1945383" y="3510757"/>
                  <a:pt x="1951732" y="3511551"/>
                </a:cubicBezTo>
                <a:cubicBezTo>
                  <a:pt x="1954114" y="3512344"/>
                  <a:pt x="1956098" y="3512741"/>
                  <a:pt x="1957686" y="3512741"/>
                </a:cubicBezTo>
                <a:cubicBezTo>
                  <a:pt x="1963242" y="3508772"/>
                  <a:pt x="1968401" y="3503613"/>
                  <a:pt x="1973164" y="3497263"/>
                </a:cubicBezTo>
                <a:cubicBezTo>
                  <a:pt x="1969195" y="3498057"/>
                  <a:pt x="1961655" y="3499644"/>
                  <a:pt x="1950542" y="3502026"/>
                </a:cubicBezTo>
                <a:cubicBezTo>
                  <a:pt x="1944192" y="3502819"/>
                  <a:pt x="1939827" y="3503613"/>
                  <a:pt x="1937445" y="3504407"/>
                </a:cubicBezTo>
                <a:cubicBezTo>
                  <a:pt x="1936652" y="3507582"/>
                  <a:pt x="1935461" y="3509963"/>
                  <a:pt x="1933873" y="3511551"/>
                </a:cubicBezTo>
                <a:cubicBezTo>
                  <a:pt x="1932286" y="3513932"/>
                  <a:pt x="1929507" y="3514329"/>
                  <a:pt x="1925539" y="3512741"/>
                </a:cubicBezTo>
                <a:cubicBezTo>
                  <a:pt x="1920777" y="3511948"/>
                  <a:pt x="1917602" y="3507582"/>
                  <a:pt x="1916014" y="3499644"/>
                </a:cubicBezTo>
                <a:cubicBezTo>
                  <a:pt x="1914427" y="3489326"/>
                  <a:pt x="1912045" y="3480594"/>
                  <a:pt x="1908870" y="3473451"/>
                </a:cubicBezTo>
                <a:cubicBezTo>
                  <a:pt x="1908870" y="3474244"/>
                  <a:pt x="1908474" y="3475435"/>
                  <a:pt x="1907680" y="3477022"/>
                </a:cubicBezTo>
                <a:cubicBezTo>
                  <a:pt x="1907680" y="3477816"/>
                  <a:pt x="1907680" y="3478213"/>
                  <a:pt x="1907680" y="3478213"/>
                </a:cubicBezTo>
                <a:cubicBezTo>
                  <a:pt x="1896567" y="3500438"/>
                  <a:pt x="1878310" y="3517901"/>
                  <a:pt x="1852911" y="3530601"/>
                </a:cubicBezTo>
                <a:cubicBezTo>
                  <a:pt x="1848942" y="3532188"/>
                  <a:pt x="1848148" y="3531394"/>
                  <a:pt x="1850530" y="3528219"/>
                </a:cubicBezTo>
                <a:cubicBezTo>
                  <a:pt x="1879105" y="3496469"/>
                  <a:pt x="1892201" y="3462338"/>
                  <a:pt x="1889820" y="3425826"/>
                </a:cubicBezTo>
                <a:cubicBezTo>
                  <a:pt x="1889820" y="3413919"/>
                  <a:pt x="1888233" y="3405585"/>
                  <a:pt x="1885058" y="3400822"/>
                </a:cubicBezTo>
                <a:cubicBezTo>
                  <a:pt x="1884264" y="3396060"/>
                  <a:pt x="1885454" y="3393679"/>
                  <a:pt x="1888629" y="3393679"/>
                </a:cubicBezTo>
                <a:cubicBezTo>
                  <a:pt x="1895773" y="3395266"/>
                  <a:pt x="1902520" y="3397251"/>
                  <a:pt x="1908870" y="3399632"/>
                </a:cubicBezTo>
                <a:cubicBezTo>
                  <a:pt x="1927920" y="3397251"/>
                  <a:pt x="1945780" y="3393282"/>
                  <a:pt x="1962448" y="3387726"/>
                </a:cubicBezTo>
                <a:cubicBezTo>
                  <a:pt x="1956892" y="3367882"/>
                  <a:pt x="1950542" y="3354388"/>
                  <a:pt x="1943398" y="3347244"/>
                </a:cubicBezTo>
                <a:cubicBezTo>
                  <a:pt x="1941811" y="3344863"/>
                  <a:pt x="1941414" y="3342879"/>
                  <a:pt x="1942208" y="3341291"/>
                </a:cubicBezTo>
                <a:cubicBezTo>
                  <a:pt x="1943002" y="3339704"/>
                  <a:pt x="1944986" y="3338910"/>
                  <a:pt x="1948161" y="3338910"/>
                </a:cubicBezTo>
                <a:close/>
                <a:moveTo>
                  <a:pt x="728961" y="3338910"/>
                </a:moveTo>
                <a:cubicBezTo>
                  <a:pt x="741662" y="3337322"/>
                  <a:pt x="752774" y="3339704"/>
                  <a:pt x="762299" y="3346054"/>
                </a:cubicBezTo>
                <a:cubicBezTo>
                  <a:pt x="767855" y="3349229"/>
                  <a:pt x="769840" y="3353991"/>
                  <a:pt x="768252" y="3360341"/>
                </a:cubicBezTo>
                <a:cubicBezTo>
                  <a:pt x="768252" y="3365104"/>
                  <a:pt x="769045" y="3371851"/>
                  <a:pt x="770633" y="3380582"/>
                </a:cubicBezTo>
                <a:cubicBezTo>
                  <a:pt x="773015" y="3378994"/>
                  <a:pt x="774999" y="3378201"/>
                  <a:pt x="776586" y="3378201"/>
                </a:cubicBezTo>
                <a:cubicBezTo>
                  <a:pt x="780555" y="3375819"/>
                  <a:pt x="784921" y="3375422"/>
                  <a:pt x="789683" y="3377010"/>
                </a:cubicBezTo>
                <a:cubicBezTo>
                  <a:pt x="790477" y="3377010"/>
                  <a:pt x="791271" y="3377407"/>
                  <a:pt x="792064" y="3378201"/>
                </a:cubicBezTo>
                <a:cubicBezTo>
                  <a:pt x="797621" y="3379788"/>
                  <a:pt x="801987" y="3382566"/>
                  <a:pt x="805161" y="3386535"/>
                </a:cubicBezTo>
                <a:cubicBezTo>
                  <a:pt x="808336" y="3390504"/>
                  <a:pt x="807542" y="3393679"/>
                  <a:pt x="802780" y="3396060"/>
                </a:cubicBezTo>
                <a:cubicBezTo>
                  <a:pt x="799605" y="3397648"/>
                  <a:pt x="790874" y="3400029"/>
                  <a:pt x="776586" y="3403204"/>
                </a:cubicBezTo>
                <a:cubicBezTo>
                  <a:pt x="781349" y="3417491"/>
                  <a:pt x="786905" y="3430985"/>
                  <a:pt x="793255" y="3443685"/>
                </a:cubicBezTo>
                <a:cubicBezTo>
                  <a:pt x="793255" y="3442097"/>
                  <a:pt x="793652" y="3441304"/>
                  <a:pt x="794446" y="3441304"/>
                </a:cubicBezTo>
                <a:cubicBezTo>
                  <a:pt x="800796" y="3428604"/>
                  <a:pt x="803971" y="3418682"/>
                  <a:pt x="803971" y="3411538"/>
                </a:cubicBezTo>
                <a:cubicBezTo>
                  <a:pt x="804765" y="3407569"/>
                  <a:pt x="807542" y="3406379"/>
                  <a:pt x="812305" y="3407966"/>
                </a:cubicBezTo>
                <a:cubicBezTo>
                  <a:pt x="819449" y="3411935"/>
                  <a:pt x="826195" y="3417491"/>
                  <a:pt x="832545" y="3424635"/>
                </a:cubicBezTo>
                <a:cubicBezTo>
                  <a:pt x="834927" y="3427810"/>
                  <a:pt x="834530" y="3431382"/>
                  <a:pt x="831355" y="3435351"/>
                </a:cubicBezTo>
                <a:cubicBezTo>
                  <a:pt x="829768" y="3436938"/>
                  <a:pt x="825402" y="3442494"/>
                  <a:pt x="818258" y="3452019"/>
                </a:cubicBezTo>
                <a:cubicBezTo>
                  <a:pt x="817464" y="3452813"/>
                  <a:pt x="816274" y="3454401"/>
                  <a:pt x="814686" y="3456782"/>
                </a:cubicBezTo>
                <a:cubicBezTo>
                  <a:pt x="812305" y="3460751"/>
                  <a:pt x="809924" y="3463926"/>
                  <a:pt x="807542" y="3466307"/>
                </a:cubicBezTo>
                <a:cubicBezTo>
                  <a:pt x="816274" y="3476626"/>
                  <a:pt x="825799" y="3485357"/>
                  <a:pt x="836118" y="3492501"/>
                </a:cubicBezTo>
                <a:cubicBezTo>
                  <a:pt x="840086" y="3484563"/>
                  <a:pt x="844055" y="3474641"/>
                  <a:pt x="848024" y="3462735"/>
                </a:cubicBezTo>
                <a:cubicBezTo>
                  <a:pt x="848818" y="3460354"/>
                  <a:pt x="849611" y="3459163"/>
                  <a:pt x="850405" y="3459163"/>
                </a:cubicBezTo>
                <a:cubicBezTo>
                  <a:pt x="851199" y="3458369"/>
                  <a:pt x="851595" y="3459163"/>
                  <a:pt x="851595" y="3461544"/>
                </a:cubicBezTo>
                <a:cubicBezTo>
                  <a:pt x="851595" y="3475832"/>
                  <a:pt x="853580" y="3486944"/>
                  <a:pt x="857549" y="3494882"/>
                </a:cubicBezTo>
                <a:cubicBezTo>
                  <a:pt x="861517" y="3505994"/>
                  <a:pt x="863105" y="3515519"/>
                  <a:pt x="862311" y="3523457"/>
                </a:cubicBezTo>
                <a:cubicBezTo>
                  <a:pt x="861517" y="3529013"/>
                  <a:pt x="857946" y="3531791"/>
                  <a:pt x="851595" y="3531791"/>
                </a:cubicBezTo>
                <a:cubicBezTo>
                  <a:pt x="827783" y="3525441"/>
                  <a:pt x="806749" y="3510757"/>
                  <a:pt x="788492" y="3487738"/>
                </a:cubicBezTo>
                <a:lnTo>
                  <a:pt x="788492" y="3488929"/>
                </a:lnTo>
                <a:cubicBezTo>
                  <a:pt x="778968" y="3496866"/>
                  <a:pt x="765077" y="3505597"/>
                  <a:pt x="746821" y="3515122"/>
                </a:cubicBezTo>
                <a:cubicBezTo>
                  <a:pt x="747614" y="3515122"/>
                  <a:pt x="748011" y="3515122"/>
                  <a:pt x="748011" y="3515122"/>
                </a:cubicBezTo>
                <a:cubicBezTo>
                  <a:pt x="760711" y="3518297"/>
                  <a:pt x="766268" y="3526235"/>
                  <a:pt x="764680" y="3538935"/>
                </a:cubicBezTo>
                <a:cubicBezTo>
                  <a:pt x="762299" y="3549254"/>
                  <a:pt x="756743" y="3552429"/>
                  <a:pt x="748011" y="3548460"/>
                </a:cubicBezTo>
                <a:cubicBezTo>
                  <a:pt x="738487" y="3542110"/>
                  <a:pt x="727771" y="3530601"/>
                  <a:pt x="715865" y="3513932"/>
                </a:cubicBezTo>
                <a:cubicBezTo>
                  <a:pt x="715071" y="3512344"/>
                  <a:pt x="715071" y="3511154"/>
                  <a:pt x="715865" y="3510360"/>
                </a:cubicBezTo>
                <a:cubicBezTo>
                  <a:pt x="715865" y="3510360"/>
                  <a:pt x="717055" y="3510360"/>
                  <a:pt x="719437" y="3510360"/>
                </a:cubicBezTo>
                <a:cubicBezTo>
                  <a:pt x="721817" y="3510360"/>
                  <a:pt x="726183" y="3510757"/>
                  <a:pt x="732533" y="3511551"/>
                </a:cubicBezTo>
                <a:cubicBezTo>
                  <a:pt x="734915" y="3512344"/>
                  <a:pt x="736899" y="3512741"/>
                  <a:pt x="738487" y="3512741"/>
                </a:cubicBezTo>
                <a:cubicBezTo>
                  <a:pt x="744043" y="3508772"/>
                  <a:pt x="749202" y="3503613"/>
                  <a:pt x="753965" y="3497263"/>
                </a:cubicBezTo>
                <a:cubicBezTo>
                  <a:pt x="749996" y="3498057"/>
                  <a:pt x="742455" y="3499644"/>
                  <a:pt x="731343" y="3502026"/>
                </a:cubicBezTo>
                <a:cubicBezTo>
                  <a:pt x="724992" y="3502819"/>
                  <a:pt x="720627" y="3503613"/>
                  <a:pt x="718246" y="3504407"/>
                </a:cubicBezTo>
                <a:cubicBezTo>
                  <a:pt x="717451" y="3507582"/>
                  <a:pt x="716261" y="3509963"/>
                  <a:pt x="714674" y="3511551"/>
                </a:cubicBezTo>
                <a:cubicBezTo>
                  <a:pt x="713086" y="3513932"/>
                  <a:pt x="710308" y="3514329"/>
                  <a:pt x="706339" y="3512741"/>
                </a:cubicBezTo>
                <a:cubicBezTo>
                  <a:pt x="701577" y="3511948"/>
                  <a:pt x="698401" y="3507582"/>
                  <a:pt x="696815" y="3499644"/>
                </a:cubicBezTo>
                <a:cubicBezTo>
                  <a:pt x="695227" y="3489326"/>
                  <a:pt x="692846" y="3480594"/>
                  <a:pt x="689671" y="3473451"/>
                </a:cubicBezTo>
                <a:cubicBezTo>
                  <a:pt x="689671" y="3474244"/>
                  <a:pt x="689274" y="3475435"/>
                  <a:pt x="688480" y="3477022"/>
                </a:cubicBezTo>
                <a:cubicBezTo>
                  <a:pt x="688480" y="3477816"/>
                  <a:pt x="688480" y="3478213"/>
                  <a:pt x="688480" y="3478213"/>
                </a:cubicBezTo>
                <a:cubicBezTo>
                  <a:pt x="677368" y="3500438"/>
                  <a:pt x="659111" y="3517901"/>
                  <a:pt x="633711" y="3530601"/>
                </a:cubicBezTo>
                <a:cubicBezTo>
                  <a:pt x="629742" y="3532188"/>
                  <a:pt x="628949" y="3531394"/>
                  <a:pt x="631330" y="3528219"/>
                </a:cubicBezTo>
                <a:cubicBezTo>
                  <a:pt x="659905" y="3496469"/>
                  <a:pt x="673002" y="3462338"/>
                  <a:pt x="670621" y="3425826"/>
                </a:cubicBezTo>
                <a:cubicBezTo>
                  <a:pt x="670621" y="3413919"/>
                  <a:pt x="669033" y="3405585"/>
                  <a:pt x="665858" y="3400822"/>
                </a:cubicBezTo>
                <a:cubicBezTo>
                  <a:pt x="665064" y="3396060"/>
                  <a:pt x="666255" y="3393679"/>
                  <a:pt x="669430" y="3393679"/>
                </a:cubicBezTo>
                <a:cubicBezTo>
                  <a:pt x="676574" y="3395266"/>
                  <a:pt x="683320" y="3397251"/>
                  <a:pt x="689671" y="3399632"/>
                </a:cubicBezTo>
                <a:cubicBezTo>
                  <a:pt x="708721" y="3397251"/>
                  <a:pt x="726580" y="3393282"/>
                  <a:pt x="743249" y="3387726"/>
                </a:cubicBezTo>
                <a:cubicBezTo>
                  <a:pt x="737692" y="3367882"/>
                  <a:pt x="731343" y="3354388"/>
                  <a:pt x="724199" y="3347244"/>
                </a:cubicBezTo>
                <a:cubicBezTo>
                  <a:pt x="722611" y="3344863"/>
                  <a:pt x="722214" y="3342879"/>
                  <a:pt x="723008" y="3341291"/>
                </a:cubicBezTo>
                <a:cubicBezTo>
                  <a:pt x="723802" y="3339704"/>
                  <a:pt x="725786" y="3338910"/>
                  <a:pt x="728961" y="3338910"/>
                </a:cubicBezTo>
                <a:close/>
                <a:moveTo>
                  <a:pt x="155080" y="3338910"/>
                </a:moveTo>
                <a:cubicBezTo>
                  <a:pt x="168573" y="3344466"/>
                  <a:pt x="178495" y="3350419"/>
                  <a:pt x="184845" y="3356769"/>
                </a:cubicBezTo>
                <a:cubicBezTo>
                  <a:pt x="187227" y="3359151"/>
                  <a:pt x="187227" y="3362722"/>
                  <a:pt x="184845" y="3367485"/>
                </a:cubicBezTo>
                <a:lnTo>
                  <a:pt x="181273" y="3375819"/>
                </a:lnTo>
                <a:cubicBezTo>
                  <a:pt x="186036" y="3375026"/>
                  <a:pt x="192783" y="3373835"/>
                  <a:pt x="201514" y="3372247"/>
                </a:cubicBezTo>
                <a:cubicBezTo>
                  <a:pt x="203895" y="3371454"/>
                  <a:pt x="205483" y="3371057"/>
                  <a:pt x="206277" y="3371057"/>
                </a:cubicBezTo>
                <a:cubicBezTo>
                  <a:pt x="210245" y="3371057"/>
                  <a:pt x="214214" y="3371454"/>
                  <a:pt x="218183" y="3372247"/>
                </a:cubicBezTo>
                <a:cubicBezTo>
                  <a:pt x="227708" y="3377010"/>
                  <a:pt x="234455" y="3383757"/>
                  <a:pt x="238424" y="3392488"/>
                </a:cubicBezTo>
                <a:cubicBezTo>
                  <a:pt x="240011" y="3397251"/>
                  <a:pt x="236439" y="3399632"/>
                  <a:pt x="227708" y="3399632"/>
                </a:cubicBezTo>
                <a:cubicBezTo>
                  <a:pt x="211833" y="3398044"/>
                  <a:pt x="191195" y="3398044"/>
                  <a:pt x="165796" y="3399632"/>
                </a:cubicBezTo>
                <a:cubicBezTo>
                  <a:pt x="159445" y="3409951"/>
                  <a:pt x="152699" y="3419079"/>
                  <a:pt x="145555" y="3427016"/>
                </a:cubicBezTo>
                <a:cubicBezTo>
                  <a:pt x="153492" y="3429397"/>
                  <a:pt x="159842" y="3432572"/>
                  <a:pt x="164605" y="3436541"/>
                </a:cubicBezTo>
                <a:cubicBezTo>
                  <a:pt x="166986" y="3438922"/>
                  <a:pt x="167383" y="3442494"/>
                  <a:pt x="165796" y="3447257"/>
                </a:cubicBezTo>
                <a:cubicBezTo>
                  <a:pt x="163414" y="3455194"/>
                  <a:pt x="162223" y="3463132"/>
                  <a:pt x="162223" y="3471069"/>
                </a:cubicBezTo>
                <a:cubicBezTo>
                  <a:pt x="164605" y="3470276"/>
                  <a:pt x="167780" y="3469482"/>
                  <a:pt x="171748" y="3468688"/>
                </a:cubicBezTo>
                <a:cubicBezTo>
                  <a:pt x="181273" y="3467101"/>
                  <a:pt x="186829" y="3465910"/>
                  <a:pt x="188417" y="3465116"/>
                </a:cubicBezTo>
                <a:cubicBezTo>
                  <a:pt x="193974" y="3462735"/>
                  <a:pt x="199133" y="3463132"/>
                  <a:pt x="203895" y="3466307"/>
                </a:cubicBezTo>
                <a:cubicBezTo>
                  <a:pt x="208658" y="3467894"/>
                  <a:pt x="212627" y="3471863"/>
                  <a:pt x="215802" y="3478213"/>
                </a:cubicBezTo>
                <a:cubicBezTo>
                  <a:pt x="218977" y="3484563"/>
                  <a:pt x="216596" y="3488135"/>
                  <a:pt x="208658" y="3488929"/>
                </a:cubicBezTo>
                <a:cubicBezTo>
                  <a:pt x="204689" y="3489722"/>
                  <a:pt x="198736" y="3490516"/>
                  <a:pt x="190799" y="3491310"/>
                </a:cubicBezTo>
                <a:cubicBezTo>
                  <a:pt x="176511" y="3492898"/>
                  <a:pt x="165796" y="3494485"/>
                  <a:pt x="158652" y="3496072"/>
                </a:cubicBezTo>
                <a:cubicBezTo>
                  <a:pt x="182464" y="3530204"/>
                  <a:pt x="218579" y="3556794"/>
                  <a:pt x="266999" y="3575844"/>
                </a:cubicBezTo>
                <a:cubicBezTo>
                  <a:pt x="270174" y="3576638"/>
                  <a:pt x="271761" y="3577829"/>
                  <a:pt x="271761" y="3579416"/>
                </a:cubicBezTo>
                <a:cubicBezTo>
                  <a:pt x="271761" y="3580210"/>
                  <a:pt x="270174" y="3580607"/>
                  <a:pt x="266999" y="3580607"/>
                </a:cubicBezTo>
                <a:cubicBezTo>
                  <a:pt x="242392" y="3582988"/>
                  <a:pt x="222945" y="3584179"/>
                  <a:pt x="208658" y="3584179"/>
                </a:cubicBezTo>
                <a:cubicBezTo>
                  <a:pt x="203102" y="3585766"/>
                  <a:pt x="198339" y="3584576"/>
                  <a:pt x="194370" y="3580607"/>
                </a:cubicBezTo>
                <a:cubicBezTo>
                  <a:pt x="181670" y="3568701"/>
                  <a:pt x="167780" y="3548857"/>
                  <a:pt x="152699" y="3521076"/>
                </a:cubicBezTo>
                <a:cubicBezTo>
                  <a:pt x="151905" y="3523457"/>
                  <a:pt x="151111" y="3525838"/>
                  <a:pt x="150317" y="3528219"/>
                </a:cubicBezTo>
                <a:cubicBezTo>
                  <a:pt x="149524" y="3529807"/>
                  <a:pt x="149127" y="3530998"/>
                  <a:pt x="149127" y="3531791"/>
                </a:cubicBezTo>
                <a:cubicBezTo>
                  <a:pt x="134839" y="3555604"/>
                  <a:pt x="114599" y="3571479"/>
                  <a:pt x="88404" y="3579416"/>
                </a:cubicBezTo>
                <a:cubicBezTo>
                  <a:pt x="86023" y="3579416"/>
                  <a:pt x="84833" y="3579019"/>
                  <a:pt x="84833" y="3578226"/>
                </a:cubicBezTo>
                <a:cubicBezTo>
                  <a:pt x="84039" y="3576638"/>
                  <a:pt x="84436" y="3575447"/>
                  <a:pt x="86023" y="3574654"/>
                </a:cubicBezTo>
                <a:cubicBezTo>
                  <a:pt x="109042" y="3558779"/>
                  <a:pt x="124123" y="3534172"/>
                  <a:pt x="131267" y="3500835"/>
                </a:cubicBezTo>
                <a:cubicBezTo>
                  <a:pt x="126505" y="3500835"/>
                  <a:pt x="122536" y="3501629"/>
                  <a:pt x="119361" y="3503216"/>
                </a:cubicBezTo>
                <a:cubicBezTo>
                  <a:pt x="114599" y="3503216"/>
                  <a:pt x="110233" y="3502026"/>
                  <a:pt x="106264" y="3499644"/>
                </a:cubicBezTo>
                <a:cubicBezTo>
                  <a:pt x="103089" y="3496469"/>
                  <a:pt x="99518" y="3492501"/>
                  <a:pt x="95548" y="3487738"/>
                </a:cubicBezTo>
                <a:cubicBezTo>
                  <a:pt x="94755" y="3483769"/>
                  <a:pt x="95945" y="3481785"/>
                  <a:pt x="99120" y="3481785"/>
                </a:cubicBezTo>
                <a:cubicBezTo>
                  <a:pt x="99914" y="3481785"/>
                  <a:pt x="100708" y="3481785"/>
                  <a:pt x="101501" y="3481785"/>
                </a:cubicBezTo>
                <a:cubicBezTo>
                  <a:pt x="112614" y="3480197"/>
                  <a:pt x="123330" y="3478213"/>
                  <a:pt x="133648" y="3475832"/>
                </a:cubicBezTo>
                <a:cubicBezTo>
                  <a:pt x="133648" y="3474244"/>
                  <a:pt x="134045" y="3472260"/>
                  <a:pt x="134839" y="3469879"/>
                </a:cubicBezTo>
                <a:cubicBezTo>
                  <a:pt x="134839" y="3467497"/>
                  <a:pt x="134839" y="3465910"/>
                  <a:pt x="134839" y="3465116"/>
                </a:cubicBezTo>
                <a:cubicBezTo>
                  <a:pt x="134839" y="3449241"/>
                  <a:pt x="132855" y="3437335"/>
                  <a:pt x="128886" y="3429397"/>
                </a:cubicBezTo>
                <a:cubicBezTo>
                  <a:pt x="127298" y="3427810"/>
                  <a:pt x="126902" y="3426223"/>
                  <a:pt x="127695" y="3424635"/>
                </a:cubicBezTo>
                <a:cubicBezTo>
                  <a:pt x="128490" y="3423841"/>
                  <a:pt x="130077" y="3423444"/>
                  <a:pt x="132458" y="3423444"/>
                </a:cubicBezTo>
                <a:cubicBezTo>
                  <a:pt x="132458" y="3423444"/>
                  <a:pt x="133252" y="3423444"/>
                  <a:pt x="134839" y="3423444"/>
                </a:cubicBezTo>
                <a:cubicBezTo>
                  <a:pt x="137220" y="3417094"/>
                  <a:pt x="139204" y="3409554"/>
                  <a:pt x="140792" y="3400822"/>
                </a:cubicBezTo>
                <a:cubicBezTo>
                  <a:pt x="136823" y="3400822"/>
                  <a:pt x="130870" y="3401219"/>
                  <a:pt x="122933" y="3402013"/>
                </a:cubicBezTo>
                <a:cubicBezTo>
                  <a:pt x="116583" y="3403601"/>
                  <a:pt x="111424" y="3404394"/>
                  <a:pt x="107455" y="3404394"/>
                </a:cubicBezTo>
                <a:cubicBezTo>
                  <a:pt x="107455" y="3407569"/>
                  <a:pt x="107455" y="3410347"/>
                  <a:pt x="107455" y="3412729"/>
                </a:cubicBezTo>
                <a:cubicBezTo>
                  <a:pt x="107455" y="3419079"/>
                  <a:pt x="105867" y="3423047"/>
                  <a:pt x="102692" y="3424635"/>
                </a:cubicBezTo>
                <a:cubicBezTo>
                  <a:pt x="96342" y="3426223"/>
                  <a:pt x="92373" y="3425826"/>
                  <a:pt x="90786" y="3423444"/>
                </a:cubicBezTo>
                <a:cubicBezTo>
                  <a:pt x="90786" y="3421857"/>
                  <a:pt x="89992" y="3419872"/>
                  <a:pt x="88404" y="3417491"/>
                </a:cubicBezTo>
                <a:cubicBezTo>
                  <a:pt x="87611" y="3413522"/>
                  <a:pt x="86817" y="3410347"/>
                  <a:pt x="86023" y="3407966"/>
                </a:cubicBezTo>
                <a:cubicBezTo>
                  <a:pt x="66974" y="3411141"/>
                  <a:pt x="54670" y="3413522"/>
                  <a:pt x="49114" y="3415110"/>
                </a:cubicBezTo>
                <a:cubicBezTo>
                  <a:pt x="43558" y="3415904"/>
                  <a:pt x="39192" y="3415904"/>
                  <a:pt x="36017" y="3415110"/>
                </a:cubicBezTo>
                <a:cubicBezTo>
                  <a:pt x="28874" y="3411141"/>
                  <a:pt x="23317" y="3406776"/>
                  <a:pt x="19349" y="3402013"/>
                </a:cubicBezTo>
                <a:cubicBezTo>
                  <a:pt x="16173" y="3398838"/>
                  <a:pt x="14983" y="3396457"/>
                  <a:pt x="15777" y="3394869"/>
                </a:cubicBezTo>
                <a:cubicBezTo>
                  <a:pt x="15777" y="3393282"/>
                  <a:pt x="17761" y="3392488"/>
                  <a:pt x="21730" y="3392488"/>
                </a:cubicBezTo>
                <a:cubicBezTo>
                  <a:pt x="25699" y="3391694"/>
                  <a:pt x="33239" y="3390901"/>
                  <a:pt x="44352" y="3390107"/>
                </a:cubicBezTo>
                <a:cubicBezTo>
                  <a:pt x="53877" y="3389313"/>
                  <a:pt x="60226" y="3388916"/>
                  <a:pt x="63402" y="3388916"/>
                </a:cubicBezTo>
                <a:cubicBezTo>
                  <a:pt x="64989" y="3388123"/>
                  <a:pt x="67767" y="3387726"/>
                  <a:pt x="71736" y="3387726"/>
                </a:cubicBezTo>
                <a:cubicBezTo>
                  <a:pt x="74911" y="3386932"/>
                  <a:pt x="77292" y="3386535"/>
                  <a:pt x="78880" y="3386535"/>
                </a:cubicBezTo>
                <a:cubicBezTo>
                  <a:pt x="78086" y="3384947"/>
                  <a:pt x="77689" y="3383360"/>
                  <a:pt x="77689" y="3381772"/>
                </a:cubicBezTo>
                <a:cubicBezTo>
                  <a:pt x="73721" y="3370660"/>
                  <a:pt x="70545" y="3363516"/>
                  <a:pt x="68164" y="3360341"/>
                </a:cubicBezTo>
                <a:cubicBezTo>
                  <a:pt x="64989" y="3356372"/>
                  <a:pt x="65386" y="3353197"/>
                  <a:pt x="69355" y="3350816"/>
                </a:cubicBezTo>
                <a:cubicBezTo>
                  <a:pt x="78086" y="3350816"/>
                  <a:pt x="87611" y="3352801"/>
                  <a:pt x="97930" y="3356769"/>
                </a:cubicBezTo>
                <a:cubicBezTo>
                  <a:pt x="102692" y="3359944"/>
                  <a:pt x="105074" y="3363119"/>
                  <a:pt x="105074" y="3366294"/>
                </a:cubicBezTo>
                <a:cubicBezTo>
                  <a:pt x="105867" y="3371851"/>
                  <a:pt x="106264" y="3377804"/>
                  <a:pt x="106264" y="3384154"/>
                </a:cubicBezTo>
                <a:cubicBezTo>
                  <a:pt x="114202" y="3382566"/>
                  <a:pt x="124917" y="3381376"/>
                  <a:pt x="138411" y="3380582"/>
                </a:cubicBezTo>
                <a:cubicBezTo>
                  <a:pt x="141586" y="3379788"/>
                  <a:pt x="143967" y="3379391"/>
                  <a:pt x="145555" y="3379391"/>
                </a:cubicBezTo>
                <a:cubicBezTo>
                  <a:pt x="147142" y="3374629"/>
                  <a:pt x="147936" y="3369866"/>
                  <a:pt x="147936" y="3365104"/>
                </a:cubicBezTo>
                <a:cubicBezTo>
                  <a:pt x="148730" y="3360341"/>
                  <a:pt x="148333" y="3354388"/>
                  <a:pt x="146745" y="3347244"/>
                </a:cubicBezTo>
                <a:cubicBezTo>
                  <a:pt x="145951" y="3340894"/>
                  <a:pt x="148730" y="3338116"/>
                  <a:pt x="155080" y="3338910"/>
                </a:cubicBezTo>
                <a:close/>
                <a:moveTo>
                  <a:pt x="514648" y="3337719"/>
                </a:moveTo>
                <a:cubicBezTo>
                  <a:pt x="517824" y="3336926"/>
                  <a:pt x="520602" y="3337719"/>
                  <a:pt x="522983" y="3340101"/>
                </a:cubicBezTo>
                <a:cubicBezTo>
                  <a:pt x="523777" y="3340894"/>
                  <a:pt x="524570" y="3341688"/>
                  <a:pt x="525364" y="3342482"/>
                </a:cubicBezTo>
                <a:cubicBezTo>
                  <a:pt x="532508" y="3346451"/>
                  <a:pt x="538461" y="3351213"/>
                  <a:pt x="543223" y="3356769"/>
                </a:cubicBezTo>
                <a:cubicBezTo>
                  <a:pt x="545605" y="3361532"/>
                  <a:pt x="545605" y="3365501"/>
                  <a:pt x="543223" y="3368676"/>
                </a:cubicBezTo>
                <a:cubicBezTo>
                  <a:pt x="540048" y="3372644"/>
                  <a:pt x="538064" y="3377407"/>
                  <a:pt x="537270" y="3382963"/>
                </a:cubicBezTo>
                <a:cubicBezTo>
                  <a:pt x="534095" y="3391694"/>
                  <a:pt x="530127" y="3400426"/>
                  <a:pt x="525364" y="3409157"/>
                </a:cubicBezTo>
                <a:cubicBezTo>
                  <a:pt x="522983" y="3417094"/>
                  <a:pt x="519411" y="3422651"/>
                  <a:pt x="514648" y="3425826"/>
                </a:cubicBezTo>
                <a:cubicBezTo>
                  <a:pt x="511473" y="3427413"/>
                  <a:pt x="507901" y="3427016"/>
                  <a:pt x="503933" y="3424635"/>
                </a:cubicBezTo>
                <a:cubicBezTo>
                  <a:pt x="503933" y="3424635"/>
                  <a:pt x="503139" y="3424238"/>
                  <a:pt x="501551" y="3423444"/>
                </a:cubicBezTo>
                <a:cubicBezTo>
                  <a:pt x="499964" y="3421857"/>
                  <a:pt x="498773" y="3420666"/>
                  <a:pt x="497980" y="3419872"/>
                </a:cubicBezTo>
                <a:cubicBezTo>
                  <a:pt x="483692" y="3422254"/>
                  <a:pt x="469801" y="3424238"/>
                  <a:pt x="456308" y="3425826"/>
                </a:cubicBezTo>
                <a:cubicBezTo>
                  <a:pt x="456308" y="3426619"/>
                  <a:pt x="455911" y="3427413"/>
                  <a:pt x="455117" y="3428207"/>
                </a:cubicBezTo>
                <a:cubicBezTo>
                  <a:pt x="455117" y="3430588"/>
                  <a:pt x="454323" y="3432176"/>
                  <a:pt x="452736" y="3432969"/>
                </a:cubicBezTo>
                <a:cubicBezTo>
                  <a:pt x="450355" y="3436144"/>
                  <a:pt x="447577" y="3437335"/>
                  <a:pt x="444402" y="3436541"/>
                </a:cubicBezTo>
                <a:cubicBezTo>
                  <a:pt x="443608" y="3435748"/>
                  <a:pt x="442417" y="3434954"/>
                  <a:pt x="440830" y="3434160"/>
                </a:cubicBezTo>
                <a:cubicBezTo>
                  <a:pt x="438448" y="3433366"/>
                  <a:pt x="436861" y="3432176"/>
                  <a:pt x="436067" y="3430588"/>
                </a:cubicBezTo>
                <a:cubicBezTo>
                  <a:pt x="434480" y="3427413"/>
                  <a:pt x="433289" y="3424238"/>
                  <a:pt x="432495" y="3421063"/>
                </a:cubicBezTo>
                <a:cubicBezTo>
                  <a:pt x="431702" y="3413919"/>
                  <a:pt x="428526" y="3397648"/>
                  <a:pt x="422970" y="3372247"/>
                </a:cubicBezTo>
                <a:cubicBezTo>
                  <a:pt x="422176" y="3370660"/>
                  <a:pt x="421383" y="3368279"/>
                  <a:pt x="420589" y="3365104"/>
                </a:cubicBezTo>
                <a:cubicBezTo>
                  <a:pt x="419001" y="3361135"/>
                  <a:pt x="417811" y="3358357"/>
                  <a:pt x="417017" y="3356769"/>
                </a:cubicBezTo>
                <a:cubicBezTo>
                  <a:pt x="413842" y="3354388"/>
                  <a:pt x="414636" y="3352007"/>
                  <a:pt x="419399" y="3349626"/>
                </a:cubicBezTo>
                <a:cubicBezTo>
                  <a:pt x="426542" y="3349626"/>
                  <a:pt x="433289" y="3351213"/>
                  <a:pt x="439639" y="3354388"/>
                </a:cubicBezTo>
                <a:cubicBezTo>
                  <a:pt x="446783" y="3352801"/>
                  <a:pt x="454720" y="3351610"/>
                  <a:pt x="463452" y="3350816"/>
                </a:cubicBezTo>
                <a:cubicBezTo>
                  <a:pt x="465833" y="3350023"/>
                  <a:pt x="476152" y="3347244"/>
                  <a:pt x="494408" y="3342482"/>
                </a:cubicBezTo>
                <a:cubicBezTo>
                  <a:pt x="506314" y="3339307"/>
                  <a:pt x="513061" y="3337719"/>
                  <a:pt x="514648" y="3337719"/>
                </a:cubicBezTo>
                <a:close/>
                <a:moveTo>
                  <a:pt x="7171431" y="3335338"/>
                </a:moveTo>
                <a:cubicBezTo>
                  <a:pt x="7184132" y="3338513"/>
                  <a:pt x="7194847" y="3343672"/>
                  <a:pt x="7203578" y="3350816"/>
                </a:cubicBezTo>
                <a:cubicBezTo>
                  <a:pt x="7206753" y="3354785"/>
                  <a:pt x="7207150" y="3359151"/>
                  <a:pt x="7204768" y="3363913"/>
                </a:cubicBezTo>
                <a:cubicBezTo>
                  <a:pt x="7203975" y="3366294"/>
                  <a:pt x="7202387" y="3375819"/>
                  <a:pt x="7200006" y="3392488"/>
                </a:cubicBezTo>
                <a:cubicBezTo>
                  <a:pt x="7205562" y="3391694"/>
                  <a:pt x="7210325" y="3390107"/>
                  <a:pt x="7214294" y="3387726"/>
                </a:cubicBezTo>
                <a:cubicBezTo>
                  <a:pt x="7220644" y="3386138"/>
                  <a:pt x="7225803" y="3386535"/>
                  <a:pt x="7229772" y="3388916"/>
                </a:cubicBezTo>
                <a:cubicBezTo>
                  <a:pt x="7232153" y="3389710"/>
                  <a:pt x="7234534" y="3392091"/>
                  <a:pt x="7236916" y="3396060"/>
                </a:cubicBezTo>
                <a:cubicBezTo>
                  <a:pt x="7237710" y="3396854"/>
                  <a:pt x="7238503" y="3397648"/>
                  <a:pt x="7239296" y="3398441"/>
                </a:cubicBezTo>
                <a:cubicBezTo>
                  <a:pt x="7242472" y="3405585"/>
                  <a:pt x="7241282" y="3409554"/>
                  <a:pt x="7235724" y="3410347"/>
                </a:cubicBezTo>
                <a:cubicBezTo>
                  <a:pt x="7228581" y="3412729"/>
                  <a:pt x="7217866" y="3415110"/>
                  <a:pt x="7203578" y="3417491"/>
                </a:cubicBezTo>
                <a:cubicBezTo>
                  <a:pt x="7201196" y="3418285"/>
                  <a:pt x="7199610" y="3418682"/>
                  <a:pt x="7198816" y="3418682"/>
                </a:cubicBezTo>
                <a:cubicBezTo>
                  <a:pt x="7198022" y="3425826"/>
                  <a:pt x="7197624" y="3432176"/>
                  <a:pt x="7197624" y="3437732"/>
                </a:cubicBezTo>
                <a:cubicBezTo>
                  <a:pt x="7201594" y="3436144"/>
                  <a:pt x="7205166" y="3435351"/>
                  <a:pt x="7208340" y="3435351"/>
                </a:cubicBezTo>
                <a:cubicBezTo>
                  <a:pt x="7210722" y="3434557"/>
                  <a:pt x="7213897" y="3433763"/>
                  <a:pt x="7217866" y="3432969"/>
                </a:cubicBezTo>
                <a:cubicBezTo>
                  <a:pt x="7230566" y="3431382"/>
                  <a:pt x="7238503" y="3429794"/>
                  <a:pt x="7241678" y="3428207"/>
                </a:cubicBezTo>
                <a:cubicBezTo>
                  <a:pt x="7247234" y="3426619"/>
                  <a:pt x="7252394" y="3427016"/>
                  <a:pt x="7257156" y="3429397"/>
                </a:cubicBezTo>
                <a:cubicBezTo>
                  <a:pt x="7265888" y="3433366"/>
                  <a:pt x="7273031" y="3438922"/>
                  <a:pt x="7278587" y="3446066"/>
                </a:cubicBezTo>
                <a:cubicBezTo>
                  <a:pt x="7280175" y="3454004"/>
                  <a:pt x="7277794" y="3457576"/>
                  <a:pt x="7271444" y="3456782"/>
                </a:cubicBezTo>
                <a:cubicBezTo>
                  <a:pt x="7269856" y="3456782"/>
                  <a:pt x="7267078" y="3456782"/>
                  <a:pt x="7263109" y="3456782"/>
                </a:cubicBezTo>
                <a:cubicBezTo>
                  <a:pt x="7247234" y="3455988"/>
                  <a:pt x="7229375" y="3456385"/>
                  <a:pt x="7209531" y="3457972"/>
                </a:cubicBezTo>
                <a:cubicBezTo>
                  <a:pt x="7217469" y="3463529"/>
                  <a:pt x="7220644" y="3468291"/>
                  <a:pt x="7219056" y="3472260"/>
                </a:cubicBezTo>
                <a:cubicBezTo>
                  <a:pt x="7219056" y="3473848"/>
                  <a:pt x="7219056" y="3474641"/>
                  <a:pt x="7219056" y="3474641"/>
                </a:cubicBezTo>
                <a:cubicBezTo>
                  <a:pt x="7226200" y="3473848"/>
                  <a:pt x="7232550" y="3472260"/>
                  <a:pt x="7238106" y="3469879"/>
                </a:cubicBezTo>
                <a:cubicBezTo>
                  <a:pt x="7243662" y="3468291"/>
                  <a:pt x="7248425" y="3469482"/>
                  <a:pt x="7252394" y="3473451"/>
                </a:cubicBezTo>
                <a:cubicBezTo>
                  <a:pt x="7257156" y="3476626"/>
                  <a:pt x="7261125" y="3479801"/>
                  <a:pt x="7264300" y="3482976"/>
                </a:cubicBezTo>
                <a:cubicBezTo>
                  <a:pt x="7268268" y="3490119"/>
                  <a:pt x="7266284" y="3494485"/>
                  <a:pt x="7258346" y="3496072"/>
                </a:cubicBezTo>
                <a:cubicBezTo>
                  <a:pt x="7246440" y="3496072"/>
                  <a:pt x="7232947" y="3496469"/>
                  <a:pt x="7217866" y="3497263"/>
                </a:cubicBezTo>
                <a:lnTo>
                  <a:pt x="7217866" y="3512741"/>
                </a:lnTo>
                <a:cubicBezTo>
                  <a:pt x="7217866" y="3526235"/>
                  <a:pt x="7218262" y="3539729"/>
                  <a:pt x="7219056" y="3553222"/>
                </a:cubicBezTo>
                <a:cubicBezTo>
                  <a:pt x="7219850" y="3573860"/>
                  <a:pt x="7211912" y="3588544"/>
                  <a:pt x="7195244" y="3597276"/>
                </a:cubicBezTo>
                <a:cubicBezTo>
                  <a:pt x="7188100" y="3600451"/>
                  <a:pt x="7182544" y="3599260"/>
                  <a:pt x="7178574" y="3593704"/>
                </a:cubicBezTo>
                <a:cubicBezTo>
                  <a:pt x="7172225" y="3577829"/>
                  <a:pt x="7163096" y="3565526"/>
                  <a:pt x="7151190" y="3556794"/>
                </a:cubicBezTo>
                <a:cubicBezTo>
                  <a:pt x="7149603" y="3555207"/>
                  <a:pt x="7148809" y="3554016"/>
                  <a:pt x="7148809" y="3553222"/>
                </a:cubicBezTo>
                <a:cubicBezTo>
                  <a:pt x="7148809" y="3552429"/>
                  <a:pt x="7150000" y="3552429"/>
                  <a:pt x="7152381" y="3553222"/>
                </a:cubicBezTo>
                <a:cubicBezTo>
                  <a:pt x="7154762" y="3553222"/>
                  <a:pt x="7158731" y="3553619"/>
                  <a:pt x="7164287" y="3554413"/>
                </a:cubicBezTo>
                <a:cubicBezTo>
                  <a:pt x="7173018" y="3555207"/>
                  <a:pt x="7178972" y="3556001"/>
                  <a:pt x="7182146" y="3556794"/>
                </a:cubicBezTo>
                <a:cubicBezTo>
                  <a:pt x="7185322" y="3557588"/>
                  <a:pt x="7187306" y="3556397"/>
                  <a:pt x="7188100" y="3553222"/>
                </a:cubicBezTo>
                <a:lnTo>
                  <a:pt x="7188100" y="3499644"/>
                </a:lnTo>
                <a:cubicBezTo>
                  <a:pt x="7164287" y="3502819"/>
                  <a:pt x="7148412" y="3505597"/>
                  <a:pt x="7140474" y="3507979"/>
                </a:cubicBezTo>
                <a:cubicBezTo>
                  <a:pt x="7153175" y="3509566"/>
                  <a:pt x="7161112" y="3511948"/>
                  <a:pt x="7164287" y="3515122"/>
                </a:cubicBezTo>
                <a:cubicBezTo>
                  <a:pt x="7173812" y="3523060"/>
                  <a:pt x="7175400" y="3532188"/>
                  <a:pt x="7169050" y="3542507"/>
                </a:cubicBezTo>
                <a:cubicBezTo>
                  <a:pt x="7165082" y="3546476"/>
                  <a:pt x="7161112" y="3547269"/>
                  <a:pt x="7157144" y="3544888"/>
                </a:cubicBezTo>
                <a:cubicBezTo>
                  <a:pt x="7149206" y="3539332"/>
                  <a:pt x="7141666" y="3528219"/>
                  <a:pt x="7134522" y="3511551"/>
                </a:cubicBezTo>
                <a:cubicBezTo>
                  <a:pt x="7133728" y="3511551"/>
                  <a:pt x="7133331" y="3510757"/>
                  <a:pt x="7133331" y="3509169"/>
                </a:cubicBezTo>
                <a:cubicBezTo>
                  <a:pt x="7130156" y="3509169"/>
                  <a:pt x="7126982" y="3508772"/>
                  <a:pt x="7123806" y="3507979"/>
                </a:cubicBezTo>
                <a:cubicBezTo>
                  <a:pt x="7123012" y="3507185"/>
                  <a:pt x="7122219" y="3506391"/>
                  <a:pt x="7121424" y="3505597"/>
                </a:cubicBezTo>
                <a:cubicBezTo>
                  <a:pt x="7115868" y="3501629"/>
                  <a:pt x="7112296" y="3498454"/>
                  <a:pt x="7110709" y="3496072"/>
                </a:cubicBezTo>
                <a:cubicBezTo>
                  <a:pt x="7108328" y="3493691"/>
                  <a:pt x="7107534" y="3492104"/>
                  <a:pt x="7108328" y="3491310"/>
                </a:cubicBezTo>
                <a:cubicBezTo>
                  <a:pt x="7109122" y="3489722"/>
                  <a:pt x="7110709" y="3488929"/>
                  <a:pt x="7113090" y="3488929"/>
                </a:cubicBezTo>
                <a:cubicBezTo>
                  <a:pt x="7127378" y="3487341"/>
                  <a:pt x="7140474" y="3485357"/>
                  <a:pt x="7152381" y="3482976"/>
                </a:cubicBezTo>
                <a:cubicBezTo>
                  <a:pt x="7157938" y="3482182"/>
                  <a:pt x="7165875" y="3481388"/>
                  <a:pt x="7176194" y="3480594"/>
                </a:cubicBezTo>
                <a:cubicBezTo>
                  <a:pt x="7181750" y="3479801"/>
                  <a:pt x="7185718" y="3479404"/>
                  <a:pt x="7188100" y="3479404"/>
                </a:cubicBezTo>
                <a:cubicBezTo>
                  <a:pt x="7187306" y="3471466"/>
                  <a:pt x="7186116" y="3465513"/>
                  <a:pt x="7184528" y="3461544"/>
                </a:cubicBezTo>
                <a:cubicBezTo>
                  <a:pt x="7178972" y="3461941"/>
                  <a:pt x="7172026" y="3462735"/>
                  <a:pt x="7163692" y="3463926"/>
                </a:cubicBezTo>
                <a:lnTo>
                  <a:pt x="7138316" y="3468069"/>
                </a:lnTo>
                <a:lnTo>
                  <a:pt x="7129759" y="3469879"/>
                </a:lnTo>
                <a:cubicBezTo>
                  <a:pt x="7123410" y="3471466"/>
                  <a:pt x="7118250" y="3471069"/>
                  <a:pt x="7114281" y="3468688"/>
                </a:cubicBezTo>
                <a:cubicBezTo>
                  <a:pt x="7111106" y="3466307"/>
                  <a:pt x="7107534" y="3463529"/>
                  <a:pt x="7103566" y="3460354"/>
                </a:cubicBezTo>
                <a:cubicBezTo>
                  <a:pt x="7102772" y="3461147"/>
                  <a:pt x="7101581" y="3462338"/>
                  <a:pt x="7099994" y="3463926"/>
                </a:cubicBezTo>
                <a:cubicBezTo>
                  <a:pt x="7098406" y="3466307"/>
                  <a:pt x="7097216" y="3467894"/>
                  <a:pt x="7096422" y="3468688"/>
                </a:cubicBezTo>
                <a:cubicBezTo>
                  <a:pt x="7096422" y="3499644"/>
                  <a:pt x="7096422" y="3526235"/>
                  <a:pt x="7096422" y="3548460"/>
                </a:cubicBezTo>
                <a:cubicBezTo>
                  <a:pt x="7098803" y="3565129"/>
                  <a:pt x="7092850" y="3577829"/>
                  <a:pt x="7078562" y="3586560"/>
                </a:cubicBezTo>
                <a:cubicBezTo>
                  <a:pt x="7072212" y="3589735"/>
                  <a:pt x="7066656" y="3586957"/>
                  <a:pt x="7061894" y="3578226"/>
                </a:cubicBezTo>
                <a:cubicBezTo>
                  <a:pt x="7053956" y="3563938"/>
                  <a:pt x="7044828" y="3552826"/>
                  <a:pt x="7034509" y="3544888"/>
                </a:cubicBezTo>
                <a:cubicBezTo>
                  <a:pt x="7032128" y="3544094"/>
                  <a:pt x="7031334" y="3543301"/>
                  <a:pt x="7032128" y="3542507"/>
                </a:cubicBezTo>
                <a:cubicBezTo>
                  <a:pt x="7032922" y="3540919"/>
                  <a:pt x="7034509" y="3540523"/>
                  <a:pt x="7036890" y="3541316"/>
                </a:cubicBezTo>
                <a:cubicBezTo>
                  <a:pt x="7040066" y="3541316"/>
                  <a:pt x="7046812" y="3542110"/>
                  <a:pt x="7057131" y="3543697"/>
                </a:cubicBezTo>
                <a:cubicBezTo>
                  <a:pt x="7059512" y="3544491"/>
                  <a:pt x="7061100" y="3544888"/>
                  <a:pt x="7061894" y="3544888"/>
                </a:cubicBezTo>
                <a:cubicBezTo>
                  <a:pt x="7065862" y="3544094"/>
                  <a:pt x="7067846" y="3542507"/>
                  <a:pt x="7067846" y="3540126"/>
                </a:cubicBezTo>
                <a:cubicBezTo>
                  <a:pt x="7067846" y="3525838"/>
                  <a:pt x="7067846" y="3512344"/>
                  <a:pt x="7067846" y="3499644"/>
                </a:cubicBezTo>
                <a:cubicBezTo>
                  <a:pt x="7064672" y="3503613"/>
                  <a:pt x="7060306" y="3508772"/>
                  <a:pt x="7054750" y="3515122"/>
                </a:cubicBezTo>
                <a:cubicBezTo>
                  <a:pt x="7051575" y="3519091"/>
                  <a:pt x="7049194" y="3521869"/>
                  <a:pt x="7047606" y="3523457"/>
                </a:cubicBezTo>
                <a:cubicBezTo>
                  <a:pt x="7043638" y="3525838"/>
                  <a:pt x="7040066" y="3526632"/>
                  <a:pt x="7036890" y="3525838"/>
                </a:cubicBezTo>
                <a:cubicBezTo>
                  <a:pt x="7025778" y="3521076"/>
                  <a:pt x="7018238" y="3513932"/>
                  <a:pt x="7014268" y="3504407"/>
                </a:cubicBezTo>
                <a:cubicBezTo>
                  <a:pt x="7013475" y="3498851"/>
                  <a:pt x="7015062" y="3495279"/>
                  <a:pt x="7019031" y="3493691"/>
                </a:cubicBezTo>
                <a:cubicBezTo>
                  <a:pt x="7024588" y="3492104"/>
                  <a:pt x="7031732" y="3488929"/>
                  <a:pt x="7040462" y="3484166"/>
                </a:cubicBezTo>
                <a:cubicBezTo>
                  <a:pt x="7049194" y="3479404"/>
                  <a:pt x="7058322" y="3473848"/>
                  <a:pt x="7067846" y="3467497"/>
                </a:cubicBezTo>
                <a:cubicBezTo>
                  <a:pt x="7068640" y="3459560"/>
                  <a:pt x="7069037" y="3450829"/>
                  <a:pt x="7069037" y="3441304"/>
                </a:cubicBezTo>
                <a:cubicBezTo>
                  <a:pt x="7067450" y="3441304"/>
                  <a:pt x="7065069" y="3442097"/>
                  <a:pt x="7061894" y="3443685"/>
                </a:cubicBezTo>
                <a:cubicBezTo>
                  <a:pt x="7058718" y="3444479"/>
                  <a:pt x="7056338" y="3445273"/>
                  <a:pt x="7054750" y="3446066"/>
                </a:cubicBezTo>
                <a:cubicBezTo>
                  <a:pt x="7049987" y="3447654"/>
                  <a:pt x="7045622" y="3447257"/>
                  <a:pt x="7041653" y="3444876"/>
                </a:cubicBezTo>
                <a:cubicBezTo>
                  <a:pt x="7034509" y="3440907"/>
                  <a:pt x="7029746" y="3436938"/>
                  <a:pt x="7027366" y="3432969"/>
                </a:cubicBezTo>
                <a:cubicBezTo>
                  <a:pt x="7024190" y="3426619"/>
                  <a:pt x="7025381" y="3423047"/>
                  <a:pt x="7030937" y="3422254"/>
                </a:cubicBezTo>
                <a:cubicBezTo>
                  <a:pt x="7031732" y="3422254"/>
                  <a:pt x="7034509" y="3421857"/>
                  <a:pt x="7039272" y="3421063"/>
                </a:cubicBezTo>
                <a:cubicBezTo>
                  <a:pt x="7052766" y="3418682"/>
                  <a:pt x="7062688" y="3416698"/>
                  <a:pt x="7069037" y="3415110"/>
                </a:cubicBezTo>
                <a:lnTo>
                  <a:pt x="7069037" y="3406776"/>
                </a:lnTo>
                <a:cubicBezTo>
                  <a:pt x="7069037" y="3372644"/>
                  <a:pt x="7067053" y="3353991"/>
                  <a:pt x="7063084" y="3350816"/>
                </a:cubicBezTo>
                <a:cubicBezTo>
                  <a:pt x="7061497" y="3347641"/>
                  <a:pt x="7061894" y="3344863"/>
                  <a:pt x="7064274" y="3342482"/>
                </a:cubicBezTo>
                <a:cubicBezTo>
                  <a:pt x="7066656" y="3340894"/>
                  <a:pt x="7069832" y="3340894"/>
                  <a:pt x="7073800" y="3342482"/>
                </a:cubicBezTo>
                <a:cubicBezTo>
                  <a:pt x="7083324" y="3345657"/>
                  <a:pt x="7092850" y="3352404"/>
                  <a:pt x="7102374" y="3362722"/>
                </a:cubicBezTo>
                <a:cubicBezTo>
                  <a:pt x="7104756" y="3366691"/>
                  <a:pt x="7105550" y="3371057"/>
                  <a:pt x="7104756" y="3375819"/>
                </a:cubicBezTo>
                <a:cubicBezTo>
                  <a:pt x="7100788" y="3382963"/>
                  <a:pt x="7098406" y="3393679"/>
                  <a:pt x="7097612" y="3407966"/>
                </a:cubicBezTo>
                <a:cubicBezTo>
                  <a:pt x="7099200" y="3407966"/>
                  <a:pt x="7099994" y="3407569"/>
                  <a:pt x="7099994" y="3406776"/>
                </a:cubicBezTo>
                <a:cubicBezTo>
                  <a:pt x="7107137" y="3404394"/>
                  <a:pt x="7113488" y="3404394"/>
                  <a:pt x="7119044" y="3406776"/>
                </a:cubicBezTo>
                <a:cubicBezTo>
                  <a:pt x="7123012" y="3408363"/>
                  <a:pt x="7126187" y="3411935"/>
                  <a:pt x="7128568" y="3417491"/>
                </a:cubicBezTo>
                <a:cubicBezTo>
                  <a:pt x="7130950" y="3424635"/>
                  <a:pt x="7128966" y="3428604"/>
                  <a:pt x="7122616" y="3429397"/>
                </a:cubicBezTo>
                <a:cubicBezTo>
                  <a:pt x="7121822" y="3429397"/>
                  <a:pt x="7120234" y="3429794"/>
                  <a:pt x="7117853" y="3430588"/>
                </a:cubicBezTo>
                <a:cubicBezTo>
                  <a:pt x="7114678" y="3430588"/>
                  <a:pt x="7107534" y="3432176"/>
                  <a:pt x="7096422" y="3435351"/>
                </a:cubicBezTo>
                <a:lnTo>
                  <a:pt x="7096422" y="3443685"/>
                </a:lnTo>
                <a:cubicBezTo>
                  <a:pt x="7096422" y="3446066"/>
                  <a:pt x="7096422" y="3448844"/>
                  <a:pt x="7096422" y="3452019"/>
                </a:cubicBezTo>
                <a:cubicBezTo>
                  <a:pt x="7102772" y="3448051"/>
                  <a:pt x="7108328" y="3444479"/>
                  <a:pt x="7113090" y="3441304"/>
                </a:cubicBezTo>
                <a:cubicBezTo>
                  <a:pt x="7117059" y="3438922"/>
                  <a:pt x="7119440" y="3438129"/>
                  <a:pt x="7120234" y="3438922"/>
                </a:cubicBezTo>
                <a:cubicBezTo>
                  <a:pt x="7121028" y="3439716"/>
                  <a:pt x="7119838" y="3442097"/>
                  <a:pt x="7116662" y="3446066"/>
                </a:cubicBezTo>
                <a:cubicBezTo>
                  <a:pt x="7115868" y="3446860"/>
                  <a:pt x="7114678" y="3448447"/>
                  <a:pt x="7113090" y="3450829"/>
                </a:cubicBezTo>
                <a:cubicBezTo>
                  <a:pt x="7120234" y="3449241"/>
                  <a:pt x="7128172" y="3448051"/>
                  <a:pt x="7136903" y="3447257"/>
                </a:cubicBezTo>
                <a:cubicBezTo>
                  <a:pt x="7140078" y="3446463"/>
                  <a:pt x="7144840" y="3445669"/>
                  <a:pt x="7151190" y="3444876"/>
                </a:cubicBezTo>
                <a:cubicBezTo>
                  <a:pt x="7159128" y="3443288"/>
                  <a:pt x="7165082" y="3442097"/>
                  <a:pt x="7169050" y="3441304"/>
                </a:cubicBezTo>
                <a:cubicBezTo>
                  <a:pt x="7169050" y="3434954"/>
                  <a:pt x="7169050" y="3429397"/>
                  <a:pt x="7169050" y="3424635"/>
                </a:cubicBezTo>
                <a:cubicBezTo>
                  <a:pt x="7167462" y="3424635"/>
                  <a:pt x="7165082" y="3424635"/>
                  <a:pt x="7161906" y="3424635"/>
                </a:cubicBezTo>
                <a:cubicBezTo>
                  <a:pt x="7157938" y="3425429"/>
                  <a:pt x="7155159" y="3425826"/>
                  <a:pt x="7153572" y="3425826"/>
                </a:cubicBezTo>
                <a:cubicBezTo>
                  <a:pt x="7148016" y="3427413"/>
                  <a:pt x="7140474" y="3423047"/>
                  <a:pt x="7130950" y="3412729"/>
                </a:cubicBezTo>
                <a:cubicBezTo>
                  <a:pt x="7127775" y="3407966"/>
                  <a:pt x="7128966" y="3405188"/>
                  <a:pt x="7134522" y="3404394"/>
                </a:cubicBezTo>
                <a:cubicBezTo>
                  <a:pt x="7143253" y="3403601"/>
                  <a:pt x="7154762" y="3401616"/>
                  <a:pt x="7169050" y="3398441"/>
                </a:cubicBezTo>
                <a:cubicBezTo>
                  <a:pt x="7169050" y="3396854"/>
                  <a:pt x="7169446" y="3394472"/>
                  <a:pt x="7170240" y="3391297"/>
                </a:cubicBezTo>
                <a:cubicBezTo>
                  <a:pt x="7170240" y="3388916"/>
                  <a:pt x="7170240" y="3386932"/>
                  <a:pt x="7170240" y="3385344"/>
                </a:cubicBezTo>
                <a:cubicBezTo>
                  <a:pt x="7170240" y="3367088"/>
                  <a:pt x="7167859" y="3353197"/>
                  <a:pt x="7163096" y="3343672"/>
                </a:cubicBezTo>
                <a:cubicBezTo>
                  <a:pt x="7160716" y="3338116"/>
                  <a:pt x="7163494" y="3335338"/>
                  <a:pt x="7171431" y="3335338"/>
                </a:cubicBezTo>
                <a:close/>
                <a:moveTo>
                  <a:pt x="4375844" y="3334147"/>
                </a:moveTo>
                <a:cubicBezTo>
                  <a:pt x="4387750" y="3334941"/>
                  <a:pt x="4399656" y="3336529"/>
                  <a:pt x="4411563" y="3338910"/>
                </a:cubicBezTo>
                <a:cubicBezTo>
                  <a:pt x="4421088" y="3342085"/>
                  <a:pt x="4425850" y="3348832"/>
                  <a:pt x="4425850" y="3359151"/>
                </a:cubicBezTo>
                <a:cubicBezTo>
                  <a:pt x="4425850" y="3359944"/>
                  <a:pt x="4425453" y="3361135"/>
                  <a:pt x="4424660" y="3362722"/>
                </a:cubicBezTo>
                <a:cubicBezTo>
                  <a:pt x="4423866" y="3367485"/>
                  <a:pt x="4422675" y="3371057"/>
                  <a:pt x="4421088" y="3373438"/>
                </a:cubicBezTo>
                <a:cubicBezTo>
                  <a:pt x="4414737" y="3380582"/>
                  <a:pt x="4407594" y="3380185"/>
                  <a:pt x="4399656" y="3372247"/>
                </a:cubicBezTo>
                <a:cubicBezTo>
                  <a:pt x="4390131" y="3362722"/>
                  <a:pt x="4381003" y="3352007"/>
                  <a:pt x="4372272" y="3340101"/>
                </a:cubicBezTo>
                <a:cubicBezTo>
                  <a:pt x="4370684" y="3336926"/>
                  <a:pt x="4369891" y="3335338"/>
                  <a:pt x="4369891" y="3335338"/>
                </a:cubicBezTo>
                <a:cubicBezTo>
                  <a:pt x="4370684" y="3334544"/>
                  <a:pt x="4372669" y="3334147"/>
                  <a:pt x="4375844" y="3334147"/>
                </a:cubicBezTo>
                <a:close/>
                <a:moveTo>
                  <a:pt x="382489" y="3334147"/>
                </a:moveTo>
                <a:cubicBezTo>
                  <a:pt x="382489" y="3333354"/>
                  <a:pt x="383680" y="3333354"/>
                  <a:pt x="386061" y="3334147"/>
                </a:cubicBezTo>
                <a:cubicBezTo>
                  <a:pt x="394793" y="3335735"/>
                  <a:pt x="402730" y="3342879"/>
                  <a:pt x="409874" y="3355579"/>
                </a:cubicBezTo>
                <a:cubicBezTo>
                  <a:pt x="413842" y="3361135"/>
                  <a:pt x="413445" y="3365104"/>
                  <a:pt x="408683" y="3367485"/>
                </a:cubicBezTo>
                <a:cubicBezTo>
                  <a:pt x="402333" y="3374629"/>
                  <a:pt x="393602" y="3382566"/>
                  <a:pt x="382489" y="3391297"/>
                </a:cubicBezTo>
                <a:cubicBezTo>
                  <a:pt x="384077" y="3391297"/>
                  <a:pt x="385664" y="3391297"/>
                  <a:pt x="387252" y="3391297"/>
                </a:cubicBezTo>
                <a:cubicBezTo>
                  <a:pt x="395983" y="3394472"/>
                  <a:pt x="403126" y="3402013"/>
                  <a:pt x="408683" y="3413919"/>
                </a:cubicBezTo>
                <a:cubicBezTo>
                  <a:pt x="411064" y="3421063"/>
                  <a:pt x="411064" y="3425826"/>
                  <a:pt x="408683" y="3428207"/>
                </a:cubicBezTo>
                <a:cubicBezTo>
                  <a:pt x="406301" y="3430588"/>
                  <a:pt x="402730" y="3434954"/>
                  <a:pt x="397967" y="3441304"/>
                </a:cubicBezTo>
                <a:cubicBezTo>
                  <a:pt x="389236" y="3450829"/>
                  <a:pt x="382886" y="3457972"/>
                  <a:pt x="378917" y="3462735"/>
                </a:cubicBezTo>
                <a:cubicBezTo>
                  <a:pt x="383680" y="3469085"/>
                  <a:pt x="386061" y="3475832"/>
                  <a:pt x="386061" y="3482976"/>
                </a:cubicBezTo>
                <a:cubicBezTo>
                  <a:pt x="386061" y="3499644"/>
                  <a:pt x="386061" y="3516313"/>
                  <a:pt x="386061" y="3532982"/>
                </a:cubicBezTo>
                <a:cubicBezTo>
                  <a:pt x="384473" y="3556794"/>
                  <a:pt x="382489" y="3570685"/>
                  <a:pt x="380108" y="3574654"/>
                </a:cubicBezTo>
                <a:cubicBezTo>
                  <a:pt x="376139" y="3580210"/>
                  <a:pt x="371377" y="3581004"/>
                  <a:pt x="365820" y="3577035"/>
                </a:cubicBezTo>
                <a:cubicBezTo>
                  <a:pt x="360264" y="3573860"/>
                  <a:pt x="356295" y="3567113"/>
                  <a:pt x="353914" y="3556794"/>
                </a:cubicBezTo>
                <a:cubicBezTo>
                  <a:pt x="352327" y="3552032"/>
                  <a:pt x="352327" y="3547269"/>
                  <a:pt x="353914" y="3542507"/>
                </a:cubicBezTo>
                <a:cubicBezTo>
                  <a:pt x="357089" y="3530601"/>
                  <a:pt x="359073" y="3514329"/>
                  <a:pt x="359867" y="3493691"/>
                </a:cubicBezTo>
                <a:cubicBezTo>
                  <a:pt x="359867" y="3492104"/>
                  <a:pt x="359867" y="3490119"/>
                  <a:pt x="359867" y="3487738"/>
                </a:cubicBezTo>
                <a:cubicBezTo>
                  <a:pt x="359073" y="3485357"/>
                  <a:pt x="358677" y="3483769"/>
                  <a:pt x="358677" y="3482976"/>
                </a:cubicBezTo>
                <a:cubicBezTo>
                  <a:pt x="341214" y="3496469"/>
                  <a:pt x="324942" y="3505994"/>
                  <a:pt x="309861" y="3511551"/>
                </a:cubicBezTo>
                <a:cubicBezTo>
                  <a:pt x="308273" y="3512344"/>
                  <a:pt x="307480" y="3512344"/>
                  <a:pt x="307480" y="3511551"/>
                </a:cubicBezTo>
                <a:cubicBezTo>
                  <a:pt x="306686" y="3510757"/>
                  <a:pt x="307083" y="3509566"/>
                  <a:pt x="308670" y="3507979"/>
                </a:cubicBezTo>
                <a:cubicBezTo>
                  <a:pt x="329308" y="3486547"/>
                  <a:pt x="346770" y="3464323"/>
                  <a:pt x="361058" y="3441304"/>
                </a:cubicBezTo>
                <a:cubicBezTo>
                  <a:pt x="373758" y="3418285"/>
                  <a:pt x="379711" y="3404791"/>
                  <a:pt x="378917" y="3400822"/>
                </a:cubicBezTo>
                <a:cubicBezTo>
                  <a:pt x="378917" y="3398441"/>
                  <a:pt x="379314" y="3396060"/>
                  <a:pt x="380108" y="3393679"/>
                </a:cubicBezTo>
                <a:cubicBezTo>
                  <a:pt x="363439" y="3406379"/>
                  <a:pt x="343198" y="3417094"/>
                  <a:pt x="319386" y="3425826"/>
                </a:cubicBezTo>
                <a:cubicBezTo>
                  <a:pt x="317005" y="3426619"/>
                  <a:pt x="316608" y="3425826"/>
                  <a:pt x="318195" y="3423444"/>
                </a:cubicBezTo>
                <a:cubicBezTo>
                  <a:pt x="336452" y="3407569"/>
                  <a:pt x="351136" y="3390901"/>
                  <a:pt x="362249" y="3373438"/>
                </a:cubicBezTo>
                <a:cubicBezTo>
                  <a:pt x="372567" y="3359151"/>
                  <a:pt x="378917" y="3347641"/>
                  <a:pt x="381298" y="3338910"/>
                </a:cubicBezTo>
                <a:cubicBezTo>
                  <a:pt x="381298" y="3335735"/>
                  <a:pt x="381695" y="3334147"/>
                  <a:pt x="382489" y="3334147"/>
                </a:cubicBezTo>
                <a:close/>
                <a:moveTo>
                  <a:pt x="5935265" y="3330576"/>
                </a:moveTo>
                <a:cubicBezTo>
                  <a:pt x="5940226" y="3330576"/>
                  <a:pt x="5945484" y="3330973"/>
                  <a:pt x="5951041" y="3331766"/>
                </a:cubicBezTo>
                <a:cubicBezTo>
                  <a:pt x="5970091" y="3335735"/>
                  <a:pt x="5976838" y="3345657"/>
                  <a:pt x="5971281" y="3361532"/>
                </a:cubicBezTo>
                <a:cubicBezTo>
                  <a:pt x="5972075" y="3361532"/>
                  <a:pt x="5974059" y="3361135"/>
                  <a:pt x="5977234" y="3360341"/>
                </a:cubicBezTo>
                <a:cubicBezTo>
                  <a:pt x="5983584" y="3359548"/>
                  <a:pt x="5987156" y="3358754"/>
                  <a:pt x="5987950" y="3357960"/>
                </a:cubicBezTo>
                <a:cubicBezTo>
                  <a:pt x="5993507" y="3357960"/>
                  <a:pt x="5997475" y="3358357"/>
                  <a:pt x="5999856" y="3359151"/>
                </a:cubicBezTo>
                <a:cubicBezTo>
                  <a:pt x="6007000" y="3363119"/>
                  <a:pt x="6011762" y="3367088"/>
                  <a:pt x="6014144" y="3371057"/>
                </a:cubicBezTo>
                <a:cubicBezTo>
                  <a:pt x="6017319" y="3375026"/>
                  <a:pt x="6016525" y="3377804"/>
                  <a:pt x="6011762" y="3379391"/>
                </a:cubicBezTo>
                <a:cubicBezTo>
                  <a:pt x="6010175" y="3379391"/>
                  <a:pt x="6007794" y="3379788"/>
                  <a:pt x="6004619" y="3380582"/>
                </a:cubicBezTo>
                <a:cubicBezTo>
                  <a:pt x="5995888" y="3382169"/>
                  <a:pt x="5988744" y="3383360"/>
                  <a:pt x="5983187" y="3384154"/>
                </a:cubicBezTo>
                <a:cubicBezTo>
                  <a:pt x="5987156" y="3384947"/>
                  <a:pt x="5990331" y="3386138"/>
                  <a:pt x="5992712" y="3387726"/>
                </a:cubicBezTo>
                <a:cubicBezTo>
                  <a:pt x="5998269" y="3391694"/>
                  <a:pt x="5998269" y="3395266"/>
                  <a:pt x="5992712" y="3398441"/>
                </a:cubicBezTo>
                <a:cubicBezTo>
                  <a:pt x="5989538" y="3400029"/>
                  <a:pt x="5985966" y="3402807"/>
                  <a:pt x="5981997" y="3406776"/>
                </a:cubicBezTo>
                <a:cubicBezTo>
                  <a:pt x="5997872" y="3405188"/>
                  <a:pt x="6010175" y="3402807"/>
                  <a:pt x="6018906" y="3399632"/>
                </a:cubicBezTo>
                <a:cubicBezTo>
                  <a:pt x="6021287" y="3398044"/>
                  <a:pt x="6024859" y="3398044"/>
                  <a:pt x="6029622" y="3399632"/>
                </a:cubicBezTo>
                <a:cubicBezTo>
                  <a:pt x="6039941" y="3404394"/>
                  <a:pt x="6047085" y="3409951"/>
                  <a:pt x="6051053" y="3416301"/>
                </a:cubicBezTo>
                <a:cubicBezTo>
                  <a:pt x="6052641" y="3419476"/>
                  <a:pt x="6053038" y="3421857"/>
                  <a:pt x="6052244" y="3423444"/>
                </a:cubicBezTo>
                <a:cubicBezTo>
                  <a:pt x="6051450" y="3425032"/>
                  <a:pt x="6049069" y="3425826"/>
                  <a:pt x="6045100" y="3425826"/>
                </a:cubicBezTo>
                <a:cubicBezTo>
                  <a:pt x="6014144" y="3425826"/>
                  <a:pt x="5987553" y="3426619"/>
                  <a:pt x="5965328" y="3428207"/>
                </a:cubicBezTo>
                <a:cubicBezTo>
                  <a:pt x="5952628" y="3429001"/>
                  <a:pt x="5935959" y="3431382"/>
                  <a:pt x="5915322" y="3435351"/>
                </a:cubicBezTo>
                <a:cubicBezTo>
                  <a:pt x="5908972" y="3436144"/>
                  <a:pt x="5905003" y="3436541"/>
                  <a:pt x="5903416" y="3436541"/>
                </a:cubicBezTo>
                <a:cubicBezTo>
                  <a:pt x="5898653" y="3438922"/>
                  <a:pt x="5895081" y="3438526"/>
                  <a:pt x="5892700" y="3435351"/>
                </a:cubicBezTo>
                <a:cubicBezTo>
                  <a:pt x="5887937" y="3431382"/>
                  <a:pt x="5883572" y="3427810"/>
                  <a:pt x="5879603" y="3424635"/>
                </a:cubicBezTo>
                <a:cubicBezTo>
                  <a:pt x="5878016" y="3423047"/>
                  <a:pt x="5877222" y="3421857"/>
                  <a:pt x="5877222" y="3421063"/>
                </a:cubicBezTo>
                <a:cubicBezTo>
                  <a:pt x="5878016" y="3419476"/>
                  <a:pt x="5879603" y="3418682"/>
                  <a:pt x="5881984" y="3418682"/>
                </a:cubicBezTo>
                <a:cubicBezTo>
                  <a:pt x="5895478" y="3418682"/>
                  <a:pt x="5907782" y="3417491"/>
                  <a:pt x="5918894" y="3415110"/>
                </a:cubicBezTo>
                <a:cubicBezTo>
                  <a:pt x="5920481" y="3415110"/>
                  <a:pt x="5921275" y="3415110"/>
                  <a:pt x="5921275" y="3415110"/>
                </a:cubicBezTo>
                <a:cubicBezTo>
                  <a:pt x="5918894" y="3412729"/>
                  <a:pt x="5914925" y="3409157"/>
                  <a:pt x="5909369" y="3404394"/>
                </a:cubicBezTo>
                <a:cubicBezTo>
                  <a:pt x="5905400" y="3401219"/>
                  <a:pt x="5903019" y="3399235"/>
                  <a:pt x="5902225" y="3398441"/>
                </a:cubicBezTo>
                <a:cubicBezTo>
                  <a:pt x="5900638" y="3396854"/>
                  <a:pt x="5899844" y="3395663"/>
                  <a:pt x="5899844" y="3394869"/>
                </a:cubicBezTo>
                <a:cubicBezTo>
                  <a:pt x="5900638" y="3394076"/>
                  <a:pt x="5902225" y="3393282"/>
                  <a:pt x="5904606" y="3392488"/>
                </a:cubicBezTo>
                <a:cubicBezTo>
                  <a:pt x="5922069" y="3393282"/>
                  <a:pt x="5933181" y="3394472"/>
                  <a:pt x="5937944" y="3396060"/>
                </a:cubicBezTo>
                <a:cubicBezTo>
                  <a:pt x="5945087" y="3400029"/>
                  <a:pt x="5947469" y="3405188"/>
                  <a:pt x="5945087" y="3411538"/>
                </a:cubicBezTo>
                <a:cubicBezTo>
                  <a:pt x="5948263" y="3410744"/>
                  <a:pt x="5952231" y="3410347"/>
                  <a:pt x="5956994" y="3410347"/>
                </a:cubicBezTo>
                <a:cubicBezTo>
                  <a:pt x="5959375" y="3401616"/>
                  <a:pt x="5961360" y="3394076"/>
                  <a:pt x="5962947" y="3387726"/>
                </a:cubicBezTo>
                <a:cubicBezTo>
                  <a:pt x="5948659" y="3390107"/>
                  <a:pt x="5936357" y="3391297"/>
                  <a:pt x="5926037" y="3391297"/>
                </a:cubicBezTo>
                <a:cubicBezTo>
                  <a:pt x="5914925" y="3392885"/>
                  <a:pt x="5905400" y="3388916"/>
                  <a:pt x="5897462" y="3379391"/>
                </a:cubicBezTo>
                <a:cubicBezTo>
                  <a:pt x="5895081" y="3376216"/>
                  <a:pt x="5895875" y="3374232"/>
                  <a:pt x="5899844" y="3373438"/>
                </a:cubicBezTo>
                <a:cubicBezTo>
                  <a:pt x="5899050" y="3373438"/>
                  <a:pt x="5899447" y="3373438"/>
                  <a:pt x="5901034" y="3373438"/>
                </a:cubicBezTo>
                <a:cubicBezTo>
                  <a:pt x="5908178" y="3372644"/>
                  <a:pt x="5919291" y="3371057"/>
                  <a:pt x="5934372" y="3368676"/>
                </a:cubicBezTo>
                <a:cubicBezTo>
                  <a:pt x="5940722" y="3367882"/>
                  <a:pt x="5945484" y="3367088"/>
                  <a:pt x="5948659" y="3366294"/>
                </a:cubicBezTo>
                <a:cubicBezTo>
                  <a:pt x="5947866" y="3365501"/>
                  <a:pt x="5947469" y="3365104"/>
                  <a:pt x="5947469" y="3365104"/>
                </a:cubicBezTo>
                <a:cubicBezTo>
                  <a:pt x="5944294" y="3362722"/>
                  <a:pt x="5937944" y="3356372"/>
                  <a:pt x="5928419" y="3346054"/>
                </a:cubicBezTo>
                <a:cubicBezTo>
                  <a:pt x="5924450" y="3341291"/>
                  <a:pt x="5921672" y="3338116"/>
                  <a:pt x="5920084" y="3336529"/>
                </a:cubicBezTo>
                <a:cubicBezTo>
                  <a:pt x="5917703" y="3334941"/>
                  <a:pt x="5916512" y="3333751"/>
                  <a:pt x="5916512" y="3332957"/>
                </a:cubicBezTo>
                <a:cubicBezTo>
                  <a:pt x="5917307" y="3332163"/>
                  <a:pt x="5918894" y="3331766"/>
                  <a:pt x="5921275" y="3331766"/>
                </a:cubicBezTo>
                <a:cubicBezTo>
                  <a:pt x="5925641" y="3330973"/>
                  <a:pt x="5930304" y="3330576"/>
                  <a:pt x="5935265" y="3330576"/>
                </a:cubicBezTo>
                <a:close/>
                <a:moveTo>
                  <a:pt x="5305722" y="3328194"/>
                </a:moveTo>
                <a:cubicBezTo>
                  <a:pt x="5312866" y="3328194"/>
                  <a:pt x="5323978" y="3335338"/>
                  <a:pt x="5339059" y="3349626"/>
                </a:cubicBezTo>
                <a:cubicBezTo>
                  <a:pt x="5341441" y="3352801"/>
                  <a:pt x="5341044" y="3356372"/>
                  <a:pt x="5337869" y="3360341"/>
                </a:cubicBezTo>
                <a:cubicBezTo>
                  <a:pt x="5333106" y="3367485"/>
                  <a:pt x="5328344" y="3375026"/>
                  <a:pt x="5323581" y="3382963"/>
                </a:cubicBezTo>
                <a:lnTo>
                  <a:pt x="5342631" y="3380582"/>
                </a:lnTo>
                <a:cubicBezTo>
                  <a:pt x="5346600" y="3379788"/>
                  <a:pt x="5352156" y="3378994"/>
                  <a:pt x="5359300" y="3378201"/>
                </a:cubicBezTo>
                <a:cubicBezTo>
                  <a:pt x="5374382" y="3375819"/>
                  <a:pt x="5384303" y="3373835"/>
                  <a:pt x="5389066" y="3372247"/>
                </a:cubicBezTo>
                <a:cubicBezTo>
                  <a:pt x="5394622" y="3370660"/>
                  <a:pt x="5400575" y="3370660"/>
                  <a:pt x="5406925" y="3372247"/>
                </a:cubicBezTo>
                <a:cubicBezTo>
                  <a:pt x="5406131" y="3372247"/>
                  <a:pt x="5406528" y="3372247"/>
                  <a:pt x="5408116" y="3372247"/>
                </a:cubicBezTo>
                <a:cubicBezTo>
                  <a:pt x="5421609" y="3374629"/>
                  <a:pt x="5429944" y="3380582"/>
                  <a:pt x="5433119" y="3390107"/>
                </a:cubicBezTo>
                <a:cubicBezTo>
                  <a:pt x="5435500" y="3394076"/>
                  <a:pt x="5436294" y="3396854"/>
                  <a:pt x="5435500" y="3398441"/>
                </a:cubicBezTo>
                <a:cubicBezTo>
                  <a:pt x="5434706" y="3400822"/>
                  <a:pt x="5432325" y="3402013"/>
                  <a:pt x="5428356" y="3402013"/>
                </a:cubicBezTo>
                <a:cubicBezTo>
                  <a:pt x="5427563" y="3402013"/>
                  <a:pt x="5425181" y="3402013"/>
                  <a:pt x="5421212" y="3402013"/>
                </a:cubicBezTo>
                <a:cubicBezTo>
                  <a:pt x="5410894" y="3402807"/>
                  <a:pt x="5402957" y="3402807"/>
                  <a:pt x="5397400" y="3402013"/>
                </a:cubicBezTo>
                <a:cubicBezTo>
                  <a:pt x="5376763" y="3401219"/>
                  <a:pt x="5348188" y="3402807"/>
                  <a:pt x="5311675" y="3406776"/>
                </a:cubicBezTo>
                <a:cubicBezTo>
                  <a:pt x="5311675" y="3406776"/>
                  <a:pt x="5311278" y="3407569"/>
                  <a:pt x="5310484" y="3409157"/>
                </a:cubicBezTo>
                <a:cubicBezTo>
                  <a:pt x="5305722" y="3417888"/>
                  <a:pt x="5300563" y="3427016"/>
                  <a:pt x="5295006" y="3436541"/>
                </a:cubicBezTo>
                <a:cubicBezTo>
                  <a:pt x="5313263" y="3434954"/>
                  <a:pt x="5331916" y="3430985"/>
                  <a:pt x="5350966" y="3424635"/>
                </a:cubicBezTo>
                <a:cubicBezTo>
                  <a:pt x="5354141" y="3423047"/>
                  <a:pt x="5358903" y="3423047"/>
                  <a:pt x="5365253" y="3424635"/>
                </a:cubicBezTo>
                <a:cubicBezTo>
                  <a:pt x="5376366" y="3430191"/>
                  <a:pt x="5385097" y="3438129"/>
                  <a:pt x="5391447" y="3448447"/>
                </a:cubicBezTo>
                <a:cubicBezTo>
                  <a:pt x="5393034" y="3454004"/>
                  <a:pt x="5393034" y="3459163"/>
                  <a:pt x="5391447" y="3463926"/>
                </a:cubicBezTo>
                <a:cubicBezTo>
                  <a:pt x="5388272" y="3472657"/>
                  <a:pt x="5386684" y="3486151"/>
                  <a:pt x="5386684" y="3504407"/>
                </a:cubicBezTo>
                <a:cubicBezTo>
                  <a:pt x="5388272" y="3525838"/>
                  <a:pt x="5389066" y="3544888"/>
                  <a:pt x="5389066" y="3561557"/>
                </a:cubicBezTo>
                <a:cubicBezTo>
                  <a:pt x="5389066" y="3582194"/>
                  <a:pt x="5380731" y="3596879"/>
                  <a:pt x="5364062" y="3605610"/>
                </a:cubicBezTo>
                <a:cubicBezTo>
                  <a:pt x="5359300" y="3606404"/>
                  <a:pt x="5355728" y="3604419"/>
                  <a:pt x="5353347" y="3599657"/>
                </a:cubicBezTo>
                <a:cubicBezTo>
                  <a:pt x="5347791" y="3583782"/>
                  <a:pt x="5337472" y="3571082"/>
                  <a:pt x="5322391" y="3561557"/>
                </a:cubicBezTo>
                <a:cubicBezTo>
                  <a:pt x="5320803" y="3558382"/>
                  <a:pt x="5321200" y="3556794"/>
                  <a:pt x="5323581" y="3556794"/>
                </a:cubicBezTo>
                <a:cubicBezTo>
                  <a:pt x="5327550" y="3556001"/>
                  <a:pt x="5334297" y="3556397"/>
                  <a:pt x="5343822" y="3557985"/>
                </a:cubicBezTo>
                <a:cubicBezTo>
                  <a:pt x="5346997" y="3558779"/>
                  <a:pt x="5349378" y="3559176"/>
                  <a:pt x="5350966" y="3559176"/>
                </a:cubicBezTo>
                <a:cubicBezTo>
                  <a:pt x="5354934" y="3559969"/>
                  <a:pt x="5356919" y="3558382"/>
                  <a:pt x="5356919" y="3554413"/>
                </a:cubicBezTo>
                <a:cubicBezTo>
                  <a:pt x="5356919" y="3545682"/>
                  <a:pt x="5356919" y="3536157"/>
                  <a:pt x="5356919" y="3525838"/>
                </a:cubicBezTo>
                <a:cubicBezTo>
                  <a:pt x="5354537" y="3525838"/>
                  <a:pt x="5346997" y="3527029"/>
                  <a:pt x="5334297" y="3529410"/>
                </a:cubicBezTo>
                <a:cubicBezTo>
                  <a:pt x="5327947" y="3530998"/>
                  <a:pt x="5323581" y="3531791"/>
                  <a:pt x="5321200" y="3531791"/>
                </a:cubicBezTo>
                <a:cubicBezTo>
                  <a:pt x="5316437" y="3532585"/>
                  <a:pt x="5309691" y="3530601"/>
                  <a:pt x="5300959" y="3525838"/>
                </a:cubicBezTo>
                <a:cubicBezTo>
                  <a:pt x="5300959" y="3528219"/>
                  <a:pt x="5300959" y="3532585"/>
                  <a:pt x="5300959" y="3538935"/>
                </a:cubicBezTo>
                <a:cubicBezTo>
                  <a:pt x="5300166" y="3544491"/>
                  <a:pt x="5299769" y="3548857"/>
                  <a:pt x="5299769" y="3552032"/>
                </a:cubicBezTo>
                <a:cubicBezTo>
                  <a:pt x="5299769" y="3564732"/>
                  <a:pt x="5298182" y="3575447"/>
                  <a:pt x="5295006" y="3584179"/>
                </a:cubicBezTo>
                <a:cubicBezTo>
                  <a:pt x="5290244" y="3590529"/>
                  <a:pt x="5285085" y="3592116"/>
                  <a:pt x="5279528" y="3588941"/>
                </a:cubicBezTo>
                <a:cubicBezTo>
                  <a:pt x="5278734" y="3588941"/>
                  <a:pt x="5277941" y="3588544"/>
                  <a:pt x="5277147" y="3587751"/>
                </a:cubicBezTo>
                <a:cubicBezTo>
                  <a:pt x="5273972" y="3585369"/>
                  <a:pt x="5271194" y="3582194"/>
                  <a:pt x="5268812" y="3578226"/>
                </a:cubicBezTo>
                <a:cubicBezTo>
                  <a:pt x="5266431" y="3573463"/>
                  <a:pt x="5266035" y="3566319"/>
                  <a:pt x="5267622" y="3556794"/>
                </a:cubicBezTo>
                <a:cubicBezTo>
                  <a:pt x="5271591" y="3542507"/>
                  <a:pt x="5273972" y="3513932"/>
                  <a:pt x="5274766" y="3471069"/>
                </a:cubicBezTo>
                <a:lnTo>
                  <a:pt x="5274766" y="3461544"/>
                </a:lnTo>
                <a:cubicBezTo>
                  <a:pt x="5256510" y="3482182"/>
                  <a:pt x="5235872" y="3497660"/>
                  <a:pt x="5212853" y="3507979"/>
                </a:cubicBezTo>
                <a:cubicBezTo>
                  <a:pt x="5209678" y="3508772"/>
                  <a:pt x="5208091" y="3508772"/>
                  <a:pt x="5208091" y="3507979"/>
                </a:cubicBezTo>
                <a:cubicBezTo>
                  <a:pt x="5207297" y="3507185"/>
                  <a:pt x="5208091" y="3505597"/>
                  <a:pt x="5210472" y="3503216"/>
                </a:cubicBezTo>
                <a:cubicBezTo>
                  <a:pt x="5231109" y="3481785"/>
                  <a:pt x="5252144" y="3450829"/>
                  <a:pt x="5273575" y="3410347"/>
                </a:cubicBezTo>
                <a:cubicBezTo>
                  <a:pt x="5256906" y="3412729"/>
                  <a:pt x="5242619" y="3415110"/>
                  <a:pt x="5230712" y="3417491"/>
                </a:cubicBezTo>
                <a:cubicBezTo>
                  <a:pt x="5225156" y="3417491"/>
                  <a:pt x="5220394" y="3416698"/>
                  <a:pt x="5216425" y="3415110"/>
                </a:cubicBezTo>
                <a:cubicBezTo>
                  <a:pt x="5214044" y="3413522"/>
                  <a:pt x="5211266" y="3410744"/>
                  <a:pt x="5208091" y="3406776"/>
                </a:cubicBezTo>
                <a:cubicBezTo>
                  <a:pt x="5205709" y="3404394"/>
                  <a:pt x="5204122" y="3402807"/>
                  <a:pt x="5203328" y="3402013"/>
                </a:cubicBezTo>
                <a:cubicBezTo>
                  <a:pt x="5200947" y="3399632"/>
                  <a:pt x="5200153" y="3397648"/>
                  <a:pt x="5200947" y="3396060"/>
                </a:cubicBezTo>
                <a:cubicBezTo>
                  <a:pt x="5200947" y="3394472"/>
                  <a:pt x="5202534" y="3393679"/>
                  <a:pt x="5205709" y="3393679"/>
                </a:cubicBezTo>
                <a:cubicBezTo>
                  <a:pt x="5218410" y="3392885"/>
                  <a:pt x="5241032" y="3391297"/>
                  <a:pt x="5273575" y="3388916"/>
                </a:cubicBezTo>
                <a:cubicBezTo>
                  <a:pt x="5269607" y="3388916"/>
                  <a:pt x="5273575" y="3388519"/>
                  <a:pt x="5285481" y="3387726"/>
                </a:cubicBezTo>
                <a:cubicBezTo>
                  <a:pt x="5286275" y="3385344"/>
                  <a:pt x="5287466" y="3382566"/>
                  <a:pt x="5289053" y="3379391"/>
                </a:cubicBezTo>
                <a:cubicBezTo>
                  <a:pt x="5289847" y="3377010"/>
                  <a:pt x="5290244" y="3375422"/>
                  <a:pt x="5290244" y="3374629"/>
                </a:cubicBezTo>
                <a:cubicBezTo>
                  <a:pt x="5298182" y="3358754"/>
                  <a:pt x="5300959" y="3345260"/>
                  <a:pt x="5298578" y="3334147"/>
                </a:cubicBezTo>
                <a:cubicBezTo>
                  <a:pt x="5297784" y="3329385"/>
                  <a:pt x="5300166" y="3327401"/>
                  <a:pt x="5305722" y="3328194"/>
                </a:cubicBezTo>
                <a:close/>
                <a:moveTo>
                  <a:pt x="1333799" y="3323432"/>
                </a:moveTo>
                <a:cubicBezTo>
                  <a:pt x="1350467" y="3326607"/>
                  <a:pt x="1363167" y="3332560"/>
                  <a:pt x="1371899" y="3341291"/>
                </a:cubicBezTo>
                <a:cubicBezTo>
                  <a:pt x="1375074" y="3344466"/>
                  <a:pt x="1375470" y="3348435"/>
                  <a:pt x="1373089" y="3353197"/>
                </a:cubicBezTo>
                <a:cubicBezTo>
                  <a:pt x="1370708" y="3357960"/>
                  <a:pt x="1369120" y="3363913"/>
                  <a:pt x="1368327" y="3371057"/>
                </a:cubicBezTo>
                <a:cubicBezTo>
                  <a:pt x="1369915" y="3371057"/>
                  <a:pt x="1371502" y="3370660"/>
                  <a:pt x="1373089" y="3369866"/>
                </a:cubicBezTo>
                <a:cubicBezTo>
                  <a:pt x="1378645" y="3369866"/>
                  <a:pt x="1382217" y="3369073"/>
                  <a:pt x="1383805" y="3367485"/>
                </a:cubicBezTo>
                <a:cubicBezTo>
                  <a:pt x="1391742" y="3365897"/>
                  <a:pt x="1397298" y="3366691"/>
                  <a:pt x="1400473" y="3369866"/>
                </a:cubicBezTo>
                <a:cubicBezTo>
                  <a:pt x="1401267" y="3370660"/>
                  <a:pt x="1402458" y="3371851"/>
                  <a:pt x="1404045" y="3373438"/>
                </a:cubicBezTo>
                <a:cubicBezTo>
                  <a:pt x="1408808" y="3378201"/>
                  <a:pt x="1411586" y="3381376"/>
                  <a:pt x="1412380" y="3382963"/>
                </a:cubicBezTo>
                <a:cubicBezTo>
                  <a:pt x="1415555" y="3389313"/>
                  <a:pt x="1413571" y="3393282"/>
                  <a:pt x="1406427" y="3394869"/>
                </a:cubicBezTo>
                <a:cubicBezTo>
                  <a:pt x="1394520" y="3396457"/>
                  <a:pt x="1381027" y="3397251"/>
                  <a:pt x="1365945" y="3397251"/>
                </a:cubicBezTo>
                <a:lnTo>
                  <a:pt x="1365945" y="3398441"/>
                </a:lnTo>
                <a:lnTo>
                  <a:pt x="1365945" y="3411538"/>
                </a:lnTo>
                <a:cubicBezTo>
                  <a:pt x="1369120" y="3411538"/>
                  <a:pt x="1373883" y="3411141"/>
                  <a:pt x="1380233" y="3410347"/>
                </a:cubicBezTo>
                <a:cubicBezTo>
                  <a:pt x="1385789" y="3410347"/>
                  <a:pt x="1389757" y="3410347"/>
                  <a:pt x="1392139" y="3410347"/>
                </a:cubicBezTo>
                <a:cubicBezTo>
                  <a:pt x="1406427" y="3408760"/>
                  <a:pt x="1419921" y="3406776"/>
                  <a:pt x="1432620" y="3404394"/>
                </a:cubicBezTo>
                <a:cubicBezTo>
                  <a:pt x="1442145" y="3402807"/>
                  <a:pt x="1449290" y="3403204"/>
                  <a:pt x="1454052" y="3405585"/>
                </a:cubicBezTo>
                <a:cubicBezTo>
                  <a:pt x="1465164" y="3411141"/>
                  <a:pt x="1472307" y="3417491"/>
                  <a:pt x="1475482" y="3424635"/>
                </a:cubicBezTo>
                <a:cubicBezTo>
                  <a:pt x="1476277" y="3433366"/>
                  <a:pt x="1472307" y="3437335"/>
                  <a:pt x="1463577" y="3436541"/>
                </a:cubicBezTo>
                <a:cubicBezTo>
                  <a:pt x="1442940" y="3434160"/>
                  <a:pt x="1418333" y="3433366"/>
                  <a:pt x="1389757" y="3434160"/>
                </a:cubicBezTo>
                <a:cubicBezTo>
                  <a:pt x="1393727" y="3436541"/>
                  <a:pt x="1397298" y="3439716"/>
                  <a:pt x="1400473" y="3443685"/>
                </a:cubicBezTo>
                <a:cubicBezTo>
                  <a:pt x="1402855" y="3447654"/>
                  <a:pt x="1402061" y="3450432"/>
                  <a:pt x="1398092" y="3452019"/>
                </a:cubicBezTo>
                <a:cubicBezTo>
                  <a:pt x="1396505" y="3452813"/>
                  <a:pt x="1394123" y="3454401"/>
                  <a:pt x="1390948" y="3456782"/>
                </a:cubicBezTo>
                <a:cubicBezTo>
                  <a:pt x="1384598" y="3459957"/>
                  <a:pt x="1379836" y="3462735"/>
                  <a:pt x="1376661" y="3465116"/>
                </a:cubicBezTo>
                <a:cubicBezTo>
                  <a:pt x="1377455" y="3465116"/>
                  <a:pt x="1378645" y="3464719"/>
                  <a:pt x="1380233" y="3463926"/>
                </a:cubicBezTo>
                <a:cubicBezTo>
                  <a:pt x="1384202" y="3463132"/>
                  <a:pt x="1387773" y="3462735"/>
                  <a:pt x="1390948" y="3462735"/>
                </a:cubicBezTo>
                <a:cubicBezTo>
                  <a:pt x="1395711" y="3460354"/>
                  <a:pt x="1400473" y="3460354"/>
                  <a:pt x="1405236" y="3462735"/>
                </a:cubicBezTo>
                <a:cubicBezTo>
                  <a:pt x="1410792" y="3466704"/>
                  <a:pt x="1415555" y="3471069"/>
                  <a:pt x="1419523" y="3475832"/>
                </a:cubicBezTo>
                <a:cubicBezTo>
                  <a:pt x="1422699" y="3482182"/>
                  <a:pt x="1419921" y="3486151"/>
                  <a:pt x="1411189" y="3487738"/>
                </a:cubicBezTo>
                <a:cubicBezTo>
                  <a:pt x="1403252" y="3487738"/>
                  <a:pt x="1390155" y="3488532"/>
                  <a:pt x="1371899" y="3490119"/>
                </a:cubicBezTo>
                <a:cubicBezTo>
                  <a:pt x="1385392" y="3488532"/>
                  <a:pt x="1384202" y="3488532"/>
                  <a:pt x="1368327" y="3490119"/>
                </a:cubicBezTo>
                <a:cubicBezTo>
                  <a:pt x="1370708" y="3491707"/>
                  <a:pt x="1371502" y="3494485"/>
                  <a:pt x="1370708" y="3498454"/>
                </a:cubicBezTo>
                <a:cubicBezTo>
                  <a:pt x="1370708" y="3500041"/>
                  <a:pt x="1370708" y="3500835"/>
                  <a:pt x="1370708" y="3500835"/>
                </a:cubicBezTo>
                <a:cubicBezTo>
                  <a:pt x="1369915" y="3502423"/>
                  <a:pt x="1369517" y="3504407"/>
                  <a:pt x="1369517" y="3506788"/>
                </a:cubicBezTo>
                <a:cubicBezTo>
                  <a:pt x="1371899" y="3506788"/>
                  <a:pt x="1374280" y="3506788"/>
                  <a:pt x="1376661" y="3506788"/>
                </a:cubicBezTo>
                <a:cubicBezTo>
                  <a:pt x="1388567" y="3506788"/>
                  <a:pt x="1401267" y="3505597"/>
                  <a:pt x="1414761" y="3503216"/>
                </a:cubicBezTo>
                <a:cubicBezTo>
                  <a:pt x="1414761" y="3503216"/>
                  <a:pt x="1415555" y="3503216"/>
                  <a:pt x="1417142" y="3503216"/>
                </a:cubicBezTo>
                <a:cubicBezTo>
                  <a:pt x="1422699" y="3502423"/>
                  <a:pt x="1426270" y="3502819"/>
                  <a:pt x="1427858" y="3504407"/>
                </a:cubicBezTo>
                <a:cubicBezTo>
                  <a:pt x="1435002" y="3507582"/>
                  <a:pt x="1440558" y="3512741"/>
                  <a:pt x="1444527" y="3519885"/>
                </a:cubicBezTo>
                <a:cubicBezTo>
                  <a:pt x="1447702" y="3527822"/>
                  <a:pt x="1444527" y="3531791"/>
                  <a:pt x="1435002" y="3531791"/>
                </a:cubicBezTo>
                <a:cubicBezTo>
                  <a:pt x="1405633" y="3531791"/>
                  <a:pt x="1383407" y="3532188"/>
                  <a:pt x="1368327" y="3532982"/>
                </a:cubicBezTo>
                <a:cubicBezTo>
                  <a:pt x="1367533" y="3536951"/>
                  <a:pt x="1367136" y="3540126"/>
                  <a:pt x="1367136" y="3542507"/>
                </a:cubicBezTo>
                <a:cubicBezTo>
                  <a:pt x="1366342" y="3571082"/>
                  <a:pt x="1361183" y="3594497"/>
                  <a:pt x="1351658" y="3612754"/>
                </a:cubicBezTo>
                <a:cubicBezTo>
                  <a:pt x="1350864" y="3615135"/>
                  <a:pt x="1349674" y="3616326"/>
                  <a:pt x="1348086" y="3616326"/>
                </a:cubicBezTo>
                <a:cubicBezTo>
                  <a:pt x="1347292" y="3616326"/>
                  <a:pt x="1346499" y="3615135"/>
                  <a:pt x="1345704" y="3612754"/>
                </a:cubicBezTo>
                <a:cubicBezTo>
                  <a:pt x="1338561" y="3593704"/>
                  <a:pt x="1334989" y="3571479"/>
                  <a:pt x="1334989" y="3546079"/>
                </a:cubicBezTo>
                <a:cubicBezTo>
                  <a:pt x="1334989" y="3542110"/>
                  <a:pt x="1334989" y="3538538"/>
                  <a:pt x="1334989" y="3535363"/>
                </a:cubicBezTo>
                <a:cubicBezTo>
                  <a:pt x="1331814" y="3536157"/>
                  <a:pt x="1326655" y="3536951"/>
                  <a:pt x="1319511" y="3537744"/>
                </a:cubicBezTo>
                <a:cubicBezTo>
                  <a:pt x="1304430" y="3539332"/>
                  <a:pt x="1293714" y="3540919"/>
                  <a:pt x="1287364" y="3542507"/>
                </a:cubicBezTo>
                <a:cubicBezTo>
                  <a:pt x="1282602" y="3542507"/>
                  <a:pt x="1278633" y="3541316"/>
                  <a:pt x="1275458" y="3538935"/>
                </a:cubicBezTo>
                <a:cubicBezTo>
                  <a:pt x="1273870" y="3538141"/>
                  <a:pt x="1272283" y="3536554"/>
                  <a:pt x="1270695" y="3534172"/>
                </a:cubicBezTo>
                <a:cubicBezTo>
                  <a:pt x="1265139" y="3530998"/>
                  <a:pt x="1261170" y="3527426"/>
                  <a:pt x="1258789" y="3523457"/>
                </a:cubicBezTo>
                <a:cubicBezTo>
                  <a:pt x="1256408" y="3519488"/>
                  <a:pt x="1257201" y="3517107"/>
                  <a:pt x="1261170" y="3516313"/>
                </a:cubicBezTo>
                <a:cubicBezTo>
                  <a:pt x="1268314" y="3517107"/>
                  <a:pt x="1281014" y="3516313"/>
                  <a:pt x="1299270" y="3513932"/>
                </a:cubicBezTo>
                <a:cubicBezTo>
                  <a:pt x="1312764" y="3512344"/>
                  <a:pt x="1324273" y="3511154"/>
                  <a:pt x="1333799" y="3510360"/>
                </a:cubicBezTo>
                <a:cubicBezTo>
                  <a:pt x="1335386" y="3504010"/>
                  <a:pt x="1335386" y="3498454"/>
                  <a:pt x="1333799" y="3493691"/>
                </a:cubicBezTo>
                <a:cubicBezTo>
                  <a:pt x="1326655" y="3495279"/>
                  <a:pt x="1319908" y="3496072"/>
                  <a:pt x="1313557" y="3496072"/>
                </a:cubicBezTo>
                <a:cubicBezTo>
                  <a:pt x="1306414" y="3497660"/>
                  <a:pt x="1301652" y="3497263"/>
                  <a:pt x="1299270" y="3494882"/>
                </a:cubicBezTo>
                <a:cubicBezTo>
                  <a:pt x="1294508" y="3492501"/>
                  <a:pt x="1289348" y="3488135"/>
                  <a:pt x="1283792" y="3481785"/>
                </a:cubicBezTo>
                <a:cubicBezTo>
                  <a:pt x="1281411" y="3477816"/>
                  <a:pt x="1282204" y="3475435"/>
                  <a:pt x="1286174" y="3474641"/>
                </a:cubicBezTo>
                <a:cubicBezTo>
                  <a:pt x="1292524" y="3474641"/>
                  <a:pt x="1303636" y="3473848"/>
                  <a:pt x="1319511" y="3472260"/>
                </a:cubicBezTo>
                <a:cubicBezTo>
                  <a:pt x="1319511" y="3471466"/>
                  <a:pt x="1319511" y="3471069"/>
                  <a:pt x="1319511" y="3471069"/>
                </a:cubicBezTo>
                <a:cubicBezTo>
                  <a:pt x="1318717" y="3470276"/>
                  <a:pt x="1318321" y="3469879"/>
                  <a:pt x="1318321" y="3469879"/>
                </a:cubicBezTo>
                <a:cubicBezTo>
                  <a:pt x="1315145" y="3465116"/>
                  <a:pt x="1311573" y="3457576"/>
                  <a:pt x="1307605" y="3447257"/>
                </a:cubicBezTo>
                <a:cubicBezTo>
                  <a:pt x="1306017" y="3444082"/>
                  <a:pt x="1304827" y="3441701"/>
                  <a:pt x="1304032" y="3440113"/>
                </a:cubicBezTo>
                <a:cubicBezTo>
                  <a:pt x="1283395" y="3443288"/>
                  <a:pt x="1270299" y="3445669"/>
                  <a:pt x="1264742" y="3447257"/>
                </a:cubicBezTo>
                <a:cubicBezTo>
                  <a:pt x="1259979" y="3448844"/>
                  <a:pt x="1256011" y="3448051"/>
                  <a:pt x="1252836" y="3444876"/>
                </a:cubicBezTo>
                <a:cubicBezTo>
                  <a:pt x="1252042" y="3444082"/>
                  <a:pt x="1251249" y="3443288"/>
                  <a:pt x="1250455" y="3442494"/>
                </a:cubicBezTo>
                <a:cubicBezTo>
                  <a:pt x="1241723" y="3436144"/>
                  <a:pt x="1236564" y="3431382"/>
                  <a:pt x="1234976" y="3428207"/>
                </a:cubicBezTo>
                <a:cubicBezTo>
                  <a:pt x="1234183" y="3427413"/>
                  <a:pt x="1233786" y="3426223"/>
                  <a:pt x="1233786" y="3424635"/>
                </a:cubicBezTo>
                <a:cubicBezTo>
                  <a:pt x="1234580" y="3423841"/>
                  <a:pt x="1235771" y="3423444"/>
                  <a:pt x="1237358" y="3423444"/>
                </a:cubicBezTo>
                <a:cubicBezTo>
                  <a:pt x="1245296" y="3422651"/>
                  <a:pt x="1247676" y="3422254"/>
                  <a:pt x="1244501" y="3422254"/>
                </a:cubicBezTo>
                <a:cubicBezTo>
                  <a:pt x="1264345" y="3420666"/>
                  <a:pt x="1278633" y="3419476"/>
                  <a:pt x="1287364" y="3418682"/>
                </a:cubicBezTo>
                <a:cubicBezTo>
                  <a:pt x="1302445" y="3417094"/>
                  <a:pt x="1318321" y="3415904"/>
                  <a:pt x="1334989" y="3415110"/>
                </a:cubicBezTo>
                <a:lnTo>
                  <a:pt x="1334989" y="3400822"/>
                </a:lnTo>
                <a:cubicBezTo>
                  <a:pt x="1332608" y="3400822"/>
                  <a:pt x="1329433" y="3401219"/>
                  <a:pt x="1325464" y="3402013"/>
                </a:cubicBezTo>
                <a:cubicBezTo>
                  <a:pt x="1321496" y="3402013"/>
                  <a:pt x="1318321" y="3402410"/>
                  <a:pt x="1315939" y="3403204"/>
                </a:cubicBezTo>
                <a:cubicBezTo>
                  <a:pt x="1310382" y="3403997"/>
                  <a:pt x="1306414" y="3403601"/>
                  <a:pt x="1304032" y="3402013"/>
                </a:cubicBezTo>
                <a:cubicBezTo>
                  <a:pt x="1303239" y="3401219"/>
                  <a:pt x="1301652" y="3400029"/>
                  <a:pt x="1299270" y="3398441"/>
                </a:cubicBezTo>
                <a:cubicBezTo>
                  <a:pt x="1292920" y="3392885"/>
                  <a:pt x="1288952" y="3388519"/>
                  <a:pt x="1287364" y="3385344"/>
                </a:cubicBezTo>
                <a:cubicBezTo>
                  <a:pt x="1285777" y="3383757"/>
                  <a:pt x="1285379" y="3382169"/>
                  <a:pt x="1286174" y="3380582"/>
                </a:cubicBezTo>
                <a:cubicBezTo>
                  <a:pt x="1286174" y="3379788"/>
                  <a:pt x="1287364" y="3379391"/>
                  <a:pt x="1289745" y="3379391"/>
                </a:cubicBezTo>
                <a:cubicBezTo>
                  <a:pt x="1304032" y="3379391"/>
                  <a:pt x="1319114" y="3378201"/>
                  <a:pt x="1334989" y="3375819"/>
                </a:cubicBezTo>
                <a:cubicBezTo>
                  <a:pt x="1334196" y="3355976"/>
                  <a:pt x="1331814" y="3342085"/>
                  <a:pt x="1327846" y="3334147"/>
                </a:cubicBezTo>
                <a:cubicBezTo>
                  <a:pt x="1326258" y="3327797"/>
                  <a:pt x="1328242" y="3324226"/>
                  <a:pt x="1333799" y="3323432"/>
                </a:cubicBezTo>
                <a:close/>
                <a:moveTo>
                  <a:pt x="1858865" y="3067447"/>
                </a:moveTo>
                <a:cubicBezTo>
                  <a:pt x="1860453" y="3066654"/>
                  <a:pt x="1863232" y="3066654"/>
                  <a:pt x="1867199" y="3067447"/>
                </a:cubicBezTo>
                <a:cubicBezTo>
                  <a:pt x="1901331" y="3075385"/>
                  <a:pt x="1919190" y="3085704"/>
                  <a:pt x="1920778" y="3098404"/>
                </a:cubicBezTo>
                <a:cubicBezTo>
                  <a:pt x="1919984" y="3107135"/>
                  <a:pt x="1914428" y="3111898"/>
                  <a:pt x="1904109" y="3112691"/>
                </a:cubicBezTo>
                <a:cubicBezTo>
                  <a:pt x="1896965" y="3113485"/>
                  <a:pt x="1891806" y="3110310"/>
                  <a:pt x="1888630" y="3103166"/>
                </a:cubicBezTo>
                <a:cubicBezTo>
                  <a:pt x="1883868" y="3094435"/>
                  <a:pt x="1874740" y="3084513"/>
                  <a:pt x="1861246" y="3073401"/>
                </a:cubicBezTo>
                <a:cubicBezTo>
                  <a:pt x="1858865" y="3071019"/>
                  <a:pt x="1858072" y="3069035"/>
                  <a:pt x="1858865" y="3067447"/>
                </a:cubicBezTo>
                <a:close/>
                <a:moveTo>
                  <a:pt x="334865" y="3067447"/>
                </a:moveTo>
                <a:cubicBezTo>
                  <a:pt x="336454" y="3066654"/>
                  <a:pt x="339231" y="3066654"/>
                  <a:pt x="343200" y="3067447"/>
                </a:cubicBezTo>
                <a:cubicBezTo>
                  <a:pt x="377331" y="3075385"/>
                  <a:pt x="395190" y="3085704"/>
                  <a:pt x="396778" y="3098404"/>
                </a:cubicBezTo>
                <a:cubicBezTo>
                  <a:pt x="395984" y="3107135"/>
                  <a:pt x="390428" y="3111898"/>
                  <a:pt x="380109" y="3112691"/>
                </a:cubicBezTo>
                <a:cubicBezTo>
                  <a:pt x="372965" y="3113485"/>
                  <a:pt x="367806" y="3110310"/>
                  <a:pt x="364631" y="3103166"/>
                </a:cubicBezTo>
                <a:cubicBezTo>
                  <a:pt x="359869" y="3094435"/>
                  <a:pt x="350741" y="3084513"/>
                  <a:pt x="337246" y="3073401"/>
                </a:cubicBezTo>
                <a:cubicBezTo>
                  <a:pt x="334865" y="3071019"/>
                  <a:pt x="334072" y="3069035"/>
                  <a:pt x="334865" y="3067447"/>
                </a:cubicBezTo>
                <a:close/>
                <a:moveTo>
                  <a:pt x="8002487" y="3049588"/>
                </a:moveTo>
                <a:cubicBezTo>
                  <a:pt x="8026300" y="3048794"/>
                  <a:pt x="8038603" y="3056732"/>
                  <a:pt x="8039396" y="3073401"/>
                </a:cubicBezTo>
                <a:cubicBezTo>
                  <a:pt x="8038603" y="3086101"/>
                  <a:pt x="8019950" y="3098404"/>
                  <a:pt x="7983437" y="3110310"/>
                </a:cubicBezTo>
                <a:cubicBezTo>
                  <a:pt x="7977881" y="3111104"/>
                  <a:pt x="7974309" y="3110310"/>
                  <a:pt x="7972722" y="3107929"/>
                </a:cubicBezTo>
                <a:cubicBezTo>
                  <a:pt x="7971134" y="3105547"/>
                  <a:pt x="7972325" y="3102769"/>
                  <a:pt x="7976294" y="3099594"/>
                </a:cubicBezTo>
                <a:cubicBezTo>
                  <a:pt x="7986612" y="3092451"/>
                  <a:pt x="7992962" y="3087291"/>
                  <a:pt x="7995344" y="3084116"/>
                </a:cubicBezTo>
                <a:cubicBezTo>
                  <a:pt x="7996931" y="3082529"/>
                  <a:pt x="7997328" y="3081338"/>
                  <a:pt x="7996534" y="3080544"/>
                </a:cubicBezTo>
                <a:cubicBezTo>
                  <a:pt x="7995740" y="3079751"/>
                  <a:pt x="7994153" y="3078957"/>
                  <a:pt x="7991772" y="3078163"/>
                </a:cubicBezTo>
                <a:cubicBezTo>
                  <a:pt x="7981453" y="3076576"/>
                  <a:pt x="7976294" y="3071813"/>
                  <a:pt x="7976294" y="3063876"/>
                </a:cubicBezTo>
                <a:cubicBezTo>
                  <a:pt x="7977088" y="3054351"/>
                  <a:pt x="7985818" y="3049588"/>
                  <a:pt x="8002487" y="3049588"/>
                </a:cubicBezTo>
                <a:close/>
                <a:moveTo>
                  <a:pt x="4944962" y="3049588"/>
                </a:moveTo>
                <a:cubicBezTo>
                  <a:pt x="4968775" y="3048794"/>
                  <a:pt x="4981078" y="3056732"/>
                  <a:pt x="4981872" y="3073401"/>
                </a:cubicBezTo>
                <a:cubicBezTo>
                  <a:pt x="4981078" y="3086101"/>
                  <a:pt x="4962425" y="3098404"/>
                  <a:pt x="4925912" y="3110310"/>
                </a:cubicBezTo>
                <a:cubicBezTo>
                  <a:pt x="4920356" y="3111104"/>
                  <a:pt x="4916784" y="3110310"/>
                  <a:pt x="4915197" y="3107929"/>
                </a:cubicBezTo>
                <a:cubicBezTo>
                  <a:pt x="4913610" y="3105547"/>
                  <a:pt x="4914800" y="3102769"/>
                  <a:pt x="4918769" y="3099594"/>
                </a:cubicBezTo>
                <a:cubicBezTo>
                  <a:pt x="4929088" y="3092451"/>
                  <a:pt x="4935437" y="3087291"/>
                  <a:pt x="4937819" y="3084116"/>
                </a:cubicBezTo>
                <a:cubicBezTo>
                  <a:pt x="4939406" y="3082529"/>
                  <a:pt x="4939803" y="3081338"/>
                  <a:pt x="4939009" y="3080544"/>
                </a:cubicBezTo>
                <a:cubicBezTo>
                  <a:pt x="4938216" y="3079751"/>
                  <a:pt x="4936628" y="3078957"/>
                  <a:pt x="4934247" y="3078163"/>
                </a:cubicBezTo>
                <a:cubicBezTo>
                  <a:pt x="4923928" y="3076576"/>
                  <a:pt x="4918769" y="3071813"/>
                  <a:pt x="4918769" y="3063876"/>
                </a:cubicBezTo>
                <a:cubicBezTo>
                  <a:pt x="4919563" y="3054351"/>
                  <a:pt x="4928294" y="3049588"/>
                  <a:pt x="4944962" y="3049588"/>
                </a:cubicBezTo>
                <a:close/>
                <a:moveTo>
                  <a:pt x="1693369" y="3042444"/>
                </a:moveTo>
                <a:cubicBezTo>
                  <a:pt x="1687813" y="3043238"/>
                  <a:pt x="1675510" y="3044032"/>
                  <a:pt x="1656459" y="3044826"/>
                </a:cubicBezTo>
                <a:cubicBezTo>
                  <a:pt x="1646934" y="3045619"/>
                  <a:pt x="1640187" y="3046016"/>
                  <a:pt x="1636219" y="3046016"/>
                </a:cubicBezTo>
                <a:cubicBezTo>
                  <a:pt x="1637012" y="3048397"/>
                  <a:pt x="1637409" y="3053557"/>
                  <a:pt x="1637409" y="3061494"/>
                </a:cubicBezTo>
                <a:cubicBezTo>
                  <a:pt x="1638203" y="3068638"/>
                  <a:pt x="1638600" y="3074194"/>
                  <a:pt x="1638600" y="3078163"/>
                </a:cubicBezTo>
                <a:cubicBezTo>
                  <a:pt x="1641775" y="3078163"/>
                  <a:pt x="1647331" y="3077766"/>
                  <a:pt x="1655269" y="3076972"/>
                </a:cubicBezTo>
                <a:cubicBezTo>
                  <a:pt x="1662412" y="3076972"/>
                  <a:pt x="1667571" y="3076576"/>
                  <a:pt x="1670746" y="3075782"/>
                </a:cubicBezTo>
                <a:cubicBezTo>
                  <a:pt x="1677890" y="3075782"/>
                  <a:pt x="1685431" y="3074988"/>
                  <a:pt x="1693369" y="3073401"/>
                </a:cubicBezTo>
                <a:cubicBezTo>
                  <a:pt x="1693369" y="3072607"/>
                  <a:pt x="1693369" y="3071813"/>
                  <a:pt x="1693369" y="3071019"/>
                </a:cubicBezTo>
                <a:cubicBezTo>
                  <a:pt x="1694162" y="3063876"/>
                  <a:pt x="1695750" y="3055938"/>
                  <a:pt x="1698131" y="3047207"/>
                </a:cubicBezTo>
                <a:cubicBezTo>
                  <a:pt x="1698925" y="3044826"/>
                  <a:pt x="1698925" y="3043238"/>
                  <a:pt x="1698131" y="3042444"/>
                </a:cubicBezTo>
                <a:cubicBezTo>
                  <a:pt x="1697337" y="3041651"/>
                  <a:pt x="1695750" y="3041651"/>
                  <a:pt x="1693369" y="3042444"/>
                </a:cubicBezTo>
                <a:close/>
                <a:moveTo>
                  <a:pt x="7525046" y="3032919"/>
                </a:moveTo>
                <a:cubicBezTo>
                  <a:pt x="7518697" y="3033713"/>
                  <a:pt x="7507584" y="3035301"/>
                  <a:pt x="7491709" y="3037682"/>
                </a:cubicBezTo>
                <a:cubicBezTo>
                  <a:pt x="7484566" y="3038476"/>
                  <a:pt x="7479009" y="3039269"/>
                  <a:pt x="7475040" y="3040063"/>
                </a:cubicBezTo>
                <a:cubicBezTo>
                  <a:pt x="7475834" y="3043238"/>
                  <a:pt x="7476231" y="3049191"/>
                  <a:pt x="7476231" y="3057922"/>
                </a:cubicBezTo>
                <a:cubicBezTo>
                  <a:pt x="7477025" y="3065860"/>
                  <a:pt x="7477422" y="3071813"/>
                  <a:pt x="7477422" y="3075782"/>
                </a:cubicBezTo>
                <a:cubicBezTo>
                  <a:pt x="7481390" y="3074988"/>
                  <a:pt x="7488534" y="3074194"/>
                  <a:pt x="7498853" y="3073401"/>
                </a:cubicBezTo>
                <a:cubicBezTo>
                  <a:pt x="7513934" y="3071019"/>
                  <a:pt x="7523856" y="3069432"/>
                  <a:pt x="7528618" y="3068638"/>
                </a:cubicBezTo>
                <a:cubicBezTo>
                  <a:pt x="7529412" y="3065463"/>
                  <a:pt x="7530206" y="3060701"/>
                  <a:pt x="7531000" y="3054351"/>
                </a:cubicBezTo>
                <a:cubicBezTo>
                  <a:pt x="7531794" y="3048001"/>
                  <a:pt x="7532190" y="3043635"/>
                  <a:pt x="7532190" y="3041254"/>
                </a:cubicBezTo>
                <a:cubicBezTo>
                  <a:pt x="7531396" y="3037285"/>
                  <a:pt x="7529016" y="3034507"/>
                  <a:pt x="7525046" y="3032919"/>
                </a:cubicBezTo>
                <a:close/>
                <a:moveTo>
                  <a:pt x="4079973" y="3030240"/>
                </a:moveTo>
                <a:cubicBezTo>
                  <a:pt x="4080767" y="3030439"/>
                  <a:pt x="4081362" y="3030935"/>
                  <a:pt x="4081759" y="3031729"/>
                </a:cubicBezTo>
                <a:cubicBezTo>
                  <a:pt x="4081759" y="3032522"/>
                  <a:pt x="4080966" y="3033713"/>
                  <a:pt x="4079378" y="3035301"/>
                </a:cubicBezTo>
                <a:cubicBezTo>
                  <a:pt x="4065884" y="3047207"/>
                  <a:pt x="4052787" y="3059113"/>
                  <a:pt x="4040088" y="3071019"/>
                </a:cubicBezTo>
                <a:cubicBezTo>
                  <a:pt x="4030563" y="3078957"/>
                  <a:pt x="4024212" y="3084910"/>
                  <a:pt x="4021038" y="3088879"/>
                </a:cubicBezTo>
                <a:cubicBezTo>
                  <a:pt x="4016275" y="3093641"/>
                  <a:pt x="4011513" y="3094038"/>
                  <a:pt x="4006750" y="3090069"/>
                </a:cubicBezTo>
                <a:cubicBezTo>
                  <a:pt x="3998812" y="3085307"/>
                  <a:pt x="3992859" y="3078163"/>
                  <a:pt x="3988891" y="3068638"/>
                </a:cubicBezTo>
                <a:cubicBezTo>
                  <a:pt x="3985716" y="3062288"/>
                  <a:pt x="3987303" y="3058716"/>
                  <a:pt x="3993653" y="3057922"/>
                </a:cubicBezTo>
                <a:cubicBezTo>
                  <a:pt x="4003178" y="3057129"/>
                  <a:pt x="4014291" y="3054351"/>
                  <a:pt x="4026991" y="3049588"/>
                </a:cubicBezTo>
                <a:cubicBezTo>
                  <a:pt x="4031753" y="3047207"/>
                  <a:pt x="4040088" y="3044032"/>
                  <a:pt x="4051994" y="3040063"/>
                </a:cubicBezTo>
                <a:cubicBezTo>
                  <a:pt x="4063900" y="3035301"/>
                  <a:pt x="4072234" y="3032126"/>
                  <a:pt x="4076997" y="3030538"/>
                </a:cubicBezTo>
                <a:cubicBezTo>
                  <a:pt x="4078188" y="3030141"/>
                  <a:pt x="4079180" y="3030042"/>
                  <a:pt x="4079973" y="3030240"/>
                </a:cubicBezTo>
                <a:close/>
                <a:moveTo>
                  <a:pt x="8389440" y="3019822"/>
                </a:moveTo>
                <a:cubicBezTo>
                  <a:pt x="8387059" y="3019822"/>
                  <a:pt x="8383884" y="3020219"/>
                  <a:pt x="8379915" y="3021013"/>
                </a:cubicBezTo>
                <a:cubicBezTo>
                  <a:pt x="8379915" y="3022601"/>
                  <a:pt x="8378725" y="3023394"/>
                  <a:pt x="8376343" y="3023394"/>
                </a:cubicBezTo>
                <a:cubicBezTo>
                  <a:pt x="8379519" y="3025776"/>
                  <a:pt x="8382297" y="3027363"/>
                  <a:pt x="8384678" y="3028157"/>
                </a:cubicBezTo>
                <a:cubicBezTo>
                  <a:pt x="8384678" y="3028157"/>
                  <a:pt x="8385075" y="3028554"/>
                  <a:pt x="8385868" y="3029347"/>
                </a:cubicBezTo>
                <a:cubicBezTo>
                  <a:pt x="8386663" y="3029347"/>
                  <a:pt x="8387059" y="3029744"/>
                  <a:pt x="8387059" y="3030538"/>
                </a:cubicBezTo>
                <a:cubicBezTo>
                  <a:pt x="8388647" y="3026569"/>
                  <a:pt x="8389440" y="3022997"/>
                  <a:pt x="8389440" y="3019822"/>
                </a:cubicBezTo>
                <a:close/>
                <a:moveTo>
                  <a:pt x="2611340" y="3009107"/>
                </a:moveTo>
                <a:cubicBezTo>
                  <a:pt x="2601815" y="3013869"/>
                  <a:pt x="2589115" y="3017044"/>
                  <a:pt x="2573240" y="3018632"/>
                </a:cubicBezTo>
                <a:cubicBezTo>
                  <a:pt x="2568478" y="3018632"/>
                  <a:pt x="2563319" y="3017441"/>
                  <a:pt x="2557762" y="3015060"/>
                </a:cubicBezTo>
                <a:cubicBezTo>
                  <a:pt x="2557762" y="3020616"/>
                  <a:pt x="2557762" y="3026966"/>
                  <a:pt x="2557762" y="3034110"/>
                </a:cubicBezTo>
                <a:cubicBezTo>
                  <a:pt x="2562525" y="3033316"/>
                  <a:pt x="2569271" y="3031729"/>
                  <a:pt x="2578003" y="3029347"/>
                </a:cubicBezTo>
                <a:cubicBezTo>
                  <a:pt x="2585147" y="3027760"/>
                  <a:pt x="2589909" y="3026966"/>
                  <a:pt x="2592291" y="3026966"/>
                </a:cubicBezTo>
                <a:cubicBezTo>
                  <a:pt x="2594671" y="3025379"/>
                  <a:pt x="2597846" y="3025776"/>
                  <a:pt x="2601815" y="3028157"/>
                </a:cubicBezTo>
                <a:cubicBezTo>
                  <a:pt x="2604197" y="3029744"/>
                  <a:pt x="2608165" y="3033316"/>
                  <a:pt x="2613722" y="3038872"/>
                </a:cubicBezTo>
                <a:cubicBezTo>
                  <a:pt x="2613722" y="3035698"/>
                  <a:pt x="2613325" y="3030538"/>
                  <a:pt x="2612530" y="3023394"/>
                </a:cubicBezTo>
                <a:cubicBezTo>
                  <a:pt x="2612530" y="3017044"/>
                  <a:pt x="2612134" y="3012282"/>
                  <a:pt x="2611340" y="3009107"/>
                </a:cubicBezTo>
                <a:close/>
                <a:moveTo>
                  <a:pt x="1087340" y="3009107"/>
                </a:moveTo>
                <a:cubicBezTo>
                  <a:pt x="1077815" y="3013869"/>
                  <a:pt x="1065115" y="3017044"/>
                  <a:pt x="1049240" y="3018632"/>
                </a:cubicBezTo>
                <a:cubicBezTo>
                  <a:pt x="1044478" y="3018632"/>
                  <a:pt x="1039319" y="3017441"/>
                  <a:pt x="1033763" y="3015060"/>
                </a:cubicBezTo>
                <a:cubicBezTo>
                  <a:pt x="1033763" y="3020616"/>
                  <a:pt x="1033763" y="3026966"/>
                  <a:pt x="1033763" y="3034110"/>
                </a:cubicBezTo>
                <a:cubicBezTo>
                  <a:pt x="1038525" y="3033316"/>
                  <a:pt x="1045271" y="3031729"/>
                  <a:pt x="1054003" y="3029347"/>
                </a:cubicBezTo>
                <a:cubicBezTo>
                  <a:pt x="1061146" y="3027760"/>
                  <a:pt x="1065909" y="3026966"/>
                  <a:pt x="1068290" y="3026966"/>
                </a:cubicBezTo>
                <a:cubicBezTo>
                  <a:pt x="1070671" y="3025379"/>
                  <a:pt x="1073847" y="3025776"/>
                  <a:pt x="1077815" y="3028157"/>
                </a:cubicBezTo>
                <a:cubicBezTo>
                  <a:pt x="1080197" y="3029744"/>
                  <a:pt x="1084166" y="3033316"/>
                  <a:pt x="1089722" y="3038872"/>
                </a:cubicBezTo>
                <a:cubicBezTo>
                  <a:pt x="1089722" y="3035698"/>
                  <a:pt x="1089326" y="3030538"/>
                  <a:pt x="1088531" y="3023394"/>
                </a:cubicBezTo>
                <a:cubicBezTo>
                  <a:pt x="1088531" y="3017044"/>
                  <a:pt x="1088134" y="3012282"/>
                  <a:pt x="1087340" y="3009107"/>
                </a:cubicBezTo>
                <a:close/>
                <a:moveTo>
                  <a:pt x="7546180" y="3005237"/>
                </a:moveTo>
                <a:cubicBezTo>
                  <a:pt x="7549554" y="3005436"/>
                  <a:pt x="7552828" y="3006329"/>
                  <a:pt x="7556003" y="3007916"/>
                </a:cubicBezTo>
                <a:cubicBezTo>
                  <a:pt x="7564734" y="3014266"/>
                  <a:pt x="7571878" y="3022204"/>
                  <a:pt x="7577434" y="3031729"/>
                </a:cubicBezTo>
                <a:cubicBezTo>
                  <a:pt x="7579022" y="3037285"/>
                  <a:pt x="7578624" y="3041254"/>
                  <a:pt x="7576244" y="3043635"/>
                </a:cubicBezTo>
                <a:cubicBezTo>
                  <a:pt x="7569894" y="3047604"/>
                  <a:pt x="7563940" y="3057526"/>
                  <a:pt x="7558384" y="3073401"/>
                </a:cubicBezTo>
                <a:cubicBezTo>
                  <a:pt x="7560766" y="3074194"/>
                  <a:pt x="7562353" y="3075782"/>
                  <a:pt x="7563146" y="3078163"/>
                </a:cubicBezTo>
                <a:cubicBezTo>
                  <a:pt x="7566322" y="3086101"/>
                  <a:pt x="7564337" y="3090466"/>
                  <a:pt x="7557194" y="3091260"/>
                </a:cubicBezTo>
                <a:cubicBezTo>
                  <a:pt x="7551638" y="3091260"/>
                  <a:pt x="7541319" y="3092054"/>
                  <a:pt x="7526237" y="3093641"/>
                </a:cubicBezTo>
                <a:cubicBezTo>
                  <a:pt x="7502424" y="3094435"/>
                  <a:pt x="7485756" y="3095229"/>
                  <a:pt x="7476231" y="3096022"/>
                </a:cubicBezTo>
                <a:cubicBezTo>
                  <a:pt x="7476231" y="3097610"/>
                  <a:pt x="7475834" y="3099594"/>
                  <a:pt x="7475040" y="3101976"/>
                </a:cubicBezTo>
                <a:cubicBezTo>
                  <a:pt x="7475040" y="3102769"/>
                  <a:pt x="7475040" y="3103166"/>
                  <a:pt x="7475040" y="3103166"/>
                </a:cubicBezTo>
                <a:cubicBezTo>
                  <a:pt x="7472659" y="3107135"/>
                  <a:pt x="7468690" y="3108326"/>
                  <a:pt x="7463134" y="3106738"/>
                </a:cubicBezTo>
                <a:cubicBezTo>
                  <a:pt x="7453609" y="3102769"/>
                  <a:pt x="7449244" y="3093641"/>
                  <a:pt x="7450037" y="3079354"/>
                </a:cubicBezTo>
                <a:cubicBezTo>
                  <a:pt x="7450037" y="3073004"/>
                  <a:pt x="7449244" y="3065463"/>
                  <a:pt x="7447656" y="3056732"/>
                </a:cubicBezTo>
                <a:cubicBezTo>
                  <a:pt x="7447656" y="3054351"/>
                  <a:pt x="7447656" y="3052763"/>
                  <a:pt x="7447656" y="3051969"/>
                </a:cubicBezTo>
                <a:cubicBezTo>
                  <a:pt x="7444481" y="3039269"/>
                  <a:pt x="7440909" y="3029744"/>
                  <a:pt x="7436940" y="3023394"/>
                </a:cubicBezTo>
                <a:cubicBezTo>
                  <a:pt x="7434559" y="3017838"/>
                  <a:pt x="7436940" y="3015060"/>
                  <a:pt x="7444084" y="3015060"/>
                </a:cubicBezTo>
                <a:cubicBezTo>
                  <a:pt x="7445672" y="3015060"/>
                  <a:pt x="7448053" y="3015457"/>
                  <a:pt x="7451228" y="3016251"/>
                </a:cubicBezTo>
                <a:cubicBezTo>
                  <a:pt x="7457578" y="3017044"/>
                  <a:pt x="7462340" y="3017838"/>
                  <a:pt x="7465516" y="3018632"/>
                </a:cubicBezTo>
                <a:cubicBezTo>
                  <a:pt x="7473453" y="3017838"/>
                  <a:pt x="7486550" y="3016648"/>
                  <a:pt x="7504806" y="3015060"/>
                </a:cubicBezTo>
                <a:cubicBezTo>
                  <a:pt x="7523856" y="3011885"/>
                  <a:pt x="7534175" y="3009107"/>
                  <a:pt x="7535762" y="3006726"/>
                </a:cubicBezTo>
                <a:cubicBezTo>
                  <a:pt x="7539334" y="3005535"/>
                  <a:pt x="7542807" y="3005039"/>
                  <a:pt x="7546180" y="3005237"/>
                </a:cubicBezTo>
                <a:close/>
                <a:moveTo>
                  <a:pt x="7209828" y="3004642"/>
                </a:moveTo>
                <a:cubicBezTo>
                  <a:pt x="7212408" y="3004840"/>
                  <a:pt x="7214690" y="3005535"/>
                  <a:pt x="7216674" y="3006726"/>
                </a:cubicBezTo>
                <a:cubicBezTo>
                  <a:pt x="7223818" y="3010694"/>
                  <a:pt x="7228978" y="3014663"/>
                  <a:pt x="7232153" y="3018632"/>
                </a:cubicBezTo>
                <a:cubicBezTo>
                  <a:pt x="7236916" y="3027363"/>
                  <a:pt x="7234534" y="3032126"/>
                  <a:pt x="7225009" y="3032919"/>
                </a:cubicBezTo>
                <a:cubicBezTo>
                  <a:pt x="7213103" y="3032919"/>
                  <a:pt x="7194450" y="3034507"/>
                  <a:pt x="7169050" y="3037682"/>
                </a:cubicBezTo>
                <a:cubicBezTo>
                  <a:pt x="7162700" y="3038476"/>
                  <a:pt x="7158334" y="3038872"/>
                  <a:pt x="7155953" y="3038872"/>
                </a:cubicBezTo>
                <a:cubicBezTo>
                  <a:pt x="7159922" y="3041254"/>
                  <a:pt x="7162303" y="3043238"/>
                  <a:pt x="7163096" y="3044826"/>
                </a:cubicBezTo>
                <a:cubicBezTo>
                  <a:pt x="7166272" y="3049588"/>
                  <a:pt x="7165478" y="3052763"/>
                  <a:pt x="7160716" y="3054351"/>
                </a:cubicBezTo>
                <a:cubicBezTo>
                  <a:pt x="7159128" y="3055144"/>
                  <a:pt x="7155953" y="3056732"/>
                  <a:pt x="7151190" y="3059113"/>
                </a:cubicBezTo>
                <a:cubicBezTo>
                  <a:pt x="7130553" y="3069432"/>
                  <a:pt x="7115868" y="3076576"/>
                  <a:pt x="7107137" y="3080544"/>
                </a:cubicBezTo>
                <a:cubicBezTo>
                  <a:pt x="7123012" y="3078163"/>
                  <a:pt x="7146428" y="3075385"/>
                  <a:pt x="7177384" y="3072210"/>
                </a:cubicBezTo>
                <a:cubicBezTo>
                  <a:pt x="7174209" y="3067447"/>
                  <a:pt x="7171431" y="3062288"/>
                  <a:pt x="7169050" y="3056732"/>
                </a:cubicBezTo>
                <a:cubicBezTo>
                  <a:pt x="7168256" y="3055144"/>
                  <a:pt x="7168256" y="3053954"/>
                  <a:pt x="7169050" y="3053160"/>
                </a:cubicBezTo>
                <a:cubicBezTo>
                  <a:pt x="7169844" y="3052366"/>
                  <a:pt x="7171431" y="3052366"/>
                  <a:pt x="7173812" y="3053160"/>
                </a:cubicBezTo>
                <a:cubicBezTo>
                  <a:pt x="7189688" y="3056335"/>
                  <a:pt x="7204372" y="3061494"/>
                  <a:pt x="7217866" y="3068638"/>
                </a:cubicBezTo>
                <a:cubicBezTo>
                  <a:pt x="7232947" y="3079751"/>
                  <a:pt x="7234931" y="3096022"/>
                  <a:pt x="7223818" y="3117454"/>
                </a:cubicBezTo>
                <a:cubicBezTo>
                  <a:pt x="7218262" y="3123804"/>
                  <a:pt x="7211118" y="3121819"/>
                  <a:pt x="7202387" y="3111501"/>
                </a:cubicBezTo>
                <a:cubicBezTo>
                  <a:pt x="7195244" y="3102769"/>
                  <a:pt x="7189290" y="3094038"/>
                  <a:pt x="7184528" y="3085307"/>
                </a:cubicBezTo>
                <a:cubicBezTo>
                  <a:pt x="7161510" y="3090069"/>
                  <a:pt x="7138490" y="3097213"/>
                  <a:pt x="7115472" y="3106738"/>
                </a:cubicBezTo>
                <a:cubicBezTo>
                  <a:pt x="7112296" y="3107532"/>
                  <a:pt x="7107137" y="3110310"/>
                  <a:pt x="7099994" y="3115072"/>
                </a:cubicBezTo>
                <a:cubicBezTo>
                  <a:pt x="7095231" y="3119041"/>
                  <a:pt x="7091262" y="3119041"/>
                  <a:pt x="7088087" y="3115072"/>
                </a:cubicBezTo>
                <a:cubicBezTo>
                  <a:pt x="7080944" y="3107929"/>
                  <a:pt x="7074594" y="3100388"/>
                  <a:pt x="7069037" y="3092451"/>
                </a:cubicBezTo>
                <a:cubicBezTo>
                  <a:pt x="7066656" y="3086101"/>
                  <a:pt x="7067846" y="3082132"/>
                  <a:pt x="7072609" y="3080544"/>
                </a:cubicBezTo>
                <a:cubicBezTo>
                  <a:pt x="7085310" y="3076576"/>
                  <a:pt x="7096422" y="3069432"/>
                  <a:pt x="7105946" y="3059113"/>
                </a:cubicBezTo>
                <a:cubicBezTo>
                  <a:pt x="7107534" y="3056732"/>
                  <a:pt x="7109518" y="3053954"/>
                  <a:pt x="7111900" y="3050779"/>
                </a:cubicBezTo>
                <a:cubicBezTo>
                  <a:pt x="7115075" y="3046810"/>
                  <a:pt x="7117059" y="3044032"/>
                  <a:pt x="7117853" y="3042444"/>
                </a:cubicBezTo>
                <a:cubicBezTo>
                  <a:pt x="7114678" y="3043238"/>
                  <a:pt x="7109518" y="3044032"/>
                  <a:pt x="7102374" y="3044826"/>
                </a:cubicBezTo>
                <a:cubicBezTo>
                  <a:pt x="7096818" y="3046413"/>
                  <a:pt x="7092850" y="3047207"/>
                  <a:pt x="7090468" y="3047207"/>
                </a:cubicBezTo>
                <a:cubicBezTo>
                  <a:pt x="7084119" y="3048794"/>
                  <a:pt x="7078562" y="3048001"/>
                  <a:pt x="7073800" y="3044826"/>
                </a:cubicBezTo>
                <a:cubicBezTo>
                  <a:pt x="7068244" y="3040063"/>
                  <a:pt x="7063084" y="3035301"/>
                  <a:pt x="7058322" y="3030538"/>
                </a:cubicBezTo>
                <a:cubicBezTo>
                  <a:pt x="7056734" y="3028951"/>
                  <a:pt x="7055940" y="3027363"/>
                  <a:pt x="7055940" y="3025776"/>
                </a:cubicBezTo>
                <a:cubicBezTo>
                  <a:pt x="7056734" y="3024982"/>
                  <a:pt x="7058718" y="3024585"/>
                  <a:pt x="7061894" y="3024585"/>
                </a:cubicBezTo>
                <a:cubicBezTo>
                  <a:pt x="7075388" y="3022997"/>
                  <a:pt x="7088087" y="3021807"/>
                  <a:pt x="7099994" y="3021013"/>
                </a:cubicBezTo>
                <a:cubicBezTo>
                  <a:pt x="7103962" y="3020219"/>
                  <a:pt x="7110312" y="3019426"/>
                  <a:pt x="7119044" y="3018632"/>
                </a:cubicBezTo>
                <a:cubicBezTo>
                  <a:pt x="7142062" y="3014663"/>
                  <a:pt x="7161510" y="3011885"/>
                  <a:pt x="7177384" y="3010297"/>
                </a:cubicBezTo>
                <a:cubicBezTo>
                  <a:pt x="7180560" y="3010297"/>
                  <a:pt x="7188496" y="3008710"/>
                  <a:pt x="7201196" y="3005535"/>
                </a:cubicBezTo>
                <a:cubicBezTo>
                  <a:pt x="7204372" y="3004741"/>
                  <a:pt x="7207249" y="3004444"/>
                  <a:pt x="7209828" y="3004642"/>
                </a:cubicBezTo>
                <a:close/>
                <a:moveTo>
                  <a:pt x="7423844" y="2999582"/>
                </a:moveTo>
                <a:cubicBezTo>
                  <a:pt x="7424638" y="2999582"/>
                  <a:pt x="7424638" y="3000772"/>
                  <a:pt x="7423844" y="3003154"/>
                </a:cubicBezTo>
                <a:cubicBezTo>
                  <a:pt x="7423050" y="3007123"/>
                  <a:pt x="7419478" y="3017441"/>
                  <a:pt x="7413128" y="3034110"/>
                </a:cubicBezTo>
                <a:cubicBezTo>
                  <a:pt x="7411540" y="3038872"/>
                  <a:pt x="7410350" y="3042444"/>
                  <a:pt x="7409556" y="3044826"/>
                </a:cubicBezTo>
                <a:cubicBezTo>
                  <a:pt x="7405588" y="3055144"/>
                  <a:pt x="7400825" y="3067844"/>
                  <a:pt x="7395268" y="3082926"/>
                </a:cubicBezTo>
                <a:cubicBezTo>
                  <a:pt x="7393682" y="3087688"/>
                  <a:pt x="7392490" y="3090863"/>
                  <a:pt x="7391696" y="3092451"/>
                </a:cubicBezTo>
                <a:cubicBezTo>
                  <a:pt x="7389316" y="3098007"/>
                  <a:pt x="7384950" y="3099197"/>
                  <a:pt x="7378600" y="3096022"/>
                </a:cubicBezTo>
                <a:cubicBezTo>
                  <a:pt x="7367488" y="3088085"/>
                  <a:pt x="7361534" y="3074194"/>
                  <a:pt x="7360740" y="3054351"/>
                </a:cubicBezTo>
                <a:cubicBezTo>
                  <a:pt x="7360740" y="3049588"/>
                  <a:pt x="7362328" y="3047604"/>
                  <a:pt x="7365503" y="3048397"/>
                </a:cubicBezTo>
                <a:cubicBezTo>
                  <a:pt x="7367884" y="3049985"/>
                  <a:pt x="7373044" y="3046810"/>
                  <a:pt x="7380981" y="3038872"/>
                </a:cubicBezTo>
                <a:cubicBezTo>
                  <a:pt x="7399238" y="3022997"/>
                  <a:pt x="7412334" y="3010694"/>
                  <a:pt x="7420272" y="3001963"/>
                </a:cubicBezTo>
                <a:cubicBezTo>
                  <a:pt x="7421859" y="3000376"/>
                  <a:pt x="7423050" y="2999582"/>
                  <a:pt x="7423844" y="2999582"/>
                </a:cubicBezTo>
                <a:close/>
                <a:moveTo>
                  <a:pt x="5652194" y="2993629"/>
                </a:moveTo>
                <a:cubicBezTo>
                  <a:pt x="5650607" y="2993629"/>
                  <a:pt x="5647828" y="2994026"/>
                  <a:pt x="5643859" y="2994819"/>
                </a:cubicBezTo>
                <a:cubicBezTo>
                  <a:pt x="5639891" y="2994819"/>
                  <a:pt x="5637113" y="2995216"/>
                  <a:pt x="5635525" y="2996010"/>
                </a:cubicBezTo>
                <a:cubicBezTo>
                  <a:pt x="5637113" y="3002360"/>
                  <a:pt x="5638303" y="3007916"/>
                  <a:pt x="5639097" y="3012679"/>
                </a:cubicBezTo>
                <a:cubicBezTo>
                  <a:pt x="5643066" y="3012679"/>
                  <a:pt x="5647035" y="3012679"/>
                  <a:pt x="5651003" y="3012679"/>
                </a:cubicBezTo>
                <a:cubicBezTo>
                  <a:pt x="5651797" y="3005535"/>
                  <a:pt x="5652194" y="2999185"/>
                  <a:pt x="5652194" y="2993629"/>
                </a:cubicBezTo>
                <a:close/>
                <a:moveTo>
                  <a:pt x="6208216" y="2987676"/>
                </a:moveTo>
                <a:cubicBezTo>
                  <a:pt x="6204247" y="2990057"/>
                  <a:pt x="6199881" y="2991644"/>
                  <a:pt x="6195119" y="2992438"/>
                </a:cubicBezTo>
                <a:cubicBezTo>
                  <a:pt x="6195119" y="2998788"/>
                  <a:pt x="6194722" y="3005535"/>
                  <a:pt x="6193928" y="3012679"/>
                </a:cubicBezTo>
                <a:cubicBezTo>
                  <a:pt x="6195516" y="3012679"/>
                  <a:pt x="6197897" y="3013076"/>
                  <a:pt x="6201072" y="3013869"/>
                </a:cubicBezTo>
                <a:cubicBezTo>
                  <a:pt x="6205041" y="3013869"/>
                  <a:pt x="6207819" y="3014266"/>
                  <a:pt x="6209406" y="3015060"/>
                </a:cubicBezTo>
                <a:cubicBezTo>
                  <a:pt x="6211787" y="3014266"/>
                  <a:pt x="6212978" y="3013076"/>
                  <a:pt x="6212978" y="3011488"/>
                </a:cubicBezTo>
                <a:cubicBezTo>
                  <a:pt x="6212978" y="3005138"/>
                  <a:pt x="6212978" y="2997994"/>
                  <a:pt x="6212978" y="2990057"/>
                </a:cubicBezTo>
                <a:cubicBezTo>
                  <a:pt x="6213772" y="2987676"/>
                  <a:pt x="6212184" y="2986882"/>
                  <a:pt x="6208216" y="2987676"/>
                </a:cubicBezTo>
                <a:close/>
                <a:moveTo>
                  <a:pt x="5701307" y="2987378"/>
                </a:moveTo>
                <a:cubicBezTo>
                  <a:pt x="5701109" y="2987180"/>
                  <a:pt x="5700613" y="2987279"/>
                  <a:pt x="5699819" y="2987676"/>
                </a:cubicBezTo>
                <a:cubicBezTo>
                  <a:pt x="5695850" y="2987676"/>
                  <a:pt x="5690691" y="2988469"/>
                  <a:pt x="5684341" y="2990057"/>
                </a:cubicBezTo>
                <a:cubicBezTo>
                  <a:pt x="5684341" y="2994026"/>
                  <a:pt x="5683944" y="3000376"/>
                  <a:pt x="5683150" y="3009107"/>
                </a:cubicBezTo>
                <a:cubicBezTo>
                  <a:pt x="5685531" y="3009107"/>
                  <a:pt x="5688309" y="3008710"/>
                  <a:pt x="5691484" y="3007916"/>
                </a:cubicBezTo>
                <a:cubicBezTo>
                  <a:pt x="5693866" y="3007916"/>
                  <a:pt x="5695850" y="3007916"/>
                  <a:pt x="5697437" y="3007916"/>
                </a:cubicBezTo>
                <a:cubicBezTo>
                  <a:pt x="5697437" y="3007123"/>
                  <a:pt x="5697834" y="3005535"/>
                  <a:pt x="5698628" y="3003154"/>
                </a:cubicBezTo>
                <a:cubicBezTo>
                  <a:pt x="5699422" y="2995216"/>
                  <a:pt x="5700216" y="2990454"/>
                  <a:pt x="5701009" y="2988866"/>
                </a:cubicBezTo>
                <a:cubicBezTo>
                  <a:pt x="5701406" y="2988073"/>
                  <a:pt x="5701506" y="2987576"/>
                  <a:pt x="5701307" y="2987378"/>
                </a:cubicBezTo>
                <a:close/>
                <a:moveTo>
                  <a:pt x="5403353" y="2984104"/>
                </a:moveTo>
                <a:cubicBezTo>
                  <a:pt x="5400972" y="2984104"/>
                  <a:pt x="5396209" y="2984897"/>
                  <a:pt x="5389066" y="2986485"/>
                </a:cubicBezTo>
                <a:cubicBezTo>
                  <a:pt x="5380335" y="2988073"/>
                  <a:pt x="5373587" y="2989263"/>
                  <a:pt x="5368825" y="2990057"/>
                </a:cubicBezTo>
                <a:cubicBezTo>
                  <a:pt x="5371206" y="3004344"/>
                  <a:pt x="5372794" y="3019822"/>
                  <a:pt x="5373587" y="3036491"/>
                </a:cubicBezTo>
                <a:cubicBezTo>
                  <a:pt x="5384700" y="3035698"/>
                  <a:pt x="5395416" y="3034110"/>
                  <a:pt x="5405734" y="3031729"/>
                </a:cubicBezTo>
                <a:cubicBezTo>
                  <a:pt x="5406528" y="3024585"/>
                  <a:pt x="5407322" y="3015060"/>
                  <a:pt x="5408116" y="3003154"/>
                </a:cubicBezTo>
                <a:cubicBezTo>
                  <a:pt x="5408910" y="2996804"/>
                  <a:pt x="5409306" y="2992041"/>
                  <a:pt x="5409306" y="2988866"/>
                </a:cubicBezTo>
                <a:cubicBezTo>
                  <a:pt x="5410100" y="2985691"/>
                  <a:pt x="5408116" y="2984104"/>
                  <a:pt x="5403353" y="2984104"/>
                </a:cubicBezTo>
                <a:close/>
                <a:moveTo>
                  <a:pt x="8394203" y="2981722"/>
                </a:moveTo>
                <a:cubicBezTo>
                  <a:pt x="8387059" y="2982516"/>
                  <a:pt x="8380312" y="2983707"/>
                  <a:pt x="8373962" y="2985294"/>
                </a:cubicBezTo>
                <a:cubicBezTo>
                  <a:pt x="8374756" y="2986882"/>
                  <a:pt x="8375550" y="2989263"/>
                  <a:pt x="8376343" y="2992438"/>
                </a:cubicBezTo>
                <a:cubicBezTo>
                  <a:pt x="8377931" y="2996407"/>
                  <a:pt x="8378725" y="2999185"/>
                  <a:pt x="8378725" y="3000772"/>
                </a:cubicBezTo>
                <a:cubicBezTo>
                  <a:pt x="8380312" y="3000772"/>
                  <a:pt x="8382694" y="3000376"/>
                  <a:pt x="8385868" y="2999582"/>
                </a:cubicBezTo>
                <a:cubicBezTo>
                  <a:pt x="8389044" y="2999582"/>
                  <a:pt x="8391425" y="2999582"/>
                  <a:pt x="8393012" y="2999582"/>
                </a:cubicBezTo>
                <a:close/>
                <a:moveTo>
                  <a:pt x="4093666" y="2980532"/>
                </a:moveTo>
                <a:cubicBezTo>
                  <a:pt x="4107159" y="2980532"/>
                  <a:pt x="4115891" y="2980929"/>
                  <a:pt x="4119860" y="2981722"/>
                </a:cubicBezTo>
                <a:cubicBezTo>
                  <a:pt x="4129385" y="2985691"/>
                  <a:pt x="4132956" y="2994026"/>
                  <a:pt x="4130575" y="3006726"/>
                </a:cubicBezTo>
                <a:cubicBezTo>
                  <a:pt x="4127400" y="3011488"/>
                  <a:pt x="4121844" y="3011885"/>
                  <a:pt x="4113906" y="3007916"/>
                </a:cubicBezTo>
                <a:cubicBezTo>
                  <a:pt x="4105969" y="3002360"/>
                  <a:pt x="4098428" y="2994819"/>
                  <a:pt x="4091285" y="2985294"/>
                </a:cubicBezTo>
                <a:cubicBezTo>
                  <a:pt x="4089697" y="2983707"/>
                  <a:pt x="4089300" y="2982516"/>
                  <a:pt x="4090094" y="2981722"/>
                </a:cubicBezTo>
                <a:cubicBezTo>
                  <a:pt x="4090094" y="2980929"/>
                  <a:pt x="4091285" y="2980532"/>
                  <a:pt x="4093666" y="2980532"/>
                </a:cubicBezTo>
                <a:close/>
                <a:moveTo>
                  <a:pt x="8431112" y="2975769"/>
                </a:moveTo>
                <a:cubicBezTo>
                  <a:pt x="8428731" y="2976563"/>
                  <a:pt x="8426747" y="2976960"/>
                  <a:pt x="8425159" y="2976960"/>
                </a:cubicBezTo>
                <a:cubicBezTo>
                  <a:pt x="8424365" y="2982516"/>
                  <a:pt x="8423968" y="2988469"/>
                  <a:pt x="8423968" y="2994819"/>
                </a:cubicBezTo>
                <a:cubicBezTo>
                  <a:pt x="8426350" y="2994026"/>
                  <a:pt x="8429525" y="2993232"/>
                  <a:pt x="8433493" y="2992438"/>
                </a:cubicBezTo>
                <a:cubicBezTo>
                  <a:pt x="8435875" y="2990851"/>
                  <a:pt x="8437859" y="2990057"/>
                  <a:pt x="8439447" y="2990057"/>
                </a:cubicBezTo>
                <a:cubicBezTo>
                  <a:pt x="8439447" y="2989263"/>
                  <a:pt x="8439844" y="2987676"/>
                  <a:pt x="8440637" y="2985294"/>
                </a:cubicBezTo>
                <a:cubicBezTo>
                  <a:pt x="8440637" y="2982913"/>
                  <a:pt x="8441034" y="2981326"/>
                  <a:pt x="8441828" y="2980532"/>
                </a:cubicBezTo>
                <a:cubicBezTo>
                  <a:pt x="8442622" y="2978151"/>
                  <a:pt x="8442622" y="2976563"/>
                  <a:pt x="8441828" y="2975769"/>
                </a:cubicBezTo>
                <a:cubicBezTo>
                  <a:pt x="8441034" y="2974976"/>
                  <a:pt x="8439447" y="2974976"/>
                  <a:pt x="8437065" y="2975769"/>
                </a:cubicBezTo>
                <a:cubicBezTo>
                  <a:pt x="8436272" y="2975769"/>
                  <a:pt x="8434288" y="2975769"/>
                  <a:pt x="8431112" y="2975769"/>
                </a:cubicBezTo>
                <a:close/>
                <a:moveTo>
                  <a:pt x="2603006" y="2975769"/>
                </a:moveTo>
                <a:cubicBezTo>
                  <a:pt x="2591099" y="2977357"/>
                  <a:pt x="2579987" y="2979341"/>
                  <a:pt x="2569668" y="2981722"/>
                </a:cubicBezTo>
                <a:cubicBezTo>
                  <a:pt x="2566493" y="2983310"/>
                  <a:pt x="2562525" y="2983310"/>
                  <a:pt x="2557762" y="2981722"/>
                </a:cubicBezTo>
                <a:lnTo>
                  <a:pt x="2557762" y="2997201"/>
                </a:lnTo>
                <a:cubicBezTo>
                  <a:pt x="2571255" y="2995613"/>
                  <a:pt x="2581971" y="2993232"/>
                  <a:pt x="2589909" y="2990057"/>
                </a:cubicBezTo>
                <a:cubicBezTo>
                  <a:pt x="2593878" y="2989263"/>
                  <a:pt x="2597846" y="2990057"/>
                  <a:pt x="2601815" y="2992438"/>
                </a:cubicBezTo>
                <a:cubicBezTo>
                  <a:pt x="2605784" y="2994026"/>
                  <a:pt x="2608959" y="2996804"/>
                  <a:pt x="2611340" y="3000772"/>
                </a:cubicBezTo>
                <a:cubicBezTo>
                  <a:pt x="2611340" y="2998391"/>
                  <a:pt x="2610943" y="2994819"/>
                  <a:pt x="2610149" y="2990057"/>
                </a:cubicBezTo>
                <a:cubicBezTo>
                  <a:pt x="2610149" y="2985294"/>
                  <a:pt x="2610149" y="2982119"/>
                  <a:pt x="2610149" y="2980532"/>
                </a:cubicBezTo>
                <a:cubicBezTo>
                  <a:pt x="2609356" y="2976563"/>
                  <a:pt x="2606974" y="2974976"/>
                  <a:pt x="2603006" y="2975769"/>
                </a:cubicBezTo>
                <a:close/>
                <a:moveTo>
                  <a:pt x="1079006" y="2975769"/>
                </a:moveTo>
                <a:cubicBezTo>
                  <a:pt x="1067100" y="2977357"/>
                  <a:pt x="1055988" y="2979341"/>
                  <a:pt x="1045668" y="2981722"/>
                </a:cubicBezTo>
                <a:cubicBezTo>
                  <a:pt x="1042493" y="2983310"/>
                  <a:pt x="1038525" y="2983310"/>
                  <a:pt x="1033763" y="2981722"/>
                </a:cubicBezTo>
                <a:lnTo>
                  <a:pt x="1033763" y="2997201"/>
                </a:lnTo>
                <a:cubicBezTo>
                  <a:pt x="1047256" y="2995613"/>
                  <a:pt x="1057971" y="2993232"/>
                  <a:pt x="1065909" y="2990057"/>
                </a:cubicBezTo>
                <a:cubicBezTo>
                  <a:pt x="1069878" y="2989263"/>
                  <a:pt x="1073847" y="2990057"/>
                  <a:pt x="1077815" y="2992438"/>
                </a:cubicBezTo>
                <a:cubicBezTo>
                  <a:pt x="1081785" y="2994026"/>
                  <a:pt x="1084959" y="2996804"/>
                  <a:pt x="1087340" y="3000772"/>
                </a:cubicBezTo>
                <a:cubicBezTo>
                  <a:pt x="1087340" y="2998391"/>
                  <a:pt x="1086944" y="2994819"/>
                  <a:pt x="1086151" y="2990057"/>
                </a:cubicBezTo>
                <a:cubicBezTo>
                  <a:pt x="1086151" y="2985294"/>
                  <a:pt x="1086151" y="2982119"/>
                  <a:pt x="1086151" y="2980532"/>
                </a:cubicBezTo>
                <a:cubicBezTo>
                  <a:pt x="1085356" y="2976563"/>
                  <a:pt x="1082974" y="2974976"/>
                  <a:pt x="1079006" y="2975769"/>
                </a:cubicBezTo>
                <a:close/>
                <a:moveTo>
                  <a:pt x="6026050" y="2974579"/>
                </a:moveTo>
                <a:cubicBezTo>
                  <a:pt x="6024463" y="2974579"/>
                  <a:pt x="6021288" y="2974976"/>
                  <a:pt x="6016525" y="2975769"/>
                </a:cubicBezTo>
                <a:cubicBezTo>
                  <a:pt x="6004619" y="2976563"/>
                  <a:pt x="5995491" y="2977754"/>
                  <a:pt x="5989141" y="2979341"/>
                </a:cubicBezTo>
                <a:cubicBezTo>
                  <a:pt x="5989141" y="2985691"/>
                  <a:pt x="5989935" y="2997598"/>
                  <a:pt x="5991522" y="3015060"/>
                </a:cubicBezTo>
                <a:cubicBezTo>
                  <a:pt x="6004222" y="3013472"/>
                  <a:pt x="6015335" y="3011488"/>
                  <a:pt x="6024860" y="3009107"/>
                </a:cubicBezTo>
                <a:cubicBezTo>
                  <a:pt x="6025653" y="3005138"/>
                  <a:pt x="6026844" y="2999185"/>
                  <a:pt x="6028432" y="2991247"/>
                </a:cubicBezTo>
                <a:cubicBezTo>
                  <a:pt x="6029225" y="2984897"/>
                  <a:pt x="6030019" y="2980135"/>
                  <a:pt x="6030813" y="2976960"/>
                </a:cubicBezTo>
                <a:cubicBezTo>
                  <a:pt x="6030019" y="2974579"/>
                  <a:pt x="6028432" y="2973785"/>
                  <a:pt x="6026050" y="2974579"/>
                </a:cubicBezTo>
                <a:close/>
                <a:moveTo>
                  <a:pt x="5295006" y="2969816"/>
                </a:moveTo>
                <a:cubicBezTo>
                  <a:pt x="5293419" y="2970610"/>
                  <a:pt x="5292228" y="2971007"/>
                  <a:pt x="5291434" y="2971007"/>
                </a:cubicBezTo>
                <a:cubicBezTo>
                  <a:pt x="5285878" y="2988469"/>
                  <a:pt x="5279528" y="3005138"/>
                  <a:pt x="5272384" y="3021013"/>
                </a:cubicBezTo>
                <a:cubicBezTo>
                  <a:pt x="5267622" y="3031332"/>
                  <a:pt x="5262463" y="3040857"/>
                  <a:pt x="5256906" y="3049588"/>
                </a:cubicBezTo>
                <a:cubicBezTo>
                  <a:pt x="5257700" y="3049588"/>
                  <a:pt x="5258097" y="3049588"/>
                  <a:pt x="5258097" y="3049588"/>
                </a:cubicBezTo>
                <a:cubicBezTo>
                  <a:pt x="5266828" y="3051176"/>
                  <a:pt x="5274766" y="3053160"/>
                  <a:pt x="5281909" y="3055541"/>
                </a:cubicBezTo>
                <a:cubicBezTo>
                  <a:pt x="5284291" y="3055541"/>
                  <a:pt x="5285878" y="3054748"/>
                  <a:pt x="5286672" y="3053160"/>
                </a:cubicBezTo>
                <a:cubicBezTo>
                  <a:pt x="5296197" y="3027760"/>
                  <a:pt x="5301753" y="3001963"/>
                  <a:pt x="5303341" y="2975769"/>
                </a:cubicBezTo>
                <a:cubicBezTo>
                  <a:pt x="5303341" y="2971007"/>
                  <a:pt x="5301753" y="2969023"/>
                  <a:pt x="5298578" y="2969816"/>
                </a:cubicBezTo>
                <a:cubicBezTo>
                  <a:pt x="5297784" y="2969816"/>
                  <a:pt x="5296594" y="2969816"/>
                  <a:pt x="5295006" y="2969816"/>
                </a:cubicBezTo>
                <a:close/>
                <a:moveTo>
                  <a:pt x="4172247" y="2966244"/>
                </a:moveTo>
                <a:cubicBezTo>
                  <a:pt x="4169072" y="2966244"/>
                  <a:pt x="4164706" y="2967038"/>
                  <a:pt x="4159150" y="2968626"/>
                </a:cubicBezTo>
                <a:cubicBezTo>
                  <a:pt x="4148831" y="2969419"/>
                  <a:pt x="4140894" y="2970213"/>
                  <a:pt x="4135338" y="2971007"/>
                </a:cubicBezTo>
                <a:cubicBezTo>
                  <a:pt x="4152800" y="2975769"/>
                  <a:pt x="4163119" y="2980929"/>
                  <a:pt x="4166294" y="2986485"/>
                </a:cubicBezTo>
                <a:cubicBezTo>
                  <a:pt x="4167087" y="2984897"/>
                  <a:pt x="4169072" y="2981722"/>
                  <a:pt x="4172247" y="2976960"/>
                </a:cubicBezTo>
                <a:cubicBezTo>
                  <a:pt x="4173834" y="2974579"/>
                  <a:pt x="4174628" y="2972991"/>
                  <a:pt x="4174628" y="2972197"/>
                </a:cubicBezTo>
                <a:cubicBezTo>
                  <a:pt x="4175422" y="2969816"/>
                  <a:pt x="4175819" y="2968229"/>
                  <a:pt x="4175819" y="2967435"/>
                </a:cubicBezTo>
                <a:cubicBezTo>
                  <a:pt x="4175819" y="2966641"/>
                  <a:pt x="4174628" y="2966244"/>
                  <a:pt x="4172247" y="2966244"/>
                </a:cubicBezTo>
                <a:close/>
                <a:moveTo>
                  <a:pt x="7173514" y="2965054"/>
                </a:moveTo>
                <a:cubicBezTo>
                  <a:pt x="7177285" y="2965054"/>
                  <a:pt x="7180560" y="2965847"/>
                  <a:pt x="7183337" y="2967435"/>
                </a:cubicBezTo>
                <a:cubicBezTo>
                  <a:pt x="7191275" y="2971404"/>
                  <a:pt x="7196038" y="2975769"/>
                  <a:pt x="7197624" y="2980532"/>
                </a:cubicBezTo>
                <a:cubicBezTo>
                  <a:pt x="7201594" y="2987676"/>
                  <a:pt x="7199212" y="2992041"/>
                  <a:pt x="7190481" y="2993629"/>
                </a:cubicBezTo>
                <a:cubicBezTo>
                  <a:pt x="7172225" y="2997598"/>
                  <a:pt x="7149206" y="3000376"/>
                  <a:pt x="7121424" y="3001963"/>
                </a:cubicBezTo>
                <a:cubicBezTo>
                  <a:pt x="7111900" y="3002757"/>
                  <a:pt x="7103962" y="2997994"/>
                  <a:pt x="7097612" y="2987676"/>
                </a:cubicBezTo>
                <a:cubicBezTo>
                  <a:pt x="7094438" y="2982913"/>
                  <a:pt x="7095231" y="2979738"/>
                  <a:pt x="7099994" y="2978151"/>
                </a:cubicBezTo>
                <a:cubicBezTo>
                  <a:pt x="7126187" y="2975769"/>
                  <a:pt x="7146428" y="2972197"/>
                  <a:pt x="7160716" y="2967435"/>
                </a:cubicBezTo>
                <a:cubicBezTo>
                  <a:pt x="7165478" y="2965847"/>
                  <a:pt x="7169744" y="2965054"/>
                  <a:pt x="7173514" y="2965054"/>
                </a:cubicBezTo>
                <a:close/>
                <a:moveTo>
                  <a:pt x="7789366" y="2960291"/>
                </a:moveTo>
                <a:cubicBezTo>
                  <a:pt x="7786984" y="2960291"/>
                  <a:pt x="7784206" y="2960688"/>
                  <a:pt x="7781031" y="2961482"/>
                </a:cubicBezTo>
                <a:cubicBezTo>
                  <a:pt x="7777856" y="2961482"/>
                  <a:pt x="7775475" y="2961482"/>
                  <a:pt x="7773887" y="2961482"/>
                </a:cubicBezTo>
                <a:cubicBezTo>
                  <a:pt x="7773887" y="2963069"/>
                  <a:pt x="7774284" y="2965451"/>
                  <a:pt x="7775078" y="2968626"/>
                </a:cubicBezTo>
                <a:cubicBezTo>
                  <a:pt x="7775078" y="2972594"/>
                  <a:pt x="7775078" y="2975372"/>
                  <a:pt x="7775078" y="2976960"/>
                </a:cubicBezTo>
                <a:cubicBezTo>
                  <a:pt x="7776666" y="2976166"/>
                  <a:pt x="7779046" y="2975769"/>
                  <a:pt x="7782222" y="2975769"/>
                </a:cubicBezTo>
                <a:cubicBezTo>
                  <a:pt x="7785397" y="2974976"/>
                  <a:pt x="7787778" y="2974579"/>
                  <a:pt x="7789366" y="2974579"/>
                </a:cubicBezTo>
                <a:close/>
                <a:moveTo>
                  <a:pt x="2837556" y="2960291"/>
                </a:moveTo>
                <a:cubicBezTo>
                  <a:pt x="2832794" y="2961879"/>
                  <a:pt x="2826444" y="2963863"/>
                  <a:pt x="2818506" y="2966244"/>
                </a:cubicBezTo>
                <a:cubicBezTo>
                  <a:pt x="2818506" y="2968626"/>
                  <a:pt x="2818110" y="2972197"/>
                  <a:pt x="2817316" y="2976960"/>
                </a:cubicBezTo>
                <a:cubicBezTo>
                  <a:pt x="2817316" y="2982516"/>
                  <a:pt x="2816919" y="2986485"/>
                  <a:pt x="2816125" y="2988866"/>
                </a:cubicBezTo>
                <a:cubicBezTo>
                  <a:pt x="2817712" y="2988073"/>
                  <a:pt x="2820491" y="2987279"/>
                  <a:pt x="2824459" y="2986485"/>
                </a:cubicBezTo>
                <a:cubicBezTo>
                  <a:pt x="2830809" y="2984897"/>
                  <a:pt x="2835572" y="2983310"/>
                  <a:pt x="2838747" y="2981722"/>
                </a:cubicBezTo>
                <a:cubicBezTo>
                  <a:pt x="2839541" y="2980135"/>
                  <a:pt x="2839938" y="2976960"/>
                  <a:pt x="2839938" y="2972197"/>
                </a:cubicBezTo>
                <a:cubicBezTo>
                  <a:pt x="2840731" y="2968229"/>
                  <a:pt x="2841128" y="2965054"/>
                  <a:pt x="2841128" y="2962672"/>
                </a:cubicBezTo>
                <a:cubicBezTo>
                  <a:pt x="2841128" y="2960291"/>
                  <a:pt x="2839938" y="2959498"/>
                  <a:pt x="2837556" y="2960291"/>
                </a:cubicBezTo>
                <a:close/>
                <a:moveTo>
                  <a:pt x="1313559" y="2960291"/>
                </a:moveTo>
                <a:cubicBezTo>
                  <a:pt x="1308796" y="2961879"/>
                  <a:pt x="1302446" y="2963863"/>
                  <a:pt x="1294509" y="2966244"/>
                </a:cubicBezTo>
                <a:cubicBezTo>
                  <a:pt x="1294509" y="2968626"/>
                  <a:pt x="1294113" y="2972197"/>
                  <a:pt x="1293319" y="2976960"/>
                </a:cubicBezTo>
                <a:cubicBezTo>
                  <a:pt x="1293319" y="2982516"/>
                  <a:pt x="1292921" y="2986485"/>
                  <a:pt x="1292128" y="2988866"/>
                </a:cubicBezTo>
                <a:cubicBezTo>
                  <a:pt x="1293716" y="2988073"/>
                  <a:pt x="1296494" y="2987279"/>
                  <a:pt x="1300463" y="2986485"/>
                </a:cubicBezTo>
                <a:cubicBezTo>
                  <a:pt x="1306812" y="2984897"/>
                  <a:pt x="1311575" y="2983310"/>
                  <a:pt x="1314750" y="2981722"/>
                </a:cubicBezTo>
                <a:cubicBezTo>
                  <a:pt x="1315543" y="2980135"/>
                  <a:pt x="1315941" y="2976960"/>
                  <a:pt x="1315941" y="2972197"/>
                </a:cubicBezTo>
                <a:cubicBezTo>
                  <a:pt x="1316734" y="2968229"/>
                  <a:pt x="1317131" y="2965054"/>
                  <a:pt x="1317131" y="2962672"/>
                </a:cubicBezTo>
                <a:cubicBezTo>
                  <a:pt x="1317131" y="2960291"/>
                  <a:pt x="1315941" y="2959498"/>
                  <a:pt x="1313559" y="2960291"/>
                </a:cubicBezTo>
                <a:close/>
                <a:moveTo>
                  <a:pt x="8959750" y="2955529"/>
                </a:moveTo>
                <a:cubicBezTo>
                  <a:pt x="8955781" y="2956322"/>
                  <a:pt x="8949828" y="2957116"/>
                  <a:pt x="8941890" y="2957910"/>
                </a:cubicBezTo>
                <a:cubicBezTo>
                  <a:pt x="8934747" y="2959498"/>
                  <a:pt x="8929588" y="2960291"/>
                  <a:pt x="8926412" y="2960291"/>
                </a:cubicBezTo>
                <a:lnTo>
                  <a:pt x="8926412" y="2971007"/>
                </a:lnTo>
                <a:cubicBezTo>
                  <a:pt x="8926412" y="2976563"/>
                  <a:pt x="8926412" y="2982516"/>
                  <a:pt x="8926412" y="2988866"/>
                </a:cubicBezTo>
                <a:cubicBezTo>
                  <a:pt x="8937525" y="2987279"/>
                  <a:pt x="8952209" y="2984104"/>
                  <a:pt x="8970465" y="2979341"/>
                </a:cubicBezTo>
                <a:cubicBezTo>
                  <a:pt x="8967290" y="2970610"/>
                  <a:pt x="8963719" y="2962672"/>
                  <a:pt x="8959750" y="2955529"/>
                </a:cubicBezTo>
                <a:close/>
                <a:moveTo>
                  <a:pt x="7844134" y="2955529"/>
                </a:moveTo>
                <a:cubicBezTo>
                  <a:pt x="7837784" y="2955529"/>
                  <a:pt x="7830244" y="2956322"/>
                  <a:pt x="7821512" y="2957910"/>
                </a:cubicBezTo>
                <a:cubicBezTo>
                  <a:pt x="7821512" y="2961085"/>
                  <a:pt x="7821512" y="2964657"/>
                  <a:pt x="7821512" y="2968626"/>
                </a:cubicBezTo>
                <a:cubicBezTo>
                  <a:pt x="7824688" y="2968626"/>
                  <a:pt x="7829846" y="2969816"/>
                  <a:pt x="7836990" y="2972197"/>
                </a:cubicBezTo>
                <a:cubicBezTo>
                  <a:pt x="7838578" y="2972991"/>
                  <a:pt x="7839768" y="2973388"/>
                  <a:pt x="7840562" y="2973388"/>
                </a:cubicBezTo>
                <a:cubicBezTo>
                  <a:pt x="7841356" y="2971007"/>
                  <a:pt x="7842150" y="2967038"/>
                  <a:pt x="7842944" y="2961482"/>
                </a:cubicBezTo>
                <a:cubicBezTo>
                  <a:pt x="7843738" y="2959101"/>
                  <a:pt x="7844134" y="2957116"/>
                  <a:pt x="7844134" y="2955529"/>
                </a:cubicBezTo>
                <a:close/>
                <a:moveTo>
                  <a:pt x="4374653" y="2955529"/>
                </a:moveTo>
                <a:cubicBezTo>
                  <a:pt x="4374653" y="2956322"/>
                  <a:pt x="4374653" y="2957513"/>
                  <a:pt x="4374653" y="2959101"/>
                </a:cubicBezTo>
                <a:cubicBezTo>
                  <a:pt x="4373859" y="2968626"/>
                  <a:pt x="4372272" y="2979738"/>
                  <a:pt x="4369891" y="2992438"/>
                </a:cubicBezTo>
                <a:cubicBezTo>
                  <a:pt x="4373066" y="2991644"/>
                  <a:pt x="4378225" y="2991247"/>
                  <a:pt x="4385369" y="2991247"/>
                </a:cubicBezTo>
                <a:cubicBezTo>
                  <a:pt x="4392513" y="2990454"/>
                  <a:pt x="4397672" y="2990057"/>
                  <a:pt x="4400847" y="2990057"/>
                </a:cubicBezTo>
                <a:cubicBezTo>
                  <a:pt x="4400847" y="2982913"/>
                  <a:pt x="4400847" y="2975372"/>
                  <a:pt x="4400847" y="2967435"/>
                </a:cubicBezTo>
                <a:lnTo>
                  <a:pt x="4397275" y="2967435"/>
                </a:lnTo>
                <a:cubicBezTo>
                  <a:pt x="4390131" y="2967435"/>
                  <a:pt x="4382591" y="2963466"/>
                  <a:pt x="4374653" y="2955529"/>
                </a:cubicBezTo>
                <a:close/>
                <a:moveTo>
                  <a:pt x="7351216" y="2944813"/>
                </a:moveTo>
                <a:cubicBezTo>
                  <a:pt x="7352010" y="2944019"/>
                  <a:pt x="7353200" y="2944019"/>
                  <a:pt x="7354787" y="2944813"/>
                </a:cubicBezTo>
                <a:cubicBezTo>
                  <a:pt x="7356375" y="2944813"/>
                  <a:pt x="7359153" y="2945210"/>
                  <a:pt x="7363122" y="2946004"/>
                </a:cubicBezTo>
                <a:cubicBezTo>
                  <a:pt x="7372646" y="2947591"/>
                  <a:pt x="7379790" y="2948782"/>
                  <a:pt x="7384553" y="2949576"/>
                </a:cubicBezTo>
                <a:cubicBezTo>
                  <a:pt x="7401222" y="2954338"/>
                  <a:pt x="7406778" y="2967038"/>
                  <a:pt x="7401222" y="2987676"/>
                </a:cubicBezTo>
                <a:cubicBezTo>
                  <a:pt x="7396459" y="2996407"/>
                  <a:pt x="7388919" y="2997598"/>
                  <a:pt x="7378600" y="2991247"/>
                </a:cubicBezTo>
                <a:cubicBezTo>
                  <a:pt x="7370662" y="2983310"/>
                  <a:pt x="7361534" y="2969023"/>
                  <a:pt x="7351216" y="2948385"/>
                </a:cubicBezTo>
                <a:cubicBezTo>
                  <a:pt x="7350422" y="2946797"/>
                  <a:pt x="7350422" y="2945607"/>
                  <a:pt x="7351216" y="2944813"/>
                </a:cubicBezTo>
                <a:close/>
                <a:moveTo>
                  <a:pt x="1649316" y="2943622"/>
                </a:moveTo>
                <a:cubicBezTo>
                  <a:pt x="1647728" y="2943622"/>
                  <a:pt x="1645744" y="2944019"/>
                  <a:pt x="1643363" y="2944813"/>
                </a:cubicBezTo>
                <a:cubicBezTo>
                  <a:pt x="1634631" y="2945607"/>
                  <a:pt x="1625503" y="2946004"/>
                  <a:pt x="1615978" y="2946004"/>
                </a:cubicBezTo>
                <a:cubicBezTo>
                  <a:pt x="1613596" y="2957116"/>
                  <a:pt x="1610422" y="2968626"/>
                  <a:pt x="1606454" y="2980532"/>
                </a:cubicBezTo>
                <a:cubicBezTo>
                  <a:pt x="1608834" y="2979738"/>
                  <a:pt x="1612009" y="2979341"/>
                  <a:pt x="1615978" y="2979341"/>
                </a:cubicBezTo>
                <a:cubicBezTo>
                  <a:pt x="1620741" y="2978548"/>
                  <a:pt x="1624312" y="2978151"/>
                  <a:pt x="1626693" y="2978151"/>
                </a:cubicBezTo>
                <a:cubicBezTo>
                  <a:pt x="1629075" y="2978151"/>
                  <a:pt x="1633043" y="2977754"/>
                  <a:pt x="1638600" y="2976960"/>
                </a:cubicBezTo>
                <a:cubicBezTo>
                  <a:pt x="1643363" y="2976960"/>
                  <a:pt x="1646934" y="2976563"/>
                  <a:pt x="1649316" y="2975769"/>
                </a:cubicBezTo>
                <a:cubicBezTo>
                  <a:pt x="1650109" y="2974182"/>
                  <a:pt x="1650507" y="2971801"/>
                  <a:pt x="1650507" y="2968626"/>
                </a:cubicBezTo>
                <a:cubicBezTo>
                  <a:pt x="1652094" y="2960688"/>
                  <a:pt x="1651696" y="2953147"/>
                  <a:pt x="1649316" y="2946004"/>
                </a:cubicBezTo>
                <a:cubicBezTo>
                  <a:pt x="1649316" y="2945210"/>
                  <a:pt x="1649316" y="2944416"/>
                  <a:pt x="1649316" y="2943622"/>
                </a:cubicBezTo>
                <a:close/>
                <a:moveTo>
                  <a:pt x="6821983" y="2932907"/>
                </a:moveTo>
                <a:cubicBezTo>
                  <a:pt x="6824364" y="2932907"/>
                  <a:pt x="6826944" y="2933304"/>
                  <a:pt x="6829722" y="2934097"/>
                </a:cubicBezTo>
                <a:cubicBezTo>
                  <a:pt x="6838453" y="2938066"/>
                  <a:pt x="6844406" y="2942432"/>
                  <a:pt x="6847581" y="2947194"/>
                </a:cubicBezTo>
                <a:cubicBezTo>
                  <a:pt x="6849962" y="2951957"/>
                  <a:pt x="6849566" y="2955132"/>
                  <a:pt x="6846391" y="2956719"/>
                </a:cubicBezTo>
                <a:cubicBezTo>
                  <a:pt x="6841628" y="2958307"/>
                  <a:pt x="6832500" y="2967832"/>
                  <a:pt x="6819006" y="2985294"/>
                </a:cubicBezTo>
                <a:cubicBezTo>
                  <a:pt x="6817419" y="2985294"/>
                  <a:pt x="6816625" y="2986088"/>
                  <a:pt x="6816625" y="2987676"/>
                </a:cubicBezTo>
                <a:cubicBezTo>
                  <a:pt x="6825356" y="2989263"/>
                  <a:pt x="6834881" y="2992041"/>
                  <a:pt x="6845200" y="2996010"/>
                </a:cubicBezTo>
                <a:cubicBezTo>
                  <a:pt x="6856313" y="3003154"/>
                  <a:pt x="6858694" y="3014266"/>
                  <a:pt x="6852344" y="3029347"/>
                </a:cubicBezTo>
                <a:cubicBezTo>
                  <a:pt x="6845994" y="3036491"/>
                  <a:pt x="6840437" y="3036888"/>
                  <a:pt x="6835675" y="3030538"/>
                </a:cubicBezTo>
                <a:cubicBezTo>
                  <a:pt x="6829325" y="3024982"/>
                  <a:pt x="6822182" y="3013869"/>
                  <a:pt x="6814244" y="2997201"/>
                </a:cubicBezTo>
                <a:cubicBezTo>
                  <a:pt x="6813450" y="2994819"/>
                  <a:pt x="6812657" y="2993232"/>
                  <a:pt x="6811862" y="2992438"/>
                </a:cubicBezTo>
                <a:cubicBezTo>
                  <a:pt x="6811862" y="2992438"/>
                  <a:pt x="6811466" y="2992835"/>
                  <a:pt x="6810672" y="2993629"/>
                </a:cubicBezTo>
                <a:cubicBezTo>
                  <a:pt x="6810672" y="2994422"/>
                  <a:pt x="6810275" y="2995216"/>
                  <a:pt x="6809481" y="2996010"/>
                </a:cubicBezTo>
                <a:cubicBezTo>
                  <a:pt x="6811069" y="2997598"/>
                  <a:pt x="6812259" y="2998391"/>
                  <a:pt x="6813053" y="2998391"/>
                </a:cubicBezTo>
                <a:cubicBezTo>
                  <a:pt x="6816228" y="3001566"/>
                  <a:pt x="6818213" y="3009504"/>
                  <a:pt x="6819006" y="3022204"/>
                </a:cubicBezTo>
                <a:cubicBezTo>
                  <a:pt x="6819006" y="3026966"/>
                  <a:pt x="6818610" y="3040063"/>
                  <a:pt x="6817816" y="3061494"/>
                </a:cubicBezTo>
                <a:cubicBezTo>
                  <a:pt x="6817022" y="3066257"/>
                  <a:pt x="6816625" y="3070226"/>
                  <a:pt x="6816625" y="3073401"/>
                </a:cubicBezTo>
                <a:cubicBezTo>
                  <a:pt x="6816625" y="3090069"/>
                  <a:pt x="6814244" y="3100388"/>
                  <a:pt x="6809481" y="3104357"/>
                </a:cubicBezTo>
                <a:cubicBezTo>
                  <a:pt x="6806306" y="3108326"/>
                  <a:pt x="6802337" y="3108326"/>
                  <a:pt x="6797575" y="3104357"/>
                </a:cubicBezTo>
                <a:cubicBezTo>
                  <a:pt x="6792019" y="3101182"/>
                  <a:pt x="6788050" y="3096419"/>
                  <a:pt x="6785669" y="3090069"/>
                </a:cubicBezTo>
                <a:cubicBezTo>
                  <a:pt x="6785669" y="3089276"/>
                  <a:pt x="6785669" y="3088482"/>
                  <a:pt x="6785669" y="3087688"/>
                </a:cubicBezTo>
                <a:cubicBezTo>
                  <a:pt x="6784875" y="3081338"/>
                  <a:pt x="6784875" y="3076972"/>
                  <a:pt x="6785669" y="3074591"/>
                </a:cubicBezTo>
                <a:cubicBezTo>
                  <a:pt x="6789638" y="3061891"/>
                  <a:pt x="6792019" y="3043238"/>
                  <a:pt x="6792812" y="3018632"/>
                </a:cubicBezTo>
                <a:lnTo>
                  <a:pt x="6792812" y="3012679"/>
                </a:lnTo>
                <a:cubicBezTo>
                  <a:pt x="6791225" y="3015060"/>
                  <a:pt x="6789241" y="3016648"/>
                  <a:pt x="6786859" y="3017441"/>
                </a:cubicBezTo>
                <a:cubicBezTo>
                  <a:pt x="6770191" y="3030141"/>
                  <a:pt x="6752728" y="3040460"/>
                  <a:pt x="6734472" y="3048397"/>
                </a:cubicBezTo>
                <a:cubicBezTo>
                  <a:pt x="6730503" y="3049985"/>
                  <a:pt x="6728122" y="3050382"/>
                  <a:pt x="6727328" y="3049588"/>
                </a:cubicBezTo>
                <a:cubicBezTo>
                  <a:pt x="6727328" y="3048001"/>
                  <a:pt x="6728916" y="3046016"/>
                  <a:pt x="6732091" y="3043635"/>
                </a:cubicBezTo>
                <a:cubicBezTo>
                  <a:pt x="6749553" y="3027760"/>
                  <a:pt x="6769397" y="3003154"/>
                  <a:pt x="6791622" y="2969816"/>
                </a:cubicBezTo>
                <a:cubicBezTo>
                  <a:pt x="6792416" y="2967435"/>
                  <a:pt x="6790828" y="2966641"/>
                  <a:pt x="6786859" y="2967435"/>
                </a:cubicBezTo>
                <a:cubicBezTo>
                  <a:pt x="6786066" y="2968229"/>
                  <a:pt x="6784478" y="2969023"/>
                  <a:pt x="6782097" y="2969816"/>
                </a:cubicBezTo>
                <a:cubicBezTo>
                  <a:pt x="6774953" y="2972991"/>
                  <a:pt x="6769397" y="2975769"/>
                  <a:pt x="6765428" y="2978151"/>
                </a:cubicBezTo>
                <a:cubicBezTo>
                  <a:pt x="6762253" y="2980532"/>
                  <a:pt x="6757888" y="2980929"/>
                  <a:pt x="6752331" y="2979341"/>
                </a:cubicBezTo>
                <a:cubicBezTo>
                  <a:pt x="6746775" y="2976166"/>
                  <a:pt x="6741219" y="2970610"/>
                  <a:pt x="6735662" y="2962672"/>
                </a:cubicBezTo>
                <a:cubicBezTo>
                  <a:pt x="6734075" y="2960291"/>
                  <a:pt x="6733281" y="2958704"/>
                  <a:pt x="6733281" y="2957910"/>
                </a:cubicBezTo>
                <a:cubicBezTo>
                  <a:pt x="6733281" y="2957116"/>
                  <a:pt x="6734472" y="2956322"/>
                  <a:pt x="6736853" y="2955529"/>
                </a:cubicBezTo>
                <a:cubicBezTo>
                  <a:pt x="6743997" y="2954735"/>
                  <a:pt x="6756300" y="2952354"/>
                  <a:pt x="6773762" y="2948385"/>
                </a:cubicBezTo>
                <a:cubicBezTo>
                  <a:pt x="6780113" y="2946797"/>
                  <a:pt x="6784875" y="2945607"/>
                  <a:pt x="6788050" y="2944813"/>
                </a:cubicBezTo>
                <a:cubicBezTo>
                  <a:pt x="6803132" y="2940844"/>
                  <a:pt x="6812259" y="2937272"/>
                  <a:pt x="6815434" y="2934097"/>
                </a:cubicBezTo>
                <a:cubicBezTo>
                  <a:pt x="6817419" y="2933304"/>
                  <a:pt x="6819601" y="2932907"/>
                  <a:pt x="6821983" y="2932907"/>
                </a:cubicBezTo>
                <a:close/>
                <a:moveTo>
                  <a:pt x="7786984" y="2919810"/>
                </a:moveTo>
                <a:cubicBezTo>
                  <a:pt x="7785397" y="2919810"/>
                  <a:pt x="7783016" y="2920207"/>
                  <a:pt x="7779840" y="2921001"/>
                </a:cubicBezTo>
                <a:cubicBezTo>
                  <a:pt x="7775872" y="2921001"/>
                  <a:pt x="7773094" y="2921398"/>
                  <a:pt x="7771506" y="2922191"/>
                </a:cubicBezTo>
                <a:cubicBezTo>
                  <a:pt x="7771506" y="2928541"/>
                  <a:pt x="7771903" y="2934891"/>
                  <a:pt x="7772696" y="2941241"/>
                </a:cubicBezTo>
                <a:cubicBezTo>
                  <a:pt x="7775872" y="2941241"/>
                  <a:pt x="7780634" y="2940448"/>
                  <a:pt x="7786984" y="2938860"/>
                </a:cubicBezTo>
                <a:cubicBezTo>
                  <a:pt x="7783016" y="2940448"/>
                  <a:pt x="7783809" y="2940448"/>
                  <a:pt x="7789366" y="2938860"/>
                </a:cubicBezTo>
                <a:cubicBezTo>
                  <a:pt x="7789366" y="2930923"/>
                  <a:pt x="7788572" y="2924572"/>
                  <a:pt x="7786984" y="2919810"/>
                </a:cubicBezTo>
                <a:close/>
                <a:moveTo>
                  <a:pt x="6272510" y="2919810"/>
                </a:moveTo>
                <a:cubicBezTo>
                  <a:pt x="6281241" y="2919810"/>
                  <a:pt x="6292353" y="2925366"/>
                  <a:pt x="6305847" y="2936479"/>
                </a:cubicBezTo>
                <a:cubicBezTo>
                  <a:pt x="6307434" y="2938066"/>
                  <a:pt x="6307832" y="2940844"/>
                  <a:pt x="6307038" y="2944813"/>
                </a:cubicBezTo>
                <a:cubicBezTo>
                  <a:pt x="6304657" y="2959101"/>
                  <a:pt x="6303466" y="2968626"/>
                  <a:pt x="6303466" y="2973388"/>
                </a:cubicBezTo>
                <a:cubicBezTo>
                  <a:pt x="6303466" y="2987676"/>
                  <a:pt x="6303466" y="3000376"/>
                  <a:pt x="6303466" y="3011488"/>
                </a:cubicBezTo>
                <a:cubicBezTo>
                  <a:pt x="6302672" y="3022601"/>
                  <a:pt x="6299894" y="3030141"/>
                  <a:pt x="6295132" y="3034110"/>
                </a:cubicBezTo>
                <a:cubicBezTo>
                  <a:pt x="6291956" y="3037285"/>
                  <a:pt x="6288782" y="3037682"/>
                  <a:pt x="6285607" y="3035301"/>
                </a:cubicBezTo>
                <a:cubicBezTo>
                  <a:pt x="6284813" y="3034507"/>
                  <a:pt x="6283622" y="3033316"/>
                  <a:pt x="6282035" y="3031729"/>
                </a:cubicBezTo>
                <a:cubicBezTo>
                  <a:pt x="6278066" y="3026966"/>
                  <a:pt x="6275685" y="3022997"/>
                  <a:pt x="6274891" y="3019822"/>
                </a:cubicBezTo>
                <a:cubicBezTo>
                  <a:pt x="6272510" y="3016648"/>
                  <a:pt x="6272113" y="3012282"/>
                  <a:pt x="6273700" y="3006726"/>
                </a:cubicBezTo>
                <a:cubicBezTo>
                  <a:pt x="6274494" y="3002757"/>
                  <a:pt x="6274891" y="2984501"/>
                  <a:pt x="6274891" y="2951957"/>
                </a:cubicBezTo>
                <a:cubicBezTo>
                  <a:pt x="6274097" y="2941638"/>
                  <a:pt x="6272113" y="2932907"/>
                  <a:pt x="6268938" y="2925763"/>
                </a:cubicBezTo>
                <a:cubicBezTo>
                  <a:pt x="6267350" y="2922588"/>
                  <a:pt x="6268541" y="2920604"/>
                  <a:pt x="6272510" y="2919810"/>
                </a:cubicBezTo>
                <a:close/>
                <a:moveTo>
                  <a:pt x="4398466" y="2913857"/>
                </a:moveTo>
                <a:cubicBezTo>
                  <a:pt x="4390528" y="2914651"/>
                  <a:pt x="4382988" y="2915841"/>
                  <a:pt x="4375844" y="2917429"/>
                </a:cubicBezTo>
                <a:cubicBezTo>
                  <a:pt x="4375844" y="2925366"/>
                  <a:pt x="4375844" y="2932510"/>
                  <a:pt x="4375844" y="2938860"/>
                </a:cubicBezTo>
                <a:cubicBezTo>
                  <a:pt x="4375844" y="2940448"/>
                  <a:pt x="4375447" y="2942035"/>
                  <a:pt x="4374653" y="2943622"/>
                </a:cubicBezTo>
                <a:cubicBezTo>
                  <a:pt x="4379416" y="2943622"/>
                  <a:pt x="4386956" y="2942829"/>
                  <a:pt x="4397275" y="2941241"/>
                </a:cubicBezTo>
                <a:cubicBezTo>
                  <a:pt x="4390131" y="2942829"/>
                  <a:pt x="4391322" y="2942829"/>
                  <a:pt x="4400847" y="2941241"/>
                </a:cubicBezTo>
                <a:cubicBezTo>
                  <a:pt x="4400847" y="2927747"/>
                  <a:pt x="4400053" y="2918619"/>
                  <a:pt x="4398466" y="2913857"/>
                </a:cubicBezTo>
                <a:close/>
                <a:moveTo>
                  <a:pt x="7844134" y="2911476"/>
                </a:moveTo>
                <a:cubicBezTo>
                  <a:pt x="7836990" y="2912269"/>
                  <a:pt x="7827862" y="2913460"/>
                  <a:pt x="7816750" y="2915047"/>
                </a:cubicBezTo>
                <a:cubicBezTo>
                  <a:pt x="7825481" y="2919810"/>
                  <a:pt x="7828260" y="2924969"/>
                  <a:pt x="7825084" y="2930526"/>
                </a:cubicBezTo>
                <a:cubicBezTo>
                  <a:pt x="7825084" y="2930526"/>
                  <a:pt x="7825084" y="2930923"/>
                  <a:pt x="7825084" y="2931716"/>
                </a:cubicBezTo>
                <a:cubicBezTo>
                  <a:pt x="7824290" y="2932510"/>
                  <a:pt x="7823894" y="2933304"/>
                  <a:pt x="7823894" y="2934097"/>
                </a:cubicBezTo>
                <a:cubicBezTo>
                  <a:pt x="7832625" y="2933304"/>
                  <a:pt x="7839768" y="2935288"/>
                  <a:pt x="7845324" y="2940051"/>
                </a:cubicBezTo>
                <a:cubicBezTo>
                  <a:pt x="7846912" y="2931319"/>
                  <a:pt x="7847706" y="2923382"/>
                  <a:pt x="7847706" y="2916238"/>
                </a:cubicBezTo>
                <a:cubicBezTo>
                  <a:pt x="7848500" y="2913063"/>
                  <a:pt x="7847310" y="2911476"/>
                  <a:pt x="7844134" y="2911476"/>
                </a:cubicBezTo>
                <a:close/>
                <a:moveTo>
                  <a:pt x="5684341" y="2906713"/>
                </a:moveTo>
                <a:cubicBezTo>
                  <a:pt x="5675610" y="2907507"/>
                  <a:pt x="5664100" y="2909491"/>
                  <a:pt x="5649812" y="2912666"/>
                </a:cubicBezTo>
                <a:cubicBezTo>
                  <a:pt x="5650607" y="2915047"/>
                  <a:pt x="5651400" y="2919016"/>
                  <a:pt x="5652194" y="2924572"/>
                </a:cubicBezTo>
                <a:cubicBezTo>
                  <a:pt x="5653781" y="2928541"/>
                  <a:pt x="5654575" y="2931319"/>
                  <a:pt x="5654575" y="2932907"/>
                </a:cubicBezTo>
                <a:cubicBezTo>
                  <a:pt x="5657750" y="2932113"/>
                  <a:pt x="5662513" y="2931319"/>
                  <a:pt x="5668862" y="2930526"/>
                </a:cubicBezTo>
                <a:cubicBezTo>
                  <a:pt x="5675213" y="2928938"/>
                  <a:pt x="5679578" y="2928144"/>
                  <a:pt x="5681959" y="2928144"/>
                </a:cubicBezTo>
                <a:cubicBezTo>
                  <a:pt x="5681959" y="2924969"/>
                  <a:pt x="5683150" y="2920207"/>
                  <a:pt x="5685531" y="2913857"/>
                </a:cubicBezTo>
                <a:cubicBezTo>
                  <a:pt x="5686325" y="2911476"/>
                  <a:pt x="5686722" y="2909888"/>
                  <a:pt x="5686722" y="2909094"/>
                </a:cubicBezTo>
                <a:cubicBezTo>
                  <a:pt x="5687119" y="2907904"/>
                  <a:pt x="5687119" y="2907110"/>
                  <a:pt x="5686722" y="2906713"/>
                </a:cubicBezTo>
                <a:cubicBezTo>
                  <a:pt x="5686325" y="2906316"/>
                  <a:pt x="5685531" y="2906316"/>
                  <a:pt x="5684341" y="2906713"/>
                </a:cubicBezTo>
                <a:close/>
                <a:moveTo>
                  <a:pt x="1683844" y="2904332"/>
                </a:moveTo>
                <a:lnTo>
                  <a:pt x="1683594" y="2906575"/>
                </a:lnTo>
                <a:lnTo>
                  <a:pt x="1683546" y="2906713"/>
                </a:lnTo>
                <a:cubicBezTo>
                  <a:pt x="1683347" y="2907110"/>
                  <a:pt x="1683447" y="2906316"/>
                  <a:pt x="1683844" y="2904332"/>
                </a:cubicBezTo>
                <a:close/>
                <a:moveTo>
                  <a:pt x="8979990" y="2903141"/>
                </a:moveTo>
                <a:cubicBezTo>
                  <a:pt x="8976022" y="2903935"/>
                  <a:pt x="8968481" y="2905522"/>
                  <a:pt x="8957368" y="2907904"/>
                </a:cubicBezTo>
                <a:cubicBezTo>
                  <a:pt x="8943875" y="2910285"/>
                  <a:pt x="8933953" y="2912269"/>
                  <a:pt x="8927603" y="2913857"/>
                </a:cubicBezTo>
                <a:cubicBezTo>
                  <a:pt x="8927603" y="2921001"/>
                  <a:pt x="8927603" y="2928938"/>
                  <a:pt x="8927603" y="2937669"/>
                </a:cubicBezTo>
                <a:cubicBezTo>
                  <a:pt x="8943478" y="2934494"/>
                  <a:pt x="8961734" y="2929732"/>
                  <a:pt x="8982372" y="2923382"/>
                </a:cubicBezTo>
                <a:cubicBezTo>
                  <a:pt x="8983959" y="2915444"/>
                  <a:pt x="8985150" y="2910682"/>
                  <a:pt x="8985943" y="2909094"/>
                </a:cubicBezTo>
                <a:cubicBezTo>
                  <a:pt x="8987531" y="2905126"/>
                  <a:pt x="8985547" y="2903141"/>
                  <a:pt x="8979990" y="2903141"/>
                </a:cubicBezTo>
                <a:close/>
                <a:moveTo>
                  <a:pt x="7717630" y="2900462"/>
                </a:moveTo>
                <a:cubicBezTo>
                  <a:pt x="7720210" y="2900661"/>
                  <a:pt x="7723088" y="2901157"/>
                  <a:pt x="7726262" y="2901951"/>
                </a:cubicBezTo>
                <a:cubicBezTo>
                  <a:pt x="7731024" y="2902744"/>
                  <a:pt x="7734596" y="2906316"/>
                  <a:pt x="7736978" y="2912666"/>
                </a:cubicBezTo>
                <a:cubicBezTo>
                  <a:pt x="7739359" y="2917429"/>
                  <a:pt x="7738566" y="2920604"/>
                  <a:pt x="7734596" y="2922191"/>
                </a:cubicBezTo>
                <a:cubicBezTo>
                  <a:pt x="7727453" y="2924572"/>
                  <a:pt x="7719912" y="2926954"/>
                  <a:pt x="7711974" y="2929335"/>
                </a:cubicBezTo>
                <a:cubicBezTo>
                  <a:pt x="7713562" y="2929335"/>
                  <a:pt x="7714356" y="2929732"/>
                  <a:pt x="7714356" y="2930526"/>
                </a:cubicBezTo>
                <a:cubicBezTo>
                  <a:pt x="7716737" y="2932907"/>
                  <a:pt x="7717928" y="2935288"/>
                  <a:pt x="7717928" y="2937669"/>
                </a:cubicBezTo>
                <a:cubicBezTo>
                  <a:pt x="7717928" y="2938463"/>
                  <a:pt x="7717928" y="2938860"/>
                  <a:pt x="7717928" y="2938860"/>
                </a:cubicBezTo>
                <a:cubicBezTo>
                  <a:pt x="7717134" y="2942829"/>
                  <a:pt x="7715944" y="2950369"/>
                  <a:pt x="7714356" y="2961482"/>
                </a:cubicBezTo>
                <a:cubicBezTo>
                  <a:pt x="7715944" y="2960688"/>
                  <a:pt x="7716737" y="2960291"/>
                  <a:pt x="7716737" y="2960291"/>
                </a:cubicBezTo>
                <a:cubicBezTo>
                  <a:pt x="7723088" y="2958704"/>
                  <a:pt x="7727850" y="2958307"/>
                  <a:pt x="7731024" y="2959101"/>
                </a:cubicBezTo>
                <a:cubicBezTo>
                  <a:pt x="7733406" y="2959894"/>
                  <a:pt x="7735787" y="2961879"/>
                  <a:pt x="7738168" y="2965054"/>
                </a:cubicBezTo>
                <a:cubicBezTo>
                  <a:pt x="7738962" y="2966641"/>
                  <a:pt x="7739756" y="2967832"/>
                  <a:pt x="7740550" y="2968626"/>
                </a:cubicBezTo>
                <a:cubicBezTo>
                  <a:pt x="7744518" y="2974182"/>
                  <a:pt x="7742931" y="2978151"/>
                  <a:pt x="7735787" y="2980532"/>
                </a:cubicBezTo>
                <a:cubicBezTo>
                  <a:pt x="7728644" y="2982913"/>
                  <a:pt x="7721103" y="2984897"/>
                  <a:pt x="7713166" y="2986485"/>
                </a:cubicBezTo>
                <a:cubicBezTo>
                  <a:pt x="7713166" y="2999185"/>
                  <a:pt x="7713166" y="3010297"/>
                  <a:pt x="7713166" y="3019822"/>
                </a:cubicBezTo>
                <a:cubicBezTo>
                  <a:pt x="7725072" y="3015854"/>
                  <a:pt x="7735787" y="3012679"/>
                  <a:pt x="7745312" y="3010297"/>
                </a:cubicBezTo>
                <a:cubicBezTo>
                  <a:pt x="7748488" y="3008710"/>
                  <a:pt x="7750472" y="3008313"/>
                  <a:pt x="7751266" y="3009107"/>
                </a:cubicBezTo>
                <a:cubicBezTo>
                  <a:pt x="7752060" y="3010694"/>
                  <a:pt x="7750869" y="3012679"/>
                  <a:pt x="7747694" y="3015060"/>
                </a:cubicBezTo>
                <a:cubicBezTo>
                  <a:pt x="7734994" y="3025379"/>
                  <a:pt x="7719516" y="3036491"/>
                  <a:pt x="7701259" y="3048397"/>
                </a:cubicBezTo>
                <a:cubicBezTo>
                  <a:pt x="7698878" y="3049985"/>
                  <a:pt x="7696100" y="3051969"/>
                  <a:pt x="7692924" y="3054351"/>
                </a:cubicBezTo>
                <a:cubicBezTo>
                  <a:pt x="7684988" y="3059907"/>
                  <a:pt x="7677844" y="3065463"/>
                  <a:pt x="7671494" y="3071019"/>
                </a:cubicBezTo>
                <a:cubicBezTo>
                  <a:pt x="7667525" y="3074194"/>
                  <a:pt x="7663953" y="3074591"/>
                  <a:pt x="7660778" y="3072210"/>
                </a:cubicBezTo>
                <a:cubicBezTo>
                  <a:pt x="7650459" y="3063479"/>
                  <a:pt x="7644506" y="3055938"/>
                  <a:pt x="7642918" y="3049588"/>
                </a:cubicBezTo>
                <a:cubicBezTo>
                  <a:pt x="7641332" y="3042444"/>
                  <a:pt x="7642918" y="3038872"/>
                  <a:pt x="7647681" y="3038872"/>
                </a:cubicBezTo>
                <a:cubicBezTo>
                  <a:pt x="7651650" y="3038872"/>
                  <a:pt x="7661175" y="3036094"/>
                  <a:pt x="7676256" y="3030538"/>
                </a:cubicBezTo>
                <a:cubicBezTo>
                  <a:pt x="7675462" y="3031332"/>
                  <a:pt x="7676653" y="3030935"/>
                  <a:pt x="7679828" y="3029347"/>
                </a:cubicBezTo>
                <a:cubicBezTo>
                  <a:pt x="7680622" y="3028554"/>
                  <a:pt x="7681812" y="3028157"/>
                  <a:pt x="7683400" y="3028157"/>
                </a:cubicBezTo>
                <a:cubicBezTo>
                  <a:pt x="7684194" y="3027363"/>
                  <a:pt x="7684988" y="3026966"/>
                  <a:pt x="7685781" y="3026966"/>
                </a:cubicBezTo>
                <a:lnTo>
                  <a:pt x="7685781" y="2993629"/>
                </a:lnTo>
                <a:lnTo>
                  <a:pt x="7678637" y="2994819"/>
                </a:lnTo>
                <a:lnTo>
                  <a:pt x="7676256" y="2996010"/>
                </a:lnTo>
                <a:cubicBezTo>
                  <a:pt x="7673874" y="2996804"/>
                  <a:pt x="7670700" y="2996407"/>
                  <a:pt x="7666731" y="2994819"/>
                </a:cubicBezTo>
                <a:cubicBezTo>
                  <a:pt x="7665938" y="2994026"/>
                  <a:pt x="7665144" y="2993629"/>
                  <a:pt x="7664350" y="2993629"/>
                </a:cubicBezTo>
                <a:cubicBezTo>
                  <a:pt x="7661968" y="2992835"/>
                  <a:pt x="7659190" y="2990454"/>
                  <a:pt x="7656016" y="2986485"/>
                </a:cubicBezTo>
                <a:cubicBezTo>
                  <a:pt x="7655222" y="2985691"/>
                  <a:pt x="7654428" y="2984897"/>
                  <a:pt x="7653634" y="2984104"/>
                </a:cubicBezTo>
                <a:cubicBezTo>
                  <a:pt x="7649666" y="2979341"/>
                  <a:pt x="7650062" y="2976563"/>
                  <a:pt x="7654824" y="2975769"/>
                </a:cubicBezTo>
                <a:cubicBezTo>
                  <a:pt x="7664350" y="2974182"/>
                  <a:pt x="7674669" y="2972197"/>
                  <a:pt x="7685781" y="2969816"/>
                </a:cubicBezTo>
                <a:cubicBezTo>
                  <a:pt x="7685781" y="2956322"/>
                  <a:pt x="7684988" y="2944813"/>
                  <a:pt x="7683400" y="2935288"/>
                </a:cubicBezTo>
                <a:cubicBezTo>
                  <a:pt x="7683400" y="2935288"/>
                  <a:pt x="7683003" y="2935288"/>
                  <a:pt x="7682209" y="2935288"/>
                </a:cubicBezTo>
                <a:cubicBezTo>
                  <a:pt x="7677446" y="2936082"/>
                  <a:pt x="7672684" y="2935288"/>
                  <a:pt x="7667922" y="2932907"/>
                </a:cubicBezTo>
                <a:cubicBezTo>
                  <a:pt x="7667128" y="2932113"/>
                  <a:pt x="7665540" y="2930526"/>
                  <a:pt x="7663159" y="2928144"/>
                </a:cubicBezTo>
                <a:cubicBezTo>
                  <a:pt x="7658396" y="2924969"/>
                  <a:pt x="7655619" y="2922588"/>
                  <a:pt x="7654824" y="2921001"/>
                </a:cubicBezTo>
                <a:cubicBezTo>
                  <a:pt x="7653238" y="2918619"/>
                  <a:pt x="7652444" y="2917032"/>
                  <a:pt x="7652444" y="2916238"/>
                </a:cubicBezTo>
                <a:cubicBezTo>
                  <a:pt x="7653238" y="2915444"/>
                  <a:pt x="7654824" y="2914651"/>
                  <a:pt x="7657206" y="2913857"/>
                </a:cubicBezTo>
                <a:cubicBezTo>
                  <a:pt x="7661968" y="2913857"/>
                  <a:pt x="7670303" y="2912269"/>
                  <a:pt x="7682209" y="2909094"/>
                </a:cubicBezTo>
                <a:cubicBezTo>
                  <a:pt x="7685384" y="2908301"/>
                  <a:pt x="7687766" y="2907904"/>
                  <a:pt x="7689353" y="2907904"/>
                </a:cubicBezTo>
                <a:cubicBezTo>
                  <a:pt x="7695703" y="2904729"/>
                  <a:pt x="7702846" y="2902348"/>
                  <a:pt x="7710784" y="2900760"/>
                </a:cubicBezTo>
                <a:cubicBezTo>
                  <a:pt x="7712769" y="2900363"/>
                  <a:pt x="7715050" y="2900264"/>
                  <a:pt x="7717630" y="2900462"/>
                </a:cubicBezTo>
                <a:close/>
                <a:moveTo>
                  <a:pt x="1680271" y="2897188"/>
                </a:moveTo>
                <a:cubicBezTo>
                  <a:pt x="1674715" y="2897982"/>
                  <a:pt x="1663206" y="2899569"/>
                  <a:pt x="1645744" y="2901951"/>
                </a:cubicBezTo>
                <a:cubicBezTo>
                  <a:pt x="1636219" y="2902744"/>
                  <a:pt x="1629472" y="2903538"/>
                  <a:pt x="1625503" y="2904332"/>
                </a:cubicBezTo>
                <a:cubicBezTo>
                  <a:pt x="1624709" y="2909094"/>
                  <a:pt x="1623122" y="2916238"/>
                  <a:pt x="1620741" y="2925763"/>
                </a:cubicBezTo>
                <a:cubicBezTo>
                  <a:pt x="1631059" y="2924969"/>
                  <a:pt x="1644156" y="2923382"/>
                  <a:pt x="1660031" y="2921001"/>
                </a:cubicBezTo>
                <a:cubicBezTo>
                  <a:pt x="1661618" y="2921001"/>
                  <a:pt x="1665984" y="2920207"/>
                  <a:pt x="1673128" y="2918619"/>
                </a:cubicBezTo>
                <a:cubicBezTo>
                  <a:pt x="1677097" y="2917826"/>
                  <a:pt x="1680271" y="2917429"/>
                  <a:pt x="1682653" y="2917429"/>
                </a:cubicBezTo>
                <a:cubicBezTo>
                  <a:pt x="1682653" y="2916238"/>
                  <a:pt x="1682752" y="2914551"/>
                  <a:pt x="1682950" y="2912368"/>
                </a:cubicBezTo>
                <a:lnTo>
                  <a:pt x="1683594" y="2906575"/>
                </a:lnTo>
                <a:lnTo>
                  <a:pt x="1684066" y="2905225"/>
                </a:lnTo>
                <a:cubicBezTo>
                  <a:pt x="1684315" y="2904431"/>
                  <a:pt x="1684637" y="2903340"/>
                  <a:pt x="1685034" y="2901951"/>
                </a:cubicBezTo>
                <a:cubicBezTo>
                  <a:pt x="1686622" y="2898776"/>
                  <a:pt x="1685034" y="2897188"/>
                  <a:pt x="1680271" y="2897188"/>
                </a:cubicBezTo>
                <a:close/>
                <a:moveTo>
                  <a:pt x="7382172" y="2886472"/>
                </a:moveTo>
                <a:cubicBezTo>
                  <a:pt x="7397253" y="2888854"/>
                  <a:pt x="7409556" y="2892029"/>
                  <a:pt x="7419081" y="2895997"/>
                </a:cubicBezTo>
                <a:cubicBezTo>
                  <a:pt x="7436544" y="2904729"/>
                  <a:pt x="7438925" y="2918222"/>
                  <a:pt x="7426224" y="2936479"/>
                </a:cubicBezTo>
                <a:cubicBezTo>
                  <a:pt x="7419875" y="2941241"/>
                  <a:pt x="7413922" y="2941241"/>
                  <a:pt x="7408366" y="2936479"/>
                </a:cubicBezTo>
                <a:cubicBezTo>
                  <a:pt x="7398840" y="2923779"/>
                  <a:pt x="7388919" y="2908697"/>
                  <a:pt x="7378600" y="2891235"/>
                </a:cubicBezTo>
                <a:cubicBezTo>
                  <a:pt x="7377012" y="2888060"/>
                  <a:pt x="7378203" y="2886472"/>
                  <a:pt x="7382172" y="2886472"/>
                </a:cubicBezTo>
                <a:close/>
                <a:moveTo>
                  <a:pt x="7858124" y="2884984"/>
                </a:moveTo>
                <a:cubicBezTo>
                  <a:pt x="7860307" y="2885183"/>
                  <a:pt x="7862390" y="2886076"/>
                  <a:pt x="7864374" y="2887663"/>
                </a:cubicBezTo>
                <a:cubicBezTo>
                  <a:pt x="7877868" y="2894807"/>
                  <a:pt x="7886203" y="2901951"/>
                  <a:pt x="7889378" y="2909094"/>
                </a:cubicBezTo>
                <a:cubicBezTo>
                  <a:pt x="7891759" y="2913857"/>
                  <a:pt x="7891362" y="2917826"/>
                  <a:pt x="7888187" y="2921001"/>
                </a:cubicBezTo>
                <a:cubicBezTo>
                  <a:pt x="7879456" y="2943226"/>
                  <a:pt x="7872709" y="2965451"/>
                  <a:pt x="7867946" y="2987676"/>
                </a:cubicBezTo>
                <a:cubicBezTo>
                  <a:pt x="7866360" y="2997201"/>
                  <a:pt x="7862788" y="3003154"/>
                  <a:pt x="7857231" y="3005535"/>
                </a:cubicBezTo>
                <a:cubicBezTo>
                  <a:pt x="7852468" y="3007916"/>
                  <a:pt x="7848500" y="3007916"/>
                  <a:pt x="7845324" y="3005535"/>
                </a:cubicBezTo>
                <a:cubicBezTo>
                  <a:pt x="7841356" y="3001566"/>
                  <a:pt x="7839372" y="2997598"/>
                  <a:pt x="7839372" y="2993629"/>
                </a:cubicBezTo>
                <a:cubicBezTo>
                  <a:pt x="7837784" y="2993629"/>
                  <a:pt x="7835006" y="2993629"/>
                  <a:pt x="7831037" y="2993629"/>
                </a:cubicBezTo>
                <a:cubicBezTo>
                  <a:pt x="7826274" y="2994422"/>
                  <a:pt x="7822703" y="2994819"/>
                  <a:pt x="7820322" y="2994819"/>
                </a:cubicBezTo>
                <a:lnTo>
                  <a:pt x="7819131" y="3017441"/>
                </a:lnTo>
                <a:cubicBezTo>
                  <a:pt x="7822306" y="3017441"/>
                  <a:pt x="7826274" y="3016648"/>
                  <a:pt x="7831037" y="3015060"/>
                </a:cubicBezTo>
                <a:cubicBezTo>
                  <a:pt x="7830244" y="3015854"/>
                  <a:pt x="7831037" y="3015854"/>
                  <a:pt x="7833418" y="3015060"/>
                </a:cubicBezTo>
                <a:cubicBezTo>
                  <a:pt x="7839768" y="3013472"/>
                  <a:pt x="7844531" y="3013869"/>
                  <a:pt x="7847706" y="3016251"/>
                </a:cubicBezTo>
                <a:cubicBezTo>
                  <a:pt x="7853262" y="3019426"/>
                  <a:pt x="7857231" y="3023394"/>
                  <a:pt x="7859612" y="3028157"/>
                </a:cubicBezTo>
                <a:cubicBezTo>
                  <a:pt x="7861994" y="3034507"/>
                  <a:pt x="7858422" y="3038476"/>
                  <a:pt x="7848896" y="3040063"/>
                </a:cubicBezTo>
                <a:cubicBezTo>
                  <a:pt x="7845722" y="3040857"/>
                  <a:pt x="7840959" y="3041254"/>
                  <a:pt x="7834609" y="3041254"/>
                </a:cubicBezTo>
                <a:cubicBezTo>
                  <a:pt x="7827466" y="3042047"/>
                  <a:pt x="7822306" y="3042444"/>
                  <a:pt x="7819131" y="3042444"/>
                </a:cubicBezTo>
                <a:cubicBezTo>
                  <a:pt x="7819131" y="3045619"/>
                  <a:pt x="7818734" y="3049588"/>
                  <a:pt x="7817940" y="3054351"/>
                </a:cubicBezTo>
                <a:cubicBezTo>
                  <a:pt x="7817940" y="3059113"/>
                  <a:pt x="7817940" y="3062288"/>
                  <a:pt x="7817940" y="3063876"/>
                </a:cubicBezTo>
                <a:cubicBezTo>
                  <a:pt x="7820322" y="3063876"/>
                  <a:pt x="7822703" y="3063479"/>
                  <a:pt x="7825084" y="3062685"/>
                </a:cubicBezTo>
                <a:cubicBezTo>
                  <a:pt x="7837784" y="3062685"/>
                  <a:pt x="7850087" y="3061097"/>
                  <a:pt x="7861994" y="3057922"/>
                </a:cubicBezTo>
                <a:cubicBezTo>
                  <a:pt x="7873106" y="3057922"/>
                  <a:pt x="7879853" y="3058319"/>
                  <a:pt x="7882234" y="3059113"/>
                </a:cubicBezTo>
                <a:cubicBezTo>
                  <a:pt x="7893346" y="3063876"/>
                  <a:pt x="7900490" y="3070226"/>
                  <a:pt x="7903666" y="3078163"/>
                </a:cubicBezTo>
                <a:cubicBezTo>
                  <a:pt x="7906046" y="3083719"/>
                  <a:pt x="7906444" y="3087291"/>
                  <a:pt x="7904856" y="3088879"/>
                </a:cubicBezTo>
                <a:cubicBezTo>
                  <a:pt x="7903269" y="3091260"/>
                  <a:pt x="7899300" y="3092054"/>
                  <a:pt x="7892950" y="3091260"/>
                </a:cubicBezTo>
                <a:cubicBezTo>
                  <a:pt x="7871518" y="3088879"/>
                  <a:pt x="7843340" y="3087688"/>
                  <a:pt x="7808416" y="3087688"/>
                </a:cubicBezTo>
                <a:cubicBezTo>
                  <a:pt x="7790160" y="3087688"/>
                  <a:pt x="7765156" y="3090069"/>
                  <a:pt x="7733406" y="3094832"/>
                </a:cubicBezTo>
                <a:cubicBezTo>
                  <a:pt x="7728644" y="3095626"/>
                  <a:pt x="7724278" y="3094832"/>
                  <a:pt x="7720309" y="3092451"/>
                </a:cubicBezTo>
                <a:cubicBezTo>
                  <a:pt x="7715546" y="3090069"/>
                  <a:pt x="7710784" y="3084910"/>
                  <a:pt x="7706022" y="3076972"/>
                </a:cubicBezTo>
                <a:cubicBezTo>
                  <a:pt x="7705228" y="3073798"/>
                  <a:pt x="7704831" y="3071813"/>
                  <a:pt x="7704831" y="3071019"/>
                </a:cubicBezTo>
                <a:cubicBezTo>
                  <a:pt x="7705625" y="3070226"/>
                  <a:pt x="7707212" y="3069829"/>
                  <a:pt x="7709594" y="3069829"/>
                </a:cubicBezTo>
                <a:cubicBezTo>
                  <a:pt x="7719912" y="3069829"/>
                  <a:pt x="7733803" y="3069035"/>
                  <a:pt x="7751266" y="3067447"/>
                </a:cubicBezTo>
                <a:cubicBezTo>
                  <a:pt x="7763172" y="3067447"/>
                  <a:pt x="7775872" y="3066654"/>
                  <a:pt x="7789366" y="3065066"/>
                </a:cubicBezTo>
                <a:cubicBezTo>
                  <a:pt x="7789366" y="3059510"/>
                  <a:pt x="7789366" y="3052763"/>
                  <a:pt x="7789366" y="3044826"/>
                </a:cubicBezTo>
                <a:cubicBezTo>
                  <a:pt x="7787778" y="3044826"/>
                  <a:pt x="7785397" y="3044826"/>
                  <a:pt x="7782222" y="3044826"/>
                </a:cubicBezTo>
                <a:cubicBezTo>
                  <a:pt x="7779046" y="3045619"/>
                  <a:pt x="7776666" y="3046016"/>
                  <a:pt x="7775078" y="3046016"/>
                </a:cubicBezTo>
                <a:cubicBezTo>
                  <a:pt x="7769522" y="3046810"/>
                  <a:pt x="7765553" y="3046016"/>
                  <a:pt x="7763172" y="3043635"/>
                </a:cubicBezTo>
                <a:cubicBezTo>
                  <a:pt x="7759996" y="3041254"/>
                  <a:pt x="7756028" y="3037682"/>
                  <a:pt x="7751266" y="3032919"/>
                </a:cubicBezTo>
                <a:cubicBezTo>
                  <a:pt x="7748090" y="3028157"/>
                  <a:pt x="7749678" y="3024982"/>
                  <a:pt x="7756028" y="3023394"/>
                </a:cubicBezTo>
                <a:cubicBezTo>
                  <a:pt x="7766347" y="3023394"/>
                  <a:pt x="7777459" y="3022601"/>
                  <a:pt x="7789366" y="3021013"/>
                </a:cubicBezTo>
                <a:lnTo>
                  <a:pt x="7789366" y="2997201"/>
                </a:lnTo>
                <a:cubicBezTo>
                  <a:pt x="7784603" y="2997201"/>
                  <a:pt x="7779840" y="2997201"/>
                  <a:pt x="7775078" y="2997201"/>
                </a:cubicBezTo>
                <a:cubicBezTo>
                  <a:pt x="7775078" y="2997994"/>
                  <a:pt x="7774682" y="2999185"/>
                  <a:pt x="7773887" y="3000772"/>
                </a:cubicBezTo>
                <a:cubicBezTo>
                  <a:pt x="7773887" y="3002360"/>
                  <a:pt x="7773887" y="3003154"/>
                  <a:pt x="7773887" y="3003154"/>
                </a:cubicBezTo>
                <a:cubicBezTo>
                  <a:pt x="7772300" y="3007123"/>
                  <a:pt x="7767934" y="3007519"/>
                  <a:pt x="7760790" y="3004344"/>
                </a:cubicBezTo>
                <a:cubicBezTo>
                  <a:pt x="7754440" y="3001169"/>
                  <a:pt x="7750869" y="2993629"/>
                  <a:pt x="7750074" y="2981722"/>
                </a:cubicBezTo>
                <a:cubicBezTo>
                  <a:pt x="7747694" y="2943622"/>
                  <a:pt x="7743725" y="2917032"/>
                  <a:pt x="7738168" y="2901951"/>
                </a:cubicBezTo>
                <a:cubicBezTo>
                  <a:pt x="7736582" y="2898776"/>
                  <a:pt x="7736184" y="2896791"/>
                  <a:pt x="7736978" y="2895997"/>
                </a:cubicBezTo>
                <a:cubicBezTo>
                  <a:pt x="7737772" y="2895204"/>
                  <a:pt x="7739756" y="2895204"/>
                  <a:pt x="7742931" y="2895997"/>
                </a:cubicBezTo>
                <a:cubicBezTo>
                  <a:pt x="7752456" y="2896791"/>
                  <a:pt x="7759600" y="2898379"/>
                  <a:pt x="7764362" y="2900760"/>
                </a:cubicBezTo>
                <a:lnTo>
                  <a:pt x="7800630" y="2896730"/>
                </a:lnTo>
                <a:lnTo>
                  <a:pt x="7814368" y="2894807"/>
                </a:lnTo>
                <a:cubicBezTo>
                  <a:pt x="7829450" y="2892426"/>
                  <a:pt x="7841753" y="2889647"/>
                  <a:pt x="7851278" y="2886472"/>
                </a:cubicBezTo>
                <a:cubicBezTo>
                  <a:pt x="7853659" y="2885282"/>
                  <a:pt x="7855942" y="2884786"/>
                  <a:pt x="7858124" y="2884984"/>
                </a:cubicBezTo>
                <a:close/>
                <a:moveTo>
                  <a:pt x="8662093" y="2884091"/>
                </a:moveTo>
                <a:cubicBezTo>
                  <a:pt x="8676381" y="2889647"/>
                  <a:pt x="8688287" y="2899569"/>
                  <a:pt x="8697812" y="2913857"/>
                </a:cubicBezTo>
                <a:cubicBezTo>
                  <a:pt x="8701781" y="2917826"/>
                  <a:pt x="8701781" y="2922191"/>
                  <a:pt x="8697812" y="2926954"/>
                </a:cubicBezTo>
                <a:cubicBezTo>
                  <a:pt x="8697019" y="2928541"/>
                  <a:pt x="8695431" y="2930923"/>
                  <a:pt x="8693050" y="2934097"/>
                </a:cubicBezTo>
                <a:cubicBezTo>
                  <a:pt x="8691463" y="2938066"/>
                  <a:pt x="8687891" y="2944813"/>
                  <a:pt x="8682334" y="2954338"/>
                </a:cubicBezTo>
                <a:cubicBezTo>
                  <a:pt x="8681540" y="2956719"/>
                  <a:pt x="8680350" y="2958704"/>
                  <a:pt x="8678762" y="2960291"/>
                </a:cubicBezTo>
                <a:cubicBezTo>
                  <a:pt x="8711306" y="3012679"/>
                  <a:pt x="8759725" y="3053160"/>
                  <a:pt x="8824018" y="3081735"/>
                </a:cubicBezTo>
                <a:cubicBezTo>
                  <a:pt x="8828781" y="3084116"/>
                  <a:pt x="8831162" y="3086101"/>
                  <a:pt x="8831162" y="3087688"/>
                </a:cubicBezTo>
                <a:cubicBezTo>
                  <a:pt x="8831162" y="3089276"/>
                  <a:pt x="8828781" y="3090466"/>
                  <a:pt x="8824018" y="3091260"/>
                </a:cubicBezTo>
                <a:cubicBezTo>
                  <a:pt x="8807350" y="3094435"/>
                  <a:pt x="8787109" y="3096816"/>
                  <a:pt x="8763297" y="3098404"/>
                </a:cubicBezTo>
                <a:cubicBezTo>
                  <a:pt x="8752978" y="3099991"/>
                  <a:pt x="8744644" y="3097610"/>
                  <a:pt x="8738293" y="3091260"/>
                </a:cubicBezTo>
                <a:cubicBezTo>
                  <a:pt x="8709718" y="3065860"/>
                  <a:pt x="8687891" y="3036094"/>
                  <a:pt x="8672809" y="3001963"/>
                </a:cubicBezTo>
                <a:cubicBezTo>
                  <a:pt x="8672015" y="2998788"/>
                  <a:pt x="8669634" y="2993232"/>
                  <a:pt x="8665665" y="2985294"/>
                </a:cubicBezTo>
                <a:cubicBezTo>
                  <a:pt x="8651378" y="3010694"/>
                  <a:pt x="8634709" y="3033713"/>
                  <a:pt x="8615659" y="3054351"/>
                </a:cubicBezTo>
                <a:cubicBezTo>
                  <a:pt x="8598990" y="3071019"/>
                  <a:pt x="8576368" y="3083719"/>
                  <a:pt x="8547793" y="3092451"/>
                </a:cubicBezTo>
                <a:cubicBezTo>
                  <a:pt x="8545412" y="3093244"/>
                  <a:pt x="8543825" y="3093244"/>
                  <a:pt x="8543031" y="3092451"/>
                </a:cubicBezTo>
                <a:cubicBezTo>
                  <a:pt x="8543031" y="3091657"/>
                  <a:pt x="8544222" y="3090466"/>
                  <a:pt x="8546603" y="3088879"/>
                </a:cubicBezTo>
                <a:cubicBezTo>
                  <a:pt x="8589465" y="3055541"/>
                  <a:pt x="8623200" y="3005138"/>
                  <a:pt x="8647806" y="2937669"/>
                </a:cubicBezTo>
                <a:cubicBezTo>
                  <a:pt x="8654156" y="2922588"/>
                  <a:pt x="8656140" y="2906713"/>
                  <a:pt x="8653759" y="2890044"/>
                </a:cubicBezTo>
                <a:cubicBezTo>
                  <a:pt x="8653759" y="2885282"/>
                  <a:pt x="8656537" y="2883298"/>
                  <a:pt x="8662093" y="2884091"/>
                </a:cubicBezTo>
                <a:close/>
                <a:moveTo>
                  <a:pt x="6633269" y="2884091"/>
                </a:moveTo>
                <a:cubicBezTo>
                  <a:pt x="6644381" y="2887266"/>
                  <a:pt x="6652716" y="2893219"/>
                  <a:pt x="6658272" y="2901951"/>
                </a:cubicBezTo>
                <a:cubicBezTo>
                  <a:pt x="6659859" y="2905919"/>
                  <a:pt x="6658669" y="2908697"/>
                  <a:pt x="6654700" y="2910285"/>
                </a:cubicBezTo>
                <a:cubicBezTo>
                  <a:pt x="6653906" y="2911079"/>
                  <a:pt x="6651922" y="2911873"/>
                  <a:pt x="6648747" y="2912666"/>
                </a:cubicBezTo>
                <a:cubicBezTo>
                  <a:pt x="6642397" y="2915047"/>
                  <a:pt x="6637635" y="2917032"/>
                  <a:pt x="6634459" y="2918619"/>
                </a:cubicBezTo>
                <a:cubicBezTo>
                  <a:pt x="6624934" y="2921794"/>
                  <a:pt x="6613425" y="2924969"/>
                  <a:pt x="6599931" y="2928144"/>
                </a:cubicBezTo>
                <a:cubicBezTo>
                  <a:pt x="6600725" y="2929732"/>
                  <a:pt x="6601122" y="2931716"/>
                  <a:pt x="6601122" y="2934097"/>
                </a:cubicBezTo>
                <a:cubicBezTo>
                  <a:pt x="6601122" y="2940448"/>
                  <a:pt x="6600328" y="2952354"/>
                  <a:pt x="6598741" y="2969816"/>
                </a:cubicBezTo>
                <a:cubicBezTo>
                  <a:pt x="6600328" y="2957116"/>
                  <a:pt x="6600328" y="2958704"/>
                  <a:pt x="6598741" y="2974579"/>
                </a:cubicBezTo>
                <a:cubicBezTo>
                  <a:pt x="6619378" y="2969816"/>
                  <a:pt x="6637238" y="2965054"/>
                  <a:pt x="6652319" y="2960291"/>
                </a:cubicBezTo>
                <a:cubicBezTo>
                  <a:pt x="6658669" y="2957910"/>
                  <a:pt x="6664622" y="2957910"/>
                  <a:pt x="6670178" y="2960291"/>
                </a:cubicBezTo>
                <a:cubicBezTo>
                  <a:pt x="6676528" y="2961879"/>
                  <a:pt x="6682084" y="2965847"/>
                  <a:pt x="6686847" y="2972197"/>
                </a:cubicBezTo>
                <a:cubicBezTo>
                  <a:pt x="6690022" y="2977754"/>
                  <a:pt x="6689228" y="2982119"/>
                  <a:pt x="6684466" y="2985294"/>
                </a:cubicBezTo>
                <a:cubicBezTo>
                  <a:pt x="6678909" y="2986088"/>
                  <a:pt x="6669782" y="2987279"/>
                  <a:pt x="6657081" y="2988866"/>
                </a:cubicBezTo>
                <a:cubicBezTo>
                  <a:pt x="6649937" y="2989660"/>
                  <a:pt x="6644381" y="2990454"/>
                  <a:pt x="6640412" y="2991247"/>
                </a:cubicBezTo>
                <a:lnTo>
                  <a:pt x="6642794" y="2992438"/>
                </a:lnTo>
                <a:cubicBezTo>
                  <a:pt x="6645175" y="2996407"/>
                  <a:pt x="6645572" y="3000772"/>
                  <a:pt x="6643984" y="3005535"/>
                </a:cubicBezTo>
                <a:cubicBezTo>
                  <a:pt x="6643984" y="3007123"/>
                  <a:pt x="6643984" y="3009504"/>
                  <a:pt x="6643984" y="3012679"/>
                </a:cubicBezTo>
                <a:cubicBezTo>
                  <a:pt x="6643191" y="3017441"/>
                  <a:pt x="6642794" y="3021013"/>
                  <a:pt x="6642794" y="3023394"/>
                </a:cubicBezTo>
                <a:cubicBezTo>
                  <a:pt x="6642794" y="3039269"/>
                  <a:pt x="6642397" y="3053557"/>
                  <a:pt x="6641603" y="3066257"/>
                </a:cubicBezTo>
                <a:cubicBezTo>
                  <a:pt x="6640016" y="3096419"/>
                  <a:pt x="6636047" y="3117454"/>
                  <a:pt x="6629697" y="3129360"/>
                </a:cubicBezTo>
                <a:cubicBezTo>
                  <a:pt x="6629697" y="3130948"/>
                  <a:pt x="6629300" y="3131741"/>
                  <a:pt x="6628506" y="3131741"/>
                </a:cubicBezTo>
                <a:cubicBezTo>
                  <a:pt x="6627713" y="3131741"/>
                  <a:pt x="6626919" y="3130948"/>
                  <a:pt x="6626125" y="3129360"/>
                </a:cubicBezTo>
                <a:cubicBezTo>
                  <a:pt x="6621362" y="3115072"/>
                  <a:pt x="6618585" y="3096816"/>
                  <a:pt x="6617791" y="3074591"/>
                </a:cubicBezTo>
                <a:cubicBezTo>
                  <a:pt x="6616997" y="3060304"/>
                  <a:pt x="6616600" y="3041651"/>
                  <a:pt x="6616600" y="3018632"/>
                </a:cubicBezTo>
                <a:cubicBezTo>
                  <a:pt x="6616600" y="3009107"/>
                  <a:pt x="6615806" y="3000772"/>
                  <a:pt x="6614219" y="2993629"/>
                </a:cubicBezTo>
                <a:cubicBezTo>
                  <a:pt x="6613425" y="2993629"/>
                  <a:pt x="6611837" y="2993629"/>
                  <a:pt x="6609456" y="2993629"/>
                </a:cubicBezTo>
                <a:cubicBezTo>
                  <a:pt x="6607075" y="2994422"/>
                  <a:pt x="6605091" y="2994819"/>
                  <a:pt x="6603503" y="2994819"/>
                </a:cubicBezTo>
                <a:cubicBezTo>
                  <a:pt x="6601122" y="2994819"/>
                  <a:pt x="6598741" y="2994422"/>
                  <a:pt x="6596359" y="2993629"/>
                </a:cubicBezTo>
                <a:cubicBezTo>
                  <a:pt x="6592391" y="3038872"/>
                  <a:pt x="6571356" y="3073798"/>
                  <a:pt x="6533256" y="3098404"/>
                </a:cubicBezTo>
                <a:cubicBezTo>
                  <a:pt x="6531669" y="3099197"/>
                  <a:pt x="6530081" y="3099197"/>
                  <a:pt x="6528494" y="3098404"/>
                </a:cubicBezTo>
                <a:cubicBezTo>
                  <a:pt x="6527700" y="3096816"/>
                  <a:pt x="6527700" y="3095229"/>
                  <a:pt x="6528494" y="3093641"/>
                </a:cubicBezTo>
                <a:cubicBezTo>
                  <a:pt x="6556275" y="3061097"/>
                  <a:pt x="6570166" y="3016251"/>
                  <a:pt x="6570166" y="2959101"/>
                </a:cubicBezTo>
                <a:cubicBezTo>
                  <a:pt x="6570960" y="2946401"/>
                  <a:pt x="6568975" y="2935685"/>
                  <a:pt x="6564212" y="2926954"/>
                </a:cubicBezTo>
                <a:cubicBezTo>
                  <a:pt x="6560244" y="2920604"/>
                  <a:pt x="6562625" y="2917032"/>
                  <a:pt x="6571356" y="2916238"/>
                </a:cubicBezTo>
                <a:cubicBezTo>
                  <a:pt x="6572944" y="2916238"/>
                  <a:pt x="6575722" y="2916635"/>
                  <a:pt x="6579691" y="2917429"/>
                </a:cubicBezTo>
                <a:cubicBezTo>
                  <a:pt x="6583659" y="2918222"/>
                  <a:pt x="6586438" y="2919016"/>
                  <a:pt x="6588025" y="2919810"/>
                </a:cubicBezTo>
                <a:cubicBezTo>
                  <a:pt x="6594375" y="2915047"/>
                  <a:pt x="6601916" y="2908301"/>
                  <a:pt x="6610647" y="2899569"/>
                </a:cubicBezTo>
                <a:cubicBezTo>
                  <a:pt x="6616203" y="2894013"/>
                  <a:pt x="6619775" y="2890044"/>
                  <a:pt x="6621362" y="2887663"/>
                </a:cubicBezTo>
                <a:cubicBezTo>
                  <a:pt x="6623744" y="2884488"/>
                  <a:pt x="6627713" y="2883298"/>
                  <a:pt x="6633269" y="2884091"/>
                </a:cubicBezTo>
                <a:close/>
                <a:moveTo>
                  <a:pt x="5275956" y="2882901"/>
                </a:moveTo>
                <a:cubicBezTo>
                  <a:pt x="5283100" y="2885282"/>
                  <a:pt x="5291038" y="2889251"/>
                  <a:pt x="5299769" y="2894807"/>
                </a:cubicBezTo>
                <a:cubicBezTo>
                  <a:pt x="5307707" y="2900363"/>
                  <a:pt x="5310485" y="2907110"/>
                  <a:pt x="5308104" y="2915047"/>
                </a:cubicBezTo>
                <a:cubicBezTo>
                  <a:pt x="5304135" y="2924572"/>
                  <a:pt x="5301356" y="2932907"/>
                  <a:pt x="5299769" y="2940051"/>
                </a:cubicBezTo>
                <a:cubicBezTo>
                  <a:pt x="5299769" y="2940844"/>
                  <a:pt x="5299372" y="2942432"/>
                  <a:pt x="5298578" y="2944813"/>
                </a:cubicBezTo>
                <a:cubicBezTo>
                  <a:pt x="5298578" y="2947194"/>
                  <a:pt x="5298182" y="2948782"/>
                  <a:pt x="5297387" y="2949576"/>
                </a:cubicBezTo>
                <a:cubicBezTo>
                  <a:pt x="5298182" y="2949576"/>
                  <a:pt x="5298975" y="2949576"/>
                  <a:pt x="5299769" y="2949576"/>
                </a:cubicBezTo>
                <a:cubicBezTo>
                  <a:pt x="5305325" y="2947988"/>
                  <a:pt x="5309294" y="2946401"/>
                  <a:pt x="5311675" y="2944813"/>
                </a:cubicBezTo>
                <a:cubicBezTo>
                  <a:pt x="5316437" y="2943226"/>
                  <a:pt x="5320406" y="2943622"/>
                  <a:pt x="5323581" y="2946004"/>
                </a:cubicBezTo>
                <a:cubicBezTo>
                  <a:pt x="5332313" y="2953147"/>
                  <a:pt x="5338266" y="2960291"/>
                  <a:pt x="5341441" y="2967435"/>
                </a:cubicBezTo>
                <a:cubicBezTo>
                  <a:pt x="5347791" y="2967435"/>
                  <a:pt x="5353347" y="2968626"/>
                  <a:pt x="5358109" y="2971007"/>
                </a:cubicBezTo>
                <a:cubicBezTo>
                  <a:pt x="5362078" y="2970213"/>
                  <a:pt x="5368031" y="2969023"/>
                  <a:pt x="5375969" y="2967435"/>
                </a:cubicBezTo>
                <a:cubicBezTo>
                  <a:pt x="5384700" y="2965847"/>
                  <a:pt x="5390653" y="2965054"/>
                  <a:pt x="5393828" y="2965054"/>
                </a:cubicBezTo>
                <a:cubicBezTo>
                  <a:pt x="5403353" y="2964260"/>
                  <a:pt x="5411687" y="2961879"/>
                  <a:pt x="5418831" y="2957910"/>
                </a:cubicBezTo>
                <a:cubicBezTo>
                  <a:pt x="5422800" y="2955529"/>
                  <a:pt x="5427166" y="2955926"/>
                  <a:pt x="5431928" y="2959101"/>
                </a:cubicBezTo>
                <a:cubicBezTo>
                  <a:pt x="5439072" y="2963863"/>
                  <a:pt x="5446613" y="2970610"/>
                  <a:pt x="5454550" y="2979341"/>
                </a:cubicBezTo>
                <a:cubicBezTo>
                  <a:pt x="5458519" y="2983310"/>
                  <a:pt x="5458519" y="2987279"/>
                  <a:pt x="5454550" y="2991247"/>
                </a:cubicBezTo>
                <a:cubicBezTo>
                  <a:pt x="5447406" y="3001566"/>
                  <a:pt x="5440659" y="3014663"/>
                  <a:pt x="5434309" y="3030538"/>
                </a:cubicBezTo>
                <a:cubicBezTo>
                  <a:pt x="5438278" y="3032919"/>
                  <a:pt x="5440262" y="3036491"/>
                  <a:pt x="5440262" y="3041254"/>
                </a:cubicBezTo>
                <a:cubicBezTo>
                  <a:pt x="5442644" y="3047604"/>
                  <a:pt x="5441057" y="3051176"/>
                  <a:pt x="5435500" y="3051969"/>
                </a:cubicBezTo>
                <a:cubicBezTo>
                  <a:pt x="5417244" y="3054351"/>
                  <a:pt x="5397003" y="3056335"/>
                  <a:pt x="5374778" y="3057922"/>
                </a:cubicBezTo>
                <a:cubicBezTo>
                  <a:pt x="5374778" y="3060304"/>
                  <a:pt x="5374778" y="3061891"/>
                  <a:pt x="5374778" y="3062685"/>
                </a:cubicBezTo>
                <a:cubicBezTo>
                  <a:pt x="5374778" y="3071416"/>
                  <a:pt x="5370016" y="3075385"/>
                  <a:pt x="5360491" y="3074591"/>
                </a:cubicBezTo>
                <a:cubicBezTo>
                  <a:pt x="5350172" y="3069829"/>
                  <a:pt x="5345012" y="3059113"/>
                  <a:pt x="5345012" y="3042444"/>
                </a:cubicBezTo>
                <a:cubicBezTo>
                  <a:pt x="5345012" y="3027363"/>
                  <a:pt x="5342631" y="3008710"/>
                  <a:pt x="5337869" y="2986485"/>
                </a:cubicBezTo>
                <a:cubicBezTo>
                  <a:pt x="5337075" y="2988866"/>
                  <a:pt x="5335884" y="2992438"/>
                  <a:pt x="5334297" y="2997201"/>
                </a:cubicBezTo>
                <a:cubicBezTo>
                  <a:pt x="5333503" y="3002757"/>
                  <a:pt x="5331916" y="3010694"/>
                  <a:pt x="5329534" y="3021013"/>
                </a:cubicBezTo>
                <a:cubicBezTo>
                  <a:pt x="5327153" y="3033713"/>
                  <a:pt x="5325169" y="3043635"/>
                  <a:pt x="5323581" y="3050779"/>
                </a:cubicBezTo>
                <a:cubicBezTo>
                  <a:pt x="5316437" y="3081735"/>
                  <a:pt x="5303738" y="3097610"/>
                  <a:pt x="5285481" y="3098404"/>
                </a:cubicBezTo>
                <a:cubicBezTo>
                  <a:pt x="5281513" y="3097610"/>
                  <a:pt x="5278337" y="3094435"/>
                  <a:pt x="5275956" y="3088879"/>
                </a:cubicBezTo>
                <a:cubicBezTo>
                  <a:pt x="5271988" y="3078560"/>
                  <a:pt x="5265241" y="3067051"/>
                  <a:pt x="5255716" y="3054351"/>
                </a:cubicBezTo>
                <a:cubicBezTo>
                  <a:pt x="5255716" y="3053557"/>
                  <a:pt x="5255319" y="3053160"/>
                  <a:pt x="5254525" y="3053160"/>
                </a:cubicBezTo>
                <a:cubicBezTo>
                  <a:pt x="5241032" y="3071416"/>
                  <a:pt x="5224363" y="3085704"/>
                  <a:pt x="5204519" y="3096022"/>
                </a:cubicBezTo>
                <a:cubicBezTo>
                  <a:pt x="5199756" y="3098404"/>
                  <a:pt x="5197375" y="3099197"/>
                  <a:pt x="5197375" y="3098404"/>
                </a:cubicBezTo>
                <a:cubicBezTo>
                  <a:pt x="5197375" y="3097610"/>
                  <a:pt x="5198963" y="3095229"/>
                  <a:pt x="5202137" y="3091260"/>
                </a:cubicBezTo>
                <a:cubicBezTo>
                  <a:pt x="5230712" y="3053954"/>
                  <a:pt x="5249762" y="3017044"/>
                  <a:pt x="5259287" y="2980532"/>
                </a:cubicBezTo>
                <a:cubicBezTo>
                  <a:pt x="5256906" y="2981326"/>
                  <a:pt x="5252938" y="2982516"/>
                  <a:pt x="5247381" y="2984104"/>
                </a:cubicBezTo>
                <a:cubicBezTo>
                  <a:pt x="5244206" y="2984897"/>
                  <a:pt x="5242222" y="2985294"/>
                  <a:pt x="5241428" y="2985294"/>
                </a:cubicBezTo>
                <a:cubicBezTo>
                  <a:pt x="5237460" y="2986882"/>
                  <a:pt x="5234284" y="2987279"/>
                  <a:pt x="5231903" y="2986485"/>
                </a:cubicBezTo>
                <a:cubicBezTo>
                  <a:pt x="5225553" y="2981722"/>
                  <a:pt x="5219997" y="2976960"/>
                  <a:pt x="5215234" y="2972197"/>
                </a:cubicBezTo>
                <a:cubicBezTo>
                  <a:pt x="5212059" y="2967435"/>
                  <a:pt x="5213250" y="2964657"/>
                  <a:pt x="5218806" y="2963863"/>
                </a:cubicBezTo>
                <a:cubicBezTo>
                  <a:pt x="5234681" y="2961482"/>
                  <a:pt x="5249762" y="2959101"/>
                  <a:pt x="5264050" y="2956719"/>
                </a:cubicBezTo>
                <a:cubicBezTo>
                  <a:pt x="5266431" y="2945607"/>
                  <a:pt x="5268416" y="2934097"/>
                  <a:pt x="5270003" y="2922191"/>
                </a:cubicBezTo>
                <a:cubicBezTo>
                  <a:pt x="5272384" y="2908697"/>
                  <a:pt x="5271988" y="2897585"/>
                  <a:pt x="5268812" y="2888854"/>
                </a:cubicBezTo>
                <a:cubicBezTo>
                  <a:pt x="5268019" y="2884091"/>
                  <a:pt x="5270400" y="2882107"/>
                  <a:pt x="5275956" y="2882901"/>
                </a:cubicBezTo>
                <a:close/>
                <a:moveTo>
                  <a:pt x="5592663" y="2882008"/>
                </a:moveTo>
                <a:cubicBezTo>
                  <a:pt x="5595044" y="2882206"/>
                  <a:pt x="5597425" y="2883298"/>
                  <a:pt x="5599806" y="2885282"/>
                </a:cubicBezTo>
                <a:cubicBezTo>
                  <a:pt x="5600600" y="2886076"/>
                  <a:pt x="5601791" y="2887266"/>
                  <a:pt x="5603378" y="2888854"/>
                </a:cubicBezTo>
                <a:cubicBezTo>
                  <a:pt x="5608935" y="2893616"/>
                  <a:pt x="5613300" y="2897982"/>
                  <a:pt x="5616475" y="2901951"/>
                </a:cubicBezTo>
                <a:cubicBezTo>
                  <a:pt x="5618856" y="2905126"/>
                  <a:pt x="5618856" y="2909094"/>
                  <a:pt x="5616475" y="2913857"/>
                </a:cubicBezTo>
                <a:cubicBezTo>
                  <a:pt x="5612507" y="2918619"/>
                  <a:pt x="5607347" y="2926954"/>
                  <a:pt x="5600997" y="2938860"/>
                </a:cubicBezTo>
                <a:cubicBezTo>
                  <a:pt x="5599410" y="2941241"/>
                  <a:pt x="5598219" y="2943226"/>
                  <a:pt x="5597425" y="2944813"/>
                </a:cubicBezTo>
                <a:cubicBezTo>
                  <a:pt x="5599806" y="2947194"/>
                  <a:pt x="5601791" y="2949179"/>
                  <a:pt x="5603378" y="2950766"/>
                </a:cubicBezTo>
                <a:cubicBezTo>
                  <a:pt x="5605759" y="2955529"/>
                  <a:pt x="5605363" y="2959101"/>
                  <a:pt x="5602187" y="2961482"/>
                </a:cubicBezTo>
                <a:cubicBezTo>
                  <a:pt x="5595044" y="2963863"/>
                  <a:pt x="5582344" y="2965847"/>
                  <a:pt x="5564088" y="2967435"/>
                </a:cubicBezTo>
                <a:cubicBezTo>
                  <a:pt x="5561707" y="2975372"/>
                  <a:pt x="5558928" y="2983707"/>
                  <a:pt x="5555754" y="2992438"/>
                </a:cubicBezTo>
                <a:cubicBezTo>
                  <a:pt x="5554959" y="2993232"/>
                  <a:pt x="5554563" y="2994026"/>
                  <a:pt x="5554563" y="2994819"/>
                </a:cubicBezTo>
                <a:cubicBezTo>
                  <a:pt x="5562500" y="2990851"/>
                  <a:pt x="5568453" y="2988469"/>
                  <a:pt x="5572422" y="2987676"/>
                </a:cubicBezTo>
                <a:cubicBezTo>
                  <a:pt x="5576391" y="2986882"/>
                  <a:pt x="5581550" y="2987676"/>
                  <a:pt x="5587900" y="2990057"/>
                </a:cubicBezTo>
                <a:cubicBezTo>
                  <a:pt x="5590282" y="2991644"/>
                  <a:pt x="5594250" y="2995216"/>
                  <a:pt x="5599806" y="3000772"/>
                </a:cubicBezTo>
                <a:cubicBezTo>
                  <a:pt x="5600600" y="3001566"/>
                  <a:pt x="5601394" y="3002360"/>
                  <a:pt x="5602187" y="3003154"/>
                </a:cubicBezTo>
                <a:cubicBezTo>
                  <a:pt x="5605363" y="3005535"/>
                  <a:pt x="5605759" y="3009504"/>
                  <a:pt x="5603378" y="3015060"/>
                </a:cubicBezTo>
                <a:cubicBezTo>
                  <a:pt x="5601791" y="3020616"/>
                  <a:pt x="5600600" y="3029744"/>
                  <a:pt x="5599806" y="3042444"/>
                </a:cubicBezTo>
                <a:cubicBezTo>
                  <a:pt x="5593457" y="3071813"/>
                  <a:pt x="5579169" y="3092054"/>
                  <a:pt x="5556944" y="3103166"/>
                </a:cubicBezTo>
                <a:cubicBezTo>
                  <a:pt x="5552182" y="3104754"/>
                  <a:pt x="5547816" y="3100388"/>
                  <a:pt x="5543847" y="3090069"/>
                </a:cubicBezTo>
                <a:cubicBezTo>
                  <a:pt x="5540672" y="3080544"/>
                  <a:pt x="5533925" y="3071416"/>
                  <a:pt x="5523606" y="3062685"/>
                </a:cubicBezTo>
                <a:cubicBezTo>
                  <a:pt x="5522813" y="3061097"/>
                  <a:pt x="5522416" y="3060304"/>
                  <a:pt x="5522416" y="3060304"/>
                </a:cubicBezTo>
                <a:cubicBezTo>
                  <a:pt x="5523210" y="3059510"/>
                  <a:pt x="5524797" y="3059113"/>
                  <a:pt x="5527178" y="3059113"/>
                </a:cubicBezTo>
                <a:cubicBezTo>
                  <a:pt x="5530353" y="3059113"/>
                  <a:pt x="5535116" y="3059510"/>
                  <a:pt x="5541466" y="3060304"/>
                </a:cubicBezTo>
                <a:cubicBezTo>
                  <a:pt x="5547816" y="3061097"/>
                  <a:pt x="5552182" y="3061891"/>
                  <a:pt x="5554563" y="3062685"/>
                </a:cubicBezTo>
                <a:cubicBezTo>
                  <a:pt x="5556944" y="3064273"/>
                  <a:pt x="5559325" y="3062685"/>
                  <a:pt x="5561707" y="3057922"/>
                </a:cubicBezTo>
                <a:cubicBezTo>
                  <a:pt x="5566469" y="3043635"/>
                  <a:pt x="5569247" y="3030935"/>
                  <a:pt x="5570041" y="3019822"/>
                </a:cubicBezTo>
                <a:cubicBezTo>
                  <a:pt x="5570835" y="3014266"/>
                  <a:pt x="5568056" y="3011885"/>
                  <a:pt x="5561707" y="3012679"/>
                </a:cubicBezTo>
                <a:cubicBezTo>
                  <a:pt x="5556150" y="3014266"/>
                  <a:pt x="5549403" y="3017838"/>
                  <a:pt x="5541466" y="3023394"/>
                </a:cubicBezTo>
                <a:cubicBezTo>
                  <a:pt x="5538291" y="3025776"/>
                  <a:pt x="5535512" y="3026173"/>
                  <a:pt x="5533131" y="3024585"/>
                </a:cubicBezTo>
                <a:cubicBezTo>
                  <a:pt x="5533131" y="3024585"/>
                  <a:pt x="5532735" y="3024188"/>
                  <a:pt x="5531941" y="3023394"/>
                </a:cubicBezTo>
                <a:cubicBezTo>
                  <a:pt x="5525591" y="3018632"/>
                  <a:pt x="5521622" y="3014266"/>
                  <a:pt x="5520034" y="3010297"/>
                </a:cubicBezTo>
                <a:cubicBezTo>
                  <a:pt x="5518447" y="3005535"/>
                  <a:pt x="5519241" y="3001963"/>
                  <a:pt x="5522416" y="2999582"/>
                </a:cubicBezTo>
                <a:cubicBezTo>
                  <a:pt x="5527972" y="2992438"/>
                  <a:pt x="5532338" y="2981722"/>
                  <a:pt x="5535512" y="2967435"/>
                </a:cubicBezTo>
                <a:cubicBezTo>
                  <a:pt x="5535512" y="2961085"/>
                  <a:pt x="5535116" y="2955529"/>
                  <a:pt x="5534322" y="2950766"/>
                </a:cubicBezTo>
                <a:cubicBezTo>
                  <a:pt x="5531941" y="2944416"/>
                  <a:pt x="5533131" y="2941638"/>
                  <a:pt x="5537894" y="2942432"/>
                </a:cubicBezTo>
                <a:cubicBezTo>
                  <a:pt x="5546625" y="2944813"/>
                  <a:pt x="5552975" y="2947591"/>
                  <a:pt x="5556944" y="2950766"/>
                </a:cubicBezTo>
                <a:cubicBezTo>
                  <a:pt x="5560913" y="2949179"/>
                  <a:pt x="5564484" y="2947988"/>
                  <a:pt x="5567660" y="2947194"/>
                </a:cubicBezTo>
                <a:cubicBezTo>
                  <a:pt x="5570041" y="2936876"/>
                  <a:pt x="5573216" y="2924969"/>
                  <a:pt x="5577185" y="2911476"/>
                </a:cubicBezTo>
                <a:cubicBezTo>
                  <a:pt x="5577185" y="2910682"/>
                  <a:pt x="5576391" y="2909888"/>
                  <a:pt x="5574804" y="2909094"/>
                </a:cubicBezTo>
                <a:cubicBezTo>
                  <a:pt x="5570041" y="2911476"/>
                  <a:pt x="5564088" y="2913857"/>
                  <a:pt x="5556944" y="2916238"/>
                </a:cubicBezTo>
                <a:cubicBezTo>
                  <a:pt x="5552182" y="2917032"/>
                  <a:pt x="5548609" y="2917429"/>
                  <a:pt x="5546228" y="2917429"/>
                </a:cubicBezTo>
                <a:cubicBezTo>
                  <a:pt x="5539084" y="2911873"/>
                  <a:pt x="5533925" y="2906713"/>
                  <a:pt x="5530750" y="2901951"/>
                </a:cubicBezTo>
                <a:cubicBezTo>
                  <a:pt x="5529163" y="2897982"/>
                  <a:pt x="5529956" y="2895997"/>
                  <a:pt x="5533131" y="2895997"/>
                </a:cubicBezTo>
                <a:cubicBezTo>
                  <a:pt x="5538688" y="2895997"/>
                  <a:pt x="5545434" y="2895204"/>
                  <a:pt x="5553372" y="2893616"/>
                </a:cubicBezTo>
                <a:cubicBezTo>
                  <a:pt x="5558135" y="2892823"/>
                  <a:pt x="5565675" y="2890441"/>
                  <a:pt x="5575994" y="2886472"/>
                </a:cubicBezTo>
                <a:cubicBezTo>
                  <a:pt x="5581550" y="2884885"/>
                  <a:pt x="5584725" y="2884091"/>
                  <a:pt x="5585519" y="2884091"/>
                </a:cubicBezTo>
                <a:cubicBezTo>
                  <a:pt x="5587900" y="2882504"/>
                  <a:pt x="5590281" y="2881809"/>
                  <a:pt x="5592663" y="2882008"/>
                </a:cubicBezTo>
                <a:close/>
                <a:moveTo>
                  <a:pt x="752775" y="2880519"/>
                </a:moveTo>
                <a:cubicBezTo>
                  <a:pt x="767856" y="2881313"/>
                  <a:pt x="781350" y="2884091"/>
                  <a:pt x="793256" y="2888854"/>
                </a:cubicBezTo>
                <a:cubicBezTo>
                  <a:pt x="799607" y="2892029"/>
                  <a:pt x="803576" y="2899172"/>
                  <a:pt x="805162" y="2910285"/>
                </a:cubicBezTo>
                <a:cubicBezTo>
                  <a:pt x="805162" y="2919810"/>
                  <a:pt x="801987" y="2926160"/>
                  <a:pt x="795637" y="2929335"/>
                </a:cubicBezTo>
                <a:cubicBezTo>
                  <a:pt x="790081" y="2934097"/>
                  <a:pt x="784525" y="2932907"/>
                  <a:pt x="778969" y="2925763"/>
                </a:cubicBezTo>
                <a:cubicBezTo>
                  <a:pt x="767063" y="2913857"/>
                  <a:pt x="756744" y="2900760"/>
                  <a:pt x="748013" y="2886472"/>
                </a:cubicBezTo>
                <a:cubicBezTo>
                  <a:pt x="746425" y="2884091"/>
                  <a:pt x="746029" y="2882504"/>
                  <a:pt x="746822" y="2881710"/>
                </a:cubicBezTo>
                <a:cubicBezTo>
                  <a:pt x="747615" y="2880916"/>
                  <a:pt x="749600" y="2880519"/>
                  <a:pt x="752775" y="2880519"/>
                </a:cubicBezTo>
                <a:close/>
                <a:moveTo>
                  <a:pt x="5708153" y="2878436"/>
                </a:moveTo>
                <a:cubicBezTo>
                  <a:pt x="5710534" y="2878634"/>
                  <a:pt x="5712916" y="2879329"/>
                  <a:pt x="5715297" y="2880519"/>
                </a:cubicBezTo>
                <a:cubicBezTo>
                  <a:pt x="5719266" y="2883694"/>
                  <a:pt x="5724822" y="2889647"/>
                  <a:pt x="5731966" y="2898379"/>
                </a:cubicBezTo>
                <a:cubicBezTo>
                  <a:pt x="5735141" y="2902348"/>
                  <a:pt x="5735141" y="2906713"/>
                  <a:pt x="5731966" y="2911476"/>
                </a:cubicBezTo>
                <a:cubicBezTo>
                  <a:pt x="5728791" y="2913063"/>
                  <a:pt x="5723235" y="2917032"/>
                  <a:pt x="5715297" y="2923382"/>
                </a:cubicBezTo>
                <a:cubicBezTo>
                  <a:pt x="5713710" y="2924969"/>
                  <a:pt x="5712519" y="2926160"/>
                  <a:pt x="5711725" y="2926954"/>
                </a:cubicBezTo>
                <a:cubicBezTo>
                  <a:pt x="5714106" y="2929335"/>
                  <a:pt x="5716487" y="2931716"/>
                  <a:pt x="5718869" y="2934097"/>
                </a:cubicBezTo>
                <a:cubicBezTo>
                  <a:pt x="5721250" y="2938066"/>
                  <a:pt x="5720853" y="2941241"/>
                  <a:pt x="5717678" y="2943622"/>
                </a:cubicBezTo>
                <a:cubicBezTo>
                  <a:pt x="5714503" y="2944416"/>
                  <a:pt x="5705772" y="2945607"/>
                  <a:pt x="5691484" y="2947194"/>
                </a:cubicBezTo>
                <a:cubicBezTo>
                  <a:pt x="5690691" y="2947194"/>
                  <a:pt x="5689500" y="2947194"/>
                  <a:pt x="5687912" y="2947194"/>
                </a:cubicBezTo>
                <a:cubicBezTo>
                  <a:pt x="5684738" y="2947988"/>
                  <a:pt x="5682356" y="2948385"/>
                  <a:pt x="5680769" y="2948385"/>
                </a:cubicBezTo>
                <a:cubicBezTo>
                  <a:pt x="5681563" y="2948385"/>
                  <a:pt x="5681959" y="2948782"/>
                  <a:pt x="5681959" y="2949576"/>
                </a:cubicBezTo>
                <a:cubicBezTo>
                  <a:pt x="5683547" y="2950369"/>
                  <a:pt x="5685135" y="2950766"/>
                  <a:pt x="5686722" y="2950766"/>
                </a:cubicBezTo>
                <a:cubicBezTo>
                  <a:pt x="5686722" y="2950766"/>
                  <a:pt x="5687119" y="2951163"/>
                  <a:pt x="5687912" y="2951957"/>
                </a:cubicBezTo>
                <a:cubicBezTo>
                  <a:pt x="5689500" y="2955132"/>
                  <a:pt x="5689897" y="2958307"/>
                  <a:pt x="5689103" y="2961482"/>
                </a:cubicBezTo>
                <a:cubicBezTo>
                  <a:pt x="5689103" y="2961482"/>
                  <a:pt x="5689103" y="2962276"/>
                  <a:pt x="5689103" y="2963863"/>
                </a:cubicBezTo>
                <a:cubicBezTo>
                  <a:pt x="5688309" y="2965451"/>
                  <a:pt x="5687912" y="2966641"/>
                  <a:pt x="5687912" y="2967435"/>
                </a:cubicBezTo>
                <a:cubicBezTo>
                  <a:pt x="5699025" y="2965054"/>
                  <a:pt x="5706566" y="2963069"/>
                  <a:pt x="5710534" y="2961482"/>
                </a:cubicBezTo>
                <a:cubicBezTo>
                  <a:pt x="5715297" y="2959894"/>
                  <a:pt x="5720456" y="2960291"/>
                  <a:pt x="5726012" y="2962672"/>
                </a:cubicBezTo>
                <a:cubicBezTo>
                  <a:pt x="5734744" y="2969023"/>
                  <a:pt x="5740697" y="2974579"/>
                  <a:pt x="5743872" y="2979341"/>
                </a:cubicBezTo>
                <a:cubicBezTo>
                  <a:pt x="5747047" y="2984897"/>
                  <a:pt x="5747444" y="2989660"/>
                  <a:pt x="5745062" y="2993629"/>
                </a:cubicBezTo>
                <a:cubicBezTo>
                  <a:pt x="5744269" y="2994422"/>
                  <a:pt x="5743078" y="2995613"/>
                  <a:pt x="5741491" y="2997201"/>
                </a:cubicBezTo>
                <a:cubicBezTo>
                  <a:pt x="5733553" y="3004344"/>
                  <a:pt x="5728791" y="3009504"/>
                  <a:pt x="5727203" y="3012679"/>
                </a:cubicBezTo>
                <a:cubicBezTo>
                  <a:pt x="5728791" y="3015060"/>
                  <a:pt x="5729981" y="3016648"/>
                  <a:pt x="5730775" y="3017441"/>
                </a:cubicBezTo>
                <a:cubicBezTo>
                  <a:pt x="5733156" y="3022204"/>
                  <a:pt x="5732760" y="3024982"/>
                  <a:pt x="5729584" y="3025776"/>
                </a:cubicBezTo>
                <a:cubicBezTo>
                  <a:pt x="5726409" y="3028157"/>
                  <a:pt x="5717678" y="3029347"/>
                  <a:pt x="5703391" y="3029347"/>
                </a:cubicBezTo>
                <a:cubicBezTo>
                  <a:pt x="5702597" y="3029347"/>
                  <a:pt x="5700613" y="3029347"/>
                  <a:pt x="5697437" y="3029347"/>
                </a:cubicBezTo>
                <a:cubicBezTo>
                  <a:pt x="5691088" y="3030141"/>
                  <a:pt x="5685928" y="3030538"/>
                  <a:pt x="5681959" y="3030538"/>
                </a:cubicBezTo>
                <a:cubicBezTo>
                  <a:pt x="5681959" y="3033713"/>
                  <a:pt x="5681563" y="3038476"/>
                  <a:pt x="5680769" y="3044826"/>
                </a:cubicBezTo>
                <a:cubicBezTo>
                  <a:pt x="5680769" y="3051176"/>
                  <a:pt x="5680372" y="3055938"/>
                  <a:pt x="5679578" y="3059113"/>
                </a:cubicBezTo>
                <a:cubicBezTo>
                  <a:pt x="5685928" y="3057526"/>
                  <a:pt x="5691881" y="3056732"/>
                  <a:pt x="5697437" y="3056732"/>
                </a:cubicBezTo>
                <a:cubicBezTo>
                  <a:pt x="5696644" y="3054351"/>
                  <a:pt x="5695453" y="3051572"/>
                  <a:pt x="5693866" y="3048397"/>
                </a:cubicBezTo>
                <a:cubicBezTo>
                  <a:pt x="5692278" y="3044429"/>
                  <a:pt x="5691088" y="3041651"/>
                  <a:pt x="5690294" y="3040063"/>
                </a:cubicBezTo>
                <a:cubicBezTo>
                  <a:pt x="5689500" y="3038476"/>
                  <a:pt x="5689500" y="3037682"/>
                  <a:pt x="5690294" y="3037682"/>
                </a:cubicBezTo>
                <a:cubicBezTo>
                  <a:pt x="5691088" y="3036888"/>
                  <a:pt x="5692675" y="3036888"/>
                  <a:pt x="5695056" y="3037682"/>
                </a:cubicBezTo>
                <a:cubicBezTo>
                  <a:pt x="5711725" y="3040857"/>
                  <a:pt x="5725616" y="3048001"/>
                  <a:pt x="5736728" y="3059113"/>
                </a:cubicBezTo>
                <a:cubicBezTo>
                  <a:pt x="5742285" y="3063876"/>
                  <a:pt x="5745062" y="3068638"/>
                  <a:pt x="5745062" y="3073401"/>
                </a:cubicBezTo>
                <a:cubicBezTo>
                  <a:pt x="5745857" y="3082132"/>
                  <a:pt x="5744269" y="3089672"/>
                  <a:pt x="5740300" y="3096022"/>
                </a:cubicBezTo>
                <a:cubicBezTo>
                  <a:pt x="5736332" y="3100785"/>
                  <a:pt x="5732363" y="3102769"/>
                  <a:pt x="5728394" y="3101976"/>
                </a:cubicBezTo>
                <a:cubicBezTo>
                  <a:pt x="5722044" y="3099594"/>
                  <a:pt x="5717678" y="3096022"/>
                  <a:pt x="5715297" y="3091260"/>
                </a:cubicBezTo>
                <a:cubicBezTo>
                  <a:pt x="5712916" y="3088085"/>
                  <a:pt x="5709741" y="3082926"/>
                  <a:pt x="5705772" y="3075782"/>
                </a:cubicBezTo>
                <a:cubicBezTo>
                  <a:pt x="5704185" y="3072607"/>
                  <a:pt x="5702994" y="3070226"/>
                  <a:pt x="5702200" y="3068638"/>
                </a:cubicBezTo>
                <a:cubicBezTo>
                  <a:pt x="5667275" y="3082926"/>
                  <a:pt x="5641875" y="3093641"/>
                  <a:pt x="5626000" y="3100785"/>
                </a:cubicBezTo>
                <a:cubicBezTo>
                  <a:pt x="5622032" y="3103166"/>
                  <a:pt x="5618063" y="3102769"/>
                  <a:pt x="5614094" y="3099594"/>
                </a:cubicBezTo>
                <a:cubicBezTo>
                  <a:pt x="5610125" y="3094832"/>
                  <a:pt x="5604569" y="3086101"/>
                  <a:pt x="5597425" y="3073401"/>
                </a:cubicBezTo>
                <a:cubicBezTo>
                  <a:pt x="5596631" y="3068638"/>
                  <a:pt x="5597822" y="3066257"/>
                  <a:pt x="5600997" y="3066257"/>
                </a:cubicBezTo>
                <a:cubicBezTo>
                  <a:pt x="5607347" y="3067844"/>
                  <a:pt x="5614094" y="3067844"/>
                  <a:pt x="5621237" y="3066257"/>
                </a:cubicBezTo>
                <a:cubicBezTo>
                  <a:pt x="5625206" y="3066257"/>
                  <a:pt x="5631159" y="3065463"/>
                  <a:pt x="5639097" y="3063876"/>
                </a:cubicBezTo>
                <a:cubicBezTo>
                  <a:pt x="5643066" y="3063082"/>
                  <a:pt x="5646241" y="3062685"/>
                  <a:pt x="5648622" y="3062685"/>
                </a:cubicBezTo>
                <a:cubicBezTo>
                  <a:pt x="5649416" y="3060304"/>
                  <a:pt x="5649812" y="3055541"/>
                  <a:pt x="5649812" y="3048397"/>
                </a:cubicBezTo>
                <a:cubicBezTo>
                  <a:pt x="5650607" y="3041254"/>
                  <a:pt x="5651003" y="3036094"/>
                  <a:pt x="5651003" y="3032919"/>
                </a:cubicBezTo>
                <a:cubicBezTo>
                  <a:pt x="5649416" y="3032919"/>
                  <a:pt x="5647035" y="3033316"/>
                  <a:pt x="5643859" y="3034110"/>
                </a:cubicBezTo>
                <a:cubicBezTo>
                  <a:pt x="5642272" y="3034110"/>
                  <a:pt x="5641082" y="3034110"/>
                  <a:pt x="5640287" y="3034110"/>
                </a:cubicBezTo>
                <a:cubicBezTo>
                  <a:pt x="5639494" y="3036491"/>
                  <a:pt x="5638303" y="3038872"/>
                  <a:pt x="5636716" y="3041254"/>
                </a:cubicBezTo>
                <a:cubicBezTo>
                  <a:pt x="5634334" y="3042841"/>
                  <a:pt x="5631557" y="3043635"/>
                  <a:pt x="5628381" y="3043635"/>
                </a:cubicBezTo>
                <a:cubicBezTo>
                  <a:pt x="5621237" y="3040460"/>
                  <a:pt x="5617666" y="3036491"/>
                  <a:pt x="5617666" y="3031729"/>
                </a:cubicBezTo>
                <a:cubicBezTo>
                  <a:pt x="5616872" y="3023791"/>
                  <a:pt x="5614491" y="3013076"/>
                  <a:pt x="5610522" y="2999582"/>
                </a:cubicBezTo>
                <a:cubicBezTo>
                  <a:pt x="5609728" y="2997994"/>
                  <a:pt x="5609331" y="2996804"/>
                  <a:pt x="5609331" y="2996010"/>
                </a:cubicBezTo>
                <a:cubicBezTo>
                  <a:pt x="5609331" y="2995216"/>
                  <a:pt x="5608935" y="2994026"/>
                  <a:pt x="5608141" y="2992438"/>
                </a:cubicBezTo>
                <a:cubicBezTo>
                  <a:pt x="5606553" y="2985294"/>
                  <a:pt x="5604966" y="2980929"/>
                  <a:pt x="5603378" y="2979341"/>
                </a:cubicBezTo>
                <a:cubicBezTo>
                  <a:pt x="5601791" y="2975372"/>
                  <a:pt x="5602982" y="2972991"/>
                  <a:pt x="5606950" y="2972197"/>
                </a:cubicBezTo>
                <a:cubicBezTo>
                  <a:pt x="5614094" y="2971404"/>
                  <a:pt x="5620841" y="2972197"/>
                  <a:pt x="5627191" y="2974579"/>
                </a:cubicBezTo>
                <a:cubicBezTo>
                  <a:pt x="5629572" y="2975372"/>
                  <a:pt x="5630762" y="2976563"/>
                  <a:pt x="5630762" y="2978151"/>
                </a:cubicBezTo>
                <a:cubicBezTo>
                  <a:pt x="5631557" y="2978151"/>
                  <a:pt x="5632350" y="2978151"/>
                  <a:pt x="5633144" y="2978151"/>
                </a:cubicBezTo>
                <a:cubicBezTo>
                  <a:pt x="5641875" y="2976563"/>
                  <a:pt x="5648225" y="2974976"/>
                  <a:pt x="5652194" y="2973388"/>
                </a:cubicBezTo>
                <a:cubicBezTo>
                  <a:pt x="5652194" y="2966244"/>
                  <a:pt x="5651797" y="2960688"/>
                  <a:pt x="5651003" y="2956719"/>
                </a:cubicBezTo>
                <a:cubicBezTo>
                  <a:pt x="5647828" y="2961482"/>
                  <a:pt x="5644256" y="2962672"/>
                  <a:pt x="5640287" y="2960291"/>
                </a:cubicBezTo>
                <a:cubicBezTo>
                  <a:pt x="5633938" y="2957116"/>
                  <a:pt x="5630366" y="2951957"/>
                  <a:pt x="5629572" y="2944813"/>
                </a:cubicBezTo>
                <a:cubicBezTo>
                  <a:pt x="5628778" y="2942432"/>
                  <a:pt x="5627985" y="2938860"/>
                  <a:pt x="5627191" y="2934097"/>
                </a:cubicBezTo>
                <a:cubicBezTo>
                  <a:pt x="5625603" y="2926160"/>
                  <a:pt x="5624016" y="2919810"/>
                  <a:pt x="5622428" y="2915047"/>
                </a:cubicBezTo>
                <a:cubicBezTo>
                  <a:pt x="5620047" y="2907904"/>
                  <a:pt x="5617666" y="2901951"/>
                  <a:pt x="5615284" y="2897188"/>
                </a:cubicBezTo>
                <a:cubicBezTo>
                  <a:pt x="5612109" y="2891632"/>
                  <a:pt x="5613300" y="2888457"/>
                  <a:pt x="5618856" y="2887663"/>
                </a:cubicBezTo>
                <a:cubicBezTo>
                  <a:pt x="5626794" y="2887663"/>
                  <a:pt x="5633541" y="2888854"/>
                  <a:pt x="5639097" y="2891235"/>
                </a:cubicBezTo>
                <a:cubicBezTo>
                  <a:pt x="5639097" y="2891235"/>
                  <a:pt x="5639494" y="2891632"/>
                  <a:pt x="5640287" y="2892426"/>
                </a:cubicBezTo>
                <a:cubicBezTo>
                  <a:pt x="5641082" y="2892426"/>
                  <a:pt x="5641478" y="2892823"/>
                  <a:pt x="5641478" y="2893616"/>
                </a:cubicBezTo>
                <a:cubicBezTo>
                  <a:pt x="5661322" y="2889647"/>
                  <a:pt x="5681166" y="2884885"/>
                  <a:pt x="5701009" y="2879329"/>
                </a:cubicBezTo>
                <a:cubicBezTo>
                  <a:pt x="5703391" y="2878535"/>
                  <a:pt x="5705772" y="2878237"/>
                  <a:pt x="5708153" y="2878436"/>
                </a:cubicBezTo>
                <a:close/>
                <a:moveTo>
                  <a:pt x="2254450" y="2878436"/>
                </a:moveTo>
                <a:cubicBezTo>
                  <a:pt x="2256634" y="2878634"/>
                  <a:pt x="2258915" y="2879329"/>
                  <a:pt x="2261296" y="2880519"/>
                </a:cubicBezTo>
                <a:cubicBezTo>
                  <a:pt x="2269234" y="2882901"/>
                  <a:pt x="2275584" y="2888854"/>
                  <a:pt x="2280346" y="2898379"/>
                </a:cubicBezTo>
                <a:cubicBezTo>
                  <a:pt x="2282728" y="2901554"/>
                  <a:pt x="2282728" y="2903935"/>
                  <a:pt x="2280346" y="2905522"/>
                </a:cubicBezTo>
                <a:cubicBezTo>
                  <a:pt x="2279553" y="2906316"/>
                  <a:pt x="2278759" y="2907110"/>
                  <a:pt x="2277965" y="2907904"/>
                </a:cubicBezTo>
                <a:cubicBezTo>
                  <a:pt x="2270028" y="2915047"/>
                  <a:pt x="2264868" y="2921794"/>
                  <a:pt x="2262487" y="2928144"/>
                </a:cubicBezTo>
                <a:cubicBezTo>
                  <a:pt x="2264868" y="2928938"/>
                  <a:pt x="2266853" y="2931319"/>
                  <a:pt x="2268440" y="2935288"/>
                </a:cubicBezTo>
                <a:cubicBezTo>
                  <a:pt x="2270821" y="2940844"/>
                  <a:pt x="2269630" y="2944019"/>
                  <a:pt x="2264868" y="2944813"/>
                </a:cubicBezTo>
                <a:cubicBezTo>
                  <a:pt x="2245818" y="2947988"/>
                  <a:pt x="2231134" y="2950369"/>
                  <a:pt x="2220815" y="2951957"/>
                </a:cubicBezTo>
                <a:cubicBezTo>
                  <a:pt x="2220815" y="2952751"/>
                  <a:pt x="2220418" y="2954338"/>
                  <a:pt x="2219624" y="2956719"/>
                </a:cubicBezTo>
                <a:cubicBezTo>
                  <a:pt x="2217243" y="2962276"/>
                  <a:pt x="2216052" y="2966641"/>
                  <a:pt x="2216052" y="2969816"/>
                </a:cubicBezTo>
                <a:cubicBezTo>
                  <a:pt x="2218434" y="2969023"/>
                  <a:pt x="2222403" y="2968229"/>
                  <a:pt x="2227959" y="2967435"/>
                </a:cubicBezTo>
                <a:cubicBezTo>
                  <a:pt x="2231927" y="2965847"/>
                  <a:pt x="2235499" y="2964657"/>
                  <a:pt x="2238674" y="2963863"/>
                </a:cubicBezTo>
                <a:cubicBezTo>
                  <a:pt x="2243437" y="2962276"/>
                  <a:pt x="2247405" y="2962276"/>
                  <a:pt x="2250580" y="2963863"/>
                </a:cubicBezTo>
                <a:cubicBezTo>
                  <a:pt x="2256138" y="2967038"/>
                  <a:pt x="2261693" y="2971007"/>
                  <a:pt x="2267250" y="2975769"/>
                </a:cubicBezTo>
                <a:cubicBezTo>
                  <a:pt x="2271218" y="2978944"/>
                  <a:pt x="2272012" y="2983707"/>
                  <a:pt x="2269630" y="2990057"/>
                </a:cubicBezTo>
                <a:cubicBezTo>
                  <a:pt x="2267250" y="2999582"/>
                  <a:pt x="2265265" y="3009504"/>
                  <a:pt x="2263678" y="3019822"/>
                </a:cubicBezTo>
                <a:cubicBezTo>
                  <a:pt x="2262090" y="3037285"/>
                  <a:pt x="2261296" y="3050382"/>
                  <a:pt x="2261296" y="3059113"/>
                </a:cubicBezTo>
                <a:cubicBezTo>
                  <a:pt x="2256534" y="3090863"/>
                  <a:pt x="2245024" y="3106738"/>
                  <a:pt x="2226768" y="3106738"/>
                </a:cubicBezTo>
                <a:cubicBezTo>
                  <a:pt x="2224387" y="3105944"/>
                  <a:pt x="2221609" y="3102769"/>
                  <a:pt x="2218434" y="3097213"/>
                </a:cubicBezTo>
                <a:cubicBezTo>
                  <a:pt x="2212878" y="3084513"/>
                  <a:pt x="2205734" y="3075782"/>
                  <a:pt x="2197003" y="3071019"/>
                </a:cubicBezTo>
                <a:cubicBezTo>
                  <a:pt x="2195415" y="3069432"/>
                  <a:pt x="2194621" y="3068241"/>
                  <a:pt x="2194621" y="3067447"/>
                </a:cubicBezTo>
                <a:cubicBezTo>
                  <a:pt x="2194621" y="3066654"/>
                  <a:pt x="2195812" y="3066257"/>
                  <a:pt x="2198193" y="3066257"/>
                </a:cubicBezTo>
                <a:cubicBezTo>
                  <a:pt x="2204543" y="3066257"/>
                  <a:pt x="2212084" y="3066654"/>
                  <a:pt x="2220815" y="3067447"/>
                </a:cubicBezTo>
                <a:cubicBezTo>
                  <a:pt x="2223196" y="3067447"/>
                  <a:pt x="2225181" y="3066257"/>
                  <a:pt x="2226768" y="3063876"/>
                </a:cubicBezTo>
                <a:cubicBezTo>
                  <a:pt x="2228356" y="3056732"/>
                  <a:pt x="2229943" y="3046810"/>
                  <a:pt x="2231531" y="3034110"/>
                </a:cubicBezTo>
                <a:cubicBezTo>
                  <a:pt x="2211687" y="3047604"/>
                  <a:pt x="2195018" y="3060304"/>
                  <a:pt x="2181524" y="3072210"/>
                </a:cubicBezTo>
                <a:cubicBezTo>
                  <a:pt x="2177556" y="3075385"/>
                  <a:pt x="2172793" y="3075782"/>
                  <a:pt x="2167237" y="3073401"/>
                </a:cubicBezTo>
                <a:cubicBezTo>
                  <a:pt x="2162474" y="3070226"/>
                  <a:pt x="2156918" y="3064273"/>
                  <a:pt x="2150568" y="3055541"/>
                </a:cubicBezTo>
                <a:cubicBezTo>
                  <a:pt x="2148981" y="3049191"/>
                  <a:pt x="2150568" y="3045619"/>
                  <a:pt x="2155331" y="3044826"/>
                </a:cubicBezTo>
                <a:cubicBezTo>
                  <a:pt x="2165649" y="3044032"/>
                  <a:pt x="2175571" y="3041254"/>
                  <a:pt x="2185096" y="3036491"/>
                </a:cubicBezTo>
                <a:cubicBezTo>
                  <a:pt x="2185890" y="3036491"/>
                  <a:pt x="2187080" y="3036094"/>
                  <a:pt x="2188668" y="3035301"/>
                </a:cubicBezTo>
                <a:cubicBezTo>
                  <a:pt x="2191843" y="3033713"/>
                  <a:pt x="2194224" y="3032522"/>
                  <a:pt x="2195812" y="3031729"/>
                </a:cubicBezTo>
                <a:cubicBezTo>
                  <a:pt x="2189462" y="3029347"/>
                  <a:pt x="2179540" y="3021410"/>
                  <a:pt x="2166046" y="3007916"/>
                </a:cubicBezTo>
                <a:cubicBezTo>
                  <a:pt x="2163665" y="3004741"/>
                  <a:pt x="2164061" y="3002757"/>
                  <a:pt x="2167237" y="3001963"/>
                </a:cubicBezTo>
                <a:cubicBezTo>
                  <a:pt x="2179937" y="3000376"/>
                  <a:pt x="2190652" y="3000376"/>
                  <a:pt x="2199384" y="3001963"/>
                </a:cubicBezTo>
                <a:cubicBezTo>
                  <a:pt x="2204146" y="3002757"/>
                  <a:pt x="2207321" y="3005932"/>
                  <a:pt x="2208909" y="3011488"/>
                </a:cubicBezTo>
                <a:cubicBezTo>
                  <a:pt x="2210496" y="3016251"/>
                  <a:pt x="2211290" y="3021013"/>
                  <a:pt x="2211290" y="3025776"/>
                </a:cubicBezTo>
                <a:cubicBezTo>
                  <a:pt x="2212878" y="3024982"/>
                  <a:pt x="2214862" y="3024188"/>
                  <a:pt x="2217243" y="3023394"/>
                </a:cubicBezTo>
                <a:cubicBezTo>
                  <a:pt x="2222006" y="3021013"/>
                  <a:pt x="2227165" y="3019029"/>
                  <a:pt x="2232722" y="3017441"/>
                </a:cubicBezTo>
                <a:cubicBezTo>
                  <a:pt x="2233515" y="3009504"/>
                  <a:pt x="2233912" y="2999979"/>
                  <a:pt x="2233912" y="2988866"/>
                </a:cubicBezTo>
                <a:cubicBezTo>
                  <a:pt x="2233118" y="2987279"/>
                  <a:pt x="2232722" y="2986088"/>
                  <a:pt x="2232722" y="2985294"/>
                </a:cubicBezTo>
                <a:cubicBezTo>
                  <a:pt x="2232722" y="2985294"/>
                  <a:pt x="2231927" y="2985691"/>
                  <a:pt x="2230340" y="2986485"/>
                </a:cubicBezTo>
                <a:cubicBezTo>
                  <a:pt x="2218434" y="2988073"/>
                  <a:pt x="2208115" y="2991644"/>
                  <a:pt x="2199384" y="2997201"/>
                </a:cubicBezTo>
                <a:cubicBezTo>
                  <a:pt x="2196209" y="2997994"/>
                  <a:pt x="2192637" y="2997994"/>
                  <a:pt x="2188668" y="2997201"/>
                </a:cubicBezTo>
                <a:cubicBezTo>
                  <a:pt x="2181524" y="2994026"/>
                  <a:pt x="2177556" y="2991247"/>
                  <a:pt x="2176762" y="2988866"/>
                </a:cubicBezTo>
                <a:cubicBezTo>
                  <a:pt x="2175968" y="2986485"/>
                  <a:pt x="2175968" y="2984104"/>
                  <a:pt x="2176762" y="2981722"/>
                </a:cubicBezTo>
                <a:cubicBezTo>
                  <a:pt x="2179937" y="2979341"/>
                  <a:pt x="2182715" y="2975769"/>
                  <a:pt x="2185096" y="2971007"/>
                </a:cubicBezTo>
                <a:cubicBezTo>
                  <a:pt x="2188272" y="2966244"/>
                  <a:pt x="2190652" y="2959101"/>
                  <a:pt x="2192240" y="2949576"/>
                </a:cubicBezTo>
                <a:cubicBezTo>
                  <a:pt x="2193828" y="2944813"/>
                  <a:pt x="2193431" y="2940448"/>
                  <a:pt x="2191050" y="2936479"/>
                </a:cubicBezTo>
                <a:cubicBezTo>
                  <a:pt x="2189462" y="2930923"/>
                  <a:pt x="2191050" y="2927747"/>
                  <a:pt x="2195812" y="2926954"/>
                </a:cubicBezTo>
                <a:cubicBezTo>
                  <a:pt x="2202162" y="2926160"/>
                  <a:pt x="2208909" y="2928144"/>
                  <a:pt x="2216052" y="2932907"/>
                </a:cubicBezTo>
                <a:cubicBezTo>
                  <a:pt x="2220815" y="2930526"/>
                  <a:pt x="2225578" y="2928938"/>
                  <a:pt x="2230340" y="2928144"/>
                </a:cubicBezTo>
                <a:cubicBezTo>
                  <a:pt x="2231134" y="2925763"/>
                  <a:pt x="2232324" y="2922588"/>
                  <a:pt x="2233912" y="2918619"/>
                </a:cubicBezTo>
                <a:cubicBezTo>
                  <a:pt x="2235499" y="2913857"/>
                  <a:pt x="2236691" y="2910682"/>
                  <a:pt x="2237483" y="2909094"/>
                </a:cubicBezTo>
                <a:cubicBezTo>
                  <a:pt x="2237483" y="2906713"/>
                  <a:pt x="2236691" y="2905522"/>
                  <a:pt x="2235103" y="2905522"/>
                </a:cubicBezTo>
                <a:cubicBezTo>
                  <a:pt x="2231134" y="2906316"/>
                  <a:pt x="2223196" y="2909094"/>
                  <a:pt x="2211290" y="2913857"/>
                </a:cubicBezTo>
                <a:cubicBezTo>
                  <a:pt x="2208115" y="2914651"/>
                  <a:pt x="2204940" y="2914651"/>
                  <a:pt x="2201765" y="2913857"/>
                </a:cubicBezTo>
                <a:cubicBezTo>
                  <a:pt x="2195415" y="2910682"/>
                  <a:pt x="2189859" y="2905126"/>
                  <a:pt x="2185096" y="2897188"/>
                </a:cubicBezTo>
                <a:cubicBezTo>
                  <a:pt x="2183509" y="2894807"/>
                  <a:pt x="2183905" y="2893219"/>
                  <a:pt x="2186287" y="2892426"/>
                </a:cubicBezTo>
                <a:cubicBezTo>
                  <a:pt x="2188668" y="2892426"/>
                  <a:pt x="2193034" y="2891632"/>
                  <a:pt x="2199384" y="2890044"/>
                </a:cubicBezTo>
                <a:cubicBezTo>
                  <a:pt x="2210496" y="2888457"/>
                  <a:pt x="2218434" y="2887266"/>
                  <a:pt x="2223196" y="2886472"/>
                </a:cubicBezTo>
                <a:cubicBezTo>
                  <a:pt x="2237483" y="2883298"/>
                  <a:pt x="2245818" y="2880916"/>
                  <a:pt x="2248199" y="2879329"/>
                </a:cubicBezTo>
                <a:cubicBezTo>
                  <a:pt x="2250184" y="2878535"/>
                  <a:pt x="2252267" y="2878237"/>
                  <a:pt x="2254450" y="2878436"/>
                </a:cubicBezTo>
                <a:close/>
                <a:moveTo>
                  <a:pt x="4475559" y="2876054"/>
                </a:moveTo>
                <a:cubicBezTo>
                  <a:pt x="4478932" y="2876253"/>
                  <a:pt x="4482206" y="2877344"/>
                  <a:pt x="4485381" y="2879329"/>
                </a:cubicBezTo>
                <a:cubicBezTo>
                  <a:pt x="4496494" y="2884885"/>
                  <a:pt x="4504828" y="2891632"/>
                  <a:pt x="4510385" y="2899569"/>
                </a:cubicBezTo>
                <a:cubicBezTo>
                  <a:pt x="4513559" y="2904332"/>
                  <a:pt x="4513956" y="2909094"/>
                  <a:pt x="4511575" y="2913857"/>
                </a:cubicBezTo>
                <a:cubicBezTo>
                  <a:pt x="4508400" y="2924969"/>
                  <a:pt x="4506416" y="2943226"/>
                  <a:pt x="4505622" y="2968626"/>
                </a:cubicBezTo>
                <a:cubicBezTo>
                  <a:pt x="4505622" y="2979738"/>
                  <a:pt x="4506019" y="3001169"/>
                  <a:pt x="4506813" y="3032919"/>
                </a:cubicBezTo>
                <a:cubicBezTo>
                  <a:pt x="4507606" y="3049588"/>
                  <a:pt x="4508003" y="3059510"/>
                  <a:pt x="4508003" y="3062685"/>
                </a:cubicBezTo>
                <a:cubicBezTo>
                  <a:pt x="4509591" y="3076972"/>
                  <a:pt x="4502447" y="3090466"/>
                  <a:pt x="4486572" y="3103166"/>
                </a:cubicBezTo>
                <a:cubicBezTo>
                  <a:pt x="4479428" y="3107135"/>
                  <a:pt x="4473078" y="3105151"/>
                  <a:pt x="4467522" y="3097213"/>
                </a:cubicBezTo>
                <a:cubicBezTo>
                  <a:pt x="4461172" y="3080544"/>
                  <a:pt x="4452441" y="3067844"/>
                  <a:pt x="4441328" y="3059113"/>
                </a:cubicBezTo>
                <a:cubicBezTo>
                  <a:pt x="4438153" y="3056732"/>
                  <a:pt x="4436963" y="3054748"/>
                  <a:pt x="4437756" y="3053160"/>
                </a:cubicBezTo>
                <a:cubicBezTo>
                  <a:pt x="4437756" y="3052366"/>
                  <a:pt x="4440138" y="3052366"/>
                  <a:pt x="4444900" y="3053160"/>
                </a:cubicBezTo>
                <a:cubicBezTo>
                  <a:pt x="4448869" y="3053954"/>
                  <a:pt x="4454028" y="3054748"/>
                  <a:pt x="4460378" y="3055541"/>
                </a:cubicBezTo>
                <a:cubicBezTo>
                  <a:pt x="4462760" y="3056335"/>
                  <a:pt x="4464744" y="3056732"/>
                  <a:pt x="4466331" y="3056732"/>
                </a:cubicBezTo>
                <a:cubicBezTo>
                  <a:pt x="4471094" y="3058319"/>
                  <a:pt x="4473475" y="3056732"/>
                  <a:pt x="4473475" y="3051969"/>
                </a:cubicBezTo>
                <a:cubicBezTo>
                  <a:pt x="4473475" y="2991644"/>
                  <a:pt x="4472681" y="2946004"/>
                  <a:pt x="4471094" y="2915047"/>
                </a:cubicBezTo>
                <a:cubicBezTo>
                  <a:pt x="4471887" y="2907110"/>
                  <a:pt x="4467919" y="2903935"/>
                  <a:pt x="4459188" y="2905522"/>
                </a:cubicBezTo>
                <a:cubicBezTo>
                  <a:pt x="4450456" y="2906316"/>
                  <a:pt x="4440138" y="2907904"/>
                  <a:pt x="4428231" y="2910285"/>
                </a:cubicBezTo>
                <a:cubicBezTo>
                  <a:pt x="4430613" y="2910285"/>
                  <a:pt x="4432597" y="2911079"/>
                  <a:pt x="4434185" y="2912666"/>
                </a:cubicBezTo>
                <a:cubicBezTo>
                  <a:pt x="4438947" y="2914254"/>
                  <a:pt x="4440534" y="2918619"/>
                  <a:pt x="4438947" y="2925763"/>
                </a:cubicBezTo>
                <a:cubicBezTo>
                  <a:pt x="4438153" y="2926557"/>
                  <a:pt x="4437756" y="2928144"/>
                  <a:pt x="4437756" y="2930526"/>
                </a:cubicBezTo>
                <a:cubicBezTo>
                  <a:pt x="4436963" y="2932907"/>
                  <a:pt x="4436566" y="2934494"/>
                  <a:pt x="4436566" y="2935288"/>
                </a:cubicBezTo>
                <a:cubicBezTo>
                  <a:pt x="4438947" y="2935288"/>
                  <a:pt x="4440931" y="2934891"/>
                  <a:pt x="4442519" y="2934097"/>
                </a:cubicBezTo>
                <a:cubicBezTo>
                  <a:pt x="4448075" y="2934097"/>
                  <a:pt x="4452044" y="2934891"/>
                  <a:pt x="4454425" y="2936479"/>
                </a:cubicBezTo>
                <a:cubicBezTo>
                  <a:pt x="4459188" y="2937272"/>
                  <a:pt x="4463553" y="2940844"/>
                  <a:pt x="4467522" y="2947194"/>
                </a:cubicBezTo>
                <a:cubicBezTo>
                  <a:pt x="4470697" y="2953544"/>
                  <a:pt x="4469109" y="2957513"/>
                  <a:pt x="4462760" y="2959101"/>
                </a:cubicBezTo>
                <a:cubicBezTo>
                  <a:pt x="4460378" y="2959101"/>
                  <a:pt x="4456409" y="2959894"/>
                  <a:pt x="4450853" y="2961482"/>
                </a:cubicBezTo>
                <a:cubicBezTo>
                  <a:pt x="4443710" y="2962276"/>
                  <a:pt x="4438550" y="2963069"/>
                  <a:pt x="4435375" y="2963863"/>
                </a:cubicBezTo>
                <a:cubicBezTo>
                  <a:pt x="4434581" y="2970213"/>
                  <a:pt x="4434185" y="2976960"/>
                  <a:pt x="4434185" y="2984104"/>
                </a:cubicBezTo>
                <a:cubicBezTo>
                  <a:pt x="4434978" y="2984104"/>
                  <a:pt x="4436169" y="2983707"/>
                  <a:pt x="4437756" y="2982913"/>
                </a:cubicBezTo>
                <a:cubicBezTo>
                  <a:pt x="4439344" y="2982913"/>
                  <a:pt x="4440534" y="2982913"/>
                  <a:pt x="4441328" y="2982913"/>
                </a:cubicBezTo>
                <a:cubicBezTo>
                  <a:pt x="4447678" y="2981326"/>
                  <a:pt x="4452044" y="2981326"/>
                  <a:pt x="4454425" y="2982913"/>
                </a:cubicBezTo>
                <a:cubicBezTo>
                  <a:pt x="4459981" y="2985294"/>
                  <a:pt x="4464347" y="2988866"/>
                  <a:pt x="4467522" y="2993629"/>
                </a:cubicBezTo>
                <a:cubicBezTo>
                  <a:pt x="4470697" y="3000772"/>
                  <a:pt x="4469109" y="3004741"/>
                  <a:pt x="4462760" y="3005535"/>
                </a:cubicBezTo>
                <a:cubicBezTo>
                  <a:pt x="4461172" y="3005535"/>
                  <a:pt x="4459188" y="3005932"/>
                  <a:pt x="4456806" y="3006726"/>
                </a:cubicBezTo>
                <a:cubicBezTo>
                  <a:pt x="4446488" y="3008313"/>
                  <a:pt x="4438550" y="3009504"/>
                  <a:pt x="4432994" y="3010297"/>
                </a:cubicBezTo>
                <a:cubicBezTo>
                  <a:pt x="4432994" y="3056335"/>
                  <a:pt x="4427834" y="3085704"/>
                  <a:pt x="4417516" y="3098404"/>
                </a:cubicBezTo>
                <a:cubicBezTo>
                  <a:pt x="4415135" y="3102373"/>
                  <a:pt x="4413547" y="3104357"/>
                  <a:pt x="4412753" y="3104357"/>
                </a:cubicBezTo>
                <a:cubicBezTo>
                  <a:pt x="4411959" y="3104357"/>
                  <a:pt x="4410769" y="3102373"/>
                  <a:pt x="4409181" y="3098404"/>
                </a:cubicBezTo>
                <a:cubicBezTo>
                  <a:pt x="4402831" y="3080147"/>
                  <a:pt x="4399656" y="3055541"/>
                  <a:pt x="4399656" y="3024585"/>
                </a:cubicBezTo>
                <a:lnTo>
                  <a:pt x="4399656" y="3013869"/>
                </a:lnTo>
                <a:cubicBezTo>
                  <a:pt x="4396481" y="3014663"/>
                  <a:pt x="4393703" y="3015060"/>
                  <a:pt x="4391322" y="3015060"/>
                </a:cubicBezTo>
                <a:cubicBezTo>
                  <a:pt x="4383384" y="3015854"/>
                  <a:pt x="4375844" y="3011885"/>
                  <a:pt x="4368700" y="3003154"/>
                </a:cubicBezTo>
                <a:cubicBezTo>
                  <a:pt x="4367906" y="3008710"/>
                  <a:pt x="4366716" y="3013869"/>
                  <a:pt x="4365128" y="3018632"/>
                </a:cubicBezTo>
                <a:cubicBezTo>
                  <a:pt x="4355603" y="3051969"/>
                  <a:pt x="4335363" y="3076179"/>
                  <a:pt x="4304406" y="3091260"/>
                </a:cubicBezTo>
                <a:cubicBezTo>
                  <a:pt x="4301231" y="3092848"/>
                  <a:pt x="4298850" y="3093641"/>
                  <a:pt x="4297263" y="3093641"/>
                </a:cubicBezTo>
                <a:cubicBezTo>
                  <a:pt x="4296469" y="3092848"/>
                  <a:pt x="4297263" y="3091260"/>
                  <a:pt x="4299644" y="3088879"/>
                </a:cubicBezTo>
                <a:cubicBezTo>
                  <a:pt x="4317106" y="3064273"/>
                  <a:pt x="4328219" y="3042444"/>
                  <a:pt x="4332981" y="3023394"/>
                </a:cubicBezTo>
                <a:cubicBezTo>
                  <a:pt x="4339331" y="3003551"/>
                  <a:pt x="4342109" y="2977754"/>
                  <a:pt x="4341316" y="2946004"/>
                </a:cubicBezTo>
                <a:cubicBezTo>
                  <a:pt x="4340522" y="2926160"/>
                  <a:pt x="4338141" y="2909888"/>
                  <a:pt x="4334172" y="2897188"/>
                </a:cubicBezTo>
                <a:cubicBezTo>
                  <a:pt x="4334172" y="2891632"/>
                  <a:pt x="4337347" y="2888854"/>
                  <a:pt x="4343697" y="2888854"/>
                </a:cubicBezTo>
                <a:cubicBezTo>
                  <a:pt x="4344491" y="2888854"/>
                  <a:pt x="4345681" y="2889251"/>
                  <a:pt x="4347269" y="2890044"/>
                </a:cubicBezTo>
                <a:cubicBezTo>
                  <a:pt x="4355206" y="2892426"/>
                  <a:pt x="4361159" y="2894410"/>
                  <a:pt x="4365128" y="2895997"/>
                </a:cubicBezTo>
                <a:cubicBezTo>
                  <a:pt x="4391322" y="2892823"/>
                  <a:pt x="4413944" y="2889647"/>
                  <a:pt x="4432994" y="2886472"/>
                </a:cubicBezTo>
                <a:cubicBezTo>
                  <a:pt x="4447281" y="2884091"/>
                  <a:pt x="4457997" y="2881313"/>
                  <a:pt x="4465141" y="2878138"/>
                </a:cubicBezTo>
                <a:cubicBezTo>
                  <a:pt x="4468713" y="2876551"/>
                  <a:pt x="4472185" y="2875856"/>
                  <a:pt x="4475559" y="2876054"/>
                </a:cubicBezTo>
                <a:close/>
                <a:moveTo>
                  <a:pt x="3463825" y="2875757"/>
                </a:moveTo>
                <a:cubicBezTo>
                  <a:pt x="3484462" y="2878932"/>
                  <a:pt x="3499941" y="2887266"/>
                  <a:pt x="3510259" y="2900760"/>
                </a:cubicBezTo>
                <a:cubicBezTo>
                  <a:pt x="3512641" y="2903141"/>
                  <a:pt x="3513037" y="2906713"/>
                  <a:pt x="3511450" y="2911476"/>
                </a:cubicBezTo>
                <a:cubicBezTo>
                  <a:pt x="3506688" y="2919413"/>
                  <a:pt x="3504306" y="2930923"/>
                  <a:pt x="3504306" y="2946004"/>
                </a:cubicBezTo>
                <a:cubicBezTo>
                  <a:pt x="3503512" y="2952354"/>
                  <a:pt x="3503116" y="2959101"/>
                  <a:pt x="3503116" y="2966244"/>
                </a:cubicBezTo>
                <a:cubicBezTo>
                  <a:pt x="3503909" y="2966244"/>
                  <a:pt x="3504703" y="2966244"/>
                  <a:pt x="3505497" y="2966244"/>
                </a:cubicBezTo>
                <a:cubicBezTo>
                  <a:pt x="3514228" y="2964657"/>
                  <a:pt x="3520578" y="2963069"/>
                  <a:pt x="3524547" y="2961482"/>
                </a:cubicBezTo>
                <a:cubicBezTo>
                  <a:pt x="3532484" y="2959894"/>
                  <a:pt x="3538834" y="2957513"/>
                  <a:pt x="3543597" y="2954338"/>
                </a:cubicBezTo>
                <a:cubicBezTo>
                  <a:pt x="3555503" y="2951163"/>
                  <a:pt x="3567806" y="2956719"/>
                  <a:pt x="3580506" y="2971007"/>
                </a:cubicBezTo>
                <a:cubicBezTo>
                  <a:pt x="3583681" y="2976563"/>
                  <a:pt x="3582888" y="2980929"/>
                  <a:pt x="3578125" y="2984104"/>
                </a:cubicBezTo>
                <a:cubicBezTo>
                  <a:pt x="3554313" y="2990454"/>
                  <a:pt x="3529309" y="2994422"/>
                  <a:pt x="3503116" y="2996010"/>
                </a:cubicBezTo>
                <a:lnTo>
                  <a:pt x="3503116" y="3067447"/>
                </a:lnTo>
                <a:cubicBezTo>
                  <a:pt x="3520578" y="3065860"/>
                  <a:pt x="3535263" y="3064669"/>
                  <a:pt x="3547169" y="3063876"/>
                </a:cubicBezTo>
                <a:cubicBezTo>
                  <a:pt x="3560662" y="3063876"/>
                  <a:pt x="3572965" y="3062288"/>
                  <a:pt x="3584078" y="3059113"/>
                </a:cubicBezTo>
                <a:cubicBezTo>
                  <a:pt x="3591222" y="3056732"/>
                  <a:pt x="3597572" y="3057526"/>
                  <a:pt x="3603128" y="3061494"/>
                </a:cubicBezTo>
                <a:cubicBezTo>
                  <a:pt x="3611859" y="3067051"/>
                  <a:pt x="3619400" y="3075782"/>
                  <a:pt x="3625750" y="3087688"/>
                </a:cubicBezTo>
                <a:cubicBezTo>
                  <a:pt x="3628131" y="3097213"/>
                  <a:pt x="3624162" y="3101182"/>
                  <a:pt x="3613844" y="3099594"/>
                </a:cubicBezTo>
                <a:cubicBezTo>
                  <a:pt x="3580506" y="3094038"/>
                  <a:pt x="3542009" y="3092451"/>
                  <a:pt x="3498353" y="3094832"/>
                </a:cubicBezTo>
                <a:cubicBezTo>
                  <a:pt x="3451522" y="3097213"/>
                  <a:pt x="3415009" y="3100785"/>
                  <a:pt x="3388816" y="3105547"/>
                </a:cubicBezTo>
                <a:cubicBezTo>
                  <a:pt x="3388816" y="3105547"/>
                  <a:pt x="3388419" y="3105547"/>
                  <a:pt x="3387625" y="3105547"/>
                </a:cubicBezTo>
                <a:cubicBezTo>
                  <a:pt x="3382863" y="3107135"/>
                  <a:pt x="3379291" y="3107135"/>
                  <a:pt x="3376909" y="3105547"/>
                </a:cubicBezTo>
                <a:cubicBezTo>
                  <a:pt x="3368178" y="3099197"/>
                  <a:pt x="3360241" y="3092054"/>
                  <a:pt x="3353097" y="3084116"/>
                </a:cubicBezTo>
                <a:cubicBezTo>
                  <a:pt x="3350716" y="3080147"/>
                  <a:pt x="3352303" y="3077766"/>
                  <a:pt x="3357859" y="3076972"/>
                </a:cubicBezTo>
                <a:cubicBezTo>
                  <a:pt x="3371353" y="3076972"/>
                  <a:pt x="3385641" y="3076179"/>
                  <a:pt x="3400722" y="3074591"/>
                </a:cubicBezTo>
                <a:cubicBezTo>
                  <a:pt x="3399928" y="3074591"/>
                  <a:pt x="3401119" y="3074591"/>
                  <a:pt x="3404294" y="3074591"/>
                </a:cubicBezTo>
                <a:cubicBezTo>
                  <a:pt x="3407469" y="3074591"/>
                  <a:pt x="3412231" y="3074194"/>
                  <a:pt x="3418581" y="3073401"/>
                </a:cubicBezTo>
                <a:cubicBezTo>
                  <a:pt x="3439219" y="3071813"/>
                  <a:pt x="3455887" y="3070622"/>
                  <a:pt x="3468588" y="3069829"/>
                </a:cubicBezTo>
                <a:cubicBezTo>
                  <a:pt x="3469381" y="3056335"/>
                  <a:pt x="3468984" y="3024982"/>
                  <a:pt x="3467397" y="2975769"/>
                </a:cubicBezTo>
                <a:cubicBezTo>
                  <a:pt x="3466603" y="2963069"/>
                  <a:pt x="3466206" y="2953941"/>
                  <a:pt x="3466206" y="2948385"/>
                </a:cubicBezTo>
                <a:cubicBezTo>
                  <a:pt x="3464619" y="2919016"/>
                  <a:pt x="3460650" y="2899966"/>
                  <a:pt x="3454300" y="2891235"/>
                </a:cubicBezTo>
                <a:cubicBezTo>
                  <a:pt x="3454300" y="2891235"/>
                  <a:pt x="3453903" y="2890838"/>
                  <a:pt x="3453109" y="2890044"/>
                </a:cubicBezTo>
                <a:cubicBezTo>
                  <a:pt x="3450728" y="2886076"/>
                  <a:pt x="3449934" y="2882901"/>
                  <a:pt x="3450728" y="2880519"/>
                </a:cubicBezTo>
                <a:cubicBezTo>
                  <a:pt x="3452316" y="2876551"/>
                  <a:pt x="3456681" y="2874963"/>
                  <a:pt x="3463825" y="2875757"/>
                </a:cubicBezTo>
                <a:close/>
                <a:moveTo>
                  <a:pt x="6882109" y="2874566"/>
                </a:moveTo>
                <a:cubicBezTo>
                  <a:pt x="6883300" y="2874169"/>
                  <a:pt x="6884888" y="2874169"/>
                  <a:pt x="6886872" y="2874566"/>
                </a:cubicBezTo>
                <a:cubicBezTo>
                  <a:pt x="6902746" y="2876154"/>
                  <a:pt x="6916637" y="2883694"/>
                  <a:pt x="6928544" y="2897188"/>
                </a:cubicBezTo>
                <a:cubicBezTo>
                  <a:pt x="6930924" y="2901157"/>
                  <a:pt x="6931719" y="2905919"/>
                  <a:pt x="6930924" y="2911476"/>
                </a:cubicBezTo>
                <a:cubicBezTo>
                  <a:pt x="6928544" y="2917032"/>
                  <a:pt x="6926559" y="2929732"/>
                  <a:pt x="6924972" y="2949576"/>
                </a:cubicBezTo>
                <a:cubicBezTo>
                  <a:pt x="6924972" y="2950369"/>
                  <a:pt x="6924972" y="2952354"/>
                  <a:pt x="6924972" y="2955529"/>
                </a:cubicBezTo>
                <a:cubicBezTo>
                  <a:pt x="6924178" y="2958704"/>
                  <a:pt x="6923781" y="2961085"/>
                  <a:pt x="6923781" y="2962672"/>
                </a:cubicBezTo>
                <a:cubicBezTo>
                  <a:pt x="6930924" y="2961085"/>
                  <a:pt x="6936482" y="2959894"/>
                  <a:pt x="6940450" y="2959101"/>
                </a:cubicBezTo>
                <a:cubicBezTo>
                  <a:pt x="6940450" y="2959101"/>
                  <a:pt x="6940846" y="2959101"/>
                  <a:pt x="6941640" y="2959101"/>
                </a:cubicBezTo>
                <a:cubicBezTo>
                  <a:pt x="6947990" y="2957513"/>
                  <a:pt x="6952753" y="2957513"/>
                  <a:pt x="6955928" y="2959101"/>
                </a:cubicBezTo>
                <a:cubicBezTo>
                  <a:pt x="6961484" y="2960688"/>
                  <a:pt x="6966644" y="2964260"/>
                  <a:pt x="6971406" y="2969816"/>
                </a:cubicBezTo>
                <a:cubicBezTo>
                  <a:pt x="6975375" y="2979341"/>
                  <a:pt x="6973390" y="2984104"/>
                  <a:pt x="6965453" y="2984104"/>
                </a:cubicBezTo>
                <a:cubicBezTo>
                  <a:pt x="6963072" y="2984104"/>
                  <a:pt x="6958706" y="2984501"/>
                  <a:pt x="6952356" y="2985294"/>
                </a:cubicBezTo>
                <a:cubicBezTo>
                  <a:pt x="6939656" y="2986882"/>
                  <a:pt x="6929734" y="2988073"/>
                  <a:pt x="6922590" y="2988866"/>
                </a:cubicBezTo>
                <a:cubicBezTo>
                  <a:pt x="6922590" y="3009504"/>
                  <a:pt x="6922590" y="3028157"/>
                  <a:pt x="6922590" y="3044826"/>
                </a:cubicBezTo>
                <a:cubicBezTo>
                  <a:pt x="6923384" y="3044032"/>
                  <a:pt x="6923781" y="3043635"/>
                  <a:pt x="6923781" y="3043635"/>
                </a:cubicBezTo>
                <a:cubicBezTo>
                  <a:pt x="6933306" y="3043635"/>
                  <a:pt x="6945609" y="3042444"/>
                  <a:pt x="6960690" y="3040063"/>
                </a:cubicBezTo>
                <a:cubicBezTo>
                  <a:pt x="6968628" y="3038476"/>
                  <a:pt x="6975375" y="3039666"/>
                  <a:pt x="6980931" y="3043635"/>
                </a:cubicBezTo>
                <a:cubicBezTo>
                  <a:pt x="6986488" y="3046016"/>
                  <a:pt x="6991646" y="3050382"/>
                  <a:pt x="6996409" y="3056732"/>
                </a:cubicBezTo>
                <a:cubicBezTo>
                  <a:pt x="6999584" y="3065463"/>
                  <a:pt x="6996409" y="3070226"/>
                  <a:pt x="6986884" y="3071019"/>
                </a:cubicBezTo>
                <a:cubicBezTo>
                  <a:pt x="6964659" y="3067844"/>
                  <a:pt x="6939656" y="3067447"/>
                  <a:pt x="6911874" y="3069829"/>
                </a:cubicBezTo>
                <a:cubicBezTo>
                  <a:pt x="6888856" y="3069829"/>
                  <a:pt x="6869409" y="3071813"/>
                  <a:pt x="6853534" y="3075782"/>
                </a:cubicBezTo>
                <a:cubicBezTo>
                  <a:pt x="6849566" y="3077369"/>
                  <a:pt x="6845597" y="3076576"/>
                  <a:pt x="6841628" y="3073401"/>
                </a:cubicBezTo>
                <a:cubicBezTo>
                  <a:pt x="6835278" y="3067051"/>
                  <a:pt x="6830516" y="3062685"/>
                  <a:pt x="6827341" y="3060304"/>
                </a:cubicBezTo>
                <a:cubicBezTo>
                  <a:pt x="6824959" y="3056335"/>
                  <a:pt x="6825753" y="3053954"/>
                  <a:pt x="6829722" y="3053160"/>
                </a:cubicBezTo>
                <a:cubicBezTo>
                  <a:pt x="6838453" y="3053160"/>
                  <a:pt x="6853534" y="3051969"/>
                  <a:pt x="6874966" y="3049588"/>
                </a:cubicBezTo>
                <a:cubicBezTo>
                  <a:pt x="6876553" y="3049588"/>
                  <a:pt x="6878934" y="3049588"/>
                  <a:pt x="6882109" y="3049588"/>
                </a:cubicBezTo>
                <a:cubicBezTo>
                  <a:pt x="6885284" y="3048794"/>
                  <a:pt x="6888062" y="3048397"/>
                  <a:pt x="6890444" y="3048397"/>
                </a:cubicBezTo>
                <a:lnTo>
                  <a:pt x="6890444" y="2992438"/>
                </a:lnTo>
                <a:cubicBezTo>
                  <a:pt x="6883300" y="2994026"/>
                  <a:pt x="6876950" y="2994819"/>
                  <a:pt x="6871394" y="2994819"/>
                </a:cubicBezTo>
                <a:cubicBezTo>
                  <a:pt x="6867425" y="2995613"/>
                  <a:pt x="6864250" y="2995613"/>
                  <a:pt x="6861869" y="2994819"/>
                </a:cubicBezTo>
                <a:cubicBezTo>
                  <a:pt x="6855519" y="2990851"/>
                  <a:pt x="6850359" y="2986088"/>
                  <a:pt x="6846391" y="2980532"/>
                </a:cubicBezTo>
                <a:cubicBezTo>
                  <a:pt x="6844009" y="2977357"/>
                  <a:pt x="6843216" y="2974976"/>
                  <a:pt x="6844009" y="2973388"/>
                </a:cubicBezTo>
                <a:cubicBezTo>
                  <a:pt x="6844803" y="2972594"/>
                  <a:pt x="6847185" y="2971801"/>
                  <a:pt x="6851153" y="2971007"/>
                </a:cubicBezTo>
                <a:cubicBezTo>
                  <a:pt x="6854328" y="2971007"/>
                  <a:pt x="6861472" y="2970213"/>
                  <a:pt x="6872584" y="2968626"/>
                </a:cubicBezTo>
                <a:cubicBezTo>
                  <a:pt x="6880522" y="2967832"/>
                  <a:pt x="6886475" y="2967435"/>
                  <a:pt x="6890444" y="2967435"/>
                </a:cubicBezTo>
                <a:cubicBezTo>
                  <a:pt x="6890444" y="2958704"/>
                  <a:pt x="6890444" y="2950369"/>
                  <a:pt x="6890444" y="2942432"/>
                </a:cubicBezTo>
                <a:cubicBezTo>
                  <a:pt x="6892824" y="2913063"/>
                  <a:pt x="6890444" y="2894410"/>
                  <a:pt x="6883300" y="2886472"/>
                </a:cubicBezTo>
                <a:cubicBezTo>
                  <a:pt x="6880918" y="2882504"/>
                  <a:pt x="6879728" y="2879329"/>
                  <a:pt x="6879728" y="2876947"/>
                </a:cubicBezTo>
                <a:cubicBezTo>
                  <a:pt x="6880125" y="2875757"/>
                  <a:pt x="6880918" y="2874963"/>
                  <a:pt x="6882109" y="2874566"/>
                </a:cubicBezTo>
                <a:close/>
                <a:moveTo>
                  <a:pt x="2357142" y="2873673"/>
                </a:moveTo>
                <a:cubicBezTo>
                  <a:pt x="2359126" y="2873872"/>
                  <a:pt x="2360912" y="2874566"/>
                  <a:pt x="2362499" y="2875757"/>
                </a:cubicBezTo>
                <a:cubicBezTo>
                  <a:pt x="2369643" y="2878138"/>
                  <a:pt x="2375597" y="2884488"/>
                  <a:pt x="2380359" y="2894807"/>
                </a:cubicBezTo>
                <a:cubicBezTo>
                  <a:pt x="2382740" y="2899569"/>
                  <a:pt x="2382343" y="2903141"/>
                  <a:pt x="2379168" y="2905522"/>
                </a:cubicBezTo>
                <a:cubicBezTo>
                  <a:pt x="2372025" y="2911079"/>
                  <a:pt x="2366071" y="2917032"/>
                  <a:pt x="2361309" y="2923382"/>
                </a:cubicBezTo>
                <a:cubicBezTo>
                  <a:pt x="2361309" y="2923382"/>
                  <a:pt x="2361706" y="2923779"/>
                  <a:pt x="2362499" y="2924572"/>
                </a:cubicBezTo>
                <a:cubicBezTo>
                  <a:pt x="2364087" y="2925366"/>
                  <a:pt x="2364881" y="2926160"/>
                  <a:pt x="2364881" y="2926954"/>
                </a:cubicBezTo>
                <a:cubicBezTo>
                  <a:pt x="2366468" y="2930923"/>
                  <a:pt x="2365675" y="2934494"/>
                  <a:pt x="2362499" y="2937669"/>
                </a:cubicBezTo>
                <a:cubicBezTo>
                  <a:pt x="2345830" y="2942432"/>
                  <a:pt x="2332337" y="2945210"/>
                  <a:pt x="2322018" y="2946004"/>
                </a:cubicBezTo>
                <a:cubicBezTo>
                  <a:pt x="2322018" y="2947591"/>
                  <a:pt x="2321622" y="2949576"/>
                  <a:pt x="2320827" y="2951957"/>
                </a:cubicBezTo>
                <a:cubicBezTo>
                  <a:pt x="2320034" y="2955132"/>
                  <a:pt x="2319240" y="2957513"/>
                  <a:pt x="2318447" y="2959101"/>
                </a:cubicBezTo>
                <a:cubicBezTo>
                  <a:pt x="2322415" y="2957513"/>
                  <a:pt x="2332337" y="2954735"/>
                  <a:pt x="2348211" y="2950766"/>
                </a:cubicBezTo>
                <a:cubicBezTo>
                  <a:pt x="2351387" y="2949973"/>
                  <a:pt x="2355355" y="2950369"/>
                  <a:pt x="2360118" y="2951957"/>
                </a:cubicBezTo>
                <a:cubicBezTo>
                  <a:pt x="2367262" y="2955132"/>
                  <a:pt x="2374406" y="2961482"/>
                  <a:pt x="2381549" y="2971007"/>
                </a:cubicBezTo>
                <a:cubicBezTo>
                  <a:pt x="2384724" y="2974976"/>
                  <a:pt x="2385121" y="2979341"/>
                  <a:pt x="2382740" y="2984104"/>
                </a:cubicBezTo>
                <a:cubicBezTo>
                  <a:pt x="2382740" y="2984897"/>
                  <a:pt x="2382343" y="2986485"/>
                  <a:pt x="2381549" y="2988866"/>
                </a:cubicBezTo>
                <a:cubicBezTo>
                  <a:pt x="2379962" y="2992835"/>
                  <a:pt x="2379168" y="2996407"/>
                  <a:pt x="2379168" y="2999582"/>
                </a:cubicBezTo>
                <a:cubicBezTo>
                  <a:pt x="2377581" y="3016251"/>
                  <a:pt x="2376787" y="3034904"/>
                  <a:pt x="2376787" y="3055541"/>
                </a:cubicBezTo>
                <a:cubicBezTo>
                  <a:pt x="2371231" y="3088085"/>
                  <a:pt x="2358927" y="3105547"/>
                  <a:pt x="2339878" y="3107929"/>
                </a:cubicBezTo>
                <a:cubicBezTo>
                  <a:pt x="2335115" y="3106341"/>
                  <a:pt x="2331543" y="3102769"/>
                  <a:pt x="2329162" y="3097213"/>
                </a:cubicBezTo>
                <a:cubicBezTo>
                  <a:pt x="2323606" y="3085307"/>
                  <a:pt x="2315668" y="3076179"/>
                  <a:pt x="2305349" y="3069829"/>
                </a:cubicBezTo>
                <a:cubicBezTo>
                  <a:pt x="2303762" y="3068241"/>
                  <a:pt x="2303365" y="3067051"/>
                  <a:pt x="2304159" y="3066257"/>
                </a:cubicBezTo>
                <a:cubicBezTo>
                  <a:pt x="2304159" y="3065463"/>
                  <a:pt x="2305349" y="3065066"/>
                  <a:pt x="2307731" y="3065066"/>
                </a:cubicBezTo>
                <a:cubicBezTo>
                  <a:pt x="2314081" y="3065066"/>
                  <a:pt x="2322812" y="3065860"/>
                  <a:pt x="2333924" y="3067447"/>
                </a:cubicBezTo>
                <a:cubicBezTo>
                  <a:pt x="2337893" y="3067447"/>
                  <a:pt x="2340274" y="3066257"/>
                  <a:pt x="2341068" y="3063876"/>
                </a:cubicBezTo>
                <a:cubicBezTo>
                  <a:pt x="2341862" y="3059907"/>
                  <a:pt x="2343053" y="3053160"/>
                  <a:pt x="2344640" y="3043635"/>
                </a:cubicBezTo>
                <a:cubicBezTo>
                  <a:pt x="2345434" y="3036491"/>
                  <a:pt x="2346227" y="3030935"/>
                  <a:pt x="2347021" y="3026966"/>
                </a:cubicBezTo>
                <a:cubicBezTo>
                  <a:pt x="2331940" y="3037285"/>
                  <a:pt x="2315271" y="3050779"/>
                  <a:pt x="2297015" y="3067447"/>
                </a:cubicBezTo>
                <a:cubicBezTo>
                  <a:pt x="2292252" y="3071416"/>
                  <a:pt x="2287887" y="3071813"/>
                  <a:pt x="2283918" y="3068638"/>
                </a:cubicBezTo>
                <a:cubicBezTo>
                  <a:pt x="2277569" y="3063876"/>
                  <a:pt x="2272012" y="3056732"/>
                  <a:pt x="2267250" y="3047207"/>
                </a:cubicBezTo>
                <a:cubicBezTo>
                  <a:pt x="2264868" y="3040063"/>
                  <a:pt x="2266853" y="3036888"/>
                  <a:pt x="2273202" y="3037682"/>
                </a:cubicBezTo>
                <a:cubicBezTo>
                  <a:pt x="2281934" y="3036888"/>
                  <a:pt x="2291061" y="3034110"/>
                  <a:pt x="2300587" y="3029347"/>
                </a:cubicBezTo>
                <a:cubicBezTo>
                  <a:pt x="2302968" y="3027760"/>
                  <a:pt x="2306143" y="3026569"/>
                  <a:pt x="2310112" y="3025776"/>
                </a:cubicBezTo>
                <a:cubicBezTo>
                  <a:pt x="2299793" y="3020219"/>
                  <a:pt x="2288681" y="3011091"/>
                  <a:pt x="2276775" y="2998391"/>
                </a:cubicBezTo>
                <a:cubicBezTo>
                  <a:pt x="2275187" y="2996804"/>
                  <a:pt x="2274790" y="2995613"/>
                  <a:pt x="2275584" y="2994819"/>
                </a:cubicBezTo>
                <a:cubicBezTo>
                  <a:pt x="2275584" y="2994819"/>
                  <a:pt x="2276378" y="2994819"/>
                  <a:pt x="2277965" y="2994819"/>
                </a:cubicBezTo>
                <a:cubicBezTo>
                  <a:pt x="2291459" y="2992438"/>
                  <a:pt x="2302968" y="2992438"/>
                  <a:pt x="2312493" y="2994819"/>
                </a:cubicBezTo>
                <a:cubicBezTo>
                  <a:pt x="2319637" y="2995613"/>
                  <a:pt x="2324002" y="2998391"/>
                  <a:pt x="2325590" y="3003154"/>
                </a:cubicBezTo>
                <a:cubicBezTo>
                  <a:pt x="2326384" y="3007123"/>
                  <a:pt x="2325987" y="3012282"/>
                  <a:pt x="2324399" y="3018632"/>
                </a:cubicBezTo>
                <a:cubicBezTo>
                  <a:pt x="2325987" y="3013869"/>
                  <a:pt x="2325987" y="3014266"/>
                  <a:pt x="2324399" y="3019822"/>
                </a:cubicBezTo>
                <a:cubicBezTo>
                  <a:pt x="2333130" y="3015854"/>
                  <a:pt x="2340671" y="3013076"/>
                  <a:pt x="2347021" y="3011488"/>
                </a:cubicBezTo>
                <a:cubicBezTo>
                  <a:pt x="2347815" y="2997994"/>
                  <a:pt x="2347021" y="2987676"/>
                  <a:pt x="2344640" y="2980532"/>
                </a:cubicBezTo>
                <a:cubicBezTo>
                  <a:pt x="2343053" y="2977357"/>
                  <a:pt x="2341068" y="2975769"/>
                  <a:pt x="2338687" y="2975769"/>
                </a:cubicBezTo>
                <a:cubicBezTo>
                  <a:pt x="2329162" y="2976563"/>
                  <a:pt x="2318049" y="2980135"/>
                  <a:pt x="2305349" y="2986485"/>
                </a:cubicBezTo>
                <a:cubicBezTo>
                  <a:pt x="2302968" y="2988866"/>
                  <a:pt x="2298206" y="2989263"/>
                  <a:pt x="2291061" y="2987676"/>
                </a:cubicBezTo>
                <a:cubicBezTo>
                  <a:pt x="2286300" y="2986088"/>
                  <a:pt x="2282330" y="2982119"/>
                  <a:pt x="2279156" y="2975769"/>
                </a:cubicBezTo>
                <a:cubicBezTo>
                  <a:pt x="2277569" y="2973388"/>
                  <a:pt x="2277965" y="2971007"/>
                  <a:pt x="2280346" y="2968626"/>
                </a:cubicBezTo>
                <a:cubicBezTo>
                  <a:pt x="2287490" y="2963863"/>
                  <a:pt x="2291856" y="2955926"/>
                  <a:pt x="2293443" y="2944813"/>
                </a:cubicBezTo>
                <a:cubicBezTo>
                  <a:pt x="2295031" y="2937669"/>
                  <a:pt x="2295031" y="2932510"/>
                  <a:pt x="2293443" y="2929335"/>
                </a:cubicBezTo>
                <a:cubicBezTo>
                  <a:pt x="2291061" y="2924572"/>
                  <a:pt x="2292252" y="2921794"/>
                  <a:pt x="2297015" y="2921001"/>
                </a:cubicBezTo>
                <a:cubicBezTo>
                  <a:pt x="2304159" y="2921001"/>
                  <a:pt x="2310906" y="2922588"/>
                  <a:pt x="2317256" y="2925763"/>
                </a:cubicBezTo>
                <a:cubicBezTo>
                  <a:pt x="2322018" y="2924176"/>
                  <a:pt x="2326781" y="2922985"/>
                  <a:pt x="2331543" y="2922191"/>
                </a:cubicBezTo>
                <a:cubicBezTo>
                  <a:pt x="2333130" y="2917429"/>
                  <a:pt x="2335115" y="2911873"/>
                  <a:pt x="2337496" y="2905522"/>
                </a:cubicBezTo>
                <a:cubicBezTo>
                  <a:pt x="2338290" y="2903935"/>
                  <a:pt x="2337893" y="2902744"/>
                  <a:pt x="2336306" y="2901951"/>
                </a:cubicBezTo>
                <a:cubicBezTo>
                  <a:pt x="2327575" y="2902744"/>
                  <a:pt x="2318447" y="2905126"/>
                  <a:pt x="2308921" y="2909094"/>
                </a:cubicBezTo>
                <a:cubicBezTo>
                  <a:pt x="2306540" y="2909888"/>
                  <a:pt x="2303365" y="2909491"/>
                  <a:pt x="2299396" y="2907904"/>
                </a:cubicBezTo>
                <a:cubicBezTo>
                  <a:pt x="2292252" y="2905522"/>
                  <a:pt x="2287093" y="2901157"/>
                  <a:pt x="2283918" y="2894807"/>
                </a:cubicBezTo>
                <a:cubicBezTo>
                  <a:pt x="2283125" y="2892426"/>
                  <a:pt x="2284315" y="2890441"/>
                  <a:pt x="2287490" y="2888854"/>
                </a:cubicBezTo>
                <a:cubicBezTo>
                  <a:pt x="2290665" y="2888060"/>
                  <a:pt x="2296221" y="2887266"/>
                  <a:pt x="2304159" y="2886472"/>
                </a:cubicBezTo>
                <a:cubicBezTo>
                  <a:pt x="2312096" y="2884885"/>
                  <a:pt x="2317653" y="2884091"/>
                  <a:pt x="2320827" y="2884091"/>
                </a:cubicBezTo>
                <a:cubicBezTo>
                  <a:pt x="2332734" y="2881710"/>
                  <a:pt x="2342655" y="2878535"/>
                  <a:pt x="2350593" y="2874566"/>
                </a:cubicBezTo>
                <a:cubicBezTo>
                  <a:pt x="2352975" y="2873773"/>
                  <a:pt x="2355157" y="2873475"/>
                  <a:pt x="2357142" y="2873673"/>
                </a:cubicBezTo>
                <a:close/>
                <a:moveTo>
                  <a:pt x="6783287" y="2873376"/>
                </a:moveTo>
                <a:cubicBezTo>
                  <a:pt x="6783287" y="2873376"/>
                  <a:pt x="6783684" y="2873376"/>
                  <a:pt x="6784478" y="2873376"/>
                </a:cubicBezTo>
                <a:cubicBezTo>
                  <a:pt x="6797178" y="2873376"/>
                  <a:pt x="6809085" y="2874169"/>
                  <a:pt x="6820197" y="2875757"/>
                </a:cubicBezTo>
                <a:cubicBezTo>
                  <a:pt x="6834484" y="2878138"/>
                  <a:pt x="6841232" y="2888060"/>
                  <a:pt x="6840437" y="2905522"/>
                </a:cubicBezTo>
                <a:cubicBezTo>
                  <a:pt x="6838056" y="2918222"/>
                  <a:pt x="6830912" y="2921794"/>
                  <a:pt x="6819006" y="2916238"/>
                </a:cubicBezTo>
                <a:cubicBezTo>
                  <a:pt x="6813450" y="2912269"/>
                  <a:pt x="6801544" y="2899569"/>
                  <a:pt x="6783287" y="2878138"/>
                </a:cubicBezTo>
                <a:cubicBezTo>
                  <a:pt x="6780906" y="2875757"/>
                  <a:pt x="6780906" y="2874169"/>
                  <a:pt x="6783287" y="2873376"/>
                </a:cubicBezTo>
                <a:close/>
                <a:moveTo>
                  <a:pt x="7490518" y="2872780"/>
                </a:moveTo>
                <a:cubicBezTo>
                  <a:pt x="7492106" y="2871987"/>
                  <a:pt x="7494488" y="2872185"/>
                  <a:pt x="7497662" y="2873376"/>
                </a:cubicBezTo>
                <a:cubicBezTo>
                  <a:pt x="7511156" y="2877344"/>
                  <a:pt x="7521872" y="2884885"/>
                  <a:pt x="7529809" y="2895997"/>
                </a:cubicBezTo>
                <a:cubicBezTo>
                  <a:pt x="7532190" y="2899172"/>
                  <a:pt x="7531794" y="2902744"/>
                  <a:pt x="7528618" y="2906713"/>
                </a:cubicBezTo>
                <a:cubicBezTo>
                  <a:pt x="7527032" y="2908301"/>
                  <a:pt x="7523460" y="2911476"/>
                  <a:pt x="7517903" y="2916238"/>
                </a:cubicBezTo>
                <a:cubicBezTo>
                  <a:pt x="7512346" y="2921794"/>
                  <a:pt x="7507982" y="2926160"/>
                  <a:pt x="7504806" y="2929335"/>
                </a:cubicBezTo>
                <a:cubicBezTo>
                  <a:pt x="7487344" y="2947591"/>
                  <a:pt x="7472262" y="2961879"/>
                  <a:pt x="7459562" y="2972197"/>
                </a:cubicBezTo>
                <a:cubicBezTo>
                  <a:pt x="7464324" y="2971404"/>
                  <a:pt x="7476628" y="2970213"/>
                  <a:pt x="7496472" y="2968626"/>
                </a:cubicBezTo>
                <a:cubicBezTo>
                  <a:pt x="7517109" y="2966244"/>
                  <a:pt x="7531396" y="2964657"/>
                  <a:pt x="7539334" y="2963863"/>
                </a:cubicBezTo>
                <a:cubicBezTo>
                  <a:pt x="7536159" y="2958307"/>
                  <a:pt x="7531794" y="2951163"/>
                  <a:pt x="7526237" y="2942432"/>
                </a:cubicBezTo>
                <a:cubicBezTo>
                  <a:pt x="7525444" y="2940051"/>
                  <a:pt x="7524650" y="2938463"/>
                  <a:pt x="7523856" y="2937669"/>
                </a:cubicBezTo>
                <a:cubicBezTo>
                  <a:pt x="7522269" y="2935288"/>
                  <a:pt x="7521474" y="2933701"/>
                  <a:pt x="7521474" y="2932907"/>
                </a:cubicBezTo>
                <a:cubicBezTo>
                  <a:pt x="7522269" y="2932113"/>
                  <a:pt x="7524253" y="2932113"/>
                  <a:pt x="7527428" y="2932907"/>
                </a:cubicBezTo>
                <a:cubicBezTo>
                  <a:pt x="7548859" y="2937669"/>
                  <a:pt x="7565528" y="2945210"/>
                  <a:pt x="7577434" y="2955529"/>
                </a:cubicBezTo>
                <a:cubicBezTo>
                  <a:pt x="7588546" y="2965054"/>
                  <a:pt x="7589738" y="2978151"/>
                  <a:pt x="7581006" y="2994819"/>
                </a:cubicBezTo>
                <a:cubicBezTo>
                  <a:pt x="7575450" y="3001169"/>
                  <a:pt x="7569496" y="3001963"/>
                  <a:pt x="7563146" y="2997201"/>
                </a:cubicBezTo>
                <a:cubicBezTo>
                  <a:pt x="7557590" y="2990057"/>
                  <a:pt x="7551638" y="2982119"/>
                  <a:pt x="7545287" y="2973388"/>
                </a:cubicBezTo>
                <a:cubicBezTo>
                  <a:pt x="7501631" y="2988469"/>
                  <a:pt x="7472262" y="2999582"/>
                  <a:pt x="7457181" y="3006726"/>
                </a:cubicBezTo>
                <a:cubicBezTo>
                  <a:pt x="7451625" y="3009107"/>
                  <a:pt x="7446466" y="3008710"/>
                  <a:pt x="7441703" y="3005535"/>
                </a:cubicBezTo>
                <a:cubicBezTo>
                  <a:pt x="7435353" y="3000772"/>
                  <a:pt x="7430194" y="2992835"/>
                  <a:pt x="7426224" y="2981722"/>
                </a:cubicBezTo>
                <a:cubicBezTo>
                  <a:pt x="7423844" y="2976166"/>
                  <a:pt x="7425034" y="2972594"/>
                  <a:pt x="7429796" y="2971007"/>
                </a:cubicBezTo>
                <a:cubicBezTo>
                  <a:pt x="7440116" y="2970213"/>
                  <a:pt x="7447656" y="2965847"/>
                  <a:pt x="7452418" y="2957910"/>
                </a:cubicBezTo>
                <a:cubicBezTo>
                  <a:pt x="7461944" y="2944416"/>
                  <a:pt x="7471468" y="2928541"/>
                  <a:pt x="7480994" y="2910285"/>
                </a:cubicBezTo>
                <a:cubicBezTo>
                  <a:pt x="7488932" y="2895204"/>
                  <a:pt x="7491312" y="2884488"/>
                  <a:pt x="7488137" y="2878138"/>
                </a:cubicBezTo>
                <a:cubicBezTo>
                  <a:pt x="7488137" y="2875360"/>
                  <a:pt x="7488932" y="2873574"/>
                  <a:pt x="7490518" y="2872780"/>
                </a:cubicBezTo>
                <a:close/>
                <a:moveTo>
                  <a:pt x="692351" y="2871887"/>
                </a:moveTo>
                <a:cubicBezTo>
                  <a:pt x="693343" y="2872086"/>
                  <a:pt x="694435" y="2872582"/>
                  <a:pt x="695625" y="2873376"/>
                </a:cubicBezTo>
                <a:cubicBezTo>
                  <a:pt x="709912" y="2879726"/>
                  <a:pt x="719041" y="2890044"/>
                  <a:pt x="723010" y="2904332"/>
                </a:cubicBezTo>
                <a:cubicBezTo>
                  <a:pt x="724597" y="2909888"/>
                  <a:pt x="723406" y="2914651"/>
                  <a:pt x="719438" y="2918619"/>
                </a:cubicBezTo>
                <a:cubicBezTo>
                  <a:pt x="717851" y="2920207"/>
                  <a:pt x="715866" y="2922588"/>
                  <a:pt x="713485" y="2925763"/>
                </a:cubicBezTo>
                <a:cubicBezTo>
                  <a:pt x="710310" y="2928938"/>
                  <a:pt x="707928" y="2931716"/>
                  <a:pt x="706341" y="2934097"/>
                </a:cubicBezTo>
                <a:cubicBezTo>
                  <a:pt x="699197" y="2943622"/>
                  <a:pt x="692054" y="2952751"/>
                  <a:pt x="684909" y="2961482"/>
                </a:cubicBezTo>
                <a:cubicBezTo>
                  <a:pt x="693640" y="2971007"/>
                  <a:pt x="697213" y="2979341"/>
                  <a:pt x="695625" y="2986485"/>
                </a:cubicBezTo>
                <a:cubicBezTo>
                  <a:pt x="694038" y="3002360"/>
                  <a:pt x="692450" y="3027363"/>
                  <a:pt x="690862" y="3061494"/>
                </a:cubicBezTo>
                <a:cubicBezTo>
                  <a:pt x="690862" y="3063876"/>
                  <a:pt x="690862" y="3066257"/>
                  <a:pt x="690862" y="3068638"/>
                </a:cubicBezTo>
                <a:cubicBezTo>
                  <a:pt x="691656" y="3068638"/>
                  <a:pt x="692450" y="3068638"/>
                  <a:pt x="693244" y="3068638"/>
                </a:cubicBezTo>
                <a:cubicBezTo>
                  <a:pt x="695625" y="3068638"/>
                  <a:pt x="699197" y="3068638"/>
                  <a:pt x="703959" y="3068638"/>
                </a:cubicBezTo>
                <a:cubicBezTo>
                  <a:pt x="713485" y="3069432"/>
                  <a:pt x="720629" y="3069432"/>
                  <a:pt x="725391" y="3068638"/>
                </a:cubicBezTo>
                <a:cubicBezTo>
                  <a:pt x="738885" y="3067051"/>
                  <a:pt x="752775" y="3066257"/>
                  <a:pt x="767063" y="3066257"/>
                </a:cubicBezTo>
                <a:lnTo>
                  <a:pt x="767063" y="3029347"/>
                </a:lnTo>
                <a:cubicBezTo>
                  <a:pt x="764681" y="3029347"/>
                  <a:pt x="761109" y="3029347"/>
                  <a:pt x="756347" y="3029347"/>
                </a:cubicBezTo>
                <a:cubicBezTo>
                  <a:pt x="751584" y="3030141"/>
                  <a:pt x="748013" y="3030538"/>
                  <a:pt x="745631" y="3030538"/>
                </a:cubicBezTo>
                <a:cubicBezTo>
                  <a:pt x="734518" y="3031332"/>
                  <a:pt x="724994" y="3025776"/>
                  <a:pt x="717056" y="3013869"/>
                </a:cubicBezTo>
                <a:cubicBezTo>
                  <a:pt x="713087" y="3009107"/>
                  <a:pt x="713485" y="3006329"/>
                  <a:pt x="718247" y="3005535"/>
                </a:cubicBezTo>
                <a:cubicBezTo>
                  <a:pt x="734122" y="3005535"/>
                  <a:pt x="749997" y="3004344"/>
                  <a:pt x="765872" y="3001963"/>
                </a:cubicBezTo>
                <a:lnTo>
                  <a:pt x="765872" y="2997201"/>
                </a:lnTo>
                <a:cubicBezTo>
                  <a:pt x="766666" y="2993232"/>
                  <a:pt x="765872" y="2985294"/>
                  <a:pt x="763490" y="2973388"/>
                </a:cubicBezTo>
                <a:cubicBezTo>
                  <a:pt x="763490" y="2972594"/>
                  <a:pt x="763490" y="2971801"/>
                  <a:pt x="763490" y="2971007"/>
                </a:cubicBezTo>
                <a:cubicBezTo>
                  <a:pt x="750791" y="2972594"/>
                  <a:pt x="742456" y="2973785"/>
                  <a:pt x="738488" y="2974579"/>
                </a:cubicBezTo>
                <a:cubicBezTo>
                  <a:pt x="732931" y="2974579"/>
                  <a:pt x="729359" y="2974182"/>
                  <a:pt x="727772" y="2973388"/>
                </a:cubicBezTo>
                <a:cubicBezTo>
                  <a:pt x="719835" y="2969419"/>
                  <a:pt x="713485" y="2963466"/>
                  <a:pt x="708722" y="2955529"/>
                </a:cubicBezTo>
                <a:cubicBezTo>
                  <a:pt x="707135" y="2953147"/>
                  <a:pt x="706737" y="2951560"/>
                  <a:pt x="707531" y="2950766"/>
                </a:cubicBezTo>
                <a:cubicBezTo>
                  <a:pt x="707531" y="2949973"/>
                  <a:pt x="708722" y="2949576"/>
                  <a:pt x="711103" y="2949576"/>
                </a:cubicBezTo>
                <a:cubicBezTo>
                  <a:pt x="716659" y="2949576"/>
                  <a:pt x="724597" y="2949179"/>
                  <a:pt x="734916" y="2948385"/>
                </a:cubicBezTo>
                <a:cubicBezTo>
                  <a:pt x="738091" y="2947591"/>
                  <a:pt x="740472" y="2947194"/>
                  <a:pt x="742059" y="2947194"/>
                </a:cubicBezTo>
                <a:cubicBezTo>
                  <a:pt x="756347" y="2944813"/>
                  <a:pt x="775396" y="2942035"/>
                  <a:pt x="799209" y="2938860"/>
                </a:cubicBezTo>
                <a:cubicBezTo>
                  <a:pt x="807147" y="2938066"/>
                  <a:pt x="814688" y="2936479"/>
                  <a:pt x="821831" y="2934097"/>
                </a:cubicBezTo>
                <a:cubicBezTo>
                  <a:pt x="825799" y="2932510"/>
                  <a:pt x="831356" y="2933701"/>
                  <a:pt x="838500" y="2937669"/>
                </a:cubicBezTo>
                <a:cubicBezTo>
                  <a:pt x="846438" y="2941638"/>
                  <a:pt x="850803" y="2946401"/>
                  <a:pt x="851597" y="2951957"/>
                </a:cubicBezTo>
                <a:cubicBezTo>
                  <a:pt x="853979" y="2955132"/>
                  <a:pt x="853581" y="2957910"/>
                  <a:pt x="850406" y="2960291"/>
                </a:cubicBezTo>
                <a:cubicBezTo>
                  <a:pt x="842469" y="2962672"/>
                  <a:pt x="835325" y="2963863"/>
                  <a:pt x="828975" y="2963863"/>
                </a:cubicBezTo>
                <a:cubicBezTo>
                  <a:pt x="822625" y="2963863"/>
                  <a:pt x="810719" y="2964657"/>
                  <a:pt x="793256" y="2966244"/>
                </a:cubicBezTo>
                <a:cubicBezTo>
                  <a:pt x="799607" y="2970213"/>
                  <a:pt x="802781" y="2972991"/>
                  <a:pt x="802781" y="2974579"/>
                </a:cubicBezTo>
                <a:cubicBezTo>
                  <a:pt x="805956" y="2976960"/>
                  <a:pt x="806353" y="2980135"/>
                  <a:pt x="803972" y="2984104"/>
                </a:cubicBezTo>
                <a:cubicBezTo>
                  <a:pt x="802383" y="2987279"/>
                  <a:pt x="801591" y="2991247"/>
                  <a:pt x="801591" y="2996010"/>
                </a:cubicBezTo>
                <a:cubicBezTo>
                  <a:pt x="801591" y="2996804"/>
                  <a:pt x="801591" y="2997598"/>
                  <a:pt x="801591" y="2998391"/>
                </a:cubicBezTo>
                <a:cubicBezTo>
                  <a:pt x="803178" y="2997598"/>
                  <a:pt x="804766" y="2997201"/>
                  <a:pt x="806353" y="2997201"/>
                </a:cubicBezTo>
                <a:cubicBezTo>
                  <a:pt x="808735" y="2996407"/>
                  <a:pt x="810322" y="2996010"/>
                  <a:pt x="811116" y="2996010"/>
                </a:cubicBezTo>
                <a:cubicBezTo>
                  <a:pt x="819847" y="2992835"/>
                  <a:pt x="827388" y="2993232"/>
                  <a:pt x="833738" y="2997201"/>
                </a:cubicBezTo>
                <a:cubicBezTo>
                  <a:pt x="842469" y="3002757"/>
                  <a:pt x="847231" y="3008710"/>
                  <a:pt x="848025" y="3015060"/>
                </a:cubicBezTo>
                <a:cubicBezTo>
                  <a:pt x="848819" y="3019822"/>
                  <a:pt x="844453" y="3022601"/>
                  <a:pt x="834928" y="3023394"/>
                </a:cubicBezTo>
                <a:cubicBezTo>
                  <a:pt x="823022" y="3024188"/>
                  <a:pt x="811116" y="3025379"/>
                  <a:pt x="799209" y="3026966"/>
                </a:cubicBezTo>
                <a:cubicBezTo>
                  <a:pt x="798416" y="3040460"/>
                  <a:pt x="798019" y="3052763"/>
                  <a:pt x="798019" y="3063876"/>
                </a:cubicBezTo>
                <a:cubicBezTo>
                  <a:pt x="802781" y="3063876"/>
                  <a:pt x="807544" y="3063876"/>
                  <a:pt x="812306" y="3063876"/>
                </a:cubicBezTo>
                <a:cubicBezTo>
                  <a:pt x="816275" y="3063876"/>
                  <a:pt x="821831" y="3063082"/>
                  <a:pt x="828975" y="3061494"/>
                </a:cubicBezTo>
                <a:cubicBezTo>
                  <a:pt x="832943" y="3060701"/>
                  <a:pt x="835722" y="3060304"/>
                  <a:pt x="837310" y="3060304"/>
                </a:cubicBezTo>
                <a:cubicBezTo>
                  <a:pt x="842072" y="3058716"/>
                  <a:pt x="847628" y="3059113"/>
                  <a:pt x="853979" y="3061494"/>
                </a:cubicBezTo>
                <a:cubicBezTo>
                  <a:pt x="866678" y="3067051"/>
                  <a:pt x="875013" y="3073798"/>
                  <a:pt x="878982" y="3081735"/>
                </a:cubicBezTo>
                <a:cubicBezTo>
                  <a:pt x="880569" y="3087291"/>
                  <a:pt x="878187" y="3090466"/>
                  <a:pt x="871837" y="3091260"/>
                </a:cubicBezTo>
                <a:cubicBezTo>
                  <a:pt x="850406" y="3088085"/>
                  <a:pt x="821831" y="3087291"/>
                  <a:pt x="786112" y="3088879"/>
                </a:cubicBezTo>
                <a:cubicBezTo>
                  <a:pt x="759125" y="3088879"/>
                  <a:pt x="738091" y="3090466"/>
                  <a:pt x="723010" y="3093641"/>
                </a:cubicBezTo>
                <a:cubicBezTo>
                  <a:pt x="717453" y="3095229"/>
                  <a:pt x="713087" y="3094832"/>
                  <a:pt x="709912" y="3092451"/>
                </a:cubicBezTo>
                <a:cubicBezTo>
                  <a:pt x="702769" y="3086894"/>
                  <a:pt x="697213" y="3081735"/>
                  <a:pt x="693244" y="3076972"/>
                </a:cubicBezTo>
                <a:cubicBezTo>
                  <a:pt x="691656" y="3076972"/>
                  <a:pt x="690862" y="3076179"/>
                  <a:pt x="690862" y="3074591"/>
                </a:cubicBezTo>
                <a:cubicBezTo>
                  <a:pt x="690069" y="3084910"/>
                  <a:pt x="688481" y="3094435"/>
                  <a:pt x="686100" y="3103166"/>
                </a:cubicBezTo>
                <a:cubicBezTo>
                  <a:pt x="684513" y="3109516"/>
                  <a:pt x="680147" y="3111104"/>
                  <a:pt x="673003" y="3107929"/>
                </a:cubicBezTo>
                <a:cubicBezTo>
                  <a:pt x="663478" y="3104754"/>
                  <a:pt x="657525" y="3098007"/>
                  <a:pt x="655144" y="3087688"/>
                </a:cubicBezTo>
                <a:cubicBezTo>
                  <a:pt x="655144" y="3083719"/>
                  <a:pt x="655541" y="3080544"/>
                  <a:pt x="656335" y="3078163"/>
                </a:cubicBezTo>
                <a:cubicBezTo>
                  <a:pt x="662684" y="3055144"/>
                  <a:pt x="666256" y="3029744"/>
                  <a:pt x="667050" y="3001963"/>
                </a:cubicBezTo>
                <a:cubicBezTo>
                  <a:pt x="667050" y="2995613"/>
                  <a:pt x="666653" y="2988866"/>
                  <a:pt x="665859" y="2981722"/>
                </a:cubicBezTo>
                <a:cubicBezTo>
                  <a:pt x="653953" y="2995216"/>
                  <a:pt x="638078" y="3006726"/>
                  <a:pt x="618235" y="3016251"/>
                </a:cubicBezTo>
                <a:cubicBezTo>
                  <a:pt x="615059" y="3017838"/>
                  <a:pt x="613075" y="3018235"/>
                  <a:pt x="612282" y="3017441"/>
                </a:cubicBezTo>
                <a:cubicBezTo>
                  <a:pt x="611488" y="3016648"/>
                  <a:pt x="612282" y="3014663"/>
                  <a:pt x="614663" y="3011488"/>
                </a:cubicBezTo>
                <a:cubicBezTo>
                  <a:pt x="642444" y="2982913"/>
                  <a:pt x="663875" y="2949576"/>
                  <a:pt x="678957" y="2911476"/>
                </a:cubicBezTo>
                <a:cubicBezTo>
                  <a:pt x="685307" y="2898776"/>
                  <a:pt x="688481" y="2887663"/>
                  <a:pt x="688481" y="2878138"/>
                </a:cubicBezTo>
                <a:cubicBezTo>
                  <a:pt x="688481" y="2874963"/>
                  <a:pt x="688878" y="2872979"/>
                  <a:pt x="689671" y="2872185"/>
                </a:cubicBezTo>
                <a:cubicBezTo>
                  <a:pt x="690465" y="2871788"/>
                  <a:pt x="691359" y="2871689"/>
                  <a:pt x="692351" y="2871887"/>
                </a:cubicBezTo>
                <a:close/>
                <a:moveTo>
                  <a:pt x="3192363" y="2870994"/>
                </a:moveTo>
                <a:cubicBezTo>
                  <a:pt x="3204269" y="2872582"/>
                  <a:pt x="3215778" y="2878932"/>
                  <a:pt x="3226891" y="2890044"/>
                </a:cubicBezTo>
                <a:cubicBezTo>
                  <a:pt x="3229272" y="2893219"/>
                  <a:pt x="3230066" y="2897188"/>
                  <a:pt x="3229272" y="2901951"/>
                </a:cubicBezTo>
                <a:cubicBezTo>
                  <a:pt x="3226097" y="2908301"/>
                  <a:pt x="3224509" y="2921398"/>
                  <a:pt x="3224509" y="2941241"/>
                </a:cubicBezTo>
                <a:lnTo>
                  <a:pt x="3224509" y="2943622"/>
                </a:lnTo>
                <a:cubicBezTo>
                  <a:pt x="3229272" y="2942035"/>
                  <a:pt x="3234034" y="2940844"/>
                  <a:pt x="3238797" y="2940051"/>
                </a:cubicBezTo>
                <a:cubicBezTo>
                  <a:pt x="3241972" y="2938463"/>
                  <a:pt x="3244750" y="2938463"/>
                  <a:pt x="3247131" y="2940051"/>
                </a:cubicBezTo>
                <a:cubicBezTo>
                  <a:pt x="3248719" y="2940844"/>
                  <a:pt x="3251497" y="2942432"/>
                  <a:pt x="3255466" y="2944813"/>
                </a:cubicBezTo>
                <a:cubicBezTo>
                  <a:pt x="3258641" y="2947194"/>
                  <a:pt x="3261022" y="2948782"/>
                  <a:pt x="3262609" y="2949576"/>
                </a:cubicBezTo>
                <a:cubicBezTo>
                  <a:pt x="3268166" y="2956719"/>
                  <a:pt x="3266975" y="2961879"/>
                  <a:pt x="3259038" y="2965054"/>
                </a:cubicBezTo>
                <a:cubicBezTo>
                  <a:pt x="3255069" y="2965847"/>
                  <a:pt x="3247925" y="2967038"/>
                  <a:pt x="3237606" y="2968626"/>
                </a:cubicBezTo>
                <a:cubicBezTo>
                  <a:pt x="3231256" y="2969419"/>
                  <a:pt x="3226097" y="2970213"/>
                  <a:pt x="3222128" y="2971007"/>
                </a:cubicBezTo>
                <a:cubicBezTo>
                  <a:pt x="3222128" y="2977357"/>
                  <a:pt x="3221334" y="2983707"/>
                  <a:pt x="3219747" y="2990057"/>
                </a:cubicBezTo>
                <a:cubicBezTo>
                  <a:pt x="3228478" y="2989263"/>
                  <a:pt x="3237210" y="2987676"/>
                  <a:pt x="3245941" y="2985294"/>
                </a:cubicBezTo>
                <a:cubicBezTo>
                  <a:pt x="3252291" y="2983707"/>
                  <a:pt x="3257450" y="2984104"/>
                  <a:pt x="3261419" y="2986485"/>
                </a:cubicBezTo>
                <a:cubicBezTo>
                  <a:pt x="3262213" y="2986485"/>
                  <a:pt x="3263800" y="2987676"/>
                  <a:pt x="3266181" y="2990057"/>
                </a:cubicBezTo>
                <a:cubicBezTo>
                  <a:pt x="3267769" y="2991644"/>
                  <a:pt x="3268959" y="2992835"/>
                  <a:pt x="3269753" y="2993629"/>
                </a:cubicBezTo>
                <a:cubicBezTo>
                  <a:pt x="3276897" y="3001566"/>
                  <a:pt x="3276500" y="3006726"/>
                  <a:pt x="3268563" y="3009107"/>
                </a:cubicBezTo>
                <a:cubicBezTo>
                  <a:pt x="3251100" y="3011488"/>
                  <a:pt x="3234034" y="3013869"/>
                  <a:pt x="3217366" y="3016251"/>
                </a:cubicBezTo>
                <a:cubicBezTo>
                  <a:pt x="3246735" y="3053557"/>
                  <a:pt x="3282056" y="3080147"/>
                  <a:pt x="3323331" y="3096022"/>
                </a:cubicBezTo>
                <a:cubicBezTo>
                  <a:pt x="3325713" y="3097610"/>
                  <a:pt x="3326903" y="3099197"/>
                  <a:pt x="3326903" y="3100785"/>
                </a:cubicBezTo>
                <a:cubicBezTo>
                  <a:pt x="3326903" y="3102373"/>
                  <a:pt x="3325316" y="3103166"/>
                  <a:pt x="3322141" y="3103166"/>
                </a:cubicBezTo>
                <a:cubicBezTo>
                  <a:pt x="3307853" y="3104754"/>
                  <a:pt x="3286025" y="3105547"/>
                  <a:pt x="3256656" y="3105547"/>
                </a:cubicBezTo>
                <a:cubicBezTo>
                  <a:pt x="3252688" y="3105547"/>
                  <a:pt x="3248719" y="3104357"/>
                  <a:pt x="3244750" y="3101976"/>
                </a:cubicBezTo>
                <a:cubicBezTo>
                  <a:pt x="3228875" y="3085307"/>
                  <a:pt x="3218160" y="3068241"/>
                  <a:pt x="3212603" y="3050779"/>
                </a:cubicBezTo>
                <a:cubicBezTo>
                  <a:pt x="3212603" y="3049985"/>
                  <a:pt x="3212206" y="3048397"/>
                  <a:pt x="3211413" y="3046016"/>
                </a:cubicBezTo>
                <a:cubicBezTo>
                  <a:pt x="3209825" y="3042047"/>
                  <a:pt x="3208635" y="3039269"/>
                  <a:pt x="3207841" y="3037682"/>
                </a:cubicBezTo>
                <a:cubicBezTo>
                  <a:pt x="3192759" y="3074194"/>
                  <a:pt x="3166169" y="3096816"/>
                  <a:pt x="3128069" y="3105547"/>
                </a:cubicBezTo>
                <a:cubicBezTo>
                  <a:pt x="3124894" y="3106341"/>
                  <a:pt x="3123306" y="3106341"/>
                  <a:pt x="3123306" y="3105547"/>
                </a:cubicBezTo>
                <a:cubicBezTo>
                  <a:pt x="3123306" y="3104754"/>
                  <a:pt x="3124497" y="3103166"/>
                  <a:pt x="3126878" y="3100785"/>
                </a:cubicBezTo>
                <a:cubicBezTo>
                  <a:pt x="3156247" y="3081735"/>
                  <a:pt x="3174900" y="3055541"/>
                  <a:pt x="3182838" y="3022204"/>
                </a:cubicBezTo>
                <a:cubicBezTo>
                  <a:pt x="3176488" y="3023791"/>
                  <a:pt x="3170931" y="3024585"/>
                  <a:pt x="3166169" y="3024585"/>
                </a:cubicBezTo>
                <a:cubicBezTo>
                  <a:pt x="3160612" y="3025379"/>
                  <a:pt x="3155850" y="3024585"/>
                  <a:pt x="3151881" y="3022204"/>
                </a:cubicBezTo>
                <a:cubicBezTo>
                  <a:pt x="3147119" y="3019822"/>
                  <a:pt x="3143150" y="3015457"/>
                  <a:pt x="3139975" y="3009107"/>
                </a:cubicBezTo>
                <a:cubicBezTo>
                  <a:pt x="3137594" y="3005932"/>
                  <a:pt x="3138388" y="3003551"/>
                  <a:pt x="3142356" y="3001963"/>
                </a:cubicBezTo>
                <a:cubicBezTo>
                  <a:pt x="3155056" y="2999582"/>
                  <a:pt x="3170137" y="2997201"/>
                  <a:pt x="3187600" y="2994819"/>
                </a:cubicBezTo>
                <a:cubicBezTo>
                  <a:pt x="3189187" y="2988469"/>
                  <a:pt x="3189981" y="2981722"/>
                  <a:pt x="3189981" y="2974579"/>
                </a:cubicBezTo>
                <a:cubicBezTo>
                  <a:pt x="3186806" y="2974579"/>
                  <a:pt x="3183631" y="2974579"/>
                  <a:pt x="3180456" y="2974579"/>
                </a:cubicBezTo>
                <a:cubicBezTo>
                  <a:pt x="3177281" y="2976166"/>
                  <a:pt x="3173313" y="2975769"/>
                  <a:pt x="3168550" y="2973388"/>
                </a:cubicBezTo>
                <a:cubicBezTo>
                  <a:pt x="3165375" y="2971007"/>
                  <a:pt x="3162200" y="2967832"/>
                  <a:pt x="3159025" y="2963863"/>
                </a:cubicBezTo>
                <a:cubicBezTo>
                  <a:pt x="3155850" y="2964657"/>
                  <a:pt x="3149103" y="2965847"/>
                  <a:pt x="3138784" y="2967435"/>
                </a:cubicBezTo>
                <a:cubicBezTo>
                  <a:pt x="3134816" y="2968229"/>
                  <a:pt x="3132037" y="2968626"/>
                  <a:pt x="3130450" y="2968626"/>
                </a:cubicBezTo>
                <a:lnTo>
                  <a:pt x="3129259" y="2968626"/>
                </a:lnTo>
                <a:lnTo>
                  <a:pt x="3129259" y="2975769"/>
                </a:lnTo>
                <a:cubicBezTo>
                  <a:pt x="3129259" y="2980532"/>
                  <a:pt x="3129259" y="2984501"/>
                  <a:pt x="3129259" y="2987676"/>
                </a:cubicBezTo>
                <a:cubicBezTo>
                  <a:pt x="3137197" y="2983707"/>
                  <a:pt x="3145928" y="2980532"/>
                  <a:pt x="3155453" y="2978151"/>
                </a:cubicBezTo>
                <a:cubicBezTo>
                  <a:pt x="3158628" y="2976563"/>
                  <a:pt x="3160612" y="2976166"/>
                  <a:pt x="3161406" y="2976960"/>
                </a:cubicBezTo>
                <a:cubicBezTo>
                  <a:pt x="3161406" y="2977754"/>
                  <a:pt x="3160216" y="2979341"/>
                  <a:pt x="3157834" y="2981722"/>
                </a:cubicBezTo>
                <a:cubicBezTo>
                  <a:pt x="3148309" y="2989660"/>
                  <a:pt x="3138388" y="2997994"/>
                  <a:pt x="3128069" y="3006726"/>
                </a:cubicBezTo>
                <a:cubicBezTo>
                  <a:pt x="3128069" y="3021807"/>
                  <a:pt x="3128069" y="3044826"/>
                  <a:pt x="3128069" y="3075782"/>
                </a:cubicBezTo>
                <a:cubicBezTo>
                  <a:pt x="3127275" y="3089276"/>
                  <a:pt x="3120925" y="3100388"/>
                  <a:pt x="3109019" y="3109119"/>
                </a:cubicBezTo>
                <a:cubicBezTo>
                  <a:pt x="3101081" y="3114676"/>
                  <a:pt x="3095525" y="3113088"/>
                  <a:pt x="3092350" y="3104357"/>
                </a:cubicBezTo>
                <a:cubicBezTo>
                  <a:pt x="3084412" y="3087688"/>
                  <a:pt x="3076078" y="3076179"/>
                  <a:pt x="3067347" y="3069829"/>
                </a:cubicBezTo>
                <a:cubicBezTo>
                  <a:pt x="3065760" y="3068241"/>
                  <a:pt x="3064966" y="3067051"/>
                  <a:pt x="3064966" y="3066257"/>
                </a:cubicBezTo>
                <a:cubicBezTo>
                  <a:pt x="3064966" y="3065463"/>
                  <a:pt x="3066156" y="3065066"/>
                  <a:pt x="3068538" y="3065066"/>
                </a:cubicBezTo>
                <a:cubicBezTo>
                  <a:pt x="3072506" y="3065066"/>
                  <a:pt x="3078856" y="3065860"/>
                  <a:pt x="3087588" y="3067447"/>
                </a:cubicBezTo>
                <a:cubicBezTo>
                  <a:pt x="3090763" y="3068241"/>
                  <a:pt x="3092747" y="3068638"/>
                  <a:pt x="3093541" y="3068638"/>
                </a:cubicBezTo>
                <a:cubicBezTo>
                  <a:pt x="3096716" y="3068638"/>
                  <a:pt x="3098303" y="3066654"/>
                  <a:pt x="3098303" y="3062685"/>
                </a:cubicBezTo>
                <a:cubicBezTo>
                  <a:pt x="3099097" y="3059510"/>
                  <a:pt x="3099494" y="3053954"/>
                  <a:pt x="3099494" y="3046016"/>
                </a:cubicBezTo>
                <a:cubicBezTo>
                  <a:pt x="3100288" y="3038079"/>
                  <a:pt x="3100684" y="3032126"/>
                  <a:pt x="3100684" y="3028157"/>
                </a:cubicBezTo>
                <a:cubicBezTo>
                  <a:pt x="3096716" y="3032126"/>
                  <a:pt x="3090763" y="3036888"/>
                  <a:pt x="3082825" y="3042444"/>
                </a:cubicBezTo>
                <a:cubicBezTo>
                  <a:pt x="3077269" y="3046413"/>
                  <a:pt x="3073300" y="3049588"/>
                  <a:pt x="3070919" y="3051969"/>
                </a:cubicBezTo>
                <a:cubicBezTo>
                  <a:pt x="3065362" y="3055144"/>
                  <a:pt x="3060203" y="3054748"/>
                  <a:pt x="3055441" y="3050779"/>
                </a:cubicBezTo>
                <a:cubicBezTo>
                  <a:pt x="3048297" y="3044429"/>
                  <a:pt x="3043931" y="3036094"/>
                  <a:pt x="3042344" y="3025776"/>
                </a:cubicBezTo>
                <a:cubicBezTo>
                  <a:pt x="3041550" y="3022601"/>
                  <a:pt x="3043534" y="3021013"/>
                  <a:pt x="3048297" y="3021013"/>
                </a:cubicBezTo>
                <a:cubicBezTo>
                  <a:pt x="3052266" y="3021013"/>
                  <a:pt x="3058616" y="3019029"/>
                  <a:pt x="3067347" y="3015060"/>
                </a:cubicBezTo>
                <a:cubicBezTo>
                  <a:pt x="3066553" y="3015060"/>
                  <a:pt x="3067347" y="3014663"/>
                  <a:pt x="3069728" y="3013869"/>
                </a:cubicBezTo>
                <a:cubicBezTo>
                  <a:pt x="3079253" y="3009107"/>
                  <a:pt x="3089969" y="3004344"/>
                  <a:pt x="3101875" y="2999582"/>
                </a:cubicBezTo>
                <a:cubicBezTo>
                  <a:pt x="3101875" y="2996407"/>
                  <a:pt x="3102272" y="2991644"/>
                  <a:pt x="3103066" y="2985294"/>
                </a:cubicBezTo>
                <a:cubicBezTo>
                  <a:pt x="3103066" y="2979738"/>
                  <a:pt x="3103066" y="2975769"/>
                  <a:pt x="3103066" y="2973388"/>
                </a:cubicBezTo>
                <a:cubicBezTo>
                  <a:pt x="3098303" y="2973388"/>
                  <a:pt x="3094335" y="2974182"/>
                  <a:pt x="3091159" y="2975769"/>
                </a:cubicBezTo>
                <a:cubicBezTo>
                  <a:pt x="3085603" y="2976563"/>
                  <a:pt x="3080444" y="2975769"/>
                  <a:pt x="3075681" y="2973388"/>
                </a:cubicBezTo>
                <a:cubicBezTo>
                  <a:pt x="3069331" y="2971007"/>
                  <a:pt x="3063775" y="2966641"/>
                  <a:pt x="3059013" y="2960291"/>
                </a:cubicBezTo>
                <a:cubicBezTo>
                  <a:pt x="3058219" y="2956322"/>
                  <a:pt x="3059409" y="2953941"/>
                  <a:pt x="3062584" y="2953147"/>
                </a:cubicBezTo>
                <a:cubicBezTo>
                  <a:pt x="3067347" y="2953147"/>
                  <a:pt x="3075681" y="2952354"/>
                  <a:pt x="3087588" y="2950766"/>
                </a:cubicBezTo>
                <a:cubicBezTo>
                  <a:pt x="3094731" y="2949973"/>
                  <a:pt x="3099891" y="2949576"/>
                  <a:pt x="3103066" y="2949576"/>
                </a:cubicBezTo>
                <a:cubicBezTo>
                  <a:pt x="3103066" y="2947988"/>
                  <a:pt x="3103462" y="2945607"/>
                  <a:pt x="3104256" y="2942432"/>
                </a:cubicBezTo>
                <a:cubicBezTo>
                  <a:pt x="3104256" y="2939257"/>
                  <a:pt x="3104256" y="2936876"/>
                  <a:pt x="3104256" y="2935288"/>
                </a:cubicBezTo>
                <a:cubicBezTo>
                  <a:pt x="3104256" y="2913063"/>
                  <a:pt x="3101478" y="2895997"/>
                  <a:pt x="3095922" y="2884091"/>
                </a:cubicBezTo>
                <a:cubicBezTo>
                  <a:pt x="3094335" y="2877741"/>
                  <a:pt x="3096319" y="2874566"/>
                  <a:pt x="3101875" y="2874566"/>
                </a:cubicBezTo>
                <a:cubicBezTo>
                  <a:pt x="3116956" y="2876947"/>
                  <a:pt x="3128466" y="2883694"/>
                  <a:pt x="3136403" y="2894807"/>
                </a:cubicBezTo>
                <a:cubicBezTo>
                  <a:pt x="3138784" y="2897982"/>
                  <a:pt x="3139181" y="2901951"/>
                  <a:pt x="3137594" y="2906713"/>
                </a:cubicBezTo>
                <a:cubicBezTo>
                  <a:pt x="3135213" y="2920207"/>
                  <a:pt x="3133228" y="2932907"/>
                  <a:pt x="3131641" y="2944813"/>
                </a:cubicBezTo>
                <a:cubicBezTo>
                  <a:pt x="3135609" y="2943226"/>
                  <a:pt x="3139181" y="2942035"/>
                  <a:pt x="3142356" y="2941241"/>
                </a:cubicBezTo>
                <a:cubicBezTo>
                  <a:pt x="3144738" y="2940448"/>
                  <a:pt x="3147516" y="2940448"/>
                  <a:pt x="3150691" y="2941241"/>
                </a:cubicBezTo>
                <a:cubicBezTo>
                  <a:pt x="3151485" y="2942035"/>
                  <a:pt x="3152278" y="2942432"/>
                  <a:pt x="3153072" y="2942432"/>
                </a:cubicBezTo>
                <a:cubicBezTo>
                  <a:pt x="3155453" y="2943226"/>
                  <a:pt x="3157834" y="2945607"/>
                  <a:pt x="3160216" y="2949576"/>
                </a:cubicBezTo>
                <a:cubicBezTo>
                  <a:pt x="3161010" y="2951163"/>
                  <a:pt x="3161803" y="2952354"/>
                  <a:pt x="3162597" y="2953147"/>
                </a:cubicBezTo>
                <a:cubicBezTo>
                  <a:pt x="3168947" y="2951560"/>
                  <a:pt x="3178869" y="2950369"/>
                  <a:pt x="3192363" y="2949576"/>
                </a:cubicBezTo>
                <a:cubicBezTo>
                  <a:pt x="3192363" y="2947194"/>
                  <a:pt x="3192759" y="2944416"/>
                  <a:pt x="3193553" y="2941241"/>
                </a:cubicBezTo>
                <a:cubicBezTo>
                  <a:pt x="3193553" y="2937272"/>
                  <a:pt x="3193553" y="2934494"/>
                  <a:pt x="3193553" y="2932907"/>
                </a:cubicBezTo>
                <a:cubicBezTo>
                  <a:pt x="3195141" y="2906713"/>
                  <a:pt x="3192759" y="2889251"/>
                  <a:pt x="3186409" y="2880519"/>
                </a:cubicBezTo>
                <a:cubicBezTo>
                  <a:pt x="3184028" y="2874963"/>
                  <a:pt x="3186013" y="2871788"/>
                  <a:pt x="3192363" y="2870994"/>
                </a:cubicBezTo>
                <a:close/>
                <a:moveTo>
                  <a:pt x="8998743" y="2870697"/>
                </a:moveTo>
                <a:cubicBezTo>
                  <a:pt x="9001323" y="2870498"/>
                  <a:pt x="9003803" y="2870994"/>
                  <a:pt x="9006184" y="2872185"/>
                </a:cubicBezTo>
                <a:cubicBezTo>
                  <a:pt x="9014915" y="2876154"/>
                  <a:pt x="9022853" y="2880916"/>
                  <a:pt x="9029997" y="2886472"/>
                </a:cubicBezTo>
                <a:cubicBezTo>
                  <a:pt x="9034759" y="2890441"/>
                  <a:pt x="9035156" y="2895204"/>
                  <a:pt x="9031187" y="2900760"/>
                </a:cubicBezTo>
                <a:cubicBezTo>
                  <a:pt x="9026425" y="2907110"/>
                  <a:pt x="9020869" y="2915047"/>
                  <a:pt x="9014518" y="2924572"/>
                </a:cubicBezTo>
                <a:cubicBezTo>
                  <a:pt x="9016900" y="2924572"/>
                  <a:pt x="9018884" y="2925366"/>
                  <a:pt x="9020472" y="2926954"/>
                </a:cubicBezTo>
                <a:cubicBezTo>
                  <a:pt x="9026822" y="2934891"/>
                  <a:pt x="9025631" y="2940448"/>
                  <a:pt x="9016900" y="2943622"/>
                </a:cubicBezTo>
                <a:cubicBezTo>
                  <a:pt x="9014518" y="2944416"/>
                  <a:pt x="9009756" y="2945607"/>
                  <a:pt x="9002612" y="2947194"/>
                </a:cubicBezTo>
                <a:cubicBezTo>
                  <a:pt x="8997850" y="2947988"/>
                  <a:pt x="8994278" y="2948782"/>
                  <a:pt x="8991897" y="2949576"/>
                </a:cubicBezTo>
                <a:cubicBezTo>
                  <a:pt x="8999834" y="2955132"/>
                  <a:pt x="9003009" y="2960291"/>
                  <a:pt x="9001422" y="2965054"/>
                </a:cubicBezTo>
                <a:cubicBezTo>
                  <a:pt x="9000628" y="2965847"/>
                  <a:pt x="9000628" y="2966641"/>
                  <a:pt x="9001422" y="2967435"/>
                </a:cubicBezTo>
                <a:cubicBezTo>
                  <a:pt x="9001422" y="2968229"/>
                  <a:pt x="9001422" y="2969023"/>
                  <a:pt x="9001422" y="2969816"/>
                </a:cubicBezTo>
                <a:cubicBezTo>
                  <a:pt x="9004597" y="2969023"/>
                  <a:pt x="9008169" y="2967832"/>
                  <a:pt x="9012137" y="2966244"/>
                </a:cubicBezTo>
                <a:cubicBezTo>
                  <a:pt x="9015313" y="2964657"/>
                  <a:pt x="9017297" y="2963863"/>
                  <a:pt x="9018090" y="2963863"/>
                </a:cubicBezTo>
                <a:cubicBezTo>
                  <a:pt x="9027615" y="2960688"/>
                  <a:pt x="9034759" y="2960291"/>
                  <a:pt x="9039522" y="2962672"/>
                </a:cubicBezTo>
                <a:cubicBezTo>
                  <a:pt x="9044284" y="2964260"/>
                  <a:pt x="9047459" y="2966244"/>
                  <a:pt x="9049047" y="2968626"/>
                </a:cubicBezTo>
                <a:cubicBezTo>
                  <a:pt x="9049841" y="2970213"/>
                  <a:pt x="9050634" y="2971404"/>
                  <a:pt x="9051428" y="2972197"/>
                </a:cubicBezTo>
                <a:cubicBezTo>
                  <a:pt x="9056190" y="2978548"/>
                  <a:pt x="9055397" y="2983310"/>
                  <a:pt x="9049047" y="2986485"/>
                </a:cubicBezTo>
                <a:cubicBezTo>
                  <a:pt x="9045078" y="2987279"/>
                  <a:pt x="9039125" y="2988866"/>
                  <a:pt x="9031187" y="2991247"/>
                </a:cubicBezTo>
                <a:cubicBezTo>
                  <a:pt x="9020869" y="2992835"/>
                  <a:pt x="9013328" y="2994422"/>
                  <a:pt x="9008565" y="2996010"/>
                </a:cubicBezTo>
                <a:cubicBezTo>
                  <a:pt x="9008565" y="2996010"/>
                  <a:pt x="9008962" y="2996407"/>
                  <a:pt x="9009756" y="2997201"/>
                </a:cubicBezTo>
                <a:cubicBezTo>
                  <a:pt x="9021662" y="3030538"/>
                  <a:pt x="9039919" y="3053954"/>
                  <a:pt x="9064525" y="3067447"/>
                </a:cubicBezTo>
                <a:cubicBezTo>
                  <a:pt x="9070081" y="3069035"/>
                  <a:pt x="9073653" y="3068241"/>
                  <a:pt x="9075240" y="3065066"/>
                </a:cubicBezTo>
                <a:cubicBezTo>
                  <a:pt x="9081590" y="3051572"/>
                  <a:pt x="9086750" y="3038872"/>
                  <a:pt x="9090718" y="3026966"/>
                </a:cubicBezTo>
                <a:cubicBezTo>
                  <a:pt x="9091513" y="3025379"/>
                  <a:pt x="9092306" y="3024585"/>
                  <a:pt x="9093100" y="3024585"/>
                </a:cubicBezTo>
                <a:cubicBezTo>
                  <a:pt x="9094687" y="3024585"/>
                  <a:pt x="9095481" y="3025379"/>
                  <a:pt x="9095481" y="3026966"/>
                </a:cubicBezTo>
                <a:cubicBezTo>
                  <a:pt x="9097862" y="3040460"/>
                  <a:pt x="9099450" y="3051572"/>
                  <a:pt x="9100243" y="3060304"/>
                </a:cubicBezTo>
                <a:cubicBezTo>
                  <a:pt x="9101831" y="3072210"/>
                  <a:pt x="9104609" y="3084910"/>
                  <a:pt x="9108578" y="3098404"/>
                </a:cubicBezTo>
                <a:cubicBezTo>
                  <a:pt x="9110165" y="3107135"/>
                  <a:pt x="9105800" y="3111501"/>
                  <a:pt x="9095481" y="3111501"/>
                </a:cubicBezTo>
                <a:cubicBezTo>
                  <a:pt x="9061350" y="3106738"/>
                  <a:pt x="9032775" y="3090863"/>
                  <a:pt x="9009756" y="3063876"/>
                </a:cubicBezTo>
                <a:cubicBezTo>
                  <a:pt x="8995468" y="3045619"/>
                  <a:pt x="8984753" y="3025379"/>
                  <a:pt x="8977609" y="3003154"/>
                </a:cubicBezTo>
                <a:cubicBezTo>
                  <a:pt x="8976022" y="3003154"/>
                  <a:pt x="8972847" y="3003947"/>
                  <a:pt x="8968084" y="3005535"/>
                </a:cubicBezTo>
                <a:cubicBezTo>
                  <a:pt x="8964116" y="3006329"/>
                  <a:pt x="8960940" y="3007123"/>
                  <a:pt x="8958559" y="3007916"/>
                </a:cubicBezTo>
                <a:cubicBezTo>
                  <a:pt x="8950622" y="3011091"/>
                  <a:pt x="8944272" y="3011091"/>
                  <a:pt x="8939509" y="3007916"/>
                </a:cubicBezTo>
                <a:cubicBezTo>
                  <a:pt x="8937128" y="3006329"/>
                  <a:pt x="8934350" y="3004344"/>
                  <a:pt x="8931175" y="3001963"/>
                </a:cubicBezTo>
                <a:cubicBezTo>
                  <a:pt x="8928793" y="3001169"/>
                  <a:pt x="8927206" y="3000376"/>
                  <a:pt x="8926412" y="2999582"/>
                </a:cubicBezTo>
                <a:cubicBezTo>
                  <a:pt x="8925619" y="3011488"/>
                  <a:pt x="8924031" y="3025379"/>
                  <a:pt x="8921650" y="3041254"/>
                </a:cubicBezTo>
                <a:cubicBezTo>
                  <a:pt x="8921650" y="3043635"/>
                  <a:pt x="8921650" y="3045223"/>
                  <a:pt x="8921650" y="3046016"/>
                </a:cubicBezTo>
                <a:cubicBezTo>
                  <a:pt x="8925619" y="3045223"/>
                  <a:pt x="8937525" y="3042047"/>
                  <a:pt x="8957368" y="3036491"/>
                </a:cubicBezTo>
                <a:cubicBezTo>
                  <a:pt x="8962131" y="3035698"/>
                  <a:pt x="8965306" y="3034904"/>
                  <a:pt x="8966893" y="3034110"/>
                </a:cubicBezTo>
                <a:cubicBezTo>
                  <a:pt x="8970862" y="3032522"/>
                  <a:pt x="8973244" y="3032126"/>
                  <a:pt x="8974037" y="3032919"/>
                </a:cubicBezTo>
                <a:cubicBezTo>
                  <a:pt x="8974831" y="3034507"/>
                  <a:pt x="8974037" y="3036491"/>
                  <a:pt x="8971656" y="3038872"/>
                </a:cubicBezTo>
                <a:cubicBezTo>
                  <a:pt x="8969275" y="3041254"/>
                  <a:pt x="8965703" y="3044826"/>
                  <a:pt x="8960940" y="3049588"/>
                </a:cubicBezTo>
                <a:cubicBezTo>
                  <a:pt x="8951415" y="3059113"/>
                  <a:pt x="8943478" y="3065860"/>
                  <a:pt x="8937128" y="3069829"/>
                </a:cubicBezTo>
                <a:cubicBezTo>
                  <a:pt x="8936334" y="3070622"/>
                  <a:pt x="8935541" y="3071416"/>
                  <a:pt x="8934747" y="3072210"/>
                </a:cubicBezTo>
                <a:cubicBezTo>
                  <a:pt x="8924428" y="3080147"/>
                  <a:pt x="8915300" y="3088085"/>
                  <a:pt x="8907362" y="3096022"/>
                </a:cubicBezTo>
                <a:cubicBezTo>
                  <a:pt x="8902600" y="3099991"/>
                  <a:pt x="8898631" y="3099991"/>
                  <a:pt x="8895456" y="3096022"/>
                </a:cubicBezTo>
                <a:cubicBezTo>
                  <a:pt x="8890693" y="3092848"/>
                  <a:pt x="8885931" y="3084910"/>
                  <a:pt x="8881168" y="3072210"/>
                </a:cubicBezTo>
                <a:cubicBezTo>
                  <a:pt x="8880375" y="3071416"/>
                  <a:pt x="8879978" y="3071019"/>
                  <a:pt x="8879978" y="3071019"/>
                </a:cubicBezTo>
                <a:cubicBezTo>
                  <a:pt x="8878391" y="3066257"/>
                  <a:pt x="8879184" y="3063082"/>
                  <a:pt x="8882359" y="3061494"/>
                </a:cubicBezTo>
                <a:cubicBezTo>
                  <a:pt x="8887916" y="3059907"/>
                  <a:pt x="8891488" y="3050382"/>
                  <a:pt x="8893075" y="3032919"/>
                </a:cubicBezTo>
                <a:cubicBezTo>
                  <a:pt x="8896250" y="3005932"/>
                  <a:pt x="8897441" y="2978151"/>
                  <a:pt x="8896647" y="2949576"/>
                </a:cubicBezTo>
                <a:cubicBezTo>
                  <a:pt x="8895853" y="2921794"/>
                  <a:pt x="8892281" y="2903935"/>
                  <a:pt x="8885931" y="2895997"/>
                </a:cubicBezTo>
                <a:cubicBezTo>
                  <a:pt x="8883550" y="2891235"/>
                  <a:pt x="8885137" y="2888457"/>
                  <a:pt x="8890693" y="2887663"/>
                </a:cubicBezTo>
                <a:cubicBezTo>
                  <a:pt x="8898631" y="2889251"/>
                  <a:pt x="8906966" y="2891235"/>
                  <a:pt x="8915697" y="2893616"/>
                </a:cubicBezTo>
                <a:cubicBezTo>
                  <a:pt x="8919665" y="2892823"/>
                  <a:pt x="8926412" y="2891235"/>
                  <a:pt x="8935937" y="2888854"/>
                </a:cubicBezTo>
                <a:cubicBezTo>
                  <a:pt x="8945462" y="2885679"/>
                  <a:pt x="8952606" y="2883694"/>
                  <a:pt x="8957368" y="2882901"/>
                </a:cubicBezTo>
                <a:cubicBezTo>
                  <a:pt x="8958956" y="2882107"/>
                  <a:pt x="8962528" y="2881313"/>
                  <a:pt x="8968084" y="2880519"/>
                </a:cubicBezTo>
                <a:cubicBezTo>
                  <a:pt x="8982372" y="2876551"/>
                  <a:pt x="8989912" y="2874169"/>
                  <a:pt x="8990706" y="2873376"/>
                </a:cubicBezTo>
                <a:cubicBezTo>
                  <a:pt x="8993484" y="2871788"/>
                  <a:pt x="8996163" y="2870895"/>
                  <a:pt x="8998743" y="2870697"/>
                </a:cubicBezTo>
                <a:close/>
                <a:moveTo>
                  <a:pt x="1701108" y="2870399"/>
                </a:moveTo>
                <a:cubicBezTo>
                  <a:pt x="1703886" y="2870399"/>
                  <a:pt x="1706465" y="2870994"/>
                  <a:pt x="1708847" y="2872185"/>
                </a:cubicBezTo>
                <a:cubicBezTo>
                  <a:pt x="1716784" y="2876154"/>
                  <a:pt x="1723929" y="2881710"/>
                  <a:pt x="1730278" y="2888854"/>
                </a:cubicBezTo>
                <a:cubicBezTo>
                  <a:pt x="1734246" y="2894410"/>
                  <a:pt x="1733849" y="2899569"/>
                  <a:pt x="1729088" y="2904332"/>
                </a:cubicBezTo>
                <a:cubicBezTo>
                  <a:pt x="1721944" y="2909888"/>
                  <a:pt x="1716784" y="2915841"/>
                  <a:pt x="1713609" y="2922191"/>
                </a:cubicBezTo>
                <a:cubicBezTo>
                  <a:pt x="1715991" y="2923779"/>
                  <a:pt x="1717578" y="2925763"/>
                  <a:pt x="1718372" y="2928144"/>
                </a:cubicBezTo>
                <a:cubicBezTo>
                  <a:pt x="1722341" y="2933701"/>
                  <a:pt x="1719959" y="2937272"/>
                  <a:pt x="1711228" y="2938860"/>
                </a:cubicBezTo>
                <a:cubicBezTo>
                  <a:pt x="1701703" y="2939654"/>
                  <a:pt x="1689797" y="2940844"/>
                  <a:pt x="1675510" y="2942432"/>
                </a:cubicBezTo>
                <a:cubicBezTo>
                  <a:pt x="1681859" y="2944813"/>
                  <a:pt x="1687415" y="2948782"/>
                  <a:pt x="1692177" y="2954338"/>
                </a:cubicBezTo>
                <a:cubicBezTo>
                  <a:pt x="1694559" y="2957513"/>
                  <a:pt x="1694559" y="2961085"/>
                  <a:pt x="1692177" y="2965054"/>
                </a:cubicBezTo>
                <a:cubicBezTo>
                  <a:pt x="1691384" y="2967435"/>
                  <a:pt x="1690193" y="2969816"/>
                  <a:pt x="1688606" y="2972197"/>
                </a:cubicBezTo>
                <a:cubicBezTo>
                  <a:pt x="1690988" y="2972197"/>
                  <a:pt x="1694559" y="2972197"/>
                  <a:pt x="1699321" y="2972197"/>
                </a:cubicBezTo>
                <a:cubicBezTo>
                  <a:pt x="1704084" y="2971404"/>
                  <a:pt x="1708053" y="2971007"/>
                  <a:pt x="1711228" y="2971007"/>
                </a:cubicBezTo>
                <a:cubicBezTo>
                  <a:pt x="1719959" y="2970213"/>
                  <a:pt x="1729484" y="2968229"/>
                  <a:pt x="1739803" y="2965054"/>
                </a:cubicBezTo>
                <a:cubicBezTo>
                  <a:pt x="1745359" y="2963466"/>
                  <a:pt x="1750122" y="2963863"/>
                  <a:pt x="1754091" y="2966244"/>
                </a:cubicBezTo>
                <a:cubicBezTo>
                  <a:pt x="1764410" y="2971007"/>
                  <a:pt x="1771553" y="2976166"/>
                  <a:pt x="1775522" y="2981722"/>
                </a:cubicBezTo>
                <a:cubicBezTo>
                  <a:pt x="1777903" y="2988866"/>
                  <a:pt x="1775522" y="2992835"/>
                  <a:pt x="1768378" y="2993629"/>
                </a:cubicBezTo>
                <a:cubicBezTo>
                  <a:pt x="1744565" y="2992041"/>
                  <a:pt x="1715593" y="2992438"/>
                  <a:pt x="1681463" y="2994819"/>
                </a:cubicBezTo>
                <a:cubicBezTo>
                  <a:pt x="1679081" y="3004344"/>
                  <a:pt x="1677097" y="3013472"/>
                  <a:pt x="1675510" y="3022204"/>
                </a:cubicBezTo>
                <a:cubicBezTo>
                  <a:pt x="1678685" y="3022204"/>
                  <a:pt x="1681463" y="3021807"/>
                  <a:pt x="1683844" y="3021013"/>
                </a:cubicBezTo>
                <a:cubicBezTo>
                  <a:pt x="1684637" y="3021013"/>
                  <a:pt x="1685431" y="3021013"/>
                  <a:pt x="1686226" y="3021013"/>
                </a:cubicBezTo>
                <a:cubicBezTo>
                  <a:pt x="1694956" y="3019426"/>
                  <a:pt x="1701306" y="3017838"/>
                  <a:pt x="1705275" y="3016251"/>
                </a:cubicBezTo>
                <a:cubicBezTo>
                  <a:pt x="1706068" y="3016251"/>
                  <a:pt x="1706863" y="3016251"/>
                  <a:pt x="1707657" y="3016251"/>
                </a:cubicBezTo>
                <a:cubicBezTo>
                  <a:pt x="1711625" y="3014663"/>
                  <a:pt x="1715196" y="3015060"/>
                  <a:pt x="1718372" y="3017441"/>
                </a:cubicBezTo>
                <a:cubicBezTo>
                  <a:pt x="1727896" y="3022997"/>
                  <a:pt x="1735834" y="3030141"/>
                  <a:pt x="1742184" y="3038872"/>
                </a:cubicBezTo>
                <a:cubicBezTo>
                  <a:pt x="1746153" y="3043635"/>
                  <a:pt x="1746153" y="3048001"/>
                  <a:pt x="1742184" y="3051969"/>
                </a:cubicBezTo>
                <a:cubicBezTo>
                  <a:pt x="1737421" y="3055938"/>
                  <a:pt x="1731072" y="3065066"/>
                  <a:pt x="1723134" y="3079354"/>
                </a:cubicBezTo>
                <a:cubicBezTo>
                  <a:pt x="1727103" y="3081735"/>
                  <a:pt x="1729880" y="3084513"/>
                  <a:pt x="1731469" y="3087688"/>
                </a:cubicBezTo>
                <a:cubicBezTo>
                  <a:pt x="1734644" y="3094038"/>
                  <a:pt x="1732659" y="3097610"/>
                  <a:pt x="1725516" y="3098404"/>
                </a:cubicBezTo>
                <a:cubicBezTo>
                  <a:pt x="1713609" y="3098404"/>
                  <a:pt x="1694559" y="3099197"/>
                  <a:pt x="1668365" y="3100785"/>
                </a:cubicBezTo>
                <a:cubicBezTo>
                  <a:pt x="1655666" y="3101579"/>
                  <a:pt x="1646537" y="3101976"/>
                  <a:pt x="1640981" y="3101976"/>
                </a:cubicBezTo>
                <a:cubicBezTo>
                  <a:pt x="1640187" y="3107532"/>
                  <a:pt x="1637806" y="3111501"/>
                  <a:pt x="1633837" y="3113882"/>
                </a:cubicBezTo>
                <a:cubicBezTo>
                  <a:pt x="1632250" y="3117057"/>
                  <a:pt x="1629075" y="3117454"/>
                  <a:pt x="1624312" y="3115072"/>
                </a:cubicBezTo>
                <a:cubicBezTo>
                  <a:pt x="1617963" y="3109516"/>
                  <a:pt x="1614390" y="3104754"/>
                  <a:pt x="1613596" y="3100785"/>
                </a:cubicBezTo>
                <a:cubicBezTo>
                  <a:pt x="1614390" y="3096022"/>
                  <a:pt x="1613596" y="3087291"/>
                  <a:pt x="1611216" y="3074591"/>
                </a:cubicBezTo>
                <a:cubicBezTo>
                  <a:pt x="1610422" y="3070622"/>
                  <a:pt x="1610025" y="3067844"/>
                  <a:pt x="1610025" y="3066257"/>
                </a:cubicBezTo>
                <a:cubicBezTo>
                  <a:pt x="1607644" y="3051176"/>
                  <a:pt x="1604072" y="3040063"/>
                  <a:pt x="1599309" y="3032919"/>
                </a:cubicBezTo>
                <a:cubicBezTo>
                  <a:pt x="1596928" y="3030538"/>
                  <a:pt x="1596134" y="3028157"/>
                  <a:pt x="1596928" y="3025776"/>
                </a:cubicBezTo>
                <a:cubicBezTo>
                  <a:pt x="1598515" y="3023394"/>
                  <a:pt x="1600897" y="3022204"/>
                  <a:pt x="1604072" y="3022204"/>
                </a:cubicBezTo>
                <a:cubicBezTo>
                  <a:pt x="1606454" y="3022204"/>
                  <a:pt x="1610819" y="3022997"/>
                  <a:pt x="1617169" y="3024585"/>
                </a:cubicBezTo>
                <a:cubicBezTo>
                  <a:pt x="1620343" y="3025379"/>
                  <a:pt x="1622328" y="3025776"/>
                  <a:pt x="1623122" y="3025776"/>
                </a:cubicBezTo>
                <a:cubicBezTo>
                  <a:pt x="1625503" y="3025776"/>
                  <a:pt x="1629472" y="3025379"/>
                  <a:pt x="1635028" y="3024585"/>
                </a:cubicBezTo>
                <a:cubicBezTo>
                  <a:pt x="1639791" y="3024585"/>
                  <a:pt x="1643363" y="3024585"/>
                  <a:pt x="1645744" y="3024585"/>
                </a:cubicBezTo>
                <a:cubicBezTo>
                  <a:pt x="1645744" y="3019822"/>
                  <a:pt x="1646537" y="3012282"/>
                  <a:pt x="1648125" y="3001963"/>
                </a:cubicBezTo>
                <a:cubicBezTo>
                  <a:pt x="1646537" y="3009107"/>
                  <a:pt x="1646537" y="3007916"/>
                  <a:pt x="1648125" y="2998391"/>
                </a:cubicBezTo>
                <a:cubicBezTo>
                  <a:pt x="1642568" y="2999185"/>
                  <a:pt x="1635822" y="2999979"/>
                  <a:pt x="1627884" y="3000772"/>
                </a:cubicBezTo>
                <a:cubicBezTo>
                  <a:pt x="1621534" y="3002360"/>
                  <a:pt x="1617169" y="3003154"/>
                  <a:pt x="1614788" y="3003154"/>
                </a:cubicBezTo>
                <a:cubicBezTo>
                  <a:pt x="1610819" y="3004741"/>
                  <a:pt x="1606850" y="3004344"/>
                  <a:pt x="1602881" y="3001963"/>
                </a:cubicBezTo>
                <a:cubicBezTo>
                  <a:pt x="1602087" y="3001963"/>
                  <a:pt x="1601294" y="3001566"/>
                  <a:pt x="1600501" y="3000772"/>
                </a:cubicBezTo>
                <a:cubicBezTo>
                  <a:pt x="1599706" y="2999979"/>
                  <a:pt x="1598913" y="2999582"/>
                  <a:pt x="1598119" y="2999582"/>
                </a:cubicBezTo>
                <a:cubicBezTo>
                  <a:pt x="1597325" y="3001169"/>
                  <a:pt x="1596134" y="3003551"/>
                  <a:pt x="1594547" y="3006726"/>
                </a:cubicBezTo>
                <a:cubicBezTo>
                  <a:pt x="1592959" y="3010694"/>
                  <a:pt x="1591769" y="3013472"/>
                  <a:pt x="1590975" y="3015060"/>
                </a:cubicBezTo>
                <a:cubicBezTo>
                  <a:pt x="1570337" y="3050779"/>
                  <a:pt x="1548906" y="3073401"/>
                  <a:pt x="1526681" y="3082926"/>
                </a:cubicBezTo>
                <a:cubicBezTo>
                  <a:pt x="1523506" y="3084513"/>
                  <a:pt x="1521522" y="3084910"/>
                  <a:pt x="1520729" y="3084116"/>
                </a:cubicBezTo>
                <a:cubicBezTo>
                  <a:pt x="1519935" y="3083323"/>
                  <a:pt x="1520729" y="3081735"/>
                  <a:pt x="1523109" y="3079354"/>
                </a:cubicBezTo>
                <a:cubicBezTo>
                  <a:pt x="1556447" y="3037285"/>
                  <a:pt x="1577878" y="2987676"/>
                  <a:pt x="1587403" y="2930526"/>
                </a:cubicBezTo>
                <a:cubicBezTo>
                  <a:pt x="1590578" y="2905126"/>
                  <a:pt x="1589785" y="2890044"/>
                  <a:pt x="1585021" y="2885282"/>
                </a:cubicBezTo>
                <a:cubicBezTo>
                  <a:pt x="1583434" y="2882901"/>
                  <a:pt x="1583434" y="2880916"/>
                  <a:pt x="1585021" y="2879329"/>
                </a:cubicBezTo>
                <a:cubicBezTo>
                  <a:pt x="1585815" y="2877741"/>
                  <a:pt x="1587800" y="2877344"/>
                  <a:pt x="1590975" y="2878138"/>
                </a:cubicBezTo>
                <a:cubicBezTo>
                  <a:pt x="1601294" y="2878932"/>
                  <a:pt x="1609231" y="2881313"/>
                  <a:pt x="1614788" y="2885282"/>
                </a:cubicBezTo>
                <a:cubicBezTo>
                  <a:pt x="1637806" y="2882107"/>
                  <a:pt x="1655269" y="2879329"/>
                  <a:pt x="1667175" y="2876947"/>
                </a:cubicBezTo>
                <a:cubicBezTo>
                  <a:pt x="1667969" y="2876947"/>
                  <a:pt x="1669159" y="2876947"/>
                  <a:pt x="1670746" y="2876947"/>
                </a:cubicBezTo>
                <a:cubicBezTo>
                  <a:pt x="1681859" y="2875360"/>
                  <a:pt x="1689003" y="2873773"/>
                  <a:pt x="1692177" y="2872185"/>
                </a:cubicBezTo>
                <a:cubicBezTo>
                  <a:pt x="1695354" y="2870994"/>
                  <a:pt x="1698329" y="2870399"/>
                  <a:pt x="1701108" y="2870399"/>
                </a:cubicBezTo>
                <a:close/>
                <a:moveTo>
                  <a:pt x="6488012" y="2869804"/>
                </a:moveTo>
                <a:cubicBezTo>
                  <a:pt x="6507857" y="2869804"/>
                  <a:pt x="6520159" y="2870597"/>
                  <a:pt x="6524922" y="2872185"/>
                </a:cubicBezTo>
                <a:cubicBezTo>
                  <a:pt x="6531272" y="2873773"/>
                  <a:pt x="6535637" y="2877741"/>
                  <a:pt x="6538019" y="2884091"/>
                </a:cubicBezTo>
                <a:cubicBezTo>
                  <a:pt x="6541194" y="2896791"/>
                  <a:pt x="6538019" y="2904729"/>
                  <a:pt x="6528494" y="2907904"/>
                </a:cubicBezTo>
                <a:cubicBezTo>
                  <a:pt x="6530875" y="2907904"/>
                  <a:pt x="6532860" y="2907507"/>
                  <a:pt x="6534447" y="2906713"/>
                </a:cubicBezTo>
                <a:cubicBezTo>
                  <a:pt x="6541591" y="2902744"/>
                  <a:pt x="6549131" y="2905919"/>
                  <a:pt x="6557069" y="2916238"/>
                </a:cubicBezTo>
                <a:cubicBezTo>
                  <a:pt x="6559450" y="2920207"/>
                  <a:pt x="6557466" y="2924176"/>
                  <a:pt x="6551116" y="2928144"/>
                </a:cubicBezTo>
                <a:cubicBezTo>
                  <a:pt x="6545559" y="2928938"/>
                  <a:pt x="6539606" y="2930129"/>
                  <a:pt x="6533256" y="2931716"/>
                </a:cubicBezTo>
                <a:cubicBezTo>
                  <a:pt x="6536432" y="2932510"/>
                  <a:pt x="6541194" y="2934494"/>
                  <a:pt x="6547544" y="2937669"/>
                </a:cubicBezTo>
                <a:cubicBezTo>
                  <a:pt x="6548338" y="2938463"/>
                  <a:pt x="6549131" y="2938860"/>
                  <a:pt x="6549925" y="2938860"/>
                </a:cubicBezTo>
                <a:cubicBezTo>
                  <a:pt x="6553100" y="2942829"/>
                  <a:pt x="6553100" y="2946004"/>
                  <a:pt x="6549925" y="2948385"/>
                </a:cubicBezTo>
                <a:cubicBezTo>
                  <a:pt x="6548338" y="2949973"/>
                  <a:pt x="6545559" y="2951957"/>
                  <a:pt x="6541591" y="2954338"/>
                </a:cubicBezTo>
                <a:cubicBezTo>
                  <a:pt x="6536034" y="2958307"/>
                  <a:pt x="6532066" y="2961482"/>
                  <a:pt x="6529684" y="2963863"/>
                </a:cubicBezTo>
                <a:cubicBezTo>
                  <a:pt x="6532066" y="2963069"/>
                  <a:pt x="6535241" y="2962276"/>
                  <a:pt x="6539209" y="2961482"/>
                </a:cubicBezTo>
                <a:cubicBezTo>
                  <a:pt x="6543972" y="2960688"/>
                  <a:pt x="6547147" y="2960291"/>
                  <a:pt x="6548734" y="2960291"/>
                </a:cubicBezTo>
                <a:cubicBezTo>
                  <a:pt x="6555878" y="2959498"/>
                  <a:pt x="6561435" y="2963069"/>
                  <a:pt x="6565403" y="2971007"/>
                </a:cubicBezTo>
                <a:cubicBezTo>
                  <a:pt x="6566991" y="2975769"/>
                  <a:pt x="6565007" y="2978944"/>
                  <a:pt x="6559450" y="2980532"/>
                </a:cubicBezTo>
                <a:cubicBezTo>
                  <a:pt x="6553100" y="2981326"/>
                  <a:pt x="6542781" y="2982913"/>
                  <a:pt x="6528494" y="2985294"/>
                </a:cubicBezTo>
                <a:cubicBezTo>
                  <a:pt x="6526112" y="2986088"/>
                  <a:pt x="6524128" y="2986485"/>
                  <a:pt x="6522541" y="2986485"/>
                </a:cubicBezTo>
                <a:cubicBezTo>
                  <a:pt x="6524128" y="2986485"/>
                  <a:pt x="6525319" y="2987279"/>
                  <a:pt x="6526112" y="2988866"/>
                </a:cubicBezTo>
                <a:cubicBezTo>
                  <a:pt x="6527700" y="2990454"/>
                  <a:pt x="6527700" y="2993629"/>
                  <a:pt x="6526112" y="2998391"/>
                </a:cubicBezTo>
                <a:cubicBezTo>
                  <a:pt x="6526112" y="2999185"/>
                  <a:pt x="6526112" y="2999582"/>
                  <a:pt x="6526112" y="2999582"/>
                </a:cubicBezTo>
                <a:cubicBezTo>
                  <a:pt x="6527700" y="2999582"/>
                  <a:pt x="6529684" y="2999185"/>
                  <a:pt x="6532066" y="2998391"/>
                </a:cubicBezTo>
                <a:cubicBezTo>
                  <a:pt x="6533653" y="2998391"/>
                  <a:pt x="6534844" y="2998391"/>
                  <a:pt x="6535637" y="2998391"/>
                </a:cubicBezTo>
                <a:cubicBezTo>
                  <a:pt x="6538813" y="2996804"/>
                  <a:pt x="6542385" y="2996804"/>
                  <a:pt x="6546353" y="2998391"/>
                </a:cubicBezTo>
                <a:cubicBezTo>
                  <a:pt x="6551910" y="3000772"/>
                  <a:pt x="6555878" y="3003551"/>
                  <a:pt x="6558259" y="3006726"/>
                </a:cubicBezTo>
                <a:cubicBezTo>
                  <a:pt x="6560641" y="3012282"/>
                  <a:pt x="6559053" y="3015854"/>
                  <a:pt x="6553497" y="3017441"/>
                </a:cubicBezTo>
                <a:cubicBezTo>
                  <a:pt x="6551116" y="3017441"/>
                  <a:pt x="6545957" y="3017838"/>
                  <a:pt x="6538019" y="3018632"/>
                </a:cubicBezTo>
                <a:cubicBezTo>
                  <a:pt x="6531669" y="3020219"/>
                  <a:pt x="6526907" y="3021013"/>
                  <a:pt x="6523731" y="3021013"/>
                </a:cubicBezTo>
                <a:cubicBezTo>
                  <a:pt x="6523731" y="3024188"/>
                  <a:pt x="6523731" y="3026966"/>
                  <a:pt x="6523731" y="3029347"/>
                </a:cubicBezTo>
                <a:cubicBezTo>
                  <a:pt x="6530875" y="3029347"/>
                  <a:pt x="6536432" y="3029744"/>
                  <a:pt x="6540400" y="3030538"/>
                </a:cubicBezTo>
                <a:cubicBezTo>
                  <a:pt x="6545957" y="3032126"/>
                  <a:pt x="6549925" y="3036094"/>
                  <a:pt x="6552306" y="3042444"/>
                </a:cubicBezTo>
                <a:cubicBezTo>
                  <a:pt x="6554687" y="3051969"/>
                  <a:pt x="6551910" y="3057922"/>
                  <a:pt x="6543972" y="3060304"/>
                </a:cubicBezTo>
                <a:cubicBezTo>
                  <a:pt x="6540797" y="3060304"/>
                  <a:pt x="6538019" y="3058716"/>
                  <a:pt x="6535637" y="3055541"/>
                </a:cubicBezTo>
                <a:cubicBezTo>
                  <a:pt x="6534844" y="3054748"/>
                  <a:pt x="6534050" y="3053557"/>
                  <a:pt x="6533256" y="3051969"/>
                </a:cubicBezTo>
                <a:cubicBezTo>
                  <a:pt x="6530081" y="3048001"/>
                  <a:pt x="6526907" y="3044429"/>
                  <a:pt x="6523731" y="3041254"/>
                </a:cubicBezTo>
                <a:cubicBezTo>
                  <a:pt x="6524525" y="3045223"/>
                  <a:pt x="6524525" y="3051572"/>
                  <a:pt x="6523731" y="3060304"/>
                </a:cubicBezTo>
                <a:cubicBezTo>
                  <a:pt x="6523731" y="3065066"/>
                  <a:pt x="6523731" y="3068638"/>
                  <a:pt x="6523731" y="3071019"/>
                </a:cubicBezTo>
                <a:cubicBezTo>
                  <a:pt x="6522938" y="3091657"/>
                  <a:pt x="6515794" y="3102769"/>
                  <a:pt x="6502300" y="3104357"/>
                </a:cubicBezTo>
                <a:cubicBezTo>
                  <a:pt x="6498332" y="3103563"/>
                  <a:pt x="6495156" y="3100785"/>
                  <a:pt x="6492775" y="3096022"/>
                </a:cubicBezTo>
                <a:cubicBezTo>
                  <a:pt x="6491188" y="3088879"/>
                  <a:pt x="6485235" y="3080147"/>
                  <a:pt x="6474916" y="3069829"/>
                </a:cubicBezTo>
                <a:cubicBezTo>
                  <a:pt x="6470947" y="3080147"/>
                  <a:pt x="6465788" y="3085704"/>
                  <a:pt x="6459437" y="3086497"/>
                </a:cubicBezTo>
                <a:cubicBezTo>
                  <a:pt x="6450707" y="3085704"/>
                  <a:pt x="6445547" y="3079354"/>
                  <a:pt x="6443959" y="3067447"/>
                </a:cubicBezTo>
                <a:cubicBezTo>
                  <a:pt x="6443959" y="3060304"/>
                  <a:pt x="6446341" y="3054748"/>
                  <a:pt x="6451103" y="3050779"/>
                </a:cubicBezTo>
                <a:cubicBezTo>
                  <a:pt x="6459834" y="3043635"/>
                  <a:pt x="6465391" y="3037285"/>
                  <a:pt x="6467772" y="3031729"/>
                </a:cubicBezTo>
                <a:cubicBezTo>
                  <a:pt x="6469359" y="3029347"/>
                  <a:pt x="6470550" y="3028951"/>
                  <a:pt x="6471344" y="3030538"/>
                </a:cubicBezTo>
                <a:cubicBezTo>
                  <a:pt x="6474519" y="3038476"/>
                  <a:pt x="6476106" y="3049191"/>
                  <a:pt x="6476106" y="3062685"/>
                </a:cubicBezTo>
                <a:cubicBezTo>
                  <a:pt x="6478487" y="3062685"/>
                  <a:pt x="6481266" y="3063082"/>
                  <a:pt x="6484441" y="3063876"/>
                </a:cubicBezTo>
                <a:cubicBezTo>
                  <a:pt x="6486822" y="3063876"/>
                  <a:pt x="6488807" y="3063876"/>
                  <a:pt x="6490394" y="3063876"/>
                </a:cubicBezTo>
                <a:cubicBezTo>
                  <a:pt x="6493569" y="3063876"/>
                  <a:pt x="6495156" y="3063082"/>
                  <a:pt x="6495156" y="3061494"/>
                </a:cubicBezTo>
                <a:cubicBezTo>
                  <a:pt x="6495156" y="3046413"/>
                  <a:pt x="6495156" y="3034507"/>
                  <a:pt x="6495156" y="3025776"/>
                </a:cubicBezTo>
                <a:cubicBezTo>
                  <a:pt x="6484044" y="3026569"/>
                  <a:pt x="6475313" y="3027760"/>
                  <a:pt x="6468962" y="3029347"/>
                </a:cubicBezTo>
                <a:cubicBezTo>
                  <a:pt x="6461025" y="3029347"/>
                  <a:pt x="6452691" y="3024982"/>
                  <a:pt x="6443959" y="3016251"/>
                </a:cubicBezTo>
                <a:cubicBezTo>
                  <a:pt x="6443166" y="3013076"/>
                  <a:pt x="6444356" y="3011488"/>
                  <a:pt x="6447531" y="3011488"/>
                </a:cubicBezTo>
                <a:cubicBezTo>
                  <a:pt x="6452294" y="3011488"/>
                  <a:pt x="6457056" y="3010694"/>
                  <a:pt x="6461819" y="3009107"/>
                </a:cubicBezTo>
                <a:cubicBezTo>
                  <a:pt x="6464994" y="3009107"/>
                  <a:pt x="6476106" y="3007519"/>
                  <a:pt x="6495156" y="3004344"/>
                </a:cubicBezTo>
                <a:cubicBezTo>
                  <a:pt x="6494363" y="2997994"/>
                  <a:pt x="6493966" y="2993232"/>
                  <a:pt x="6493966" y="2990057"/>
                </a:cubicBezTo>
                <a:cubicBezTo>
                  <a:pt x="6486822" y="2991644"/>
                  <a:pt x="6474916" y="2994026"/>
                  <a:pt x="6458247" y="2997201"/>
                </a:cubicBezTo>
                <a:cubicBezTo>
                  <a:pt x="6453484" y="2997994"/>
                  <a:pt x="6449912" y="2998788"/>
                  <a:pt x="6447531" y="2999582"/>
                </a:cubicBezTo>
                <a:cubicBezTo>
                  <a:pt x="6438800" y="3001963"/>
                  <a:pt x="6430862" y="2996804"/>
                  <a:pt x="6423719" y="2984104"/>
                </a:cubicBezTo>
                <a:cubicBezTo>
                  <a:pt x="6422132" y="2979341"/>
                  <a:pt x="6423322" y="2976960"/>
                  <a:pt x="6427291" y="2976960"/>
                </a:cubicBezTo>
                <a:cubicBezTo>
                  <a:pt x="6448722" y="2975372"/>
                  <a:pt x="6468566" y="2973388"/>
                  <a:pt x="6486822" y="2971007"/>
                </a:cubicBezTo>
                <a:cubicBezTo>
                  <a:pt x="6480472" y="2963863"/>
                  <a:pt x="6473328" y="2954735"/>
                  <a:pt x="6465391" y="2943622"/>
                </a:cubicBezTo>
                <a:cubicBezTo>
                  <a:pt x="6464597" y="2942035"/>
                  <a:pt x="6464994" y="2941241"/>
                  <a:pt x="6466581" y="2941241"/>
                </a:cubicBezTo>
                <a:cubicBezTo>
                  <a:pt x="6473725" y="2941241"/>
                  <a:pt x="6482059" y="2942035"/>
                  <a:pt x="6491584" y="2943622"/>
                </a:cubicBezTo>
                <a:cubicBezTo>
                  <a:pt x="6500316" y="2944416"/>
                  <a:pt x="6505078" y="2948782"/>
                  <a:pt x="6505872" y="2956719"/>
                </a:cubicBezTo>
                <a:cubicBezTo>
                  <a:pt x="6506666" y="2961482"/>
                  <a:pt x="6505872" y="2965451"/>
                  <a:pt x="6503491" y="2968626"/>
                </a:cubicBezTo>
                <a:cubicBezTo>
                  <a:pt x="6504285" y="2968626"/>
                  <a:pt x="6505078" y="2968626"/>
                  <a:pt x="6505872" y="2968626"/>
                </a:cubicBezTo>
                <a:cubicBezTo>
                  <a:pt x="6507459" y="2967832"/>
                  <a:pt x="6509047" y="2967435"/>
                  <a:pt x="6510634" y="2967435"/>
                </a:cubicBezTo>
                <a:cubicBezTo>
                  <a:pt x="6516984" y="2948385"/>
                  <a:pt x="6520556" y="2937272"/>
                  <a:pt x="6521350" y="2934097"/>
                </a:cubicBezTo>
                <a:cubicBezTo>
                  <a:pt x="6520556" y="2934097"/>
                  <a:pt x="6518969" y="2934494"/>
                  <a:pt x="6516587" y="2935288"/>
                </a:cubicBezTo>
                <a:cubicBezTo>
                  <a:pt x="6500713" y="2937669"/>
                  <a:pt x="6488012" y="2939257"/>
                  <a:pt x="6478487" y="2940051"/>
                </a:cubicBezTo>
                <a:cubicBezTo>
                  <a:pt x="6473725" y="2941638"/>
                  <a:pt x="6466185" y="2937669"/>
                  <a:pt x="6455866" y="2928144"/>
                </a:cubicBezTo>
                <a:cubicBezTo>
                  <a:pt x="6452691" y="2924176"/>
                  <a:pt x="6453881" y="2921398"/>
                  <a:pt x="6459437" y="2919810"/>
                </a:cubicBezTo>
                <a:cubicBezTo>
                  <a:pt x="6486425" y="2915841"/>
                  <a:pt x="6508253" y="2912269"/>
                  <a:pt x="6524922" y="2909094"/>
                </a:cubicBezTo>
                <a:cubicBezTo>
                  <a:pt x="6522541" y="2909094"/>
                  <a:pt x="6519366" y="2907507"/>
                  <a:pt x="6515397" y="2904332"/>
                </a:cubicBezTo>
                <a:cubicBezTo>
                  <a:pt x="6507459" y="2898776"/>
                  <a:pt x="6497141" y="2888457"/>
                  <a:pt x="6484441" y="2873376"/>
                </a:cubicBezTo>
                <a:cubicBezTo>
                  <a:pt x="6483647" y="2871788"/>
                  <a:pt x="6484838" y="2870597"/>
                  <a:pt x="6488012" y="2869804"/>
                </a:cubicBezTo>
                <a:close/>
                <a:moveTo>
                  <a:pt x="4715172" y="2868613"/>
                </a:moveTo>
                <a:cubicBezTo>
                  <a:pt x="4731841" y="2871788"/>
                  <a:pt x="4745732" y="2879329"/>
                  <a:pt x="4756844" y="2891235"/>
                </a:cubicBezTo>
                <a:cubicBezTo>
                  <a:pt x="4758431" y="2893616"/>
                  <a:pt x="4758828" y="2896791"/>
                  <a:pt x="4758035" y="2900760"/>
                </a:cubicBezTo>
                <a:cubicBezTo>
                  <a:pt x="4755653" y="2904729"/>
                  <a:pt x="4753272" y="2914651"/>
                  <a:pt x="4750891" y="2930526"/>
                </a:cubicBezTo>
                <a:cubicBezTo>
                  <a:pt x="4750891" y="2931319"/>
                  <a:pt x="4750891" y="2932510"/>
                  <a:pt x="4750891" y="2934097"/>
                </a:cubicBezTo>
                <a:cubicBezTo>
                  <a:pt x="4750097" y="2935685"/>
                  <a:pt x="4749700" y="2936876"/>
                  <a:pt x="4749700" y="2937669"/>
                </a:cubicBezTo>
                <a:cubicBezTo>
                  <a:pt x="4751288" y="2937669"/>
                  <a:pt x="4752478" y="2937669"/>
                  <a:pt x="4753272" y="2937669"/>
                </a:cubicBezTo>
                <a:cubicBezTo>
                  <a:pt x="4754859" y="2936876"/>
                  <a:pt x="4757638" y="2936082"/>
                  <a:pt x="4761606" y="2935288"/>
                </a:cubicBezTo>
                <a:cubicBezTo>
                  <a:pt x="4772719" y="2932907"/>
                  <a:pt x="4780260" y="2930923"/>
                  <a:pt x="4784228" y="2929335"/>
                </a:cubicBezTo>
                <a:cubicBezTo>
                  <a:pt x="4789785" y="2927747"/>
                  <a:pt x="4796531" y="2928541"/>
                  <a:pt x="4804469" y="2931716"/>
                </a:cubicBezTo>
                <a:cubicBezTo>
                  <a:pt x="4814788" y="2935685"/>
                  <a:pt x="4823122" y="2943622"/>
                  <a:pt x="4829472" y="2955529"/>
                </a:cubicBezTo>
                <a:cubicBezTo>
                  <a:pt x="4832647" y="2961085"/>
                  <a:pt x="4832647" y="2965054"/>
                  <a:pt x="4829472" y="2967435"/>
                </a:cubicBezTo>
                <a:cubicBezTo>
                  <a:pt x="4826297" y="2969816"/>
                  <a:pt x="4822725" y="2981722"/>
                  <a:pt x="4818756" y="3003154"/>
                </a:cubicBezTo>
                <a:cubicBezTo>
                  <a:pt x="4815581" y="3020616"/>
                  <a:pt x="4809628" y="3044429"/>
                  <a:pt x="4800897" y="3074591"/>
                </a:cubicBezTo>
                <a:cubicBezTo>
                  <a:pt x="4792166" y="3099991"/>
                  <a:pt x="4777481" y="3112691"/>
                  <a:pt x="4756844" y="3112691"/>
                </a:cubicBezTo>
                <a:cubicBezTo>
                  <a:pt x="4754463" y="3112691"/>
                  <a:pt x="4752478" y="3110707"/>
                  <a:pt x="4750891" y="3106738"/>
                </a:cubicBezTo>
                <a:cubicBezTo>
                  <a:pt x="4750891" y="3106738"/>
                  <a:pt x="4750494" y="3105944"/>
                  <a:pt x="4749700" y="3104357"/>
                </a:cubicBezTo>
                <a:cubicBezTo>
                  <a:pt x="4745732" y="3092451"/>
                  <a:pt x="4735809" y="3078163"/>
                  <a:pt x="4719935" y="3061494"/>
                </a:cubicBezTo>
                <a:cubicBezTo>
                  <a:pt x="4717553" y="3057526"/>
                  <a:pt x="4716363" y="3055144"/>
                  <a:pt x="4716363" y="3054351"/>
                </a:cubicBezTo>
                <a:cubicBezTo>
                  <a:pt x="4717157" y="3053557"/>
                  <a:pt x="4719538" y="3053954"/>
                  <a:pt x="4723506" y="3055541"/>
                </a:cubicBezTo>
                <a:cubicBezTo>
                  <a:pt x="4735413" y="3057922"/>
                  <a:pt x="4745732" y="3060701"/>
                  <a:pt x="4754463" y="3063876"/>
                </a:cubicBezTo>
                <a:cubicBezTo>
                  <a:pt x="4758431" y="3063876"/>
                  <a:pt x="4761210" y="3062685"/>
                  <a:pt x="4762797" y="3060304"/>
                </a:cubicBezTo>
                <a:cubicBezTo>
                  <a:pt x="4773909" y="3030141"/>
                  <a:pt x="4780260" y="2998391"/>
                  <a:pt x="4781847" y="2965054"/>
                </a:cubicBezTo>
                <a:cubicBezTo>
                  <a:pt x="4781847" y="2960291"/>
                  <a:pt x="4779466" y="2958704"/>
                  <a:pt x="4774703" y="2960291"/>
                </a:cubicBezTo>
                <a:cubicBezTo>
                  <a:pt x="4769941" y="2961085"/>
                  <a:pt x="4761606" y="2962672"/>
                  <a:pt x="4749700" y="2965054"/>
                </a:cubicBezTo>
                <a:cubicBezTo>
                  <a:pt x="4746525" y="2965847"/>
                  <a:pt x="4744144" y="2966244"/>
                  <a:pt x="4742556" y="2966244"/>
                </a:cubicBezTo>
                <a:cubicBezTo>
                  <a:pt x="4735413" y="2987676"/>
                  <a:pt x="4725888" y="3008313"/>
                  <a:pt x="4713981" y="3028157"/>
                </a:cubicBezTo>
                <a:cubicBezTo>
                  <a:pt x="4691756" y="3062288"/>
                  <a:pt x="4657625" y="3086894"/>
                  <a:pt x="4611588" y="3101976"/>
                </a:cubicBezTo>
                <a:cubicBezTo>
                  <a:pt x="4606825" y="3103563"/>
                  <a:pt x="4604047" y="3103960"/>
                  <a:pt x="4603253" y="3103166"/>
                </a:cubicBezTo>
                <a:cubicBezTo>
                  <a:pt x="4603253" y="3102373"/>
                  <a:pt x="4605635" y="3099991"/>
                  <a:pt x="4610397" y="3096022"/>
                </a:cubicBezTo>
                <a:cubicBezTo>
                  <a:pt x="4655641" y="3057922"/>
                  <a:pt x="4685406" y="3017441"/>
                  <a:pt x="4699694" y="2974579"/>
                </a:cubicBezTo>
                <a:cubicBezTo>
                  <a:pt x="4695725" y="2975372"/>
                  <a:pt x="4690169" y="2976960"/>
                  <a:pt x="4683025" y="2979341"/>
                </a:cubicBezTo>
                <a:cubicBezTo>
                  <a:pt x="4674294" y="2980929"/>
                  <a:pt x="4667944" y="2982516"/>
                  <a:pt x="4663975" y="2984104"/>
                </a:cubicBezTo>
                <a:cubicBezTo>
                  <a:pt x="4660007" y="2985691"/>
                  <a:pt x="4656038" y="2984897"/>
                  <a:pt x="4652069" y="2981722"/>
                </a:cubicBezTo>
                <a:cubicBezTo>
                  <a:pt x="4644925" y="2974579"/>
                  <a:pt x="4638972" y="2968229"/>
                  <a:pt x="4634210" y="2962672"/>
                </a:cubicBezTo>
                <a:cubicBezTo>
                  <a:pt x="4631828" y="2959498"/>
                  <a:pt x="4632225" y="2957116"/>
                  <a:pt x="4635400" y="2955529"/>
                </a:cubicBezTo>
                <a:cubicBezTo>
                  <a:pt x="4642544" y="2954735"/>
                  <a:pt x="4662388" y="2951957"/>
                  <a:pt x="4694931" y="2947194"/>
                </a:cubicBezTo>
                <a:cubicBezTo>
                  <a:pt x="4701281" y="2946401"/>
                  <a:pt x="4706044" y="2945607"/>
                  <a:pt x="4709219" y="2944813"/>
                </a:cubicBezTo>
                <a:cubicBezTo>
                  <a:pt x="4710013" y="2942432"/>
                  <a:pt x="4710410" y="2939257"/>
                  <a:pt x="4710410" y="2935288"/>
                </a:cubicBezTo>
                <a:cubicBezTo>
                  <a:pt x="4711203" y="2931319"/>
                  <a:pt x="4711600" y="2928144"/>
                  <a:pt x="4711600" y="2925763"/>
                </a:cubicBezTo>
                <a:cubicBezTo>
                  <a:pt x="4713981" y="2903538"/>
                  <a:pt x="4713188" y="2888854"/>
                  <a:pt x="4709219" y="2881710"/>
                </a:cubicBezTo>
                <a:cubicBezTo>
                  <a:pt x="4705250" y="2872979"/>
                  <a:pt x="4707234" y="2868613"/>
                  <a:pt x="4715172" y="2868613"/>
                </a:cubicBezTo>
                <a:close/>
                <a:moveTo>
                  <a:pt x="2948284" y="2868613"/>
                </a:moveTo>
                <a:cubicBezTo>
                  <a:pt x="2964159" y="2872582"/>
                  <a:pt x="2974875" y="2878138"/>
                  <a:pt x="2980431" y="2885282"/>
                </a:cubicBezTo>
                <a:cubicBezTo>
                  <a:pt x="2984400" y="2890044"/>
                  <a:pt x="2984400" y="2893616"/>
                  <a:pt x="2980431" y="2895997"/>
                </a:cubicBezTo>
                <a:cubicBezTo>
                  <a:pt x="2978844" y="2895997"/>
                  <a:pt x="2974875" y="2897188"/>
                  <a:pt x="2968525" y="2899569"/>
                </a:cubicBezTo>
                <a:cubicBezTo>
                  <a:pt x="2956619" y="2902744"/>
                  <a:pt x="2949475" y="2904729"/>
                  <a:pt x="2947094" y="2905522"/>
                </a:cubicBezTo>
                <a:cubicBezTo>
                  <a:pt x="2932806" y="2908697"/>
                  <a:pt x="2921297" y="2910682"/>
                  <a:pt x="2912566" y="2911476"/>
                </a:cubicBezTo>
                <a:cubicBezTo>
                  <a:pt x="2912566" y="2912269"/>
                  <a:pt x="2912566" y="2913063"/>
                  <a:pt x="2912566" y="2913857"/>
                </a:cubicBezTo>
                <a:cubicBezTo>
                  <a:pt x="2913360" y="2928144"/>
                  <a:pt x="2913756" y="2943226"/>
                  <a:pt x="2913756" y="2959101"/>
                </a:cubicBezTo>
                <a:cubicBezTo>
                  <a:pt x="2917725" y="2957513"/>
                  <a:pt x="2922487" y="2956322"/>
                  <a:pt x="2928044" y="2955529"/>
                </a:cubicBezTo>
                <a:cubicBezTo>
                  <a:pt x="2948681" y="2951560"/>
                  <a:pt x="2963763" y="2948385"/>
                  <a:pt x="2973288" y="2946004"/>
                </a:cubicBezTo>
                <a:cubicBezTo>
                  <a:pt x="2978050" y="2945210"/>
                  <a:pt x="2984003" y="2945607"/>
                  <a:pt x="2991147" y="2947194"/>
                </a:cubicBezTo>
                <a:cubicBezTo>
                  <a:pt x="3001466" y="2949576"/>
                  <a:pt x="3008610" y="2954735"/>
                  <a:pt x="3012578" y="2962672"/>
                </a:cubicBezTo>
                <a:cubicBezTo>
                  <a:pt x="3014166" y="2969023"/>
                  <a:pt x="3012578" y="2972991"/>
                  <a:pt x="3007816" y="2974579"/>
                </a:cubicBezTo>
                <a:cubicBezTo>
                  <a:pt x="2999878" y="2976166"/>
                  <a:pt x="2984400" y="2977754"/>
                  <a:pt x="2961381" y="2979341"/>
                </a:cubicBezTo>
                <a:cubicBezTo>
                  <a:pt x="2961381" y="2979341"/>
                  <a:pt x="2961778" y="2979738"/>
                  <a:pt x="2962572" y="2980532"/>
                </a:cubicBezTo>
                <a:cubicBezTo>
                  <a:pt x="2963366" y="2980532"/>
                  <a:pt x="2964556" y="2981722"/>
                  <a:pt x="2966144" y="2984104"/>
                </a:cubicBezTo>
                <a:cubicBezTo>
                  <a:pt x="2966144" y="2984104"/>
                  <a:pt x="2966144" y="2984501"/>
                  <a:pt x="2966144" y="2985294"/>
                </a:cubicBezTo>
                <a:cubicBezTo>
                  <a:pt x="2968525" y="2988469"/>
                  <a:pt x="2969319" y="2991644"/>
                  <a:pt x="2968525" y="2994819"/>
                </a:cubicBezTo>
                <a:cubicBezTo>
                  <a:pt x="2966938" y="3005932"/>
                  <a:pt x="2965747" y="3022997"/>
                  <a:pt x="2964953" y="3046016"/>
                </a:cubicBezTo>
                <a:cubicBezTo>
                  <a:pt x="2962572" y="3080941"/>
                  <a:pt x="2957809" y="3102373"/>
                  <a:pt x="2950666" y="3110310"/>
                </a:cubicBezTo>
                <a:cubicBezTo>
                  <a:pt x="2949872" y="3111898"/>
                  <a:pt x="2948681" y="3112691"/>
                  <a:pt x="2947094" y="3112691"/>
                </a:cubicBezTo>
                <a:cubicBezTo>
                  <a:pt x="2946300" y="3111898"/>
                  <a:pt x="2945506" y="3110707"/>
                  <a:pt x="2944713" y="3109119"/>
                </a:cubicBezTo>
                <a:cubicBezTo>
                  <a:pt x="2937569" y="3087688"/>
                  <a:pt x="2933600" y="3066257"/>
                  <a:pt x="2932806" y="3044826"/>
                </a:cubicBezTo>
                <a:cubicBezTo>
                  <a:pt x="2932806" y="3037682"/>
                  <a:pt x="2932410" y="3028951"/>
                  <a:pt x="2931616" y="3018632"/>
                </a:cubicBezTo>
                <a:cubicBezTo>
                  <a:pt x="2931616" y="3009107"/>
                  <a:pt x="2931219" y="3000772"/>
                  <a:pt x="2930425" y="2993629"/>
                </a:cubicBezTo>
                <a:cubicBezTo>
                  <a:pt x="2929631" y="2989660"/>
                  <a:pt x="2928441" y="2985294"/>
                  <a:pt x="2926853" y="2980532"/>
                </a:cubicBezTo>
                <a:cubicBezTo>
                  <a:pt x="2922885" y="2980532"/>
                  <a:pt x="2919709" y="2980532"/>
                  <a:pt x="2917328" y="2980532"/>
                </a:cubicBezTo>
                <a:cubicBezTo>
                  <a:pt x="2914947" y="2980532"/>
                  <a:pt x="2912962" y="2980532"/>
                  <a:pt x="2911375" y="2980532"/>
                </a:cubicBezTo>
                <a:cubicBezTo>
                  <a:pt x="2908994" y="2994819"/>
                  <a:pt x="2905422" y="3007123"/>
                  <a:pt x="2900659" y="3017441"/>
                </a:cubicBezTo>
                <a:cubicBezTo>
                  <a:pt x="2888753" y="3041254"/>
                  <a:pt x="2867719" y="3059907"/>
                  <a:pt x="2837556" y="3073401"/>
                </a:cubicBezTo>
                <a:cubicBezTo>
                  <a:pt x="2835175" y="3074988"/>
                  <a:pt x="2833588" y="3075385"/>
                  <a:pt x="2832794" y="3074591"/>
                </a:cubicBezTo>
                <a:cubicBezTo>
                  <a:pt x="2832794" y="3073798"/>
                  <a:pt x="2833588" y="3072210"/>
                  <a:pt x="2835175" y="3069829"/>
                </a:cubicBezTo>
                <a:cubicBezTo>
                  <a:pt x="2866131" y="3038872"/>
                  <a:pt x="2882006" y="2999979"/>
                  <a:pt x="2882800" y="2953147"/>
                </a:cubicBezTo>
                <a:cubicBezTo>
                  <a:pt x="2883594" y="2930923"/>
                  <a:pt x="2881213" y="2914651"/>
                  <a:pt x="2875656" y="2904332"/>
                </a:cubicBezTo>
                <a:cubicBezTo>
                  <a:pt x="2874069" y="2902744"/>
                  <a:pt x="2873672" y="2901157"/>
                  <a:pt x="2874466" y="2899569"/>
                </a:cubicBezTo>
                <a:cubicBezTo>
                  <a:pt x="2875260" y="2897982"/>
                  <a:pt x="2876847" y="2897585"/>
                  <a:pt x="2879228" y="2898379"/>
                </a:cubicBezTo>
                <a:cubicBezTo>
                  <a:pt x="2887166" y="2898379"/>
                  <a:pt x="2894706" y="2899966"/>
                  <a:pt x="2901850" y="2903141"/>
                </a:cubicBezTo>
                <a:cubicBezTo>
                  <a:pt x="2916138" y="2893616"/>
                  <a:pt x="2928044" y="2883694"/>
                  <a:pt x="2937569" y="2873376"/>
                </a:cubicBezTo>
                <a:cubicBezTo>
                  <a:pt x="2939950" y="2870201"/>
                  <a:pt x="2943522" y="2868613"/>
                  <a:pt x="2948284" y="2868613"/>
                </a:cubicBezTo>
                <a:close/>
                <a:moveTo>
                  <a:pt x="2849463" y="2868613"/>
                </a:moveTo>
                <a:cubicBezTo>
                  <a:pt x="2861369" y="2872582"/>
                  <a:pt x="2870497" y="2878535"/>
                  <a:pt x="2876847" y="2886472"/>
                </a:cubicBezTo>
                <a:cubicBezTo>
                  <a:pt x="2881609" y="2890441"/>
                  <a:pt x="2880816" y="2894013"/>
                  <a:pt x="2874466" y="2897188"/>
                </a:cubicBezTo>
                <a:cubicBezTo>
                  <a:pt x="2873672" y="2897188"/>
                  <a:pt x="2870894" y="2897982"/>
                  <a:pt x="2866131" y="2899569"/>
                </a:cubicBezTo>
                <a:cubicBezTo>
                  <a:pt x="2859781" y="2902744"/>
                  <a:pt x="2855019" y="2904729"/>
                  <a:pt x="2851844" y="2905522"/>
                </a:cubicBezTo>
                <a:cubicBezTo>
                  <a:pt x="2848669" y="2906316"/>
                  <a:pt x="2843113" y="2907904"/>
                  <a:pt x="2835175" y="2910285"/>
                </a:cubicBezTo>
                <a:cubicBezTo>
                  <a:pt x="2828031" y="2912666"/>
                  <a:pt x="2822475" y="2914651"/>
                  <a:pt x="2818506" y="2916238"/>
                </a:cubicBezTo>
                <a:cubicBezTo>
                  <a:pt x="2819300" y="2917032"/>
                  <a:pt x="2819697" y="2918222"/>
                  <a:pt x="2819697" y="2919810"/>
                </a:cubicBezTo>
                <a:cubicBezTo>
                  <a:pt x="2819697" y="2926160"/>
                  <a:pt x="2819697" y="2934097"/>
                  <a:pt x="2819697" y="2943622"/>
                </a:cubicBezTo>
                <a:cubicBezTo>
                  <a:pt x="2827635" y="2940448"/>
                  <a:pt x="2834778" y="2937272"/>
                  <a:pt x="2841128" y="2934097"/>
                </a:cubicBezTo>
                <a:cubicBezTo>
                  <a:pt x="2848272" y="2932510"/>
                  <a:pt x="2854225" y="2932510"/>
                  <a:pt x="2858988" y="2934097"/>
                </a:cubicBezTo>
                <a:cubicBezTo>
                  <a:pt x="2859781" y="2934097"/>
                  <a:pt x="2860575" y="2934494"/>
                  <a:pt x="2861369" y="2935288"/>
                </a:cubicBezTo>
                <a:cubicBezTo>
                  <a:pt x="2869306" y="2939257"/>
                  <a:pt x="2874466" y="2943226"/>
                  <a:pt x="2876847" y="2947194"/>
                </a:cubicBezTo>
                <a:cubicBezTo>
                  <a:pt x="2880022" y="2951957"/>
                  <a:pt x="2880419" y="2956322"/>
                  <a:pt x="2878038" y="2960291"/>
                </a:cubicBezTo>
                <a:cubicBezTo>
                  <a:pt x="2874069" y="2963466"/>
                  <a:pt x="2869703" y="2970610"/>
                  <a:pt x="2864941" y="2981722"/>
                </a:cubicBezTo>
                <a:cubicBezTo>
                  <a:pt x="2865735" y="2984104"/>
                  <a:pt x="2867322" y="2986882"/>
                  <a:pt x="2869703" y="2990057"/>
                </a:cubicBezTo>
                <a:cubicBezTo>
                  <a:pt x="2872084" y="2994026"/>
                  <a:pt x="2872084" y="2997201"/>
                  <a:pt x="2869703" y="2999582"/>
                </a:cubicBezTo>
                <a:cubicBezTo>
                  <a:pt x="2868909" y="3000376"/>
                  <a:pt x="2861766" y="3001963"/>
                  <a:pt x="2848272" y="3004344"/>
                </a:cubicBezTo>
                <a:cubicBezTo>
                  <a:pt x="2843509" y="3005138"/>
                  <a:pt x="2840334" y="3005535"/>
                  <a:pt x="2838747" y="3005535"/>
                </a:cubicBezTo>
                <a:cubicBezTo>
                  <a:pt x="2836366" y="3005535"/>
                  <a:pt x="2828031" y="3007123"/>
                  <a:pt x="2813744" y="3010297"/>
                </a:cubicBezTo>
                <a:cubicBezTo>
                  <a:pt x="2813744" y="3015060"/>
                  <a:pt x="2812950" y="3018632"/>
                  <a:pt x="2811363" y="3021013"/>
                </a:cubicBezTo>
                <a:cubicBezTo>
                  <a:pt x="2802631" y="3046413"/>
                  <a:pt x="2781994" y="3067051"/>
                  <a:pt x="2749450" y="3082926"/>
                </a:cubicBezTo>
                <a:cubicBezTo>
                  <a:pt x="2747069" y="3083719"/>
                  <a:pt x="2745481" y="3083719"/>
                  <a:pt x="2744688" y="3082926"/>
                </a:cubicBezTo>
                <a:cubicBezTo>
                  <a:pt x="2744688" y="3082132"/>
                  <a:pt x="2745481" y="3080941"/>
                  <a:pt x="2747069" y="3079354"/>
                </a:cubicBezTo>
                <a:cubicBezTo>
                  <a:pt x="2774850" y="3056335"/>
                  <a:pt x="2788741" y="3015060"/>
                  <a:pt x="2788741" y="2955529"/>
                </a:cubicBezTo>
                <a:cubicBezTo>
                  <a:pt x="2788741" y="2931716"/>
                  <a:pt x="2785963" y="2916635"/>
                  <a:pt x="2780406" y="2910285"/>
                </a:cubicBezTo>
                <a:cubicBezTo>
                  <a:pt x="2780406" y="2906316"/>
                  <a:pt x="2782391" y="2903538"/>
                  <a:pt x="2786359" y="2901951"/>
                </a:cubicBezTo>
                <a:cubicBezTo>
                  <a:pt x="2792709" y="2902744"/>
                  <a:pt x="2798662" y="2903935"/>
                  <a:pt x="2804219" y="2905522"/>
                </a:cubicBezTo>
                <a:cubicBezTo>
                  <a:pt x="2821681" y="2893616"/>
                  <a:pt x="2833191" y="2882901"/>
                  <a:pt x="2838747" y="2873376"/>
                </a:cubicBezTo>
                <a:cubicBezTo>
                  <a:pt x="2841922" y="2869407"/>
                  <a:pt x="2845494" y="2867819"/>
                  <a:pt x="2849463" y="2868613"/>
                </a:cubicBezTo>
                <a:close/>
                <a:moveTo>
                  <a:pt x="1424287" y="2868613"/>
                </a:moveTo>
                <a:cubicBezTo>
                  <a:pt x="1440163" y="2872582"/>
                  <a:pt x="1450879" y="2878138"/>
                  <a:pt x="1456434" y="2885282"/>
                </a:cubicBezTo>
                <a:cubicBezTo>
                  <a:pt x="1460403" y="2890044"/>
                  <a:pt x="1460403" y="2893616"/>
                  <a:pt x="1456434" y="2895997"/>
                </a:cubicBezTo>
                <a:cubicBezTo>
                  <a:pt x="1454846" y="2895997"/>
                  <a:pt x="1450879" y="2897188"/>
                  <a:pt x="1444528" y="2899569"/>
                </a:cubicBezTo>
                <a:cubicBezTo>
                  <a:pt x="1432622" y="2902744"/>
                  <a:pt x="1425478" y="2904729"/>
                  <a:pt x="1423097" y="2905522"/>
                </a:cubicBezTo>
                <a:cubicBezTo>
                  <a:pt x="1408808" y="2908697"/>
                  <a:pt x="1397300" y="2910682"/>
                  <a:pt x="1388568" y="2911476"/>
                </a:cubicBezTo>
                <a:cubicBezTo>
                  <a:pt x="1388568" y="2912269"/>
                  <a:pt x="1388568" y="2913063"/>
                  <a:pt x="1388568" y="2913857"/>
                </a:cubicBezTo>
                <a:cubicBezTo>
                  <a:pt x="1389362" y="2928144"/>
                  <a:pt x="1389760" y="2943226"/>
                  <a:pt x="1389760" y="2959101"/>
                </a:cubicBezTo>
                <a:cubicBezTo>
                  <a:pt x="1393728" y="2957513"/>
                  <a:pt x="1398491" y="2956322"/>
                  <a:pt x="1404047" y="2955529"/>
                </a:cubicBezTo>
                <a:cubicBezTo>
                  <a:pt x="1424684" y="2951560"/>
                  <a:pt x="1439766" y="2948385"/>
                  <a:pt x="1449290" y="2946004"/>
                </a:cubicBezTo>
                <a:cubicBezTo>
                  <a:pt x="1454054" y="2945210"/>
                  <a:pt x="1460006" y="2945607"/>
                  <a:pt x="1467150" y="2947194"/>
                </a:cubicBezTo>
                <a:cubicBezTo>
                  <a:pt x="1477469" y="2949576"/>
                  <a:pt x="1484613" y="2954735"/>
                  <a:pt x="1488581" y="2962672"/>
                </a:cubicBezTo>
                <a:cubicBezTo>
                  <a:pt x="1490169" y="2969023"/>
                  <a:pt x="1488581" y="2972991"/>
                  <a:pt x="1483819" y="2974579"/>
                </a:cubicBezTo>
                <a:cubicBezTo>
                  <a:pt x="1475882" y="2976166"/>
                  <a:pt x="1460403" y="2977754"/>
                  <a:pt x="1437384" y="2979341"/>
                </a:cubicBezTo>
                <a:cubicBezTo>
                  <a:pt x="1437384" y="2979341"/>
                  <a:pt x="1437781" y="2979738"/>
                  <a:pt x="1438575" y="2980532"/>
                </a:cubicBezTo>
                <a:cubicBezTo>
                  <a:pt x="1439369" y="2980532"/>
                  <a:pt x="1440559" y="2981722"/>
                  <a:pt x="1442146" y="2984104"/>
                </a:cubicBezTo>
                <a:cubicBezTo>
                  <a:pt x="1442146" y="2984104"/>
                  <a:pt x="1442146" y="2984501"/>
                  <a:pt x="1442146" y="2985294"/>
                </a:cubicBezTo>
                <a:cubicBezTo>
                  <a:pt x="1444528" y="2988469"/>
                  <a:pt x="1445322" y="2991644"/>
                  <a:pt x="1444528" y="2994819"/>
                </a:cubicBezTo>
                <a:cubicBezTo>
                  <a:pt x="1442940" y="3005932"/>
                  <a:pt x="1441750" y="3022997"/>
                  <a:pt x="1440956" y="3046016"/>
                </a:cubicBezTo>
                <a:cubicBezTo>
                  <a:pt x="1438575" y="3080941"/>
                  <a:pt x="1433812" y="3102373"/>
                  <a:pt x="1426669" y="3110310"/>
                </a:cubicBezTo>
                <a:cubicBezTo>
                  <a:pt x="1425875" y="3111898"/>
                  <a:pt x="1424684" y="3112691"/>
                  <a:pt x="1423097" y="3112691"/>
                </a:cubicBezTo>
                <a:cubicBezTo>
                  <a:pt x="1422304" y="3111898"/>
                  <a:pt x="1421509" y="3110707"/>
                  <a:pt x="1420715" y="3109119"/>
                </a:cubicBezTo>
                <a:cubicBezTo>
                  <a:pt x="1413571" y="3087688"/>
                  <a:pt x="1409603" y="3066257"/>
                  <a:pt x="1408808" y="3044826"/>
                </a:cubicBezTo>
                <a:cubicBezTo>
                  <a:pt x="1408808" y="3037682"/>
                  <a:pt x="1408412" y="3028951"/>
                  <a:pt x="1407619" y="3018632"/>
                </a:cubicBezTo>
                <a:cubicBezTo>
                  <a:pt x="1407619" y="3009107"/>
                  <a:pt x="1407222" y="3000772"/>
                  <a:pt x="1406428" y="2993629"/>
                </a:cubicBezTo>
                <a:cubicBezTo>
                  <a:pt x="1405634" y="2989660"/>
                  <a:pt x="1404444" y="2985294"/>
                  <a:pt x="1402856" y="2980532"/>
                </a:cubicBezTo>
                <a:cubicBezTo>
                  <a:pt x="1398887" y="2980532"/>
                  <a:pt x="1395712" y="2980532"/>
                  <a:pt x="1393332" y="2980532"/>
                </a:cubicBezTo>
                <a:cubicBezTo>
                  <a:pt x="1390950" y="2980532"/>
                  <a:pt x="1388966" y="2980532"/>
                  <a:pt x="1387378" y="2980532"/>
                </a:cubicBezTo>
                <a:cubicBezTo>
                  <a:pt x="1384996" y="2994819"/>
                  <a:pt x="1381425" y="3007123"/>
                  <a:pt x="1376662" y="3017441"/>
                </a:cubicBezTo>
                <a:cubicBezTo>
                  <a:pt x="1364756" y="3041254"/>
                  <a:pt x="1343722" y="3059907"/>
                  <a:pt x="1313559" y="3073401"/>
                </a:cubicBezTo>
                <a:cubicBezTo>
                  <a:pt x="1311178" y="3074988"/>
                  <a:pt x="1309591" y="3075385"/>
                  <a:pt x="1308796" y="3074591"/>
                </a:cubicBezTo>
                <a:cubicBezTo>
                  <a:pt x="1308796" y="3073798"/>
                  <a:pt x="1309591" y="3072210"/>
                  <a:pt x="1311178" y="3069829"/>
                </a:cubicBezTo>
                <a:cubicBezTo>
                  <a:pt x="1342133" y="3038872"/>
                  <a:pt x="1358009" y="2999979"/>
                  <a:pt x="1358803" y="2953147"/>
                </a:cubicBezTo>
                <a:cubicBezTo>
                  <a:pt x="1359597" y="2930923"/>
                  <a:pt x="1357215" y="2914651"/>
                  <a:pt x="1351659" y="2904332"/>
                </a:cubicBezTo>
                <a:cubicBezTo>
                  <a:pt x="1350072" y="2902744"/>
                  <a:pt x="1349675" y="2901157"/>
                  <a:pt x="1350469" y="2899569"/>
                </a:cubicBezTo>
                <a:cubicBezTo>
                  <a:pt x="1351262" y="2897982"/>
                  <a:pt x="1352849" y="2897585"/>
                  <a:pt x="1355231" y="2898379"/>
                </a:cubicBezTo>
                <a:cubicBezTo>
                  <a:pt x="1363169" y="2898379"/>
                  <a:pt x="1370709" y="2899966"/>
                  <a:pt x="1377853" y="2903141"/>
                </a:cubicBezTo>
                <a:cubicBezTo>
                  <a:pt x="1392141" y="2893616"/>
                  <a:pt x="1404047" y="2883694"/>
                  <a:pt x="1413571" y="2873376"/>
                </a:cubicBezTo>
                <a:cubicBezTo>
                  <a:pt x="1415953" y="2870201"/>
                  <a:pt x="1419524" y="2868613"/>
                  <a:pt x="1424287" y="2868613"/>
                </a:cubicBezTo>
                <a:close/>
                <a:moveTo>
                  <a:pt x="1325466" y="2868613"/>
                </a:moveTo>
                <a:cubicBezTo>
                  <a:pt x="1337372" y="2872582"/>
                  <a:pt x="1346500" y="2878535"/>
                  <a:pt x="1352849" y="2886472"/>
                </a:cubicBezTo>
                <a:cubicBezTo>
                  <a:pt x="1357613" y="2890441"/>
                  <a:pt x="1356818" y="2894013"/>
                  <a:pt x="1350469" y="2897188"/>
                </a:cubicBezTo>
                <a:cubicBezTo>
                  <a:pt x="1349675" y="2897188"/>
                  <a:pt x="1346897" y="2897982"/>
                  <a:pt x="1342133" y="2899569"/>
                </a:cubicBezTo>
                <a:cubicBezTo>
                  <a:pt x="1335784" y="2902744"/>
                  <a:pt x="1331022" y="2904729"/>
                  <a:pt x="1327846" y="2905522"/>
                </a:cubicBezTo>
                <a:cubicBezTo>
                  <a:pt x="1324671" y="2906316"/>
                  <a:pt x="1319116" y="2907904"/>
                  <a:pt x="1311178" y="2910285"/>
                </a:cubicBezTo>
                <a:cubicBezTo>
                  <a:pt x="1304035" y="2912666"/>
                  <a:pt x="1298479" y="2914651"/>
                  <a:pt x="1294509" y="2916238"/>
                </a:cubicBezTo>
                <a:cubicBezTo>
                  <a:pt x="1295304" y="2917032"/>
                  <a:pt x="1295700" y="2918222"/>
                  <a:pt x="1295700" y="2919810"/>
                </a:cubicBezTo>
                <a:cubicBezTo>
                  <a:pt x="1295700" y="2926160"/>
                  <a:pt x="1295700" y="2934097"/>
                  <a:pt x="1295700" y="2943622"/>
                </a:cubicBezTo>
                <a:cubicBezTo>
                  <a:pt x="1303637" y="2940448"/>
                  <a:pt x="1310781" y="2937272"/>
                  <a:pt x="1317131" y="2934097"/>
                </a:cubicBezTo>
                <a:cubicBezTo>
                  <a:pt x="1324275" y="2932510"/>
                  <a:pt x="1330228" y="2932510"/>
                  <a:pt x="1334990" y="2934097"/>
                </a:cubicBezTo>
                <a:cubicBezTo>
                  <a:pt x="1335784" y="2934097"/>
                  <a:pt x="1336579" y="2934494"/>
                  <a:pt x="1337372" y="2935288"/>
                </a:cubicBezTo>
                <a:cubicBezTo>
                  <a:pt x="1345309" y="2939257"/>
                  <a:pt x="1350469" y="2943226"/>
                  <a:pt x="1352849" y="2947194"/>
                </a:cubicBezTo>
                <a:cubicBezTo>
                  <a:pt x="1356025" y="2951957"/>
                  <a:pt x="1356422" y="2956322"/>
                  <a:pt x="1354041" y="2960291"/>
                </a:cubicBezTo>
                <a:cubicBezTo>
                  <a:pt x="1350072" y="2963466"/>
                  <a:pt x="1345706" y="2970610"/>
                  <a:pt x="1340944" y="2981722"/>
                </a:cubicBezTo>
                <a:cubicBezTo>
                  <a:pt x="1341738" y="2984104"/>
                  <a:pt x="1343326" y="2986882"/>
                  <a:pt x="1345706" y="2990057"/>
                </a:cubicBezTo>
                <a:cubicBezTo>
                  <a:pt x="1348087" y="2994026"/>
                  <a:pt x="1348087" y="2997201"/>
                  <a:pt x="1345706" y="2999582"/>
                </a:cubicBezTo>
                <a:cubicBezTo>
                  <a:pt x="1344913" y="3000376"/>
                  <a:pt x="1337769" y="3001963"/>
                  <a:pt x="1324275" y="3004344"/>
                </a:cubicBezTo>
                <a:cubicBezTo>
                  <a:pt x="1319512" y="3005138"/>
                  <a:pt x="1316337" y="3005535"/>
                  <a:pt x="1314750" y="3005535"/>
                </a:cubicBezTo>
                <a:cubicBezTo>
                  <a:pt x="1312369" y="3005535"/>
                  <a:pt x="1304035" y="3007123"/>
                  <a:pt x="1289746" y="3010297"/>
                </a:cubicBezTo>
                <a:cubicBezTo>
                  <a:pt x="1289746" y="3015060"/>
                  <a:pt x="1288953" y="3018632"/>
                  <a:pt x="1287366" y="3021013"/>
                </a:cubicBezTo>
                <a:cubicBezTo>
                  <a:pt x="1278634" y="3046413"/>
                  <a:pt x="1257996" y="3067051"/>
                  <a:pt x="1225453" y="3082926"/>
                </a:cubicBezTo>
                <a:cubicBezTo>
                  <a:pt x="1223071" y="3083719"/>
                  <a:pt x="1221484" y="3083719"/>
                  <a:pt x="1220690" y="3082926"/>
                </a:cubicBezTo>
                <a:cubicBezTo>
                  <a:pt x="1220690" y="3082132"/>
                  <a:pt x="1221484" y="3080941"/>
                  <a:pt x="1223071" y="3079354"/>
                </a:cubicBezTo>
                <a:cubicBezTo>
                  <a:pt x="1250853" y="3056335"/>
                  <a:pt x="1264743" y="3015060"/>
                  <a:pt x="1264743" y="2955529"/>
                </a:cubicBezTo>
                <a:cubicBezTo>
                  <a:pt x="1264743" y="2931716"/>
                  <a:pt x="1261965" y="2916635"/>
                  <a:pt x="1256408" y="2910285"/>
                </a:cubicBezTo>
                <a:cubicBezTo>
                  <a:pt x="1256408" y="2906316"/>
                  <a:pt x="1258393" y="2903538"/>
                  <a:pt x="1262363" y="2901951"/>
                </a:cubicBezTo>
                <a:cubicBezTo>
                  <a:pt x="1268713" y="2902744"/>
                  <a:pt x="1274665" y="2903935"/>
                  <a:pt x="1280222" y="2905522"/>
                </a:cubicBezTo>
                <a:cubicBezTo>
                  <a:pt x="1297684" y="2893616"/>
                  <a:pt x="1309194" y="2882901"/>
                  <a:pt x="1314750" y="2873376"/>
                </a:cubicBezTo>
                <a:cubicBezTo>
                  <a:pt x="1317925" y="2869407"/>
                  <a:pt x="1321497" y="2867819"/>
                  <a:pt x="1325466" y="2868613"/>
                </a:cubicBezTo>
                <a:close/>
                <a:moveTo>
                  <a:pt x="8393012" y="2867422"/>
                </a:moveTo>
                <a:cubicBezTo>
                  <a:pt x="8404125" y="2869804"/>
                  <a:pt x="8414840" y="2874963"/>
                  <a:pt x="8425159" y="2882901"/>
                </a:cubicBezTo>
                <a:cubicBezTo>
                  <a:pt x="8430716" y="2886869"/>
                  <a:pt x="8432303" y="2892823"/>
                  <a:pt x="8429922" y="2900760"/>
                </a:cubicBezTo>
                <a:cubicBezTo>
                  <a:pt x="8428334" y="2907110"/>
                  <a:pt x="8427540" y="2913063"/>
                  <a:pt x="8427540" y="2918619"/>
                </a:cubicBezTo>
                <a:cubicBezTo>
                  <a:pt x="8430716" y="2918619"/>
                  <a:pt x="8434684" y="2917429"/>
                  <a:pt x="8439447" y="2915047"/>
                </a:cubicBezTo>
                <a:cubicBezTo>
                  <a:pt x="8445003" y="2913460"/>
                  <a:pt x="8450559" y="2913460"/>
                  <a:pt x="8456115" y="2915047"/>
                </a:cubicBezTo>
                <a:cubicBezTo>
                  <a:pt x="8462465" y="2918222"/>
                  <a:pt x="8466831" y="2921794"/>
                  <a:pt x="8469212" y="2925763"/>
                </a:cubicBezTo>
                <a:cubicBezTo>
                  <a:pt x="8473181" y="2932113"/>
                  <a:pt x="8471197" y="2936082"/>
                  <a:pt x="8463259" y="2937669"/>
                </a:cubicBezTo>
                <a:cubicBezTo>
                  <a:pt x="8451353" y="2940051"/>
                  <a:pt x="8439050" y="2942432"/>
                  <a:pt x="8426350" y="2944813"/>
                </a:cubicBezTo>
                <a:cubicBezTo>
                  <a:pt x="8426350" y="2948782"/>
                  <a:pt x="8426350" y="2952751"/>
                  <a:pt x="8426350" y="2956719"/>
                </a:cubicBezTo>
                <a:cubicBezTo>
                  <a:pt x="8435875" y="2955132"/>
                  <a:pt x="8443018" y="2953147"/>
                  <a:pt x="8447781" y="2950766"/>
                </a:cubicBezTo>
                <a:cubicBezTo>
                  <a:pt x="8451750" y="2948385"/>
                  <a:pt x="8455719" y="2948385"/>
                  <a:pt x="8459687" y="2950766"/>
                </a:cubicBezTo>
                <a:cubicBezTo>
                  <a:pt x="8469212" y="2953941"/>
                  <a:pt x="8476356" y="2958704"/>
                  <a:pt x="8481118" y="2965054"/>
                </a:cubicBezTo>
                <a:cubicBezTo>
                  <a:pt x="8483500" y="2969816"/>
                  <a:pt x="8483103" y="2974182"/>
                  <a:pt x="8479928" y="2978151"/>
                </a:cubicBezTo>
                <a:cubicBezTo>
                  <a:pt x="8475165" y="2983707"/>
                  <a:pt x="8471197" y="2989660"/>
                  <a:pt x="8468022" y="2996010"/>
                </a:cubicBezTo>
                <a:cubicBezTo>
                  <a:pt x="8468816" y="2996804"/>
                  <a:pt x="8470006" y="2997994"/>
                  <a:pt x="8471593" y="2999582"/>
                </a:cubicBezTo>
                <a:cubicBezTo>
                  <a:pt x="8472388" y="3000376"/>
                  <a:pt x="8473181" y="3001169"/>
                  <a:pt x="8473975" y="3001963"/>
                </a:cubicBezTo>
                <a:cubicBezTo>
                  <a:pt x="8477150" y="3006726"/>
                  <a:pt x="8475562" y="3010297"/>
                  <a:pt x="8469212" y="3012679"/>
                </a:cubicBezTo>
                <a:cubicBezTo>
                  <a:pt x="8466831" y="3012679"/>
                  <a:pt x="8462465" y="3013076"/>
                  <a:pt x="8456115" y="3013869"/>
                </a:cubicBezTo>
                <a:cubicBezTo>
                  <a:pt x="8441034" y="3015457"/>
                  <a:pt x="8429128" y="3016648"/>
                  <a:pt x="8420397" y="3017441"/>
                </a:cubicBezTo>
                <a:cubicBezTo>
                  <a:pt x="8420397" y="3017441"/>
                  <a:pt x="8420397" y="3017838"/>
                  <a:pt x="8420397" y="3018632"/>
                </a:cubicBezTo>
                <a:cubicBezTo>
                  <a:pt x="8419603" y="3028951"/>
                  <a:pt x="8417222" y="3038476"/>
                  <a:pt x="8413253" y="3047207"/>
                </a:cubicBezTo>
                <a:cubicBezTo>
                  <a:pt x="8449766" y="3068638"/>
                  <a:pt x="8487469" y="3083323"/>
                  <a:pt x="8526362" y="3091260"/>
                </a:cubicBezTo>
                <a:cubicBezTo>
                  <a:pt x="8530331" y="3092054"/>
                  <a:pt x="8532315" y="3092848"/>
                  <a:pt x="8532315" y="3093641"/>
                </a:cubicBezTo>
                <a:cubicBezTo>
                  <a:pt x="8533109" y="3094435"/>
                  <a:pt x="8531522" y="3095626"/>
                  <a:pt x="8527553" y="3097213"/>
                </a:cubicBezTo>
                <a:cubicBezTo>
                  <a:pt x="8506916" y="3104357"/>
                  <a:pt x="8487072" y="3109516"/>
                  <a:pt x="8468022" y="3112691"/>
                </a:cubicBezTo>
                <a:cubicBezTo>
                  <a:pt x="8461672" y="3112691"/>
                  <a:pt x="8456909" y="3112294"/>
                  <a:pt x="8453734" y="3111501"/>
                </a:cubicBezTo>
                <a:cubicBezTo>
                  <a:pt x="8437065" y="3104357"/>
                  <a:pt x="8417619" y="3091260"/>
                  <a:pt x="8395393" y="3072210"/>
                </a:cubicBezTo>
                <a:cubicBezTo>
                  <a:pt x="8382694" y="3085704"/>
                  <a:pt x="8357293" y="3096022"/>
                  <a:pt x="8319193" y="3103166"/>
                </a:cubicBezTo>
                <a:cubicBezTo>
                  <a:pt x="8316019" y="3103166"/>
                  <a:pt x="8313637" y="3103166"/>
                  <a:pt x="8312050" y="3103166"/>
                </a:cubicBezTo>
                <a:cubicBezTo>
                  <a:pt x="8311256" y="3105547"/>
                  <a:pt x="8310065" y="3106738"/>
                  <a:pt x="8308478" y="3106738"/>
                </a:cubicBezTo>
                <a:cubicBezTo>
                  <a:pt x="8303715" y="3109119"/>
                  <a:pt x="8300143" y="3108722"/>
                  <a:pt x="8297762" y="3105547"/>
                </a:cubicBezTo>
                <a:cubicBezTo>
                  <a:pt x="8292206" y="3100785"/>
                  <a:pt x="8288237" y="3094435"/>
                  <a:pt x="8285856" y="3086497"/>
                </a:cubicBezTo>
                <a:cubicBezTo>
                  <a:pt x="8284269" y="3080941"/>
                  <a:pt x="8284665" y="3074591"/>
                  <a:pt x="8287047" y="3067447"/>
                </a:cubicBezTo>
                <a:cubicBezTo>
                  <a:pt x="8291015" y="3053160"/>
                  <a:pt x="8293397" y="3032126"/>
                  <a:pt x="8294190" y="3004344"/>
                </a:cubicBezTo>
                <a:cubicBezTo>
                  <a:pt x="8294190" y="2997994"/>
                  <a:pt x="8293794" y="2993232"/>
                  <a:pt x="8293000" y="2990057"/>
                </a:cubicBezTo>
                <a:cubicBezTo>
                  <a:pt x="8275538" y="3009107"/>
                  <a:pt x="8258868" y="3022204"/>
                  <a:pt x="8242994" y="3029347"/>
                </a:cubicBezTo>
                <a:cubicBezTo>
                  <a:pt x="8239025" y="3030935"/>
                  <a:pt x="8236644" y="3031332"/>
                  <a:pt x="8235850" y="3030538"/>
                </a:cubicBezTo>
                <a:cubicBezTo>
                  <a:pt x="8235850" y="3029744"/>
                  <a:pt x="8237040" y="3028157"/>
                  <a:pt x="8239422" y="3025776"/>
                </a:cubicBezTo>
                <a:cubicBezTo>
                  <a:pt x="8264822" y="2997201"/>
                  <a:pt x="8286650" y="2961482"/>
                  <a:pt x="8304906" y="2918619"/>
                </a:cubicBezTo>
                <a:cubicBezTo>
                  <a:pt x="8309668" y="2907507"/>
                  <a:pt x="8310463" y="2897585"/>
                  <a:pt x="8307287" y="2888854"/>
                </a:cubicBezTo>
                <a:cubicBezTo>
                  <a:pt x="8307287" y="2881710"/>
                  <a:pt x="8310065" y="2879329"/>
                  <a:pt x="8315622" y="2881710"/>
                </a:cubicBezTo>
                <a:cubicBezTo>
                  <a:pt x="8328322" y="2887266"/>
                  <a:pt x="8337847" y="2894410"/>
                  <a:pt x="8344197" y="2903141"/>
                </a:cubicBezTo>
                <a:cubicBezTo>
                  <a:pt x="8348959" y="2909491"/>
                  <a:pt x="8349356" y="2915444"/>
                  <a:pt x="8345387" y="2921001"/>
                </a:cubicBezTo>
                <a:cubicBezTo>
                  <a:pt x="8342212" y="2922588"/>
                  <a:pt x="8337450" y="2928938"/>
                  <a:pt x="8331100" y="2940051"/>
                </a:cubicBezTo>
                <a:cubicBezTo>
                  <a:pt x="8325544" y="2947988"/>
                  <a:pt x="8320384" y="2955529"/>
                  <a:pt x="8315622" y="2962672"/>
                </a:cubicBezTo>
                <a:cubicBezTo>
                  <a:pt x="8319590" y="2967435"/>
                  <a:pt x="8321575" y="2971801"/>
                  <a:pt x="8321575" y="2975769"/>
                </a:cubicBezTo>
                <a:cubicBezTo>
                  <a:pt x="8323162" y="3005932"/>
                  <a:pt x="8322765" y="3035698"/>
                  <a:pt x="8320384" y="3065066"/>
                </a:cubicBezTo>
                <a:cubicBezTo>
                  <a:pt x="8320384" y="3075385"/>
                  <a:pt x="8318797" y="3086101"/>
                  <a:pt x="8315622" y="3097213"/>
                </a:cubicBezTo>
                <a:cubicBezTo>
                  <a:pt x="8315622" y="3096419"/>
                  <a:pt x="8316416" y="3096022"/>
                  <a:pt x="8318003" y="3096022"/>
                </a:cubicBezTo>
                <a:cubicBezTo>
                  <a:pt x="8346578" y="3083323"/>
                  <a:pt x="8366025" y="3069035"/>
                  <a:pt x="8376343" y="3053160"/>
                </a:cubicBezTo>
                <a:cubicBezTo>
                  <a:pt x="8374756" y="3051572"/>
                  <a:pt x="8373169" y="3049985"/>
                  <a:pt x="8371581" y="3048397"/>
                </a:cubicBezTo>
                <a:cubicBezTo>
                  <a:pt x="8362056" y="3035698"/>
                  <a:pt x="8350547" y="3029347"/>
                  <a:pt x="8337053" y="3029347"/>
                </a:cubicBezTo>
                <a:cubicBezTo>
                  <a:pt x="8333878" y="3029347"/>
                  <a:pt x="8332687" y="3027760"/>
                  <a:pt x="8333481" y="3024585"/>
                </a:cubicBezTo>
                <a:cubicBezTo>
                  <a:pt x="8334275" y="3019029"/>
                  <a:pt x="8339038" y="3016251"/>
                  <a:pt x="8347768" y="3016251"/>
                </a:cubicBezTo>
                <a:cubicBezTo>
                  <a:pt x="8349356" y="3017044"/>
                  <a:pt x="8351340" y="3017441"/>
                  <a:pt x="8353722" y="3017441"/>
                </a:cubicBezTo>
                <a:cubicBezTo>
                  <a:pt x="8356897" y="3018235"/>
                  <a:pt x="8359278" y="3018632"/>
                  <a:pt x="8360865" y="3018632"/>
                </a:cubicBezTo>
                <a:cubicBezTo>
                  <a:pt x="8358484" y="3014663"/>
                  <a:pt x="8355309" y="3007519"/>
                  <a:pt x="8351340" y="2997201"/>
                </a:cubicBezTo>
                <a:cubicBezTo>
                  <a:pt x="8349753" y="2992438"/>
                  <a:pt x="8348563" y="2989263"/>
                  <a:pt x="8347768" y="2987676"/>
                </a:cubicBezTo>
                <a:cubicBezTo>
                  <a:pt x="8345387" y="2982119"/>
                  <a:pt x="8342212" y="2977357"/>
                  <a:pt x="8338243" y="2973388"/>
                </a:cubicBezTo>
                <a:cubicBezTo>
                  <a:pt x="8336656" y="2971007"/>
                  <a:pt x="8335862" y="2969023"/>
                  <a:pt x="8335862" y="2967435"/>
                </a:cubicBezTo>
                <a:cubicBezTo>
                  <a:pt x="8336656" y="2965847"/>
                  <a:pt x="8338243" y="2965054"/>
                  <a:pt x="8340625" y="2965054"/>
                </a:cubicBezTo>
                <a:cubicBezTo>
                  <a:pt x="8341419" y="2965054"/>
                  <a:pt x="8342609" y="2965054"/>
                  <a:pt x="8344197" y="2965054"/>
                </a:cubicBezTo>
                <a:cubicBezTo>
                  <a:pt x="8354516" y="2964260"/>
                  <a:pt x="8361659" y="2964657"/>
                  <a:pt x="8365628" y="2966244"/>
                </a:cubicBezTo>
                <a:cubicBezTo>
                  <a:pt x="8365628" y="2966244"/>
                  <a:pt x="8366025" y="2966244"/>
                  <a:pt x="8366818" y="2966244"/>
                </a:cubicBezTo>
                <a:cubicBezTo>
                  <a:pt x="8376343" y="2965451"/>
                  <a:pt x="8385868" y="2963863"/>
                  <a:pt x="8395393" y="2961482"/>
                </a:cubicBezTo>
                <a:cubicBezTo>
                  <a:pt x="8395393" y="2957513"/>
                  <a:pt x="8395393" y="2953941"/>
                  <a:pt x="8395393" y="2950766"/>
                </a:cubicBezTo>
                <a:lnTo>
                  <a:pt x="8375153" y="2953147"/>
                </a:lnTo>
                <a:cubicBezTo>
                  <a:pt x="8371978" y="2953147"/>
                  <a:pt x="8368406" y="2952751"/>
                  <a:pt x="8364437" y="2951957"/>
                </a:cubicBezTo>
                <a:cubicBezTo>
                  <a:pt x="8356500" y="2947194"/>
                  <a:pt x="8350150" y="2941638"/>
                  <a:pt x="8345387" y="2935288"/>
                </a:cubicBezTo>
                <a:cubicBezTo>
                  <a:pt x="8344594" y="2932907"/>
                  <a:pt x="8345387" y="2931319"/>
                  <a:pt x="8347768" y="2930526"/>
                </a:cubicBezTo>
                <a:cubicBezTo>
                  <a:pt x="8358881" y="2929732"/>
                  <a:pt x="8374756" y="2927747"/>
                  <a:pt x="8395393" y="2924572"/>
                </a:cubicBezTo>
                <a:cubicBezTo>
                  <a:pt x="8395393" y="2922191"/>
                  <a:pt x="8395393" y="2919016"/>
                  <a:pt x="8395393" y="2915047"/>
                </a:cubicBezTo>
                <a:cubicBezTo>
                  <a:pt x="8393806" y="2899172"/>
                  <a:pt x="8390631" y="2887266"/>
                  <a:pt x="8385868" y="2879329"/>
                </a:cubicBezTo>
                <a:cubicBezTo>
                  <a:pt x="8383487" y="2872185"/>
                  <a:pt x="8385868" y="2868216"/>
                  <a:pt x="8393012" y="2867422"/>
                </a:cubicBezTo>
                <a:close/>
                <a:moveTo>
                  <a:pt x="5915322" y="2867125"/>
                </a:moveTo>
                <a:cubicBezTo>
                  <a:pt x="5916909" y="2866529"/>
                  <a:pt x="5918497" y="2866629"/>
                  <a:pt x="5920084" y="2867422"/>
                </a:cubicBezTo>
                <a:cubicBezTo>
                  <a:pt x="5920878" y="2867422"/>
                  <a:pt x="5922069" y="2867819"/>
                  <a:pt x="5923656" y="2868613"/>
                </a:cubicBezTo>
                <a:cubicBezTo>
                  <a:pt x="5938738" y="2874963"/>
                  <a:pt x="5947072" y="2879726"/>
                  <a:pt x="5948659" y="2882901"/>
                </a:cubicBezTo>
                <a:cubicBezTo>
                  <a:pt x="5954216" y="2889251"/>
                  <a:pt x="5953025" y="2893616"/>
                  <a:pt x="5945087" y="2895997"/>
                </a:cubicBezTo>
                <a:cubicBezTo>
                  <a:pt x="5941119" y="2897585"/>
                  <a:pt x="5935562" y="2899569"/>
                  <a:pt x="5928419" y="2901951"/>
                </a:cubicBezTo>
                <a:cubicBezTo>
                  <a:pt x="5920481" y="2905126"/>
                  <a:pt x="5914528" y="2907507"/>
                  <a:pt x="5910559" y="2909094"/>
                </a:cubicBezTo>
                <a:cubicBezTo>
                  <a:pt x="5912941" y="2910682"/>
                  <a:pt x="5915322" y="2912666"/>
                  <a:pt x="5917703" y="2915047"/>
                </a:cubicBezTo>
                <a:cubicBezTo>
                  <a:pt x="5920084" y="2919810"/>
                  <a:pt x="5920878" y="2924176"/>
                  <a:pt x="5920084" y="2928144"/>
                </a:cubicBezTo>
                <a:cubicBezTo>
                  <a:pt x="5919291" y="2930526"/>
                  <a:pt x="5918497" y="2934097"/>
                  <a:pt x="5917703" y="2938860"/>
                </a:cubicBezTo>
                <a:cubicBezTo>
                  <a:pt x="5916909" y="2941241"/>
                  <a:pt x="5916512" y="2942829"/>
                  <a:pt x="5916512" y="2943622"/>
                </a:cubicBezTo>
                <a:cubicBezTo>
                  <a:pt x="5917307" y="2943622"/>
                  <a:pt x="5918497" y="2943226"/>
                  <a:pt x="5920084" y="2942432"/>
                </a:cubicBezTo>
                <a:cubicBezTo>
                  <a:pt x="5922466" y="2942432"/>
                  <a:pt x="5924053" y="2942035"/>
                  <a:pt x="5924847" y="2941241"/>
                </a:cubicBezTo>
                <a:cubicBezTo>
                  <a:pt x="5929609" y="2940448"/>
                  <a:pt x="5934372" y="2940051"/>
                  <a:pt x="5939134" y="2940051"/>
                </a:cubicBezTo>
                <a:cubicBezTo>
                  <a:pt x="5947866" y="2944019"/>
                  <a:pt x="5953422" y="2947591"/>
                  <a:pt x="5955803" y="2950766"/>
                </a:cubicBezTo>
                <a:lnTo>
                  <a:pt x="5956994" y="2951957"/>
                </a:lnTo>
                <a:lnTo>
                  <a:pt x="5958184" y="2951957"/>
                </a:lnTo>
                <a:cubicBezTo>
                  <a:pt x="5959772" y="2951957"/>
                  <a:pt x="5961756" y="2952354"/>
                  <a:pt x="5964137" y="2953147"/>
                </a:cubicBezTo>
                <a:cubicBezTo>
                  <a:pt x="5969694" y="2953147"/>
                  <a:pt x="5973662" y="2953941"/>
                  <a:pt x="5976044" y="2955529"/>
                </a:cubicBezTo>
                <a:cubicBezTo>
                  <a:pt x="5981600" y="2954735"/>
                  <a:pt x="5988744" y="2953941"/>
                  <a:pt x="5997475" y="2953147"/>
                </a:cubicBezTo>
                <a:cubicBezTo>
                  <a:pt x="6004619" y="2952354"/>
                  <a:pt x="6010969" y="2951560"/>
                  <a:pt x="6016525" y="2950766"/>
                </a:cubicBezTo>
                <a:cubicBezTo>
                  <a:pt x="6024463" y="2949973"/>
                  <a:pt x="6030416" y="2948385"/>
                  <a:pt x="6034385" y="2946004"/>
                </a:cubicBezTo>
                <a:cubicBezTo>
                  <a:pt x="6034385" y="2946004"/>
                  <a:pt x="6034781" y="2946004"/>
                  <a:pt x="6035575" y="2946004"/>
                </a:cubicBezTo>
                <a:cubicBezTo>
                  <a:pt x="6041132" y="2943622"/>
                  <a:pt x="6046688" y="2943226"/>
                  <a:pt x="6052244" y="2944813"/>
                </a:cubicBezTo>
                <a:cubicBezTo>
                  <a:pt x="6063356" y="2948782"/>
                  <a:pt x="6072088" y="2955529"/>
                  <a:pt x="6078438" y="2965054"/>
                </a:cubicBezTo>
                <a:cubicBezTo>
                  <a:pt x="6082406" y="2969023"/>
                  <a:pt x="6082406" y="2972594"/>
                  <a:pt x="6078438" y="2975769"/>
                </a:cubicBezTo>
                <a:cubicBezTo>
                  <a:pt x="6070500" y="2982119"/>
                  <a:pt x="6063356" y="2994422"/>
                  <a:pt x="6057007" y="3012679"/>
                </a:cubicBezTo>
                <a:cubicBezTo>
                  <a:pt x="6059388" y="3015060"/>
                  <a:pt x="6061769" y="3017838"/>
                  <a:pt x="6064150" y="3021013"/>
                </a:cubicBezTo>
                <a:cubicBezTo>
                  <a:pt x="6066532" y="3028951"/>
                  <a:pt x="6064150" y="3034110"/>
                  <a:pt x="6057007" y="3036491"/>
                </a:cubicBezTo>
                <a:cubicBezTo>
                  <a:pt x="6032400" y="3036491"/>
                  <a:pt x="6010969" y="3036888"/>
                  <a:pt x="5992713" y="3037682"/>
                </a:cubicBezTo>
                <a:cubicBezTo>
                  <a:pt x="5992713" y="3044826"/>
                  <a:pt x="5991522" y="3049985"/>
                  <a:pt x="5989141" y="3053160"/>
                </a:cubicBezTo>
                <a:cubicBezTo>
                  <a:pt x="5988347" y="3056335"/>
                  <a:pt x="5985569" y="3057129"/>
                  <a:pt x="5980807" y="3055541"/>
                </a:cubicBezTo>
                <a:cubicBezTo>
                  <a:pt x="5970488" y="3051572"/>
                  <a:pt x="5965328" y="3043238"/>
                  <a:pt x="5965328" y="3030538"/>
                </a:cubicBezTo>
                <a:cubicBezTo>
                  <a:pt x="5964534" y="3004344"/>
                  <a:pt x="5960963" y="2982119"/>
                  <a:pt x="5954612" y="2963863"/>
                </a:cubicBezTo>
                <a:cubicBezTo>
                  <a:pt x="5954612" y="2963863"/>
                  <a:pt x="5954216" y="2963863"/>
                  <a:pt x="5953422" y="2963863"/>
                </a:cubicBezTo>
                <a:cubicBezTo>
                  <a:pt x="5952628" y="2964657"/>
                  <a:pt x="5951835" y="2965054"/>
                  <a:pt x="5951041" y="2965054"/>
                </a:cubicBezTo>
                <a:cubicBezTo>
                  <a:pt x="5939134" y="2965054"/>
                  <a:pt x="5927228" y="2966244"/>
                  <a:pt x="5915322" y="2968626"/>
                </a:cubicBezTo>
                <a:lnTo>
                  <a:pt x="5915322" y="2973388"/>
                </a:lnTo>
                <a:cubicBezTo>
                  <a:pt x="5915322" y="2976563"/>
                  <a:pt x="5915322" y="2980135"/>
                  <a:pt x="5915322" y="2984104"/>
                </a:cubicBezTo>
                <a:cubicBezTo>
                  <a:pt x="5928022" y="2983310"/>
                  <a:pt x="5937150" y="2984897"/>
                  <a:pt x="5942706" y="2988866"/>
                </a:cubicBezTo>
                <a:cubicBezTo>
                  <a:pt x="5952231" y="2992041"/>
                  <a:pt x="5955009" y="3001566"/>
                  <a:pt x="5951041" y="3017441"/>
                </a:cubicBezTo>
                <a:cubicBezTo>
                  <a:pt x="5949453" y="3025379"/>
                  <a:pt x="5944691" y="3027363"/>
                  <a:pt x="5936753" y="3023394"/>
                </a:cubicBezTo>
                <a:cubicBezTo>
                  <a:pt x="5933578" y="3021013"/>
                  <a:pt x="5928419" y="3017044"/>
                  <a:pt x="5921275" y="3011488"/>
                </a:cubicBezTo>
                <a:cubicBezTo>
                  <a:pt x="5918100" y="3008313"/>
                  <a:pt x="5915719" y="3005932"/>
                  <a:pt x="5914131" y="3004344"/>
                </a:cubicBezTo>
                <a:cubicBezTo>
                  <a:pt x="5914131" y="3031332"/>
                  <a:pt x="5914528" y="3053954"/>
                  <a:pt x="5915322" y="3072210"/>
                </a:cubicBezTo>
                <a:cubicBezTo>
                  <a:pt x="5915322" y="3091260"/>
                  <a:pt x="5912544" y="3103960"/>
                  <a:pt x="5906987" y="3110310"/>
                </a:cubicBezTo>
                <a:cubicBezTo>
                  <a:pt x="5901431" y="3115866"/>
                  <a:pt x="5895875" y="3116263"/>
                  <a:pt x="5890319" y="3111501"/>
                </a:cubicBezTo>
                <a:cubicBezTo>
                  <a:pt x="5887144" y="3109913"/>
                  <a:pt x="5883969" y="3104357"/>
                  <a:pt x="5880794" y="3094832"/>
                </a:cubicBezTo>
                <a:cubicBezTo>
                  <a:pt x="5878412" y="3090069"/>
                  <a:pt x="5878016" y="3086101"/>
                  <a:pt x="5879603" y="3082926"/>
                </a:cubicBezTo>
                <a:cubicBezTo>
                  <a:pt x="5881984" y="3071813"/>
                  <a:pt x="5883969" y="3050382"/>
                  <a:pt x="5885556" y="3018632"/>
                </a:cubicBezTo>
                <a:cubicBezTo>
                  <a:pt x="5866507" y="3040063"/>
                  <a:pt x="5842297" y="3057129"/>
                  <a:pt x="5812929" y="3069829"/>
                </a:cubicBezTo>
                <a:cubicBezTo>
                  <a:pt x="5808960" y="3070622"/>
                  <a:pt x="5806975" y="3070622"/>
                  <a:pt x="5806975" y="3069829"/>
                </a:cubicBezTo>
                <a:cubicBezTo>
                  <a:pt x="5806181" y="3069829"/>
                  <a:pt x="5806975" y="3068638"/>
                  <a:pt x="5809357" y="3066257"/>
                </a:cubicBezTo>
                <a:cubicBezTo>
                  <a:pt x="5829200" y="3048001"/>
                  <a:pt x="5850632" y="3018235"/>
                  <a:pt x="5873650" y="2976960"/>
                </a:cubicBezTo>
                <a:cubicBezTo>
                  <a:pt x="5868094" y="2978548"/>
                  <a:pt x="5860157" y="2980532"/>
                  <a:pt x="5849838" y="2982913"/>
                </a:cubicBezTo>
                <a:cubicBezTo>
                  <a:pt x="5841900" y="2985294"/>
                  <a:pt x="5836344" y="2986882"/>
                  <a:pt x="5833169" y="2987676"/>
                </a:cubicBezTo>
                <a:cubicBezTo>
                  <a:pt x="5830788" y="2989263"/>
                  <a:pt x="5828010" y="2988866"/>
                  <a:pt x="5824835" y="2986485"/>
                </a:cubicBezTo>
                <a:cubicBezTo>
                  <a:pt x="5817691" y="2982516"/>
                  <a:pt x="5811738" y="2977357"/>
                  <a:pt x="5806975" y="2971007"/>
                </a:cubicBezTo>
                <a:cubicBezTo>
                  <a:pt x="5804594" y="2965451"/>
                  <a:pt x="5806975" y="2962276"/>
                  <a:pt x="5814119" y="2961482"/>
                </a:cubicBezTo>
                <a:cubicBezTo>
                  <a:pt x="5818088" y="2962276"/>
                  <a:pt x="5828407" y="2961085"/>
                  <a:pt x="5845075" y="2957910"/>
                </a:cubicBezTo>
                <a:cubicBezTo>
                  <a:pt x="5856982" y="2955529"/>
                  <a:pt x="5869682" y="2953147"/>
                  <a:pt x="5883175" y="2950766"/>
                </a:cubicBezTo>
                <a:cubicBezTo>
                  <a:pt x="5882381" y="2936479"/>
                  <a:pt x="5880794" y="2925763"/>
                  <a:pt x="5878412" y="2918619"/>
                </a:cubicBezTo>
                <a:cubicBezTo>
                  <a:pt x="5863331" y="2922588"/>
                  <a:pt x="5846663" y="2926160"/>
                  <a:pt x="5828407" y="2929335"/>
                </a:cubicBezTo>
                <a:cubicBezTo>
                  <a:pt x="5825231" y="2929335"/>
                  <a:pt x="5823644" y="2928938"/>
                  <a:pt x="5823644" y="2928144"/>
                </a:cubicBezTo>
                <a:cubicBezTo>
                  <a:pt x="5823644" y="2927351"/>
                  <a:pt x="5824835" y="2926160"/>
                  <a:pt x="5827216" y="2924572"/>
                </a:cubicBezTo>
                <a:cubicBezTo>
                  <a:pt x="5837535" y="2920604"/>
                  <a:pt x="5858569" y="2908301"/>
                  <a:pt x="5890319" y="2887663"/>
                </a:cubicBezTo>
                <a:cubicBezTo>
                  <a:pt x="5894288" y="2884488"/>
                  <a:pt x="5898653" y="2880916"/>
                  <a:pt x="5903416" y="2876947"/>
                </a:cubicBezTo>
                <a:cubicBezTo>
                  <a:pt x="5907384" y="2873773"/>
                  <a:pt x="5909766" y="2871788"/>
                  <a:pt x="5910559" y="2870994"/>
                </a:cubicBezTo>
                <a:cubicBezTo>
                  <a:pt x="5912147" y="2869010"/>
                  <a:pt x="5913735" y="2867720"/>
                  <a:pt x="5915322" y="2867125"/>
                </a:cubicBezTo>
                <a:close/>
                <a:moveTo>
                  <a:pt x="6316563" y="2866232"/>
                </a:moveTo>
                <a:cubicBezTo>
                  <a:pt x="6327675" y="2867026"/>
                  <a:pt x="6339978" y="2874566"/>
                  <a:pt x="6353472" y="2888854"/>
                </a:cubicBezTo>
                <a:cubicBezTo>
                  <a:pt x="6356647" y="2892823"/>
                  <a:pt x="6357044" y="2897188"/>
                  <a:pt x="6354663" y="2901951"/>
                </a:cubicBezTo>
                <a:cubicBezTo>
                  <a:pt x="6351488" y="2910682"/>
                  <a:pt x="6349900" y="2920604"/>
                  <a:pt x="6349900" y="2931716"/>
                </a:cubicBezTo>
                <a:cubicBezTo>
                  <a:pt x="6349106" y="2949973"/>
                  <a:pt x="6349106" y="2973785"/>
                  <a:pt x="6349900" y="3003154"/>
                </a:cubicBezTo>
                <a:cubicBezTo>
                  <a:pt x="6350694" y="3032522"/>
                  <a:pt x="6351488" y="3055541"/>
                  <a:pt x="6352282" y="3072210"/>
                </a:cubicBezTo>
                <a:cubicBezTo>
                  <a:pt x="6352282" y="3076179"/>
                  <a:pt x="6351091" y="3082926"/>
                  <a:pt x="6348710" y="3092451"/>
                </a:cubicBezTo>
                <a:cubicBezTo>
                  <a:pt x="6344741" y="3101976"/>
                  <a:pt x="6338391" y="3109119"/>
                  <a:pt x="6329660" y="3113882"/>
                </a:cubicBezTo>
                <a:cubicBezTo>
                  <a:pt x="6320928" y="3116263"/>
                  <a:pt x="6315769" y="3114676"/>
                  <a:pt x="6314182" y="3109119"/>
                </a:cubicBezTo>
                <a:cubicBezTo>
                  <a:pt x="6306244" y="3091657"/>
                  <a:pt x="6296322" y="3077766"/>
                  <a:pt x="6284416" y="3067447"/>
                </a:cubicBezTo>
                <a:cubicBezTo>
                  <a:pt x="6282828" y="3065860"/>
                  <a:pt x="6282431" y="3065066"/>
                  <a:pt x="6283225" y="3065066"/>
                </a:cubicBezTo>
                <a:cubicBezTo>
                  <a:pt x="6283225" y="3064273"/>
                  <a:pt x="6284019" y="3063876"/>
                  <a:pt x="6285607" y="3063876"/>
                </a:cubicBezTo>
                <a:cubicBezTo>
                  <a:pt x="6295925" y="3063876"/>
                  <a:pt x="6305847" y="3065463"/>
                  <a:pt x="6315372" y="3068638"/>
                </a:cubicBezTo>
                <a:cubicBezTo>
                  <a:pt x="6319341" y="3069432"/>
                  <a:pt x="6321325" y="3067844"/>
                  <a:pt x="6321325" y="3063876"/>
                </a:cubicBezTo>
                <a:cubicBezTo>
                  <a:pt x="6319738" y="3017838"/>
                  <a:pt x="6318944" y="2998391"/>
                  <a:pt x="6318944" y="3005535"/>
                </a:cubicBezTo>
                <a:cubicBezTo>
                  <a:pt x="6318944" y="2996010"/>
                  <a:pt x="6318944" y="2985294"/>
                  <a:pt x="6318944" y="2973388"/>
                </a:cubicBezTo>
                <a:cubicBezTo>
                  <a:pt x="6318944" y="2963069"/>
                  <a:pt x="6318944" y="2948385"/>
                  <a:pt x="6318944" y="2929335"/>
                </a:cubicBezTo>
                <a:cubicBezTo>
                  <a:pt x="6318944" y="2905522"/>
                  <a:pt x="6315769" y="2887663"/>
                  <a:pt x="6309419" y="2875757"/>
                </a:cubicBezTo>
                <a:cubicBezTo>
                  <a:pt x="6308625" y="2870201"/>
                  <a:pt x="6311006" y="2867026"/>
                  <a:pt x="6316563" y="2866232"/>
                </a:cubicBezTo>
                <a:close/>
                <a:moveTo>
                  <a:pt x="6198691" y="2866232"/>
                </a:moveTo>
                <a:cubicBezTo>
                  <a:pt x="6210597" y="2869407"/>
                  <a:pt x="6220519" y="2877741"/>
                  <a:pt x="6228456" y="2891235"/>
                </a:cubicBezTo>
                <a:cubicBezTo>
                  <a:pt x="6230837" y="2894410"/>
                  <a:pt x="6230441" y="2898379"/>
                  <a:pt x="6227266" y="2903141"/>
                </a:cubicBezTo>
                <a:cubicBezTo>
                  <a:pt x="6224091" y="2906316"/>
                  <a:pt x="6221312" y="2909888"/>
                  <a:pt x="6218931" y="2913857"/>
                </a:cubicBezTo>
                <a:lnTo>
                  <a:pt x="6220122" y="2913857"/>
                </a:lnTo>
                <a:cubicBezTo>
                  <a:pt x="6231234" y="2914651"/>
                  <a:pt x="6240759" y="2917032"/>
                  <a:pt x="6248697" y="2921001"/>
                </a:cubicBezTo>
                <a:cubicBezTo>
                  <a:pt x="6258222" y="2923382"/>
                  <a:pt x="6263778" y="2927747"/>
                  <a:pt x="6265366" y="2934097"/>
                </a:cubicBezTo>
                <a:cubicBezTo>
                  <a:pt x="6268541" y="2942829"/>
                  <a:pt x="6266557" y="2951560"/>
                  <a:pt x="6259413" y="2960291"/>
                </a:cubicBezTo>
                <a:cubicBezTo>
                  <a:pt x="6254650" y="2963466"/>
                  <a:pt x="6250682" y="2963466"/>
                  <a:pt x="6247506" y="2960291"/>
                </a:cubicBezTo>
                <a:cubicBezTo>
                  <a:pt x="6235600" y="2948385"/>
                  <a:pt x="6224884" y="2935288"/>
                  <a:pt x="6215359" y="2921001"/>
                </a:cubicBezTo>
                <a:cubicBezTo>
                  <a:pt x="6215359" y="2920207"/>
                  <a:pt x="6215359" y="2919810"/>
                  <a:pt x="6215359" y="2919810"/>
                </a:cubicBezTo>
                <a:cubicBezTo>
                  <a:pt x="6201072" y="2939654"/>
                  <a:pt x="6187578" y="2955926"/>
                  <a:pt x="6174878" y="2968626"/>
                </a:cubicBezTo>
                <a:cubicBezTo>
                  <a:pt x="6178053" y="2969419"/>
                  <a:pt x="6181625" y="2970610"/>
                  <a:pt x="6185594" y="2972197"/>
                </a:cubicBezTo>
                <a:cubicBezTo>
                  <a:pt x="6186388" y="2972991"/>
                  <a:pt x="6186784" y="2973388"/>
                  <a:pt x="6186784" y="2973388"/>
                </a:cubicBezTo>
                <a:cubicBezTo>
                  <a:pt x="6187578" y="2972594"/>
                  <a:pt x="6189166" y="2971801"/>
                  <a:pt x="6191547" y="2971007"/>
                </a:cubicBezTo>
                <a:cubicBezTo>
                  <a:pt x="6193928" y="2970213"/>
                  <a:pt x="6197500" y="2969023"/>
                  <a:pt x="6202262" y="2967435"/>
                </a:cubicBezTo>
                <a:cubicBezTo>
                  <a:pt x="6207819" y="2965054"/>
                  <a:pt x="6211787" y="2963069"/>
                  <a:pt x="6214169" y="2961482"/>
                </a:cubicBezTo>
                <a:cubicBezTo>
                  <a:pt x="6218931" y="2958307"/>
                  <a:pt x="6223297" y="2957910"/>
                  <a:pt x="6227266" y="2960291"/>
                </a:cubicBezTo>
                <a:cubicBezTo>
                  <a:pt x="6235997" y="2965054"/>
                  <a:pt x="6242744" y="2971404"/>
                  <a:pt x="6247506" y="2979341"/>
                </a:cubicBezTo>
                <a:cubicBezTo>
                  <a:pt x="6249887" y="2981722"/>
                  <a:pt x="6249887" y="2984897"/>
                  <a:pt x="6247506" y="2988866"/>
                </a:cubicBezTo>
                <a:cubicBezTo>
                  <a:pt x="6246713" y="2991247"/>
                  <a:pt x="6245522" y="2997598"/>
                  <a:pt x="6243934" y="3007916"/>
                </a:cubicBezTo>
                <a:cubicBezTo>
                  <a:pt x="6243141" y="3010297"/>
                  <a:pt x="6242744" y="3012282"/>
                  <a:pt x="6242744" y="3013869"/>
                </a:cubicBezTo>
                <a:cubicBezTo>
                  <a:pt x="6239569" y="3029744"/>
                  <a:pt x="6233219" y="3041651"/>
                  <a:pt x="6223694" y="3049588"/>
                </a:cubicBezTo>
                <a:cubicBezTo>
                  <a:pt x="6218138" y="3053557"/>
                  <a:pt x="6213772" y="3053160"/>
                  <a:pt x="6210597" y="3048397"/>
                </a:cubicBezTo>
                <a:cubicBezTo>
                  <a:pt x="6208216" y="3043635"/>
                  <a:pt x="6203453" y="3035698"/>
                  <a:pt x="6196309" y="3024585"/>
                </a:cubicBezTo>
                <a:cubicBezTo>
                  <a:pt x="6195516" y="3022997"/>
                  <a:pt x="6194722" y="3021807"/>
                  <a:pt x="6193928" y="3021013"/>
                </a:cubicBezTo>
                <a:cubicBezTo>
                  <a:pt x="6193928" y="3030538"/>
                  <a:pt x="6193928" y="3038872"/>
                  <a:pt x="6193928" y="3046016"/>
                </a:cubicBezTo>
                <a:cubicBezTo>
                  <a:pt x="6193928" y="3057922"/>
                  <a:pt x="6198691" y="3063876"/>
                  <a:pt x="6208216" y="3063876"/>
                </a:cubicBezTo>
                <a:cubicBezTo>
                  <a:pt x="6216947" y="3063876"/>
                  <a:pt x="6224488" y="3062685"/>
                  <a:pt x="6230837" y="3060304"/>
                </a:cubicBezTo>
                <a:cubicBezTo>
                  <a:pt x="6237981" y="3058716"/>
                  <a:pt x="6244728" y="3046413"/>
                  <a:pt x="6251078" y="3023394"/>
                </a:cubicBezTo>
                <a:cubicBezTo>
                  <a:pt x="6251872" y="3021013"/>
                  <a:pt x="6252666" y="3019822"/>
                  <a:pt x="6253459" y="3019822"/>
                </a:cubicBezTo>
                <a:cubicBezTo>
                  <a:pt x="6254253" y="3020616"/>
                  <a:pt x="6255047" y="3022204"/>
                  <a:pt x="6255841" y="3024585"/>
                </a:cubicBezTo>
                <a:cubicBezTo>
                  <a:pt x="6256635" y="3030141"/>
                  <a:pt x="6258619" y="3036094"/>
                  <a:pt x="6261794" y="3042444"/>
                </a:cubicBezTo>
                <a:cubicBezTo>
                  <a:pt x="6264969" y="3048001"/>
                  <a:pt x="6267747" y="3053160"/>
                  <a:pt x="6270129" y="3057922"/>
                </a:cubicBezTo>
                <a:cubicBezTo>
                  <a:pt x="6273303" y="3064273"/>
                  <a:pt x="6272510" y="3069829"/>
                  <a:pt x="6267747" y="3074591"/>
                </a:cubicBezTo>
                <a:cubicBezTo>
                  <a:pt x="6247903" y="3090466"/>
                  <a:pt x="6222900" y="3095626"/>
                  <a:pt x="6192737" y="3090069"/>
                </a:cubicBezTo>
                <a:cubicBezTo>
                  <a:pt x="6179244" y="3084513"/>
                  <a:pt x="6170910" y="3073401"/>
                  <a:pt x="6167734" y="3056732"/>
                </a:cubicBezTo>
                <a:cubicBezTo>
                  <a:pt x="6166147" y="3037682"/>
                  <a:pt x="6166544" y="3019029"/>
                  <a:pt x="6168925" y="3000772"/>
                </a:cubicBezTo>
                <a:cubicBezTo>
                  <a:pt x="6168925" y="2990454"/>
                  <a:pt x="6167338" y="2983310"/>
                  <a:pt x="6164162" y="2979341"/>
                </a:cubicBezTo>
                <a:cubicBezTo>
                  <a:pt x="6149875" y="2991247"/>
                  <a:pt x="6135588" y="3000376"/>
                  <a:pt x="6121300" y="3006726"/>
                </a:cubicBezTo>
                <a:cubicBezTo>
                  <a:pt x="6118125" y="3008313"/>
                  <a:pt x="6116538" y="3008710"/>
                  <a:pt x="6116538" y="3007916"/>
                </a:cubicBezTo>
                <a:cubicBezTo>
                  <a:pt x="6115744" y="3007916"/>
                  <a:pt x="6116538" y="3006329"/>
                  <a:pt x="6118919" y="3003154"/>
                </a:cubicBezTo>
                <a:cubicBezTo>
                  <a:pt x="6145907" y="2973785"/>
                  <a:pt x="6167338" y="2943226"/>
                  <a:pt x="6183212" y="2911476"/>
                </a:cubicBezTo>
                <a:cubicBezTo>
                  <a:pt x="6190356" y="2897188"/>
                  <a:pt x="6193532" y="2884488"/>
                  <a:pt x="6192737" y="2873376"/>
                </a:cubicBezTo>
                <a:cubicBezTo>
                  <a:pt x="6192737" y="2867026"/>
                  <a:pt x="6194722" y="2864644"/>
                  <a:pt x="6198691" y="2866232"/>
                </a:cubicBezTo>
                <a:close/>
                <a:moveTo>
                  <a:pt x="4124027" y="2863553"/>
                </a:moveTo>
                <a:cubicBezTo>
                  <a:pt x="4125217" y="2863355"/>
                  <a:pt x="4126606" y="2863454"/>
                  <a:pt x="4128194" y="2863851"/>
                </a:cubicBezTo>
                <a:cubicBezTo>
                  <a:pt x="4144069" y="2868613"/>
                  <a:pt x="4154784" y="2875360"/>
                  <a:pt x="4160341" y="2884091"/>
                </a:cubicBezTo>
                <a:cubicBezTo>
                  <a:pt x="4162722" y="2886472"/>
                  <a:pt x="4163119" y="2890838"/>
                  <a:pt x="4161531" y="2897188"/>
                </a:cubicBezTo>
                <a:cubicBezTo>
                  <a:pt x="4160738" y="2899569"/>
                  <a:pt x="4159547" y="2902744"/>
                  <a:pt x="4157960" y="2906713"/>
                </a:cubicBezTo>
                <a:cubicBezTo>
                  <a:pt x="4158753" y="2906713"/>
                  <a:pt x="4159944" y="2906316"/>
                  <a:pt x="4161531" y="2905522"/>
                </a:cubicBezTo>
                <a:cubicBezTo>
                  <a:pt x="4163913" y="2904729"/>
                  <a:pt x="4166294" y="2904332"/>
                  <a:pt x="4168675" y="2904332"/>
                </a:cubicBezTo>
                <a:cubicBezTo>
                  <a:pt x="4179788" y="2901951"/>
                  <a:pt x="4188519" y="2904332"/>
                  <a:pt x="4194869" y="2911476"/>
                </a:cubicBezTo>
                <a:cubicBezTo>
                  <a:pt x="4198838" y="2917826"/>
                  <a:pt x="4197647" y="2922588"/>
                  <a:pt x="4191297" y="2925763"/>
                </a:cubicBezTo>
                <a:cubicBezTo>
                  <a:pt x="4186535" y="2927351"/>
                  <a:pt x="4177010" y="2929335"/>
                  <a:pt x="4162722" y="2931716"/>
                </a:cubicBezTo>
                <a:cubicBezTo>
                  <a:pt x="4159547" y="2932510"/>
                  <a:pt x="4157166" y="2932907"/>
                  <a:pt x="4155578" y="2932907"/>
                </a:cubicBezTo>
                <a:cubicBezTo>
                  <a:pt x="4155578" y="2934494"/>
                  <a:pt x="4155578" y="2936876"/>
                  <a:pt x="4155578" y="2940051"/>
                </a:cubicBezTo>
                <a:cubicBezTo>
                  <a:pt x="4154784" y="2943226"/>
                  <a:pt x="4154388" y="2945607"/>
                  <a:pt x="4154388" y="2947194"/>
                </a:cubicBezTo>
                <a:cubicBezTo>
                  <a:pt x="4155975" y="2947194"/>
                  <a:pt x="4157166" y="2947194"/>
                  <a:pt x="4157960" y="2947194"/>
                </a:cubicBezTo>
                <a:cubicBezTo>
                  <a:pt x="4164309" y="2946401"/>
                  <a:pt x="4171850" y="2944813"/>
                  <a:pt x="4180581" y="2942432"/>
                </a:cubicBezTo>
                <a:cubicBezTo>
                  <a:pt x="4184550" y="2941638"/>
                  <a:pt x="4187328" y="2940844"/>
                  <a:pt x="4188916" y="2940051"/>
                </a:cubicBezTo>
                <a:cubicBezTo>
                  <a:pt x="4196060" y="2938463"/>
                  <a:pt x="4201219" y="2938860"/>
                  <a:pt x="4204394" y="2941241"/>
                </a:cubicBezTo>
                <a:cubicBezTo>
                  <a:pt x="4213125" y="2946797"/>
                  <a:pt x="4219475" y="2953147"/>
                  <a:pt x="4223444" y="2960291"/>
                </a:cubicBezTo>
                <a:cubicBezTo>
                  <a:pt x="4226619" y="2967435"/>
                  <a:pt x="4225825" y="2971404"/>
                  <a:pt x="4221063" y="2972197"/>
                </a:cubicBezTo>
                <a:cubicBezTo>
                  <a:pt x="4209950" y="2973785"/>
                  <a:pt x="4192091" y="2981326"/>
                  <a:pt x="4167485" y="2994819"/>
                </a:cubicBezTo>
                <a:cubicBezTo>
                  <a:pt x="4166691" y="2994819"/>
                  <a:pt x="4166294" y="2995613"/>
                  <a:pt x="4166294" y="2997201"/>
                </a:cubicBezTo>
                <a:cubicBezTo>
                  <a:pt x="4164706" y="2998788"/>
                  <a:pt x="4163913" y="3003154"/>
                  <a:pt x="4163913" y="3010297"/>
                </a:cubicBezTo>
                <a:cubicBezTo>
                  <a:pt x="4163119" y="3013472"/>
                  <a:pt x="4162722" y="3015854"/>
                  <a:pt x="4162722" y="3017441"/>
                </a:cubicBezTo>
                <a:cubicBezTo>
                  <a:pt x="4162722" y="3018235"/>
                  <a:pt x="4162722" y="3020219"/>
                  <a:pt x="4162722" y="3023394"/>
                </a:cubicBezTo>
                <a:cubicBezTo>
                  <a:pt x="4161928" y="3025776"/>
                  <a:pt x="4161531" y="3027760"/>
                  <a:pt x="4161531" y="3029347"/>
                </a:cubicBezTo>
                <a:cubicBezTo>
                  <a:pt x="4176612" y="3026966"/>
                  <a:pt x="4185741" y="3024585"/>
                  <a:pt x="4188916" y="3022204"/>
                </a:cubicBezTo>
                <a:cubicBezTo>
                  <a:pt x="4193678" y="3018235"/>
                  <a:pt x="4199631" y="3018235"/>
                  <a:pt x="4206775" y="3022204"/>
                </a:cubicBezTo>
                <a:cubicBezTo>
                  <a:pt x="4215506" y="3024585"/>
                  <a:pt x="4221856" y="3029744"/>
                  <a:pt x="4225825" y="3037682"/>
                </a:cubicBezTo>
                <a:cubicBezTo>
                  <a:pt x="4226619" y="3043238"/>
                  <a:pt x="4224237" y="3046413"/>
                  <a:pt x="4218681" y="3047207"/>
                </a:cubicBezTo>
                <a:cubicBezTo>
                  <a:pt x="4206775" y="3046413"/>
                  <a:pt x="4185741" y="3047604"/>
                  <a:pt x="4155578" y="3050779"/>
                </a:cubicBezTo>
                <a:cubicBezTo>
                  <a:pt x="4155578" y="3053160"/>
                  <a:pt x="4154784" y="3055541"/>
                  <a:pt x="4153197" y="3057922"/>
                </a:cubicBezTo>
                <a:cubicBezTo>
                  <a:pt x="4165897" y="3060304"/>
                  <a:pt x="4178994" y="3064669"/>
                  <a:pt x="4192488" y="3071019"/>
                </a:cubicBezTo>
                <a:cubicBezTo>
                  <a:pt x="4206775" y="3079751"/>
                  <a:pt x="4210744" y="3093244"/>
                  <a:pt x="4204394" y="3111501"/>
                </a:cubicBezTo>
                <a:cubicBezTo>
                  <a:pt x="4200425" y="3117057"/>
                  <a:pt x="4194869" y="3117851"/>
                  <a:pt x="4187725" y="3113882"/>
                </a:cubicBezTo>
                <a:cubicBezTo>
                  <a:pt x="4180581" y="3109119"/>
                  <a:pt x="4169072" y="3095626"/>
                  <a:pt x="4153197" y="3073401"/>
                </a:cubicBezTo>
                <a:cubicBezTo>
                  <a:pt x="4150816" y="3071019"/>
                  <a:pt x="4149228" y="3069035"/>
                  <a:pt x="4148435" y="3067447"/>
                </a:cubicBezTo>
                <a:cubicBezTo>
                  <a:pt x="4146053" y="3071416"/>
                  <a:pt x="4142878" y="3075782"/>
                  <a:pt x="4138910" y="3080544"/>
                </a:cubicBezTo>
                <a:cubicBezTo>
                  <a:pt x="4123828" y="3098801"/>
                  <a:pt x="4098031" y="3111104"/>
                  <a:pt x="4061519" y="3117454"/>
                </a:cubicBezTo>
                <a:cubicBezTo>
                  <a:pt x="4058344" y="3118247"/>
                  <a:pt x="4056756" y="3117851"/>
                  <a:pt x="4056756" y="3116263"/>
                </a:cubicBezTo>
                <a:cubicBezTo>
                  <a:pt x="4055962" y="3114676"/>
                  <a:pt x="4056756" y="3113088"/>
                  <a:pt x="4059138" y="3111501"/>
                </a:cubicBezTo>
                <a:cubicBezTo>
                  <a:pt x="4090887" y="3094832"/>
                  <a:pt x="4111922" y="3075782"/>
                  <a:pt x="4122241" y="3054351"/>
                </a:cubicBezTo>
                <a:cubicBezTo>
                  <a:pt x="4118272" y="3055144"/>
                  <a:pt x="4112716" y="3056335"/>
                  <a:pt x="4105572" y="3057922"/>
                </a:cubicBezTo>
                <a:cubicBezTo>
                  <a:pt x="4100810" y="3058716"/>
                  <a:pt x="4097634" y="3059113"/>
                  <a:pt x="4096047" y="3059113"/>
                </a:cubicBezTo>
                <a:cubicBezTo>
                  <a:pt x="4092872" y="3060701"/>
                  <a:pt x="4089300" y="3060304"/>
                  <a:pt x="4085331" y="3057922"/>
                </a:cubicBezTo>
                <a:cubicBezTo>
                  <a:pt x="4083744" y="3057129"/>
                  <a:pt x="4081362" y="3054748"/>
                  <a:pt x="4078188" y="3050779"/>
                </a:cubicBezTo>
                <a:cubicBezTo>
                  <a:pt x="4075806" y="3048397"/>
                  <a:pt x="4074219" y="3046810"/>
                  <a:pt x="4073425" y="3046016"/>
                </a:cubicBezTo>
                <a:cubicBezTo>
                  <a:pt x="4071837" y="3042047"/>
                  <a:pt x="4073028" y="3039666"/>
                  <a:pt x="4076997" y="3038872"/>
                </a:cubicBezTo>
                <a:cubicBezTo>
                  <a:pt x="4087316" y="3038872"/>
                  <a:pt x="4095650" y="3038476"/>
                  <a:pt x="4102000" y="3037682"/>
                </a:cubicBezTo>
                <a:cubicBezTo>
                  <a:pt x="4102000" y="3036888"/>
                  <a:pt x="4101603" y="3036491"/>
                  <a:pt x="4100810" y="3036491"/>
                </a:cubicBezTo>
                <a:cubicBezTo>
                  <a:pt x="4091285" y="3024585"/>
                  <a:pt x="4084537" y="3015060"/>
                  <a:pt x="4080569" y="3007916"/>
                </a:cubicBezTo>
                <a:cubicBezTo>
                  <a:pt x="4079775" y="3005535"/>
                  <a:pt x="4080569" y="3004344"/>
                  <a:pt x="4082950" y="3004344"/>
                </a:cubicBezTo>
                <a:cubicBezTo>
                  <a:pt x="4093269" y="3005138"/>
                  <a:pt x="4101206" y="3006726"/>
                  <a:pt x="4106763" y="3009107"/>
                </a:cubicBezTo>
                <a:cubicBezTo>
                  <a:pt x="4117081" y="3012282"/>
                  <a:pt x="4121050" y="3019822"/>
                  <a:pt x="4118669" y="3031729"/>
                </a:cubicBezTo>
                <a:cubicBezTo>
                  <a:pt x="4118669" y="3031729"/>
                  <a:pt x="4118272" y="3032522"/>
                  <a:pt x="4117478" y="3034110"/>
                </a:cubicBezTo>
                <a:cubicBezTo>
                  <a:pt x="4117478" y="3034904"/>
                  <a:pt x="4117081" y="3035301"/>
                  <a:pt x="4116288" y="3035301"/>
                </a:cubicBezTo>
                <a:cubicBezTo>
                  <a:pt x="4117081" y="3035301"/>
                  <a:pt x="4117478" y="3035301"/>
                  <a:pt x="4117478" y="3035301"/>
                </a:cubicBezTo>
                <a:cubicBezTo>
                  <a:pt x="4122241" y="3035301"/>
                  <a:pt x="4126209" y="3034507"/>
                  <a:pt x="4129385" y="3032919"/>
                </a:cubicBezTo>
                <a:cubicBezTo>
                  <a:pt x="4130178" y="3030538"/>
                  <a:pt x="4130972" y="3025776"/>
                  <a:pt x="4131766" y="3018632"/>
                </a:cubicBezTo>
                <a:cubicBezTo>
                  <a:pt x="4132559" y="3015457"/>
                  <a:pt x="4132956" y="3013076"/>
                  <a:pt x="4132956" y="3011488"/>
                </a:cubicBezTo>
                <a:cubicBezTo>
                  <a:pt x="4134544" y="2994026"/>
                  <a:pt x="4132956" y="2981722"/>
                  <a:pt x="4128194" y="2974579"/>
                </a:cubicBezTo>
                <a:cubicBezTo>
                  <a:pt x="4128194" y="2973785"/>
                  <a:pt x="4128194" y="2972991"/>
                  <a:pt x="4128194" y="2972197"/>
                </a:cubicBezTo>
                <a:cubicBezTo>
                  <a:pt x="4125019" y="2972197"/>
                  <a:pt x="4120653" y="2972991"/>
                  <a:pt x="4115097" y="2974579"/>
                </a:cubicBezTo>
                <a:cubicBezTo>
                  <a:pt x="4107159" y="2975372"/>
                  <a:pt x="4101206" y="2976166"/>
                  <a:pt x="4097238" y="2976960"/>
                </a:cubicBezTo>
                <a:cubicBezTo>
                  <a:pt x="4096444" y="2976960"/>
                  <a:pt x="4095253" y="2976960"/>
                  <a:pt x="4093666" y="2976960"/>
                </a:cubicBezTo>
                <a:cubicBezTo>
                  <a:pt x="4090491" y="2977754"/>
                  <a:pt x="4088506" y="2977357"/>
                  <a:pt x="4087713" y="2975769"/>
                </a:cubicBezTo>
                <a:cubicBezTo>
                  <a:pt x="4086919" y="2974182"/>
                  <a:pt x="4085331" y="2972197"/>
                  <a:pt x="4082950" y="2969816"/>
                </a:cubicBezTo>
                <a:cubicBezTo>
                  <a:pt x="4079775" y="2966641"/>
                  <a:pt x="4077790" y="2964260"/>
                  <a:pt x="4076997" y="2962672"/>
                </a:cubicBezTo>
                <a:cubicBezTo>
                  <a:pt x="4075409" y="2963466"/>
                  <a:pt x="4073028" y="2965847"/>
                  <a:pt x="4069853" y="2969816"/>
                </a:cubicBezTo>
                <a:cubicBezTo>
                  <a:pt x="4066678" y="2972991"/>
                  <a:pt x="4064297" y="2975372"/>
                  <a:pt x="4062709" y="2976960"/>
                </a:cubicBezTo>
                <a:cubicBezTo>
                  <a:pt x="4061916" y="2977754"/>
                  <a:pt x="4060725" y="2978944"/>
                  <a:pt x="4059138" y="2980532"/>
                </a:cubicBezTo>
                <a:cubicBezTo>
                  <a:pt x="4051200" y="2987676"/>
                  <a:pt x="4042866" y="2995216"/>
                  <a:pt x="4034134" y="3003154"/>
                </a:cubicBezTo>
                <a:cubicBezTo>
                  <a:pt x="4050009" y="3000772"/>
                  <a:pt x="4065091" y="2999185"/>
                  <a:pt x="4079378" y="2998391"/>
                </a:cubicBezTo>
                <a:cubicBezTo>
                  <a:pt x="4082553" y="2997598"/>
                  <a:pt x="4084537" y="2997994"/>
                  <a:pt x="4085331" y="2999582"/>
                </a:cubicBezTo>
                <a:cubicBezTo>
                  <a:pt x="4084537" y="3000376"/>
                  <a:pt x="4082553" y="3001963"/>
                  <a:pt x="4079378" y="3004344"/>
                </a:cubicBezTo>
                <a:cubicBezTo>
                  <a:pt x="4074616" y="3007519"/>
                  <a:pt x="4066281" y="3012282"/>
                  <a:pt x="4054375" y="3018632"/>
                </a:cubicBezTo>
                <a:cubicBezTo>
                  <a:pt x="4050406" y="3021013"/>
                  <a:pt x="4048025" y="3022601"/>
                  <a:pt x="4047231" y="3023394"/>
                </a:cubicBezTo>
                <a:cubicBezTo>
                  <a:pt x="4044850" y="3024982"/>
                  <a:pt x="4041278" y="3027363"/>
                  <a:pt x="4036516" y="3030538"/>
                </a:cubicBezTo>
                <a:cubicBezTo>
                  <a:pt x="4030165" y="3034507"/>
                  <a:pt x="4025403" y="3037285"/>
                  <a:pt x="4022228" y="3038872"/>
                </a:cubicBezTo>
                <a:cubicBezTo>
                  <a:pt x="4017466" y="3041254"/>
                  <a:pt x="4013497" y="3040857"/>
                  <a:pt x="4010322" y="3037682"/>
                </a:cubicBezTo>
                <a:cubicBezTo>
                  <a:pt x="4005559" y="3033713"/>
                  <a:pt x="4001590" y="3026966"/>
                  <a:pt x="3998416" y="3017441"/>
                </a:cubicBezTo>
                <a:cubicBezTo>
                  <a:pt x="3997622" y="3014266"/>
                  <a:pt x="3998812" y="3011885"/>
                  <a:pt x="4001988" y="3010297"/>
                </a:cubicBezTo>
                <a:cubicBezTo>
                  <a:pt x="4006750" y="3007916"/>
                  <a:pt x="4013497" y="3001169"/>
                  <a:pt x="4022228" y="2990057"/>
                </a:cubicBezTo>
                <a:cubicBezTo>
                  <a:pt x="4026197" y="2985294"/>
                  <a:pt x="4029372" y="2980929"/>
                  <a:pt x="4031753" y="2976960"/>
                </a:cubicBezTo>
                <a:cubicBezTo>
                  <a:pt x="4020640" y="2979341"/>
                  <a:pt x="4013100" y="2981722"/>
                  <a:pt x="4009131" y="2984104"/>
                </a:cubicBezTo>
                <a:cubicBezTo>
                  <a:pt x="4005956" y="2987279"/>
                  <a:pt x="4002781" y="2987279"/>
                  <a:pt x="3999606" y="2984104"/>
                </a:cubicBezTo>
                <a:cubicBezTo>
                  <a:pt x="3998812" y="2983310"/>
                  <a:pt x="3998019" y="2981722"/>
                  <a:pt x="3997225" y="2979341"/>
                </a:cubicBezTo>
                <a:cubicBezTo>
                  <a:pt x="3993256" y="2973785"/>
                  <a:pt x="3990875" y="2969419"/>
                  <a:pt x="3990081" y="2966244"/>
                </a:cubicBezTo>
                <a:cubicBezTo>
                  <a:pt x="3989287" y="2961482"/>
                  <a:pt x="3990081" y="2959101"/>
                  <a:pt x="3992463" y="2959101"/>
                </a:cubicBezTo>
                <a:cubicBezTo>
                  <a:pt x="4000400" y="2956719"/>
                  <a:pt x="4006750" y="2952354"/>
                  <a:pt x="4011513" y="2946004"/>
                </a:cubicBezTo>
                <a:cubicBezTo>
                  <a:pt x="4016275" y="2938066"/>
                  <a:pt x="4020244" y="2928541"/>
                  <a:pt x="4023419" y="2917429"/>
                </a:cubicBezTo>
                <a:cubicBezTo>
                  <a:pt x="4030563" y="2899172"/>
                  <a:pt x="4032944" y="2888060"/>
                  <a:pt x="4030563" y="2884091"/>
                </a:cubicBezTo>
                <a:cubicBezTo>
                  <a:pt x="4029769" y="2876947"/>
                  <a:pt x="4032547" y="2873773"/>
                  <a:pt x="4038897" y="2874566"/>
                </a:cubicBezTo>
                <a:cubicBezTo>
                  <a:pt x="4046834" y="2877741"/>
                  <a:pt x="4054772" y="2883694"/>
                  <a:pt x="4062709" y="2892426"/>
                </a:cubicBezTo>
                <a:cubicBezTo>
                  <a:pt x="4067472" y="2897188"/>
                  <a:pt x="4067869" y="2901157"/>
                  <a:pt x="4063900" y="2904332"/>
                </a:cubicBezTo>
                <a:cubicBezTo>
                  <a:pt x="4062312" y="2905919"/>
                  <a:pt x="4059534" y="2909491"/>
                  <a:pt x="4055566" y="2915047"/>
                </a:cubicBezTo>
                <a:cubicBezTo>
                  <a:pt x="4050803" y="2922985"/>
                  <a:pt x="4046834" y="2928938"/>
                  <a:pt x="4043659" y="2932907"/>
                </a:cubicBezTo>
                <a:cubicBezTo>
                  <a:pt x="4042866" y="2933701"/>
                  <a:pt x="4041675" y="2935288"/>
                  <a:pt x="4040088" y="2937669"/>
                </a:cubicBezTo>
                <a:cubicBezTo>
                  <a:pt x="4034531" y="2944813"/>
                  <a:pt x="4029372" y="2950766"/>
                  <a:pt x="4024609" y="2955529"/>
                </a:cubicBezTo>
                <a:cubicBezTo>
                  <a:pt x="4030165" y="2955529"/>
                  <a:pt x="4036516" y="2955132"/>
                  <a:pt x="4043659" y="2954338"/>
                </a:cubicBezTo>
                <a:cubicBezTo>
                  <a:pt x="4051597" y="2939257"/>
                  <a:pt x="4055169" y="2929335"/>
                  <a:pt x="4054375" y="2924572"/>
                </a:cubicBezTo>
                <a:cubicBezTo>
                  <a:pt x="4054375" y="2921398"/>
                  <a:pt x="4054772" y="2919810"/>
                  <a:pt x="4055566" y="2919810"/>
                </a:cubicBezTo>
                <a:cubicBezTo>
                  <a:pt x="4057153" y="2919016"/>
                  <a:pt x="4059138" y="2919016"/>
                  <a:pt x="4061519" y="2919810"/>
                </a:cubicBezTo>
                <a:cubicBezTo>
                  <a:pt x="4070250" y="2922985"/>
                  <a:pt x="4077394" y="2930129"/>
                  <a:pt x="4082950" y="2941241"/>
                </a:cubicBezTo>
                <a:cubicBezTo>
                  <a:pt x="4086125" y="2946797"/>
                  <a:pt x="4085728" y="2951957"/>
                  <a:pt x="4081759" y="2956719"/>
                </a:cubicBezTo>
                <a:cubicBezTo>
                  <a:pt x="4088903" y="2956719"/>
                  <a:pt x="4099619" y="2955926"/>
                  <a:pt x="4113906" y="2954338"/>
                </a:cubicBezTo>
                <a:cubicBezTo>
                  <a:pt x="4115494" y="2954338"/>
                  <a:pt x="4117875" y="2953941"/>
                  <a:pt x="4121050" y="2953147"/>
                </a:cubicBezTo>
                <a:cubicBezTo>
                  <a:pt x="4123431" y="2953147"/>
                  <a:pt x="4125416" y="2952751"/>
                  <a:pt x="4127003" y="2951957"/>
                </a:cubicBezTo>
                <a:lnTo>
                  <a:pt x="4127003" y="2937669"/>
                </a:lnTo>
                <a:cubicBezTo>
                  <a:pt x="4125416" y="2937669"/>
                  <a:pt x="4123034" y="2938066"/>
                  <a:pt x="4119860" y="2938860"/>
                </a:cubicBezTo>
                <a:cubicBezTo>
                  <a:pt x="4115891" y="2938860"/>
                  <a:pt x="4113113" y="2939257"/>
                  <a:pt x="4111525" y="2940051"/>
                </a:cubicBezTo>
                <a:cubicBezTo>
                  <a:pt x="4108350" y="2940051"/>
                  <a:pt x="4105175" y="2939257"/>
                  <a:pt x="4102000" y="2937669"/>
                </a:cubicBezTo>
                <a:cubicBezTo>
                  <a:pt x="4100412" y="2936876"/>
                  <a:pt x="4097634" y="2934097"/>
                  <a:pt x="4093666" y="2929335"/>
                </a:cubicBezTo>
                <a:cubicBezTo>
                  <a:pt x="4092872" y="2928541"/>
                  <a:pt x="4092078" y="2927747"/>
                  <a:pt x="4091285" y="2926954"/>
                </a:cubicBezTo>
                <a:cubicBezTo>
                  <a:pt x="4088903" y="2922985"/>
                  <a:pt x="4090491" y="2920207"/>
                  <a:pt x="4096047" y="2918619"/>
                </a:cubicBezTo>
                <a:cubicBezTo>
                  <a:pt x="4100810" y="2918619"/>
                  <a:pt x="4107159" y="2917826"/>
                  <a:pt x="4115097" y="2916238"/>
                </a:cubicBezTo>
                <a:cubicBezTo>
                  <a:pt x="4119860" y="2915444"/>
                  <a:pt x="4123431" y="2915047"/>
                  <a:pt x="4125813" y="2915047"/>
                </a:cubicBezTo>
                <a:cubicBezTo>
                  <a:pt x="4125813" y="2898379"/>
                  <a:pt x="4123828" y="2884091"/>
                  <a:pt x="4119860" y="2872185"/>
                </a:cubicBezTo>
                <a:cubicBezTo>
                  <a:pt x="4119066" y="2869010"/>
                  <a:pt x="4119462" y="2866629"/>
                  <a:pt x="4121050" y="2865041"/>
                </a:cubicBezTo>
                <a:cubicBezTo>
                  <a:pt x="4121844" y="2864248"/>
                  <a:pt x="4122836" y="2863751"/>
                  <a:pt x="4124027" y="2863553"/>
                </a:cubicBezTo>
                <a:close/>
                <a:moveTo>
                  <a:pt x="7129759" y="2861469"/>
                </a:moveTo>
                <a:cubicBezTo>
                  <a:pt x="7131346" y="2860676"/>
                  <a:pt x="7133728" y="2860676"/>
                  <a:pt x="7136903" y="2861469"/>
                </a:cubicBezTo>
                <a:cubicBezTo>
                  <a:pt x="7148809" y="2864644"/>
                  <a:pt x="7157938" y="2869804"/>
                  <a:pt x="7164287" y="2876947"/>
                </a:cubicBezTo>
                <a:cubicBezTo>
                  <a:pt x="7169844" y="2882504"/>
                  <a:pt x="7170638" y="2887663"/>
                  <a:pt x="7166668" y="2892426"/>
                </a:cubicBezTo>
                <a:cubicBezTo>
                  <a:pt x="7165875" y="2893219"/>
                  <a:pt x="7164684" y="2894410"/>
                  <a:pt x="7163096" y="2895997"/>
                </a:cubicBezTo>
                <a:cubicBezTo>
                  <a:pt x="7204372" y="2942829"/>
                  <a:pt x="7250806" y="2971007"/>
                  <a:pt x="7302400" y="2980532"/>
                </a:cubicBezTo>
                <a:cubicBezTo>
                  <a:pt x="7306368" y="2981326"/>
                  <a:pt x="7308353" y="2982516"/>
                  <a:pt x="7308353" y="2984104"/>
                </a:cubicBezTo>
                <a:cubicBezTo>
                  <a:pt x="7308353" y="2985691"/>
                  <a:pt x="7306368" y="2986882"/>
                  <a:pt x="7302400" y="2987676"/>
                </a:cubicBezTo>
                <a:cubicBezTo>
                  <a:pt x="7282556" y="2990057"/>
                  <a:pt x="7262712" y="2992041"/>
                  <a:pt x="7242868" y="2993629"/>
                </a:cubicBezTo>
                <a:cubicBezTo>
                  <a:pt x="7233344" y="2995216"/>
                  <a:pt x="7224612" y="2992835"/>
                  <a:pt x="7216674" y="2986485"/>
                </a:cubicBezTo>
                <a:cubicBezTo>
                  <a:pt x="7193656" y="2969816"/>
                  <a:pt x="7175003" y="2949973"/>
                  <a:pt x="7160716" y="2926954"/>
                </a:cubicBezTo>
                <a:cubicBezTo>
                  <a:pt x="7159922" y="2926160"/>
                  <a:pt x="7158334" y="2923779"/>
                  <a:pt x="7155953" y="2919810"/>
                </a:cubicBezTo>
                <a:cubicBezTo>
                  <a:pt x="7153572" y="2916635"/>
                  <a:pt x="7151984" y="2914254"/>
                  <a:pt x="7151190" y="2912666"/>
                </a:cubicBezTo>
                <a:cubicBezTo>
                  <a:pt x="7150396" y="2913460"/>
                  <a:pt x="7148809" y="2915444"/>
                  <a:pt x="7146428" y="2918619"/>
                </a:cubicBezTo>
                <a:cubicBezTo>
                  <a:pt x="7144840" y="2921001"/>
                  <a:pt x="7143253" y="2922985"/>
                  <a:pt x="7141666" y="2924572"/>
                </a:cubicBezTo>
                <a:cubicBezTo>
                  <a:pt x="7109122" y="2973785"/>
                  <a:pt x="7071418" y="3003947"/>
                  <a:pt x="7028556" y="3015060"/>
                </a:cubicBezTo>
                <a:cubicBezTo>
                  <a:pt x="7024588" y="3015854"/>
                  <a:pt x="7022603" y="3015854"/>
                  <a:pt x="7022603" y="3015060"/>
                </a:cubicBezTo>
                <a:cubicBezTo>
                  <a:pt x="7021809" y="3013472"/>
                  <a:pt x="7023000" y="3011885"/>
                  <a:pt x="7026174" y="3010297"/>
                </a:cubicBezTo>
                <a:cubicBezTo>
                  <a:pt x="7065069" y="2979341"/>
                  <a:pt x="7096422" y="2942432"/>
                  <a:pt x="7120234" y="2899569"/>
                </a:cubicBezTo>
                <a:cubicBezTo>
                  <a:pt x="7127378" y="2885282"/>
                  <a:pt x="7130156" y="2874566"/>
                  <a:pt x="7128568" y="2867422"/>
                </a:cubicBezTo>
                <a:cubicBezTo>
                  <a:pt x="7127775" y="2864248"/>
                  <a:pt x="7128172" y="2862263"/>
                  <a:pt x="7129759" y="2861469"/>
                </a:cubicBezTo>
                <a:close/>
                <a:moveTo>
                  <a:pt x="3828156" y="2859088"/>
                </a:moveTo>
                <a:cubicBezTo>
                  <a:pt x="3840856" y="2862263"/>
                  <a:pt x="3851572" y="2867422"/>
                  <a:pt x="3860303" y="2874566"/>
                </a:cubicBezTo>
                <a:cubicBezTo>
                  <a:pt x="3863478" y="2878535"/>
                  <a:pt x="3863875" y="2882901"/>
                  <a:pt x="3861494" y="2887663"/>
                </a:cubicBezTo>
                <a:cubicBezTo>
                  <a:pt x="3860700" y="2890044"/>
                  <a:pt x="3859113" y="2899569"/>
                  <a:pt x="3856731" y="2916238"/>
                </a:cubicBezTo>
                <a:cubicBezTo>
                  <a:pt x="3862287" y="2915444"/>
                  <a:pt x="3867050" y="2913857"/>
                  <a:pt x="3871019" y="2911476"/>
                </a:cubicBezTo>
                <a:cubicBezTo>
                  <a:pt x="3877369" y="2909888"/>
                  <a:pt x="3882528" y="2910285"/>
                  <a:pt x="3886497" y="2912666"/>
                </a:cubicBezTo>
                <a:cubicBezTo>
                  <a:pt x="3888878" y="2913460"/>
                  <a:pt x="3891259" y="2915841"/>
                  <a:pt x="3893641" y="2919810"/>
                </a:cubicBezTo>
                <a:cubicBezTo>
                  <a:pt x="3894434" y="2920604"/>
                  <a:pt x="3895228" y="2921398"/>
                  <a:pt x="3896022" y="2922191"/>
                </a:cubicBezTo>
                <a:cubicBezTo>
                  <a:pt x="3899197" y="2929335"/>
                  <a:pt x="3898006" y="2933304"/>
                  <a:pt x="3892450" y="2934097"/>
                </a:cubicBezTo>
                <a:cubicBezTo>
                  <a:pt x="3885306" y="2936479"/>
                  <a:pt x="3874591" y="2938860"/>
                  <a:pt x="3860303" y="2941241"/>
                </a:cubicBezTo>
                <a:cubicBezTo>
                  <a:pt x="3857922" y="2942035"/>
                  <a:pt x="3856334" y="2942432"/>
                  <a:pt x="3855541" y="2942432"/>
                </a:cubicBezTo>
                <a:cubicBezTo>
                  <a:pt x="3854747" y="2949576"/>
                  <a:pt x="3854350" y="2955926"/>
                  <a:pt x="3854350" y="2961482"/>
                </a:cubicBezTo>
                <a:cubicBezTo>
                  <a:pt x="3858319" y="2959894"/>
                  <a:pt x="3861891" y="2959101"/>
                  <a:pt x="3865066" y="2959101"/>
                </a:cubicBezTo>
                <a:cubicBezTo>
                  <a:pt x="3867447" y="2958307"/>
                  <a:pt x="3870622" y="2957513"/>
                  <a:pt x="3874591" y="2956719"/>
                </a:cubicBezTo>
                <a:cubicBezTo>
                  <a:pt x="3887290" y="2955132"/>
                  <a:pt x="3895228" y="2953544"/>
                  <a:pt x="3898403" y="2951957"/>
                </a:cubicBezTo>
                <a:cubicBezTo>
                  <a:pt x="3903959" y="2950369"/>
                  <a:pt x="3909119" y="2950766"/>
                  <a:pt x="3913881" y="2953147"/>
                </a:cubicBezTo>
                <a:cubicBezTo>
                  <a:pt x="3922612" y="2957116"/>
                  <a:pt x="3929756" y="2962672"/>
                  <a:pt x="3935313" y="2969816"/>
                </a:cubicBezTo>
                <a:cubicBezTo>
                  <a:pt x="3936900" y="2977754"/>
                  <a:pt x="3934519" y="2981326"/>
                  <a:pt x="3928169" y="2980532"/>
                </a:cubicBezTo>
                <a:cubicBezTo>
                  <a:pt x="3926581" y="2980532"/>
                  <a:pt x="3923803" y="2980532"/>
                  <a:pt x="3919834" y="2980532"/>
                </a:cubicBezTo>
                <a:cubicBezTo>
                  <a:pt x="3903959" y="2979738"/>
                  <a:pt x="3886100" y="2980135"/>
                  <a:pt x="3866256" y="2981722"/>
                </a:cubicBezTo>
                <a:cubicBezTo>
                  <a:pt x="3874194" y="2987279"/>
                  <a:pt x="3877369" y="2992041"/>
                  <a:pt x="3875781" y="2996010"/>
                </a:cubicBezTo>
                <a:cubicBezTo>
                  <a:pt x="3875781" y="2997598"/>
                  <a:pt x="3875781" y="2998391"/>
                  <a:pt x="3875781" y="2998391"/>
                </a:cubicBezTo>
                <a:cubicBezTo>
                  <a:pt x="3882925" y="2997598"/>
                  <a:pt x="3889275" y="2996010"/>
                  <a:pt x="3894831" y="2993629"/>
                </a:cubicBezTo>
                <a:cubicBezTo>
                  <a:pt x="3900387" y="2992041"/>
                  <a:pt x="3905150" y="2993232"/>
                  <a:pt x="3909119" y="2997201"/>
                </a:cubicBezTo>
                <a:cubicBezTo>
                  <a:pt x="3913881" y="3000376"/>
                  <a:pt x="3917850" y="3003551"/>
                  <a:pt x="3921025" y="3006726"/>
                </a:cubicBezTo>
                <a:cubicBezTo>
                  <a:pt x="3924994" y="3013869"/>
                  <a:pt x="3923009" y="3018235"/>
                  <a:pt x="3915072" y="3019822"/>
                </a:cubicBezTo>
                <a:cubicBezTo>
                  <a:pt x="3903166" y="3019822"/>
                  <a:pt x="3889672" y="3020219"/>
                  <a:pt x="3874591" y="3021013"/>
                </a:cubicBezTo>
                <a:lnTo>
                  <a:pt x="3874591" y="3036491"/>
                </a:lnTo>
                <a:cubicBezTo>
                  <a:pt x="3874591" y="3049985"/>
                  <a:pt x="3874987" y="3063479"/>
                  <a:pt x="3875781" y="3076972"/>
                </a:cubicBezTo>
                <a:cubicBezTo>
                  <a:pt x="3876575" y="3097610"/>
                  <a:pt x="3868638" y="3112294"/>
                  <a:pt x="3851969" y="3121026"/>
                </a:cubicBezTo>
                <a:cubicBezTo>
                  <a:pt x="3844825" y="3124201"/>
                  <a:pt x="3839269" y="3123010"/>
                  <a:pt x="3835300" y="3117454"/>
                </a:cubicBezTo>
                <a:cubicBezTo>
                  <a:pt x="3828950" y="3101579"/>
                  <a:pt x="3819822" y="3089276"/>
                  <a:pt x="3807916" y="3080544"/>
                </a:cubicBezTo>
                <a:cubicBezTo>
                  <a:pt x="3806328" y="3078957"/>
                  <a:pt x="3805534" y="3077766"/>
                  <a:pt x="3805534" y="3076972"/>
                </a:cubicBezTo>
                <a:cubicBezTo>
                  <a:pt x="3805534" y="3076179"/>
                  <a:pt x="3806725" y="3076179"/>
                  <a:pt x="3809106" y="3076972"/>
                </a:cubicBezTo>
                <a:cubicBezTo>
                  <a:pt x="3811488" y="3076972"/>
                  <a:pt x="3815456" y="3077369"/>
                  <a:pt x="3821013" y="3078163"/>
                </a:cubicBezTo>
                <a:cubicBezTo>
                  <a:pt x="3829744" y="3078957"/>
                  <a:pt x="3835697" y="3079751"/>
                  <a:pt x="3838872" y="3080544"/>
                </a:cubicBezTo>
                <a:cubicBezTo>
                  <a:pt x="3842047" y="3081338"/>
                  <a:pt x="3844031" y="3080147"/>
                  <a:pt x="3844825" y="3076972"/>
                </a:cubicBezTo>
                <a:lnTo>
                  <a:pt x="3844825" y="3023394"/>
                </a:lnTo>
                <a:cubicBezTo>
                  <a:pt x="3821013" y="3026569"/>
                  <a:pt x="3805137" y="3029347"/>
                  <a:pt x="3797200" y="3031729"/>
                </a:cubicBezTo>
                <a:cubicBezTo>
                  <a:pt x="3809900" y="3033316"/>
                  <a:pt x="3817837" y="3035698"/>
                  <a:pt x="3821013" y="3038872"/>
                </a:cubicBezTo>
                <a:cubicBezTo>
                  <a:pt x="3830538" y="3046810"/>
                  <a:pt x="3832125" y="3055938"/>
                  <a:pt x="3825775" y="3066257"/>
                </a:cubicBezTo>
                <a:cubicBezTo>
                  <a:pt x="3821806" y="3070226"/>
                  <a:pt x="3817837" y="3071019"/>
                  <a:pt x="3813869" y="3068638"/>
                </a:cubicBezTo>
                <a:cubicBezTo>
                  <a:pt x="3805931" y="3063082"/>
                  <a:pt x="3798391" y="3051969"/>
                  <a:pt x="3791247" y="3035301"/>
                </a:cubicBezTo>
                <a:cubicBezTo>
                  <a:pt x="3790453" y="3035301"/>
                  <a:pt x="3790056" y="3034507"/>
                  <a:pt x="3790056" y="3032919"/>
                </a:cubicBezTo>
                <a:cubicBezTo>
                  <a:pt x="3786881" y="3032919"/>
                  <a:pt x="3783706" y="3032522"/>
                  <a:pt x="3780531" y="3031729"/>
                </a:cubicBezTo>
                <a:cubicBezTo>
                  <a:pt x="3779737" y="3030935"/>
                  <a:pt x="3778944" y="3030141"/>
                  <a:pt x="3778150" y="3029347"/>
                </a:cubicBezTo>
                <a:cubicBezTo>
                  <a:pt x="3772594" y="3025379"/>
                  <a:pt x="3769022" y="3022204"/>
                  <a:pt x="3767434" y="3019822"/>
                </a:cubicBezTo>
                <a:cubicBezTo>
                  <a:pt x="3765053" y="3017441"/>
                  <a:pt x="3764259" y="3015854"/>
                  <a:pt x="3765053" y="3015060"/>
                </a:cubicBezTo>
                <a:cubicBezTo>
                  <a:pt x="3765847" y="3013472"/>
                  <a:pt x="3767434" y="3012679"/>
                  <a:pt x="3769816" y="3012679"/>
                </a:cubicBezTo>
                <a:cubicBezTo>
                  <a:pt x="3784103" y="3011091"/>
                  <a:pt x="3797200" y="3009107"/>
                  <a:pt x="3809106" y="3006726"/>
                </a:cubicBezTo>
                <a:cubicBezTo>
                  <a:pt x="3814662" y="3005932"/>
                  <a:pt x="3822600" y="3005138"/>
                  <a:pt x="3832919" y="3004344"/>
                </a:cubicBezTo>
                <a:cubicBezTo>
                  <a:pt x="3838475" y="3003551"/>
                  <a:pt x="3842444" y="3003154"/>
                  <a:pt x="3844825" y="3003154"/>
                </a:cubicBezTo>
                <a:cubicBezTo>
                  <a:pt x="3844031" y="2995216"/>
                  <a:pt x="3842841" y="2989263"/>
                  <a:pt x="3841253" y="2985294"/>
                </a:cubicBezTo>
                <a:cubicBezTo>
                  <a:pt x="3835697" y="2985691"/>
                  <a:pt x="3828752" y="2986485"/>
                  <a:pt x="3820417" y="2987676"/>
                </a:cubicBezTo>
                <a:lnTo>
                  <a:pt x="3795041" y="2991819"/>
                </a:lnTo>
                <a:lnTo>
                  <a:pt x="3786484" y="2993629"/>
                </a:lnTo>
                <a:cubicBezTo>
                  <a:pt x="3780134" y="2995216"/>
                  <a:pt x="3774975" y="2994819"/>
                  <a:pt x="3771006" y="2992438"/>
                </a:cubicBezTo>
                <a:cubicBezTo>
                  <a:pt x="3767831" y="2990057"/>
                  <a:pt x="3764259" y="2987279"/>
                  <a:pt x="3760291" y="2984104"/>
                </a:cubicBezTo>
                <a:cubicBezTo>
                  <a:pt x="3759497" y="2984897"/>
                  <a:pt x="3758306" y="2986088"/>
                  <a:pt x="3756719" y="2987676"/>
                </a:cubicBezTo>
                <a:cubicBezTo>
                  <a:pt x="3755131" y="2990057"/>
                  <a:pt x="3753940" y="2991644"/>
                  <a:pt x="3753147" y="2992438"/>
                </a:cubicBezTo>
                <a:cubicBezTo>
                  <a:pt x="3753147" y="3023394"/>
                  <a:pt x="3753147" y="3049985"/>
                  <a:pt x="3753147" y="3072210"/>
                </a:cubicBezTo>
                <a:cubicBezTo>
                  <a:pt x="3755528" y="3088879"/>
                  <a:pt x="3749575" y="3101579"/>
                  <a:pt x="3735288" y="3110310"/>
                </a:cubicBezTo>
                <a:cubicBezTo>
                  <a:pt x="3728937" y="3113485"/>
                  <a:pt x="3723381" y="3110707"/>
                  <a:pt x="3718619" y="3101976"/>
                </a:cubicBezTo>
                <a:cubicBezTo>
                  <a:pt x="3710681" y="3087688"/>
                  <a:pt x="3701553" y="3076576"/>
                  <a:pt x="3691234" y="3068638"/>
                </a:cubicBezTo>
                <a:cubicBezTo>
                  <a:pt x="3688853" y="3067844"/>
                  <a:pt x="3688059" y="3067051"/>
                  <a:pt x="3688853" y="3066257"/>
                </a:cubicBezTo>
                <a:cubicBezTo>
                  <a:pt x="3689647" y="3064669"/>
                  <a:pt x="3691234" y="3064273"/>
                  <a:pt x="3693616" y="3065066"/>
                </a:cubicBezTo>
                <a:cubicBezTo>
                  <a:pt x="3696790" y="3065066"/>
                  <a:pt x="3703537" y="3065860"/>
                  <a:pt x="3713856" y="3067447"/>
                </a:cubicBezTo>
                <a:cubicBezTo>
                  <a:pt x="3716238" y="3068241"/>
                  <a:pt x="3717825" y="3068638"/>
                  <a:pt x="3718619" y="3068638"/>
                </a:cubicBezTo>
                <a:cubicBezTo>
                  <a:pt x="3722587" y="3067844"/>
                  <a:pt x="3724572" y="3066257"/>
                  <a:pt x="3724572" y="3063876"/>
                </a:cubicBezTo>
                <a:cubicBezTo>
                  <a:pt x="3724572" y="3049588"/>
                  <a:pt x="3724572" y="3036094"/>
                  <a:pt x="3724572" y="3023394"/>
                </a:cubicBezTo>
                <a:cubicBezTo>
                  <a:pt x="3721397" y="3027363"/>
                  <a:pt x="3717031" y="3032522"/>
                  <a:pt x="3711475" y="3038872"/>
                </a:cubicBezTo>
                <a:cubicBezTo>
                  <a:pt x="3708300" y="3042841"/>
                  <a:pt x="3705919" y="3045619"/>
                  <a:pt x="3704331" y="3047207"/>
                </a:cubicBezTo>
                <a:cubicBezTo>
                  <a:pt x="3700362" y="3049588"/>
                  <a:pt x="3696790" y="3050382"/>
                  <a:pt x="3693616" y="3049588"/>
                </a:cubicBezTo>
                <a:cubicBezTo>
                  <a:pt x="3682503" y="3044826"/>
                  <a:pt x="3674962" y="3037682"/>
                  <a:pt x="3670994" y="3028157"/>
                </a:cubicBezTo>
                <a:cubicBezTo>
                  <a:pt x="3670200" y="3022601"/>
                  <a:pt x="3671787" y="3019029"/>
                  <a:pt x="3675756" y="3017441"/>
                </a:cubicBezTo>
                <a:cubicBezTo>
                  <a:pt x="3681312" y="3015854"/>
                  <a:pt x="3688456" y="3012679"/>
                  <a:pt x="3697188" y="3007916"/>
                </a:cubicBezTo>
                <a:cubicBezTo>
                  <a:pt x="3705919" y="3003154"/>
                  <a:pt x="3715047" y="2997598"/>
                  <a:pt x="3724572" y="2991247"/>
                </a:cubicBezTo>
                <a:cubicBezTo>
                  <a:pt x="3725365" y="2983310"/>
                  <a:pt x="3725763" y="2974579"/>
                  <a:pt x="3725763" y="2965054"/>
                </a:cubicBezTo>
                <a:cubicBezTo>
                  <a:pt x="3724175" y="2965054"/>
                  <a:pt x="3721794" y="2965847"/>
                  <a:pt x="3718619" y="2967435"/>
                </a:cubicBezTo>
                <a:cubicBezTo>
                  <a:pt x="3715444" y="2968229"/>
                  <a:pt x="3713062" y="2969023"/>
                  <a:pt x="3711475" y="2969816"/>
                </a:cubicBezTo>
                <a:cubicBezTo>
                  <a:pt x="3706713" y="2971404"/>
                  <a:pt x="3702347" y="2971007"/>
                  <a:pt x="3698378" y="2968626"/>
                </a:cubicBezTo>
                <a:cubicBezTo>
                  <a:pt x="3691234" y="2964657"/>
                  <a:pt x="3686472" y="2960688"/>
                  <a:pt x="3684091" y="2956719"/>
                </a:cubicBezTo>
                <a:cubicBezTo>
                  <a:pt x="3680916" y="2950369"/>
                  <a:pt x="3682106" y="2946797"/>
                  <a:pt x="3687663" y="2946004"/>
                </a:cubicBezTo>
                <a:cubicBezTo>
                  <a:pt x="3688456" y="2946004"/>
                  <a:pt x="3691234" y="2945607"/>
                  <a:pt x="3695997" y="2944813"/>
                </a:cubicBezTo>
                <a:cubicBezTo>
                  <a:pt x="3709491" y="2942432"/>
                  <a:pt x="3719412" y="2940448"/>
                  <a:pt x="3725763" y="2938860"/>
                </a:cubicBezTo>
                <a:lnTo>
                  <a:pt x="3725763" y="2930526"/>
                </a:lnTo>
                <a:cubicBezTo>
                  <a:pt x="3725763" y="2896394"/>
                  <a:pt x="3723778" y="2877741"/>
                  <a:pt x="3719809" y="2874566"/>
                </a:cubicBezTo>
                <a:cubicBezTo>
                  <a:pt x="3718222" y="2871391"/>
                  <a:pt x="3718619" y="2868613"/>
                  <a:pt x="3721000" y="2866232"/>
                </a:cubicBezTo>
                <a:cubicBezTo>
                  <a:pt x="3723381" y="2864644"/>
                  <a:pt x="3726556" y="2864644"/>
                  <a:pt x="3730525" y="2866232"/>
                </a:cubicBezTo>
                <a:cubicBezTo>
                  <a:pt x="3740050" y="2869407"/>
                  <a:pt x="3749575" y="2876154"/>
                  <a:pt x="3759100" y="2886472"/>
                </a:cubicBezTo>
                <a:cubicBezTo>
                  <a:pt x="3761481" y="2890441"/>
                  <a:pt x="3762275" y="2894807"/>
                  <a:pt x="3761481" y="2899569"/>
                </a:cubicBezTo>
                <a:cubicBezTo>
                  <a:pt x="3757512" y="2906713"/>
                  <a:pt x="3755131" y="2917429"/>
                  <a:pt x="3754338" y="2931716"/>
                </a:cubicBezTo>
                <a:cubicBezTo>
                  <a:pt x="3755925" y="2931716"/>
                  <a:pt x="3756719" y="2931319"/>
                  <a:pt x="3756719" y="2930526"/>
                </a:cubicBezTo>
                <a:cubicBezTo>
                  <a:pt x="3763863" y="2928144"/>
                  <a:pt x="3770212" y="2928144"/>
                  <a:pt x="3775769" y="2930526"/>
                </a:cubicBezTo>
                <a:cubicBezTo>
                  <a:pt x="3779737" y="2932113"/>
                  <a:pt x="3782913" y="2935685"/>
                  <a:pt x="3785294" y="2941241"/>
                </a:cubicBezTo>
                <a:cubicBezTo>
                  <a:pt x="3787675" y="2948385"/>
                  <a:pt x="3785691" y="2952354"/>
                  <a:pt x="3779341" y="2953147"/>
                </a:cubicBezTo>
                <a:cubicBezTo>
                  <a:pt x="3778547" y="2953147"/>
                  <a:pt x="3776959" y="2953544"/>
                  <a:pt x="3774578" y="2954338"/>
                </a:cubicBezTo>
                <a:cubicBezTo>
                  <a:pt x="3771403" y="2954338"/>
                  <a:pt x="3764259" y="2955926"/>
                  <a:pt x="3753147" y="2959101"/>
                </a:cubicBezTo>
                <a:lnTo>
                  <a:pt x="3753147" y="2967435"/>
                </a:lnTo>
                <a:cubicBezTo>
                  <a:pt x="3753147" y="2969816"/>
                  <a:pt x="3753147" y="2972594"/>
                  <a:pt x="3753147" y="2975769"/>
                </a:cubicBezTo>
                <a:cubicBezTo>
                  <a:pt x="3759497" y="2971801"/>
                  <a:pt x="3765053" y="2968229"/>
                  <a:pt x="3769816" y="2965054"/>
                </a:cubicBezTo>
                <a:cubicBezTo>
                  <a:pt x="3773784" y="2962672"/>
                  <a:pt x="3776166" y="2961879"/>
                  <a:pt x="3776959" y="2962672"/>
                </a:cubicBezTo>
                <a:cubicBezTo>
                  <a:pt x="3777753" y="2963466"/>
                  <a:pt x="3776562" y="2965847"/>
                  <a:pt x="3773388" y="2969816"/>
                </a:cubicBezTo>
                <a:cubicBezTo>
                  <a:pt x="3772594" y="2970610"/>
                  <a:pt x="3771403" y="2972197"/>
                  <a:pt x="3769816" y="2974579"/>
                </a:cubicBezTo>
                <a:cubicBezTo>
                  <a:pt x="3776959" y="2972991"/>
                  <a:pt x="3784897" y="2971801"/>
                  <a:pt x="3793628" y="2971007"/>
                </a:cubicBezTo>
                <a:cubicBezTo>
                  <a:pt x="3796803" y="2970213"/>
                  <a:pt x="3801565" y="2969419"/>
                  <a:pt x="3807916" y="2968626"/>
                </a:cubicBezTo>
                <a:cubicBezTo>
                  <a:pt x="3815853" y="2967038"/>
                  <a:pt x="3821806" y="2965847"/>
                  <a:pt x="3825775" y="2965054"/>
                </a:cubicBezTo>
                <a:cubicBezTo>
                  <a:pt x="3825775" y="2958704"/>
                  <a:pt x="3825775" y="2953147"/>
                  <a:pt x="3825775" y="2948385"/>
                </a:cubicBezTo>
                <a:cubicBezTo>
                  <a:pt x="3824187" y="2948385"/>
                  <a:pt x="3821806" y="2948385"/>
                  <a:pt x="3818631" y="2948385"/>
                </a:cubicBezTo>
                <a:cubicBezTo>
                  <a:pt x="3814662" y="2949179"/>
                  <a:pt x="3811884" y="2949576"/>
                  <a:pt x="3810297" y="2949576"/>
                </a:cubicBezTo>
                <a:cubicBezTo>
                  <a:pt x="3804741" y="2951163"/>
                  <a:pt x="3797200" y="2946797"/>
                  <a:pt x="3787675" y="2936479"/>
                </a:cubicBezTo>
                <a:cubicBezTo>
                  <a:pt x="3784500" y="2931716"/>
                  <a:pt x="3785691" y="2928938"/>
                  <a:pt x="3791247" y="2928144"/>
                </a:cubicBezTo>
                <a:cubicBezTo>
                  <a:pt x="3799978" y="2927351"/>
                  <a:pt x="3811488" y="2925366"/>
                  <a:pt x="3825775" y="2922191"/>
                </a:cubicBezTo>
                <a:cubicBezTo>
                  <a:pt x="3825775" y="2920604"/>
                  <a:pt x="3826172" y="2918222"/>
                  <a:pt x="3826966" y="2915047"/>
                </a:cubicBezTo>
                <a:cubicBezTo>
                  <a:pt x="3826966" y="2912666"/>
                  <a:pt x="3826966" y="2910682"/>
                  <a:pt x="3826966" y="2909094"/>
                </a:cubicBezTo>
                <a:cubicBezTo>
                  <a:pt x="3826966" y="2890838"/>
                  <a:pt x="3824584" y="2876947"/>
                  <a:pt x="3819822" y="2867422"/>
                </a:cubicBezTo>
                <a:cubicBezTo>
                  <a:pt x="3817441" y="2861866"/>
                  <a:pt x="3820219" y="2859088"/>
                  <a:pt x="3828156" y="2859088"/>
                </a:cubicBezTo>
                <a:close/>
                <a:moveTo>
                  <a:pt x="2562525" y="2851944"/>
                </a:moveTo>
                <a:cubicBezTo>
                  <a:pt x="2569668" y="2851944"/>
                  <a:pt x="2580781" y="2859088"/>
                  <a:pt x="2595862" y="2873376"/>
                </a:cubicBezTo>
                <a:cubicBezTo>
                  <a:pt x="2598243" y="2876551"/>
                  <a:pt x="2597846" y="2880122"/>
                  <a:pt x="2594671" y="2884091"/>
                </a:cubicBezTo>
                <a:cubicBezTo>
                  <a:pt x="2589909" y="2891235"/>
                  <a:pt x="2585147" y="2898776"/>
                  <a:pt x="2580384" y="2906713"/>
                </a:cubicBezTo>
                <a:lnTo>
                  <a:pt x="2599434" y="2904332"/>
                </a:lnTo>
                <a:cubicBezTo>
                  <a:pt x="2603402" y="2903538"/>
                  <a:pt x="2608959" y="2902744"/>
                  <a:pt x="2616103" y="2901951"/>
                </a:cubicBezTo>
                <a:cubicBezTo>
                  <a:pt x="2631184" y="2899569"/>
                  <a:pt x="2641106" y="2897585"/>
                  <a:pt x="2645869" y="2895997"/>
                </a:cubicBezTo>
                <a:cubicBezTo>
                  <a:pt x="2651425" y="2894410"/>
                  <a:pt x="2657378" y="2894410"/>
                  <a:pt x="2663727" y="2895997"/>
                </a:cubicBezTo>
                <a:cubicBezTo>
                  <a:pt x="2662934" y="2895997"/>
                  <a:pt x="2663331" y="2895997"/>
                  <a:pt x="2664918" y="2895997"/>
                </a:cubicBezTo>
                <a:cubicBezTo>
                  <a:pt x="2678409" y="2898379"/>
                  <a:pt x="2686744" y="2904332"/>
                  <a:pt x="2689919" y="2913857"/>
                </a:cubicBezTo>
                <a:cubicBezTo>
                  <a:pt x="2692300" y="2917826"/>
                  <a:pt x="2693094" y="2920604"/>
                  <a:pt x="2692300" y="2922191"/>
                </a:cubicBezTo>
                <a:cubicBezTo>
                  <a:pt x="2691506" y="2924572"/>
                  <a:pt x="2689125" y="2925763"/>
                  <a:pt x="2685156" y="2925763"/>
                </a:cubicBezTo>
                <a:cubicBezTo>
                  <a:pt x="2684362" y="2925763"/>
                  <a:pt x="2681981" y="2925763"/>
                  <a:pt x="2678013" y="2925763"/>
                </a:cubicBezTo>
                <a:cubicBezTo>
                  <a:pt x="2667696" y="2926557"/>
                  <a:pt x="2659759" y="2926557"/>
                  <a:pt x="2654203" y="2925763"/>
                </a:cubicBezTo>
                <a:cubicBezTo>
                  <a:pt x="2633565" y="2924969"/>
                  <a:pt x="2604990" y="2926557"/>
                  <a:pt x="2568478" y="2930526"/>
                </a:cubicBezTo>
                <a:cubicBezTo>
                  <a:pt x="2568478" y="2930526"/>
                  <a:pt x="2568081" y="2931319"/>
                  <a:pt x="2567287" y="2932907"/>
                </a:cubicBezTo>
                <a:cubicBezTo>
                  <a:pt x="2562525" y="2941638"/>
                  <a:pt x="2557364" y="2950766"/>
                  <a:pt x="2551809" y="2960291"/>
                </a:cubicBezTo>
                <a:cubicBezTo>
                  <a:pt x="2570065" y="2958704"/>
                  <a:pt x="2588718" y="2954735"/>
                  <a:pt x="2607768" y="2948385"/>
                </a:cubicBezTo>
                <a:cubicBezTo>
                  <a:pt x="2610943" y="2946797"/>
                  <a:pt x="2615707" y="2946797"/>
                  <a:pt x="2622056" y="2948385"/>
                </a:cubicBezTo>
                <a:cubicBezTo>
                  <a:pt x="2633168" y="2953941"/>
                  <a:pt x="2641900" y="2961879"/>
                  <a:pt x="2648249" y="2972197"/>
                </a:cubicBezTo>
                <a:cubicBezTo>
                  <a:pt x="2649837" y="2977754"/>
                  <a:pt x="2649837" y="2982913"/>
                  <a:pt x="2648249" y="2987676"/>
                </a:cubicBezTo>
                <a:cubicBezTo>
                  <a:pt x="2645075" y="2996407"/>
                  <a:pt x="2643487" y="3009901"/>
                  <a:pt x="2643487" y="3028157"/>
                </a:cubicBezTo>
                <a:cubicBezTo>
                  <a:pt x="2645075" y="3049588"/>
                  <a:pt x="2645869" y="3068638"/>
                  <a:pt x="2645869" y="3085307"/>
                </a:cubicBezTo>
                <a:cubicBezTo>
                  <a:pt x="2645869" y="3105944"/>
                  <a:pt x="2637534" y="3120629"/>
                  <a:pt x="2620865" y="3129360"/>
                </a:cubicBezTo>
                <a:cubicBezTo>
                  <a:pt x="2616103" y="3130154"/>
                  <a:pt x="2612530" y="3128169"/>
                  <a:pt x="2610149" y="3123407"/>
                </a:cubicBezTo>
                <a:cubicBezTo>
                  <a:pt x="2604593" y="3107532"/>
                  <a:pt x="2594275" y="3094832"/>
                  <a:pt x="2579193" y="3085307"/>
                </a:cubicBezTo>
                <a:cubicBezTo>
                  <a:pt x="2577606" y="3082132"/>
                  <a:pt x="2578003" y="3080544"/>
                  <a:pt x="2580384" y="3080544"/>
                </a:cubicBezTo>
                <a:cubicBezTo>
                  <a:pt x="2584352" y="3079751"/>
                  <a:pt x="2591099" y="3080147"/>
                  <a:pt x="2600625" y="3081735"/>
                </a:cubicBezTo>
                <a:cubicBezTo>
                  <a:pt x="2603800" y="3082529"/>
                  <a:pt x="2606181" y="3082926"/>
                  <a:pt x="2607768" y="3082926"/>
                </a:cubicBezTo>
                <a:cubicBezTo>
                  <a:pt x="2611737" y="3083719"/>
                  <a:pt x="2613722" y="3082132"/>
                  <a:pt x="2613722" y="3078163"/>
                </a:cubicBezTo>
                <a:cubicBezTo>
                  <a:pt x="2613722" y="3069432"/>
                  <a:pt x="2613722" y="3059907"/>
                  <a:pt x="2613722" y="3049588"/>
                </a:cubicBezTo>
                <a:cubicBezTo>
                  <a:pt x="2611340" y="3049588"/>
                  <a:pt x="2603800" y="3050779"/>
                  <a:pt x="2591099" y="3053160"/>
                </a:cubicBezTo>
                <a:cubicBezTo>
                  <a:pt x="2584750" y="3054748"/>
                  <a:pt x="2580384" y="3055541"/>
                  <a:pt x="2578003" y="3055541"/>
                </a:cubicBezTo>
                <a:cubicBezTo>
                  <a:pt x="2573240" y="3056335"/>
                  <a:pt x="2566493" y="3054351"/>
                  <a:pt x="2557762" y="3049588"/>
                </a:cubicBezTo>
                <a:cubicBezTo>
                  <a:pt x="2557762" y="3051969"/>
                  <a:pt x="2557762" y="3056335"/>
                  <a:pt x="2557762" y="3062685"/>
                </a:cubicBezTo>
                <a:cubicBezTo>
                  <a:pt x="2556968" y="3068241"/>
                  <a:pt x="2556572" y="3072607"/>
                  <a:pt x="2556572" y="3075782"/>
                </a:cubicBezTo>
                <a:cubicBezTo>
                  <a:pt x="2556572" y="3088482"/>
                  <a:pt x="2554984" y="3099197"/>
                  <a:pt x="2551809" y="3107929"/>
                </a:cubicBezTo>
                <a:cubicBezTo>
                  <a:pt x="2547047" y="3114279"/>
                  <a:pt x="2541887" y="3115866"/>
                  <a:pt x="2536331" y="3112691"/>
                </a:cubicBezTo>
                <a:cubicBezTo>
                  <a:pt x="2535537" y="3112691"/>
                  <a:pt x="2534744" y="3112294"/>
                  <a:pt x="2533949" y="3111501"/>
                </a:cubicBezTo>
                <a:cubicBezTo>
                  <a:pt x="2530774" y="3109119"/>
                  <a:pt x="2527997" y="3105944"/>
                  <a:pt x="2525616" y="3101976"/>
                </a:cubicBezTo>
                <a:cubicBezTo>
                  <a:pt x="2523234" y="3097213"/>
                  <a:pt x="2522837" y="3090069"/>
                  <a:pt x="2524425" y="3080544"/>
                </a:cubicBezTo>
                <a:cubicBezTo>
                  <a:pt x="2528393" y="3066257"/>
                  <a:pt x="2530774" y="3037682"/>
                  <a:pt x="2531568" y="2994819"/>
                </a:cubicBezTo>
                <a:lnTo>
                  <a:pt x="2531568" y="2985294"/>
                </a:lnTo>
                <a:cubicBezTo>
                  <a:pt x="2513312" y="3005932"/>
                  <a:pt x="2492674" y="3021410"/>
                  <a:pt x="2469656" y="3031729"/>
                </a:cubicBezTo>
                <a:cubicBezTo>
                  <a:pt x="2466481" y="3032522"/>
                  <a:pt x="2464893" y="3032522"/>
                  <a:pt x="2464893" y="3031729"/>
                </a:cubicBezTo>
                <a:cubicBezTo>
                  <a:pt x="2464099" y="3030935"/>
                  <a:pt x="2464893" y="3029347"/>
                  <a:pt x="2467274" y="3026966"/>
                </a:cubicBezTo>
                <a:cubicBezTo>
                  <a:pt x="2487912" y="3005535"/>
                  <a:pt x="2508946" y="2974579"/>
                  <a:pt x="2530377" y="2934097"/>
                </a:cubicBezTo>
                <a:cubicBezTo>
                  <a:pt x="2513709" y="2936479"/>
                  <a:pt x="2499422" y="2938860"/>
                  <a:pt x="2487515" y="2941241"/>
                </a:cubicBezTo>
                <a:cubicBezTo>
                  <a:pt x="2481959" y="2941241"/>
                  <a:pt x="2477196" y="2940448"/>
                  <a:pt x="2473227" y="2938860"/>
                </a:cubicBezTo>
                <a:cubicBezTo>
                  <a:pt x="2470846" y="2937272"/>
                  <a:pt x="2468069" y="2934494"/>
                  <a:pt x="2464893" y="2930526"/>
                </a:cubicBezTo>
                <a:cubicBezTo>
                  <a:pt x="2462512" y="2928144"/>
                  <a:pt x="2460924" y="2926557"/>
                  <a:pt x="2460131" y="2925763"/>
                </a:cubicBezTo>
                <a:cubicBezTo>
                  <a:pt x="2457749" y="2923382"/>
                  <a:pt x="2456956" y="2921398"/>
                  <a:pt x="2457749" y="2919810"/>
                </a:cubicBezTo>
                <a:cubicBezTo>
                  <a:pt x="2457749" y="2918222"/>
                  <a:pt x="2459337" y="2917429"/>
                  <a:pt x="2462512" y="2917429"/>
                </a:cubicBezTo>
                <a:cubicBezTo>
                  <a:pt x="2475212" y="2916635"/>
                  <a:pt x="2497834" y="2915047"/>
                  <a:pt x="2530377" y="2912666"/>
                </a:cubicBezTo>
                <a:cubicBezTo>
                  <a:pt x="2526409" y="2912666"/>
                  <a:pt x="2530377" y="2912269"/>
                  <a:pt x="2542284" y="2911476"/>
                </a:cubicBezTo>
                <a:cubicBezTo>
                  <a:pt x="2543077" y="2909094"/>
                  <a:pt x="2544268" y="2906316"/>
                  <a:pt x="2545856" y="2903141"/>
                </a:cubicBezTo>
                <a:cubicBezTo>
                  <a:pt x="2546649" y="2900760"/>
                  <a:pt x="2547047" y="2899172"/>
                  <a:pt x="2547047" y="2898379"/>
                </a:cubicBezTo>
                <a:cubicBezTo>
                  <a:pt x="2554984" y="2882504"/>
                  <a:pt x="2557762" y="2869010"/>
                  <a:pt x="2555380" y="2857897"/>
                </a:cubicBezTo>
                <a:cubicBezTo>
                  <a:pt x="2554587" y="2853135"/>
                  <a:pt x="2556968" y="2851151"/>
                  <a:pt x="2562525" y="2851944"/>
                </a:cubicBezTo>
                <a:close/>
                <a:moveTo>
                  <a:pt x="1038525" y="2851944"/>
                </a:moveTo>
                <a:cubicBezTo>
                  <a:pt x="1045668" y="2851944"/>
                  <a:pt x="1056781" y="2859088"/>
                  <a:pt x="1071863" y="2873376"/>
                </a:cubicBezTo>
                <a:cubicBezTo>
                  <a:pt x="1074244" y="2876551"/>
                  <a:pt x="1073847" y="2880122"/>
                  <a:pt x="1070671" y="2884091"/>
                </a:cubicBezTo>
                <a:cubicBezTo>
                  <a:pt x="1065909" y="2891235"/>
                  <a:pt x="1061146" y="2898776"/>
                  <a:pt x="1056384" y="2906713"/>
                </a:cubicBezTo>
                <a:lnTo>
                  <a:pt x="1075435" y="2904332"/>
                </a:lnTo>
                <a:cubicBezTo>
                  <a:pt x="1079403" y="2903538"/>
                  <a:pt x="1084959" y="2902744"/>
                  <a:pt x="1092102" y="2901951"/>
                </a:cubicBezTo>
                <a:cubicBezTo>
                  <a:pt x="1107184" y="2899569"/>
                  <a:pt x="1117106" y="2897585"/>
                  <a:pt x="1121869" y="2895997"/>
                </a:cubicBezTo>
                <a:cubicBezTo>
                  <a:pt x="1127425" y="2894410"/>
                  <a:pt x="1133378" y="2894410"/>
                  <a:pt x="1139728" y="2895997"/>
                </a:cubicBezTo>
                <a:cubicBezTo>
                  <a:pt x="1138934" y="2895997"/>
                  <a:pt x="1139331" y="2895997"/>
                  <a:pt x="1140919" y="2895997"/>
                </a:cubicBezTo>
                <a:cubicBezTo>
                  <a:pt x="1154412" y="2898379"/>
                  <a:pt x="1162747" y="2904332"/>
                  <a:pt x="1165922" y="2913857"/>
                </a:cubicBezTo>
                <a:cubicBezTo>
                  <a:pt x="1168304" y="2917826"/>
                  <a:pt x="1169097" y="2920604"/>
                  <a:pt x="1168304" y="2922191"/>
                </a:cubicBezTo>
                <a:cubicBezTo>
                  <a:pt x="1167510" y="2924572"/>
                  <a:pt x="1165128" y="2925763"/>
                  <a:pt x="1161160" y="2925763"/>
                </a:cubicBezTo>
                <a:cubicBezTo>
                  <a:pt x="1160365" y="2925763"/>
                  <a:pt x="1157983" y="2925763"/>
                  <a:pt x="1154016" y="2925763"/>
                </a:cubicBezTo>
                <a:cubicBezTo>
                  <a:pt x="1143696" y="2926557"/>
                  <a:pt x="1135759" y="2926557"/>
                  <a:pt x="1130203" y="2925763"/>
                </a:cubicBezTo>
                <a:cubicBezTo>
                  <a:pt x="1109566" y="2924969"/>
                  <a:pt x="1080991" y="2926557"/>
                  <a:pt x="1044478" y="2930526"/>
                </a:cubicBezTo>
                <a:cubicBezTo>
                  <a:pt x="1044478" y="2930526"/>
                  <a:pt x="1044081" y="2931319"/>
                  <a:pt x="1043288" y="2932907"/>
                </a:cubicBezTo>
                <a:cubicBezTo>
                  <a:pt x="1038525" y="2941638"/>
                  <a:pt x="1033365" y="2950766"/>
                  <a:pt x="1027809" y="2960291"/>
                </a:cubicBezTo>
                <a:cubicBezTo>
                  <a:pt x="1046066" y="2958704"/>
                  <a:pt x="1064719" y="2954735"/>
                  <a:pt x="1083769" y="2948385"/>
                </a:cubicBezTo>
                <a:cubicBezTo>
                  <a:pt x="1086944" y="2946797"/>
                  <a:pt x="1091706" y="2946797"/>
                  <a:pt x="1098056" y="2948385"/>
                </a:cubicBezTo>
                <a:cubicBezTo>
                  <a:pt x="1109169" y="2953941"/>
                  <a:pt x="1117900" y="2961879"/>
                  <a:pt x="1124250" y="2972197"/>
                </a:cubicBezTo>
                <a:cubicBezTo>
                  <a:pt x="1125838" y="2977754"/>
                  <a:pt x="1125838" y="2982913"/>
                  <a:pt x="1124250" y="2987676"/>
                </a:cubicBezTo>
                <a:cubicBezTo>
                  <a:pt x="1121075" y="2996407"/>
                  <a:pt x="1119488" y="3009901"/>
                  <a:pt x="1119488" y="3028157"/>
                </a:cubicBezTo>
                <a:cubicBezTo>
                  <a:pt x="1121075" y="3049588"/>
                  <a:pt x="1121869" y="3068638"/>
                  <a:pt x="1121869" y="3085307"/>
                </a:cubicBezTo>
                <a:cubicBezTo>
                  <a:pt x="1121869" y="3105944"/>
                  <a:pt x="1113534" y="3120629"/>
                  <a:pt x="1096866" y="3129360"/>
                </a:cubicBezTo>
                <a:cubicBezTo>
                  <a:pt x="1092102" y="3130154"/>
                  <a:pt x="1088531" y="3128169"/>
                  <a:pt x="1086151" y="3123407"/>
                </a:cubicBezTo>
                <a:cubicBezTo>
                  <a:pt x="1080594" y="3107532"/>
                  <a:pt x="1070275" y="3094832"/>
                  <a:pt x="1055194" y="3085307"/>
                </a:cubicBezTo>
                <a:cubicBezTo>
                  <a:pt x="1053607" y="3082132"/>
                  <a:pt x="1054003" y="3080544"/>
                  <a:pt x="1056384" y="3080544"/>
                </a:cubicBezTo>
                <a:cubicBezTo>
                  <a:pt x="1060353" y="3079751"/>
                  <a:pt x="1067100" y="3080147"/>
                  <a:pt x="1076625" y="3081735"/>
                </a:cubicBezTo>
                <a:cubicBezTo>
                  <a:pt x="1079799" y="3082529"/>
                  <a:pt x="1082181" y="3082926"/>
                  <a:pt x="1083769" y="3082926"/>
                </a:cubicBezTo>
                <a:cubicBezTo>
                  <a:pt x="1087738" y="3083719"/>
                  <a:pt x="1089722" y="3082132"/>
                  <a:pt x="1089722" y="3078163"/>
                </a:cubicBezTo>
                <a:cubicBezTo>
                  <a:pt x="1089722" y="3069432"/>
                  <a:pt x="1089722" y="3059907"/>
                  <a:pt x="1089722" y="3049588"/>
                </a:cubicBezTo>
                <a:cubicBezTo>
                  <a:pt x="1087340" y="3049588"/>
                  <a:pt x="1079799" y="3050779"/>
                  <a:pt x="1067100" y="3053160"/>
                </a:cubicBezTo>
                <a:cubicBezTo>
                  <a:pt x="1060750" y="3054748"/>
                  <a:pt x="1056384" y="3055541"/>
                  <a:pt x="1054003" y="3055541"/>
                </a:cubicBezTo>
                <a:cubicBezTo>
                  <a:pt x="1049240" y="3056335"/>
                  <a:pt x="1042493" y="3054351"/>
                  <a:pt x="1033763" y="3049588"/>
                </a:cubicBezTo>
                <a:cubicBezTo>
                  <a:pt x="1033763" y="3051969"/>
                  <a:pt x="1033763" y="3056335"/>
                  <a:pt x="1033763" y="3062685"/>
                </a:cubicBezTo>
                <a:cubicBezTo>
                  <a:pt x="1032968" y="3068241"/>
                  <a:pt x="1032572" y="3072607"/>
                  <a:pt x="1032572" y="3075782"/>
                </a:cubicBezTo>
                <a:cubicBezTo>
                  <a:pt x="1032572" y="3088482"/>
                  <a:pt x="1030984" y="3099197"/>
                  <a:pt x="1027809" y="3107929"/>
                </a:cubicBezTo>
                <a:cubicBezTo>
                  <a:pt x="1023047" y="3114279"/>
                  <a:pt x="1017888" y="3115866"/>
                  <a:pt x="1012331" y="3112691"/>
                </a:cubicBezTo>
                <a:cubicBezTo>
                  <a:pt x="1011537" y="3112691"/>
                  <a:pt x="1010744" y="3112294"/>
                  <a:pt x="1009949" y="3111501"/>
                </a:cubicBezTo>
                <a:cubicBezTo>
                  <a:pt x="1006775" y="3109119"/>
                  <a:pt x="1003997" y="3105944"/>
                  <a:pt x="1001615" y="3101976"/>
                </a:cubicBezTo>
                <a:cubicBezTo>
                  <a:pt x="999234" y="3097213"/>
                  <a:pt x="998838" y="3090069"/>
                  <a:pt x="1000425" y="3080544"/>
                </a:cubicBezTo>
                <a:cubicBezTo>
                  <a:pt x="1004394" y="3066257"/>
                  <a:pt x="1006775" y="3037682"/>
                  <a:pt x="1007569" y="2994819"/>
                </a:cubicBezTo>
                <a:lnTo>
                  <a:pt x="1007569" y="2985294"/>
                </a:lnTo>
                <a:cubicBezTo>
                  <a:pt x="989313" y="3005932"/>
                  <a:pt x="968674" y="3021410"/>
                  <a:pt x="945656" y="3031729"/>
                </a:cubicBezTo>
                <a:cubicBezTo>
                  <a:pt x="942481" y="3032522"/>
                  <a:pt x="940893" y="3032522"/>
                  <a:pt x="940893" y="3031729"/>
                </a:cubicBezTo>
                <a:cubicBezTo>
                  <a:pt x="940100" y="3030935"/>
                  <a:pt x="940893" y="3029347"/>
                  <a:pt x="943275" y="3026966"/>
                </a:cubicBezTo>
                <a:cubicBezTo>
                  <a:pt x="963912" y="3005535"/>
                  <a:pt x="984946" y="2974579"/>
                  <a:pt x="1006377" y="2934097"/>
                </a:cubicBezTo>
                <a:cubicBezTo>
                  <a:pt x="989709" y="2936479"/>
                  <a:pt x="975422" y="2938860"/>
                  <a:pt x="963516" y="2941241"/>
                </a:cubicBezTo>
                <a:cubicBezTo>
                  <a:pt x="957959" y="2941241"/>
                  <a:pt x="953197" y="2940448"/>
                  <a:pt x="949227" y="2938860"/>
                </a:cubicBezTo>
                <a:cubicBezTo>
                  <a:pt x="946847" y="2937272"/>
                  <a:pt x="944068" y="2934494"/>
                  <a:pt x="940893" y="2930526"/>
                </a:cubicBezTo>
                <a:cubicBezTo>
                  <a:pt x="938512" y="2928144"/>
                  <a:pt x="936925" y="2926557"/>
                  <a:pt x="936131" y="2925763"/>
                </a:cubicBezTo>
                <a:cubicBezTo>
                  <a:pt x="933750" y="2923382"/>
                  <a:pt x="932956" y="2921398"/>
                  <a:pt x="933750" y="2919810"/>
                </a:cubicBezTo>
                <a:cubicBezTo>
                  <a:pt x="933750" y="2918222"/>
                  <a:pt x="935337" y="2917429"/>
                  <a:pt x="938512" y="2917429"/>
                </a:cubicBezTo>
                <a:cubicBezTo>
                  <a:pt x="951212" y="2916635"/>
                  <a:pt x="973834" y="2915047"/>
                  <a:pt x="1006377" y="2912666"/>
                </a:cubicBezTo>
                <a:cubicBezTo>
                  <a:pt x="1002409" y="2912666"/>
                  <a:pt x="1006377" y="2912269"/>
                  <a:pt x="1018284" y="2911476"/>
                </a:cubicBezTo>
                <a:cubicBezTo>
                  <a:pt x="1019077" y="2909094"/>
                  <a:pt x="1020268" y="2906316"/>
                  <a:pt x="1021856" y="2903141"/>
                </a:cubicBezTo>
                <a:cubicBezTo>
                  <a:pt x="1022650" y="2900760"/>
                  <a:pt x="1023047" y="2899172"/>
                  <a:pt x="1023047" y="2898379"/>
                </a:cubicBezTo>
                <a:cubicBezTo>
                  <a:pt x="1030984" y="2882504"/>
                  <a:pt x="1033763" y="2869010"/>
                  <a:pt x="1031381" y="2857897"/>
                </a:cubicBezTo>
                <a:cubicBezTo>
                  <a:pt x="1030587" y="2853135"/>
                  <a:pt x="1032968" y="2851151"/>
                  <a:pt x="1038525" y="2851944"/>
                </a:cubicBezTo>
                <a:close/>
                <a:moveTo>
                  <a:pt x="155081" y="2847182"/>
                </a:moveTo>
                <a:cubicBezTo>
                  <a:pt x="164606" y="2847976"/>
                  <a:pt x="173337" y="2851944"/>
                  <a:pt x="181275" y="2859088"/>
                </a:cubicBezTo>
                <a:cubicBezTo>
                  <a:pt x="187625" y="2863851"/>
                  <a:pt x="186831" y="2868613"/>
                  <a:pt x="178894" y="2873376"/>
                </a:cubicBezTo>
                <a:cubicBezTo>
                  <a:pt x="177306" y="2874169"/>
                  <a:pt x="174132" y="2875757"/>
                  <a:pt x="169369" y="2878138"/>
                </a:cubicBezTo>
                <a:cubicBezTo>
                  <a:pt x="160637" y="2883694"/>
                  <a:pt x="154288" y="2887663"/>
                  <a:pt x="150319" y="2890044"/>
                </a:cubicBezTo>
                <a:cubicBezTo>
                  <a:pt x="162224" y="2887663"/>
                  <a:pt x="170560" y="2885282"/>
                  <a:pt x="175322" y="2882901"/>
                </a:cubicBezTo>
                <a:cubicBezTo>
                  <a:pt x="180084" y="2879726"/>
                  <a:pt x="185244" y="2880519"/>
                  <a:pt x="190799" y="2885282"/>
                </a:cubicBezTo>
                <a:cubicBezTo>
                  <a:pt x="195563" y="2887663"/>
                  <a:pt x="199134" y="2890044"/>
                  <a:pt x="201515" y="2892426"/>
                </a:cubicBezTo>
                <a:cubicBezTo>
                  <a:pt x="204690" y="2897188"/>
                  <a:pt x="203897" y="2901157"/>
                  <a:pt x="199134" y="2904332"/>
                </a:cubicBezTo>
                <a:cubicBezTo>
                  <a:pt x="195165" y="2905919"/>
                  <a:pt x="189609" y="2906713"/>
                  <a:pt x="182466" y="2906713"/>
                </a:cubicBezTo>
                <a:cubicBezTo>
                  <a:pt x="176909" y="2907507"/>
                  <a:pt x="169369" y="2908301"/>
                  <a:pt x="159844" y="2909094"/>
                </a:cubicBezTo>
                <a:cubicBezTo>
                  <a:pt x="149525" y="2910682"/>
                  <a:pt x="141587" y="2911873"/>
                  <a:pt x="136031" y="2912666"/>
                </a:cubicBezTo>
                <a:cubicBezTo>
                  <a:pt x="136031" y="2912666"/>
                  <a:pt x="136428" y="2913063"/>
                  <a:pt x="137221" y="2913857"/>
                </a:cubicBezTo>
                <a:cubicBezTo>
                  <a:pt x="138809" y="2917032"/>
                  <a:pt x="139206" y="2919016"/>
                  <a:pt x="138413" y="2919810"/>
                </a:cubicBezTo>
                <a:cubicBezTo>
                  <a:pt x="138413" y="2922191"/>
                  <a:pt x="137618" y="2923779"/>
                  <a:pt x="136031" y="2924572"/>
                </a:cubicBezTo>
                <a:cubicBezTo>
                  <a:pt x="140793" y="2922985"/>
                  <a:pt x="145953" y="2921794"/>
                  <a:pt x="151509" y="2921001"/>
                </a:cubicBezTo>
                <a:cubicBezTo>
                  <a:pt x="156272" y="2919413"/>
                  <a:pt x="160637" y="2919810"/>
                  <a:pt x="164606" y="2922191"/>
                </a:cubicBezTo>
                <a:cubicBezTo>
                  <a:pt x="172544" y="2926160"/>
                  <a:pt x="177703" y="2929335"/>
                  <a:pt x="180084" y="2931716"/>
                </a:cubicBezTo>
                <a:cubicBezTo>
                  <a:pt x="182466" y="2937272"/>
                  <a:pt x="179687" y="2940844"/>
                  <a:pt x="171750" y="2942432"/>
                </a:cubicBezTo>
                <a:cubicBezTo>
                  <a:pt x="165400" y="2944019"/>
                  <a:pt x="155478" y="2945607"/>
                  <a:pt x="141985" y="2947194"/>
                </a:cubicBezTo>
                <a:cubicBezTo>
                  <a:pt x="134046" y="2947988"/>
                  <a:pt x="128490" y="2948782"/>
                  <a:pt x="125316" y="2949576"/>
                </a:cubicBezTo>
                <a:cubicBezTo>
                  <a:pt x="122934" y="2953544"/>
                  <a:pt x="120950" y="2957513"/>
                  <a:pt x="119362" y="2961482"/>
                </a:cubicBezTo>
                <a:cubicBezTo>
                  <a:pt x="120156" y="2961482"/>
                  <a:pt x="121347" y="2961482"/>
                  <a:pt x="122934" y="2961482"/>
                </a:cubicBezTo>
                <a:cubicBezTo>
                  <a:pt x="130078" y="2959894"/>
                  <a:pt x="137618" y="2959101"/>
                  <a:pt x="145557" y="2959101"/>
                </a:cubicBezTo>
                <a:cubicBezTo>
                  <a:pt x="155875" y="2958307"/>
                  <a:pt x="170163" y="2955926"/>
                  <a:pt x="188419" y="2951957"/>
                </a:cubicBezTo>
                <a:cubicBezTo>
                  <a:pt x="195563" y="2950369"/>
                  <a:pt x="201515" y="2950766"/>
                  <a:pt x="206278" y="2953147"/>
                </a:cubicBezTo>
                <a:cubicBezTo>
                  <a:pt x="207866" y="2953941"/>
                  <a:pt x="209850" y="2955529"/>
                  <a:pt x="212231" y="2957910"/>
                </a:cubicBezTo>
                <a:cubicBezTo>
                  <a:pt x="219375" y="2962672"/>
                  <a:pt x="223343" y="2965451"/>
                  <a:pt x="224138" y="2966244"/>
                </a:cubicBezTo>
                <a:cubicBezTo>
                  <a:pt x="228900" y="2973388"/>
                  <a:pt x="227313" y="2977754"/>
                  <a:pt x="219375" y="2979341"/>
                </a:cubicBezTo>
                <a:cubicBezTo>
                  <a:pt x="202706" y="2977754"/>
                  <a:pt x="185244" y="2977754"/>
                  <a:pt x="166988" y="2979341"/>
                </a:cubicBezTo>
                <a:cubicBezTo>
                  <a:pt x="197150" y="3003947"/>
                  <a:pt x="228900" y="3021410"/>
                  <a:pt x="262237" y="3031729"/>
                </a:cubicBezTo>
                <a:cubicBezTo>
                  <a:pt x="267000" y="3033316"/>
                  <a:pt x="269381" y="3034507"/>
                  <a:pt x="269381" y="3035301"/>
                </a:cubicBezTo>
                <a:cubicBezTo>
                  <a:pt x="269381" y="3036094"/>
                  <a:pt x="267000" y="3036888"/>
                  <a:pt x="262237" y="3037682"/>
                </a:cubicBezTo>
                <a:cubicBezTo>
                  <a:pt x="237631" y="3042444"/>
                  <a:pt x="217391" y="3045223"/>
                  <a:pt x="201515" y="3046016"/>
                </a:cubicBezTo>
                <a:cubicBezTo>
                  <a:pt x="194372" y="3046016"/>
                  <a:pt x="188022" y="3044032"/>
                  <a:pt x="182466" y="3040063"/>
                </a:cubicBezTo>
                <a:cubicBezTo>
                  <a:pt x="176909" y="3034507"/>
                  <a:pt x="170956" y="3028157"/>
                  <a:pt x="164606" y="3021013"/>
                </a:cubicBezTo>
                <a:cubicBezTo>
                  <a:pt x="164606" y="3044826"/>
                  <a:pt x="163812" y="3065066"/>
                  <a:pt x="162224" y="3081735"/>
                </a:cubicBezTo>
                <a:cubicBezTo>
                  <a:pt x="159844" y="3099197"/>
                  <a:pt x="155478" y="3114676"/>
                  <a:pt x="149129" y="3128169"/>
                </a:cubicBezTo>
                <a:cubicBezTo>
                  <a:pt x="146747" y="3132138"/>
                  <a:pt x="145159" y="3134122"/>
                  <a:pt x="144366" y="3134122"/>
                </a:cubicBezTo>
                <a:cubicBezTo>
                  <a:pt x="142778" y="3134122"/>
                  <a:pt x="141587" y="3132138"/>
                  <a:pt x="140793" y="3128169"/>
                </a:cubicBezTo>
                <a:cubicBezTo>
                  <a:pt x="135237" y="3111501"/>
                  <a:pt x="132460" y="3095229"/>
                  <a:pt x="132460" y="3079354"/>
                </a:cubicBezTo>
                <a:cubicBezTo>
                  <a:pt x="134046" y="3034904"/>
                  <a:pt x="132460" y="3009107"/>
                  <a:pt x="127697" y="3001963"/>
                </a:cubicBezTo>
                <a:cubicBezTo>
                  <a:pt x="126109" y="2997201"/>
                  <a:pt x="128094" y="2994026"/>
                  <a:pt x="133650" y="2992438"/>
                </a:cubicBezTo>
                <a:cubicBezTo>
                  <a:pt x="136825" y="2992438"/>
                  <a:pt x="141587" y="2994026"/>
                  <a:pt x="147937" y="2997201"/>
                </a:cubicBezTo>
                <a:cubicBezTo>
                  <a:pt x="147144" y="2996407"/>
                  <a:pt x="146349" y="2994819"/>
                  <a:pt x="145557" y="2992438"/>
                </a:cubicBezTo>
                <a:cubicBezTo>
                  <a:pt x="143175" y="2990057"/>
                  <a:pt x="140793" y="2986088"/>
                  <a:pt x="138413" y="2980532"/>
                </a:cubicBezTo>
                <a:cubicBezTo>
                  <a:pt x="131269" y="2981326"/>
                  <a:pt x="124919" y="2981722"/>
                  <a:pt x="119362" y="2981722"/>
                </a:cubicBezTo>
                <a:cubicBezTo>
                  <a:pt x="117775" y="2982516"/>
                  <a:pt x="115790" y="2982913"/>
                  <a:pt x="113410" y="2982913"/>
                </a:cubicBezTo>
                <a:cubicBezTo>
                  <a:pt x="110234" y="2983707"/>
                  <a:pt x="107854" y="2984104"/>
                  <a:pt x="106266" y="2984104"/>
                </a:cubicBezTo>
                <a:cubicBezTo>
                  <a:pt x="105472" y="2986485"/>
                  <a:pt x="103090" y="2990057"/>
                  <a:pt x="99122" y="2994819"/>
                </a:cubicBezTo>
                <a:cubicBezTo>
                  <a:pt x="96741" y="2997201"/>
                  <a:pt x="95153" y="2998788"/>
                  <a:pt x="94359" y="2999582"/>
                </a:cubicBezTo>
                <a:cubicBezTo>
                  <a:pt x="93566" y="3000376"/>
                  <a:pt x="92375" y="3001566"/>
                  <a:pt x="90787" y="3003154"/>
                </a:cubicBezTo>
                <a:cubicBezTo>
                  <a:pt x="97931" y="3006329"/>
                  <a:pt x="104678" y="3009901"/>
                  <a:pt x="111028" y="3013869"/>
                </a:cubicBezTo>
                <a:cubicBezTo>
                  <a:pt x="116585" y="3017044"/>
                  <a:pt x="118172" y="3021013"/>
                  <a:pt x="115790" y="3025776"/>
                </a:cubicBezTo>
                <a:cubicBezTo>
                  <a:pt x="113410" y="3035301"/>
                  <a:pt x="111822" y="3042047"/>
                  <a:pt x="111028" y="3046016"/>
                </a:cubicBezTo>
                <a:cubicBezTo>
                  <a:pt x="108647" y="3061097"/>
                  <a:pt x="102694" y="3074194"/>
                  <a:pt x="93169" y="3085307"/>
                </a:cubicBezTo>
                <a:cubicBezTo>
                  <a:pt x="81263" y="3100388"/>
                  <a:pt x="63403" y="3110707"/>
                  <a:pt x="39591" y="3116263"/>
                </a:cubicBezTo>
                <a:cubicBezTo>
                  <a:pt x="36416" y="3117057"/>
                  <a:pt x="34431" y="3117057"/>
                  <a:pt x="33637" y="3116263"/>
                </a:cubicBezTo>
                <a:cubicBezTo>
                  <a:pt x="33637" y="3115469"/>
                  <a:pt x="35225" y="3114279"/>
                  <a:pt x="38399" y="3112691"/>
                </a:cubicBezTo>
                <a:cubicBezTo>
                  <a:pt x="66975" y="3091260"/>
                  <a:pt x="81660" y="3065463"/>
                  <a:pt x="82453" y="3035301"/>
                </a:cubicBezTo>
                <a:cubicBezTo>
                  <a:pt x="82453" y="3034507"/>
                  <a:pt x="82453" y="3032522"/>
                  <a:pt x="82453" y="3029347"/>
                </a:cubicBezTo>
                <a:cubicBezTo>
                  <a:pt x="83247" y="3022204"/>
                  <a:pt x="82851" y="3017044"/>
                  <a:pt x="81263" y="3013869"/>
                </a:cubicBezTo>
                <a:cubicBezTo>
                  <a:pt x="56656" y="3036888"/>
                  <a:pt x="32844" y="3050779"/>
                  <a:pt x="9825" y="3055541"/>
                </a:cubicBezTo>
                <a:cubicBezTo>
                  <a:pt x="5062" y="3056335"/>
                  <a:pt x="2681" y="3056335"/>
                  <a:pt x="2681" y="3055541"/>
                </a:cubicBezTo>
                <a:cubicBezTo>
                  <a:pt x="1887" y="3055541"/>
                  <a:pt x="3475" y="3053954"/>
                  <a:pt x="7444" y="3050779"/>
                </a:cubicBezTo>
                <a:cubicBezTo>
                  <a:pt x="31256" y="3033316"/>
                  <a:pt x="52291" y="3012679"/>
                  <a:pt x="70547" y="2988866"/>
                </a:cubicBezTo>
                <a:cubicBezTo>
                  <a:pt x="68166" y="2988866"/>
                  <a:pt x="63800" y="2989263"/>
                  <a:pt x="57450" y="2990057"/>
                </a:cubicBezTo>
                <a:cubicBezTo>
                  <a:pt x="51893" y="2990851"/>
                  <a:pt x="47528" y="2991644"/>
                  <a:pt x="44352" y="2992438"/>
                </a:cubicBezTo>
                <a:cubicBezTo>
                  <a:pt x="40384" y="2994026"/>
                  <a:pt x="37209" y="2993629"/>
                  <a:pt x="34828" y="2991247"/>
                </a:cubicBezTo>
                <a:cubicBezTo>
                  <a:pt x="33240" y="2989660"/>
                  <a:pt x="31256" y="2988073"/>
                  <a:pt x="28875" y="2986485"/>
                </a:cubicBezTo>
                <a:cubicBezTo>
                  <a:pt x="25700" y="2983310"/>
                  <a:pt x="23319" y="2980929"/>
                  <a:pt x="21731" y="2979341"/>
                </a:cubicBezTo>
                <a:cubicBezTo>
                  <a:pt x="19350" y="2976166"/>
                  <a:pt x="18556" y="2974182"/>
                  <a:pt x="19350" y="2973388"/>
                </a:cubicBezTo>
                <a:cubicBezTo>
                  <a:pt x="19350" y="2971801"/>
                  <a:pt x="20938" y="2971007"/>
                  <a:pt x="24112" y="2971007"/>
                </a:cubicBezTo>
                <a:cubicBezTo>
                  <a:pt x="29669" y="2971007"/>
                  <a:pt x="39194" y="2970213"/>
                  <a:pt x="52687" y="2968626"/>
                </a:cubicBezTo>
                <a:cubicBezTo>
                  <a:pt x="59831" y="2967832"/>
                  <a:pt x="65387" y="2967435"/>
                  <a:pt x="69356" y="2967435"/>
                </a:cubicBezTo>
                <a:cubicBezTo>
                  <a:pt x="70944" y="2966641"/>
                  <a:pt x="73722" y="2966244"/>
                  <a:pt x="77691" y="2966244"/>
                </a:cubicBezTo>
                <a:cubicBezTo>
                  <a:pt x="80866" y="2965451"/>
                  <a:pt x="83247" y="2965054"/>
                  <a:pt x="84835" y="2965054"/>
                </a:cubicBezTo>
                <a:cubicBezTo>
                  <a:pt x="87215" y="2961085"/>
                  <a:pt x="89597" y="2956719"/>
                  <a:pt x="91978" y="2951957"/>
                </a:cubicBezTo>
                <a:cubicBezTo>
                  <a:pt x="90390" y="2951957"/>
                  <a:pt x="87612" y="2952354"/>
                  <a:pt x="83644" y="2953147"/>
                </a:cubicBezTo>
                <a:cubicBezTo>
                  <a:pt x="80469" y="2953147"/>
                  <a:pt x="78484" y="2953147"/>
                  <a:pt x="77691" y="2953147"/>
                </a:cubicBezTo>
                <a:cubicBezTo>
                  <a:pt x="74515" y="2953147"/>
                  <a:pt x="71738" y="2952354"/>
                  <a:pt x="69356" y="2950766"/>
                </a:cubicBezTo>
                <a:cubicBezTo>
                  <a:pt x="67769" y="2949179"/>
                  <a:pt x="65784" y="2947194"/>
                  <a:pt x="63403" y="2944813"/>
                </a:cubicBezTo>
                <a:cubicBezTo>
                  <a:pt x="60228" y="2941638"/>
                  <a:pt x="57848" y="2939654"/>
                  <a:pt x="56259" y="2938860"/>
                </a:cubicBezTo>
                <a:cubicBezTo>
                  <a:pt x="54671" y="2937272"/>
                  <a:pt x="54275" y="2936082"/>
                  <a:pt x="55068" y="2935288"/>
                </a:cubicBezTo>
                <a:cubicBezTo>
                  <a:pt x="55068" y="2934494"/>
                  <a:pt x="56259" y="2934097"/>
                  <a:pt x="58640" y="2934097"/>
                </a:cubicBezTo>
                <a:cubicBezTo>
                  <a:pt x="59434" y="2934097"/>
                  <a:pt x="60625" y="2934097"/>
                  <a:pt x="62212" y="2934097"/>
                </a:cubicBezTo>
                <a:cubicBezTo>
                  <a:pt x="73325" y="2933304"/>
                  <a:pt x="86025" y="2931716"/>
                  <a:pt x="100313" y="2929335"/>
                </a:cubicBezTo>
                <a:cubicBezTo>
                  <a:pt x="101106" y="2924572"/>
                  <a:pt x="101503" y="2920604"/>
                  <a:pt x="101503" y="2917429"/>
                </a:cubicBezTo>
                <a:cubicBezTo>
                  <a:pt x="90390" y="2918222"/>
                  <a:pt x="80072" y="2919810"/>
                  <a:pt x="70547" y="2922191"/>
                </a:cubicBezTo>
                <a:cubicBezTo>
                  <a:pt x="64991" y="2922191"/>
                  <a:pt x="61816" y="2921398"/>
                  <a:pt x="61022" y="2919810"/>
                </a:cubicBezTo>
                <a:cubicBezTo>
                  <a:pt x="57053" y="2916635"/>
                  <a:pt x="52687" y="2912666"/>
                  <a:pt x="47925" y="2907904"/>
                </a:cubicBezTo>
                <a:cubicBezTo>
                  <a:pt x="44750" y="2903935"/>
                  <a:pt x="45543" y="2901554"/>
                  <a:pt x="50306" y="2900760"/>
                </a:cubicBezTo>
                <a:cubicBezTo>
                  <a:pt x="61419" y="2900760"/>
                  <a:pt x="73722" y="2899966"/>
                  <a:pt x="87215" y="2898379"/>
                </a:cubicBezTo>
                <a:cubicBezTo>
                  <a:pt x="88803" y="2898379"/>
                  <a:pt x="90390" y="2898379"/>
                  <a:pt x="91978" y="2898379"/>
                </a:cubicBezTo>
                <a:cubicBezTo>
                  <a:pt x="86422" y="2892823"/>
                  <a:pt x="77294" y="2882107"/>
                  <a:pt x="64594" y="2866232"/>
                </a:cubicBezTo>
                <a:cubicBezTo>
                  <a:pt x="63006" y="2864644"/>
                  <a:pt x="62609" y="2863454"/>
                  <a:pt x="63403" y="2862660"/>
                </a:cubicBezTo>
                <a:cubicBezTo>
                  <a:pt x="64197" y="2861866"/>
                  <a:pt x="66181" y="2861469"/>
                  <a:pt x="69356" y="2861469"/>
                </a:cubicBezTo>
                <a:cubicBezTo>
                  <a:pt x="78087" y="2860676"/>
                  <a:pt x="87215" y="2861469"/>
                  <a:pt x="96741" y="2863851"/>
                </a:cubicBezTo>
                <a:cubicBezTo>
                  <a:pt x="106266" y="2865438"/>
                  <a:pt x="111028" y="2870994"/>
                  <a:pt x="111028" y="2880519"/>
                </a:cubicBezTo>
                <a:cubicBezTo>
                  <a:pt x="111822" y="2884488"/>
                  <a:pt x="110234" y="2889647"/>
                  <a:pt x="106266" y="2895997"/>
                </a:cubicBezTo>
                <a:cubicBezTo>
                  <a:pt x="108647" y="2895204"/>
                  <a:pt x="112615" y="2894807"/>
                  <a:pt x="118172" y="2894807"/>
                </a:cubicBezTo>
                <a:cubicBezTo>
                  <a:pt x="122934" y="2894013"/>
                  <a:pt x="126506" y="2893616"/>
                  <a:pt x="128887" y="2893616"/>
                </a:cubicBezTo>
                <a:cubicBezTo>
                  <a:pt x="140000" y="2873773"/>
                  <a:pt x="145159" y="2860279"/>
                  <a:pt x="144366" y="2853135"/>
                </a:cubicBezTo>
                <a:cubicBezTo>
                  <a:pt x="145953" y="2848372"/>
                  <a:pt x="149525" y="2846388"/>
                  <a:pt x="155081" y="2847182"/>
                </a:cubicBezTo>
                <a:close/>
                <a:moveTo>
                  <a:pt x="474170" y="2593579"/>
                </a:moveTo>
                <a:cubicBezTo>
                  <a:pt x="474170" y="2593579"/>
                  <a:pt x="473376" y="2593976"/>
                  <a:pt x="471789" y="2594769"/>
                </a:cubicBezTo>
                <a:cubicBezTo>
                  <a:pt x="462264" y="2599532"/>
                  <a:pt x="448770" y="2601913"/>
                  <a:pt x="431307" y="2601913"/>
                </a:cubicBezTo>
                <a:cubicBezTo>
                  <a:pt x="426545" y="2602707"/>
                  <a:pt x="422576" y="2602707"/>
                  <a:pt x="419402" y="2601913"/>
                </a:cubicBezTo>
                <a:cubicBezTo>
                  <a:pt x="419402" y="2605088"/>
                  <a:pt x="419402" y="2608660"/>
                  <a:pt x="419402" y="2612629"/>
                </a:cubicBezTo>
                <a:cubicBezTo>
                  <a:pt x="432895" y="2611041"/>
                  <a:pt x="445595" y="2609057"/>
                  <a:pt x="457502" y="2606676"/>
                </a:cubicBezTo>
                <a:cubicBezTo>
                  <a:pt x="465439" y="2606676"/>
                  <a:pt x="470599" y="2607469"/>
                  <a:pt x="472980" y="2609057"/>
                </a:cubicBezTo>
                <a:cubicBezTo>
                  <a:pt x="473773" y="2609057"/>
                  <a:pt x="474170" y="2609454"/>
                  <a:pt x="474170" y="2610247"/>
                </a:cubicBezTo>
                <a:cubicBezTo>
                  <a:pt x="474170" y="2603897"/>
                  <a:pt x="474170" y="2598341"/>
                  <a:pt x="474170" y="2593579"/>
                </a:cubicBezTo>
                <a:close/>
                <a:moveTo>
                  <a:pt x="7973912" y="2591197"/>
                </a:moveTo>
                <a:cubicBezTo>
                  <a:pt x="7975500" y="2590404"/>
                  <a:pt x="7978278" y="2590404"/>
                  <a:pt x="7982246" y="2591197"/>
                </a:cubicBezTo>
                <a:cubicBezTo>
                  <a:pt x="8016378" y="2599135"/>
                  <a:pt x="8034238" y="2609454"/>
                  <a:pt x="8035824" y="2622154"/>
                </a:cubicBezTo>
                <a:cubicBezTo>
                  <a:pt x="8035031" y="2630885"/>
                  <a:pt x="8029475" y="2635648"/>
                  <a:pt x="8019156" y="2636441"/>
                </a:cubicBezTo>
                <a:cubicBezTo>
                  <a:pt x="8012012" y="2637235"/>
                  <a:pt x="8006853" y="2634060"/>
                  <a:pt x="8003678" y="2626916"/>
                </a:cubicBezTo>
                <a:cubicBezTo>
                  <a:pt x="7998916" y="2618185"/>
                  <a:pt x="7989788" y="2608263"/>
                  <a:pt x="7976294" y="2597151"/>
                </a:cubicBezTo>
                <a:cubicBezTo>
                  <a:pt x="7973912" y="2594769"/>
                  <a:pt x="7973118" y="2592785"/>
                  <a:pt x="7973912" y="2591197"/>
                </a:cubicBezTo>
                <a:close/>
                <a:moveTo>
                  <a:pt x="6449912" y="2591197"/>
                </a:moveTo>
                <a:cubicBezTo>
                  <a:pt x="6451500" y="2590404"/>
                  <a:pt x="6454278" y="2590404"/>
                  <a:pt x="6458247" y="2591197"/>
                </a:cubicBezTo>
                <a:cubicBezTo>
                  <a:pt x="6492378" y="2599135"/>
                  <a:pt x="6510238" y="2609454"/>
                  <a:pt x="6511825" y="2622154"/>
                </a:cubicBezTo>
                <a:cubicBezTo>
                  <a:pt x="6511031" y="2630885"/>
                  <a:pt x="6505475" y="2635648"/>
                  <a:pt x="6495156" y="2636441"/>
                </a:cubicBezTo>
                <a:cubicBezTo>
                  <a:pt x="6488012" y="2637235"/>
                  <a:pt x="6482853" y="2634060"/>
                  <a:pt x="6479678" y="2626916"/>
                </a:cubicBezTo>
                <a:cubicBezTo>
                  <a:pt x="6474916" y="2618185"/>
                  <a:pt x="6465788" y="2608263"/>
                  <a:pt x="6452294" y="2597151"/>
                </a:cubicBezTo>
                <a:cubicBezTo>
                  <a:pt x="6449912" y="2594769"/>
                  <a:pt x="6449119" y="2592785"/>
                  <a:pt x="6449912" y="2591197"/>
                </a:cubicBezTo>
                <a:close/>
                <a:moveTo>
                  <a:pt x="4916387" y="2591197"/>
                </a:moveTo>
                <a:cubicBezTo>
                  <a:pt x="4917975" y="2590404"/>
                  <a:pt x="4920753" y="2590404"/>
                  <a:pt x="4924722" y="2591197"/>
                </a:cubicBezTo>
                <a:cubicBezTo>
                  <a:pt x="4958853" y="2599135"/>
                  <a:pt x="4976713" y="2609454"/>
                  <a:pt x="4978300" y="2622154"/>
                </a:cubicBezTo>
                <a:cubicBezTo>
                  <a:pt x="4977506" y="2630885"/>
                  <a:pt x="4971950" y="2635648"/>
                  <a:pt x="4961631" y="2636441"/>
                </a:cubicBezTo>
                <a:cubicBezTo>
                  <a:pt x="4954487" y="2637235"/>
                  <a:pt x="4949328" y="2634060"/>
                  <a:pt x="4946153" y="2626916"/>
                </a:cubicBezTo>
                <a:cubicBezTo>
                  <a:pt x="4941391" y="2618185"/>
                  <a:pt x="4932263" y="2608263"/>
                  <a:pt x="4918769" y="2597151"/>
                </a:cubicBezTo>
                <a:cubicBezTo>
                  <a:pt x="4916387" y="2594769"/>
                  <a:pt x="4915594" y="2592785"/>
                  <a:pt x="4916387" y="2591197"/>
                </a:cubicBezTo>
                <a:close/>
                <a:moveTo>
                  <a:pt x="3382863" y="2591197"/>
                </a:moveTo>
                <a:cubicBezTo>
                  <a:pt x="3384450" y="2590404"/>
                  <a:pt x="3387228" y="2590404"/>
                  <a:pt x="3391197" y="2591197"/>
                </a:cubicBezTo>
                <a:cubicBezTo>
                  <a:pt x="3425328" y="2599135"/>
                  <a:pt x="3443187" y="2609454"/>
                  <a:pt x="3444775" y="2622154"/>
                </a:cubicBezTo>
                <a:cubicBezTo>
                  <a:pt x="3443981" y="2630885"/>
                  <a:pt x="3438425" y="2635648"/>
                  <a:pt x="3428106" y="2636441"/>
                </a:cubicBezTo>
                <a:cubicBezTo>
                  <a:pt x="3420963" y="2637235"/>
                  <a:pt x="3415803" y="2634060"/>
                  <a:pt x="3412628" y="2626916"/>
                </a:cubicBezTo>
                <a:cubicBezTo>
                  <a:pt x="3407866" y="2618185"/>
                  <a:pt x="3398737" y="2608263"/>
                  <a:pt x="3385244" y="2597151"/>
                </a:cubicBezTo>
                <a:cubicBezTo>
                  <a:pt x="3382863" y="2594769"/>
                  <a:pt x="3382069" y="2592785"/>
                  <a:pt x="3382863" y="2591197"/>
                </a:cubicBezTo>
                <a:close/>
                <a:moveTo>
                  <a:pt x="1582642" y="2573338"/>
                </a:moveTo>
                <a:cubicBezTo>
                  <a:pt x="1606456" y="2572544"/>
                  <a:pt x="1618759" y="2580482"/>
                  <a:pt x="1619552" y="2597151"/>
                </a:cubicBezTo>
                <a:cubicBezTo>
                  <a:pt x="1618759" y="2609851"/>
                  <a:pt x="1600105" y="2622154"/>
                  <a:pt x="1563593" y="2634060"/>
                </a:cubicBezTo>
                <a:cubicBezTo>
                  <a:pt x="1558036" y="2634854"/>
                  <a:pt x="1554464" y="2634060"/>
                  <a:pt x="1552877" y="2631679"/>
                </a:cubicBezTo>
                <a:cubicBezTo>
                  <a:pt x="1551289" y="2629297"/>
                  <a:pt x="1552480" y="2626519"/>
                  <a:pt x="1556449" y="2623344"/>
                </a:cubicBezTo>
                <a:cubicBezTo>
                  <a:pt x="1566767" y="2616201"/>
                  <a:pt x="1573117" y="2611041"/>
                  <a:pt x="1575499" y="2607866"/>
                </a:cubicBezTo>
                <a:cubicBezTo>
                  <a:pt x="1577086" y="2606279"/>
                  <a:pt x="1577483" y="2605088"/>
                  <a:pt x="1576689" y="2604294"/>
                </a:cubicBezTo>
                <a:cubicBezTo>
                  <a:pt x="1575896" y="2603501"/>
                  <a:pt x="1574308" y="2602707"/>
                  <a:pt x="1571927" y="2601913"/>
                </a:cubicBezTo>
                <a:cubicBezTo>
                  <a:pt x="1561608" y="2600326"/>
                  <a:pt x="1556449" y="2595563"/>
                  <a:pt x="1556449" y="2587626"/>
                </a:cubicBezTo>
                <a:cubicBezTo>
                  <a:pt x="1557242" y="2578101"/>
                  <a:pt x="1565973" y="2573338"/>
                  <a:pt x="1582642" y="2573338"/>
                </a:cubicBezTo>
                <a:close/>
                <a:moveTo>
                  <a:pt x="474170" y="2565004"/>
                </a:moveTo>
                <a:cubicBezTo>
                  <a:pt x="474170" y="2565797"/>
                  <a:pt x="473773" y="2566194"/>
                  <a:pt x="472980" y="2566194"/>
                </a:cubicBezTo>
                <a:cubicBezTo>
                  <a:pt x="453929" y="2570957"/>
                  <a:pt x="436070" y="2573338"/>
                  <a:pt x="419402" y="2573338"/>
                </a:cubicBezTo>
                <a:cubicBezTo>
                  <a:pt x="419402" y="2575719"/>
                  <a:pt x="419402" y="2578498"/>
                  <a:pt x="419402" y="2581672"/>
                </a:cubicBezTo>
                <a:cubicBezTo>
                  <a:pt x="420195" y="2581672"/>
                  <a:pt x="420989" y="2581672"/>
                  <a:pt x="421783" y="2581672"/>
                </a:cubicBezTo>
                <a:cubicBezTo>
                  <a:pt x="435277" y="2580085"/>
                  <a:pt x="444802" y="2578498"/>
                  <a:pt x="450357" y="2576910"/>
                </a:cubicBezTo>
                <a:cubicBezTo>
                  <a:pt x="457502" y="2574529"/>
                  <a:pt x="461867" y="2574132"/>
                  <a:pt x="463454" y="2575719"/>
                </a:cubicBezTo>
                <a:cubicBezTo>
                  <a:pt x="464248" y="2575719"/>
                  <a:pt x="465042" y="2576116"/>
                  <a:pt x="465836" y="2576910"/>
                </a:cubicBezTo>
                <a:cubicBezTo>
                  <a:pt x="469011" y="2579291"/>
                  <a:pt x="471789" y="2582069"/>
                  <a:pt x="474170" y="2585244"/>
                </a:cubicBezTo>
                <a:close/>
                <a:moveTo>
                  <a:pt x="171751" y="2556669"/>
                </a:moveTo>
                <a:cubicBezTo>
                  <a:pt x="164608" y="2556669"/>
                  <a:pt x="158654" y="2557463"/>
                  <a:pt x="153893" y="2559051"/>
                </a:cubicBezTo>
                <a:lnTo>
                  <a:pt x="147939" y="2566194"/>
                </a:lnTo>
                <a:cubicBezTo>
                  <a:pt x="145558" y="2569369"/>
                  <a:pt x="145558" y="2570957"/>
                  <a:pt x="147939" y="2570957"/>
                </a:cubicBezTo>
                <a:cubicBezTo>
                  <a:pt x="152702" y="2571751"/>
                  <a:pt x="158259" y="2572941"/>
                  <a:pt x="164608" y="2574529"/>
                </a:cubicBezTo>
                <a:cubicBezTo>
                  <a:pt x="166195" y="2572941"/>
                  <a:pt x="166990" y="2571751"/>
                  <a:pt x="166990" y="2570957"/>
                </a:cubicBezTo>
                <a:cubicBezTo>
                  <a:pt x="169370" y="2566988"/>
                  <a:pt x="171356" y="2562226"/>
                  <a:pt x="172942" y="2556669"/>
                </a:cubicBezTo>
                <a:cubicBezTo>
                  <a:pt x="172942" y="2556669"/>
                  <a:pt x="172546" y="2556669"/>
                  <a:pt x="171751" y="2556669"/>
                </a:cubicBezTo>
                <a:close/>
                <a:moveTo>
                  <a:pt x="3211413" y="2553097"/>
                </a:moveTo>
                <a:cubicBezTo>
                  <a:pt x="3198712" y="2555479"/>
                  <a:pt x="3184822" y="2557066"/>
                  <a:pt x="3169741" y="2557860"/>
                </a:cubicBezTo>
                <a:cubicBezTo>
                  <a:pt x="3167359" y="2558654"/>
                  <a:pt x="3164581" y="2558257"/>
                  <a:pt x="3161406" y="2556669"/>
                </a:cubicBezTo>
                <a:cubicBezTo>
                  <a:pt x="3163788" y="2558257"/>
                  <a:pt x="3163390" y="2558257"/>
                  <a:pt x="3160216" y="2556669"/>
                </a:cubicBezTo>
                <a:cubicBezTo>
                  <a:pt x="3160216" y="2561432"/>
                  <a:pt x="3160216" y="2566591"/>
                  <a:pt x="3160216" y="2572147"/>
                </a:cubicBezTo>
                <a:cubicBezTo>
                  <a:pt x="3172122" y="2570560"/>
                  <a:pt x="3183631" y="2568179"/>
                  <a:pt x="3194744" y="2565004"/>
                </a:cubicBezTo>
                <a:cubicBezTo>
                  <a:pt x="3201094" y="2564210"/>
                  <a:pt x="3205459" y="2564607"/>
                  <a:pt x="3207841" y="2566194"/>
                </a:cubicBezTo>
                <a:cubicBezTo>
                  <a:pt x="3211809" y="2568576"/>
                  <a:pt x="3214191" y="2570957"/>
                  <a:pt x="3214984" y="2573338"/>
                </a:cubicBezTo>
                <a:cubicBezTo>
                  <a:pt x="3214984" y="2566194"/>
                  <a:pt x="3214984" y="2559448"/>
                  <a:pt x="3214984" y="2553097"/>
                </a:cubicBezTo>
                <a:cubicBezTo>
                  <a:pt x="3214191" y="2553097"/>
                  <a:pt x="3213000" y="2553097"/>
                  <a:pt x="3211413" y="2553097"/>
                </a:cubicBezTo>
                <a:close/>
                <a:moveTo>
                  <a:pt x="6882109" y="2541191"/>
                </a:moveTo>
                <a:cubicBezTo>
                  <a:pt x="6876553" y="2541985"/>
                  <a:pt x="6870600" y="2543176"/>
                  <a:pt x="6864250" y="2544763"/>
                </a:cubicBezTo>
                <a:cubicBezTo>
                  <a:pt x="6863456" y="2544763"/>
                  <a:pt x="6862266" y="2544763"/>
                  <a:pt x="6860678" y="2544763"/>
                </a:cubicBezTo>
                <a:lnTo>
                  <a:pt x="6860678" y="2575719"/>
                </a:lnTo>
                <a:cubicBezTo>
                  <a:pt x="6871790" y="2566194"/>
                  <a:pt x="6878934" y="2554685"/>
                  <a:pt x="6882109" y="2541191"/>
                </a:cubicBezTo>
                <a:close/>
                <a:moveTo>
                  <a:pt x="472682" y="2539405"/>
                </a:moveTo>
                <a:cubicBezTo>
                  <a:pt x="471690" y="2538612"/>
                  <a:pt x="470201" y="2538810"/>
                  <a:pt x="468217" y="2540001"/>
                </a:cubicBezTo>
                <a:cubicBezTo>
                  <a:pt x="453136" y="2542382"/>
                  <a:pt x="437261" y="2545557"/>
                  <a:pt x="420592" y="2549526"/>
                </a:cubicBezTo>
                <a:cubicBezTo>
                  <a:pt x="420592" y="2551907"/>
                  <a:pt x="420195" y="2554288"/>
                  <a:pt x="419402" y="2556669"/>
                </a:cubicBezTo>
                <a:cubicBezTo>
                  <a:pt x="428926" y="2555876"/>
                  <a:pt x="438451" y="2553097"/>
                  <a:pt x="447977" y="2548335"/>
                </a:cubicBezTo>
                <a:cubicBezTo>
                  <a:pt x="455914" y="2546747"/>
                  <a:pt x="461867" y="2546747"/>
                  <a:pt x="465836" y="2548335"/>
                </a:cubicBezTo>
                <a:cubicBezTo>
                  <a:pt x="469011" y="2549923"/>
                  <a:pt x="471789" y="2551907"/>
                  <a:pt x="474170" y="2554288"/>
                </a:cubicBezTo>
                <a:cubicBezTo>
                  <a:pt x="474170" y="2551113"/>
                  <a:pt x="474170" y="2547938"/>
                  <a:pt x="474170" y="2544763"/>
                </a:cubicBezTo>
                <a:cubicBezTo>
                  <a:pt x="474170" y="2541985"/>
                  <a:pt x="473674" y="2540199"/>
                  <a:pt x="472682" y="2539405"/>
                </a:cubicBezTo>
                <a:close/>
                <a:moveTo>
                  <a:pt x="8726387" y="2532857"/>
                </a:moveTo>
                <a:cubicBezTo>
                  <a:pt x="8716862" y="2537619"/>
                  <a:pt x="8704162" y="2540794"/>
                  <a:pt x="8688287" y="2542382"/>
                </a:cubicBezTo>
                <a:cubicBezTo>
                  <a:pt x="8683525" y="2542382"/>
                  <a:pt x="8678366" y="2541191"/>
                  <a:pt x="8672809" y="2538810"/>
                </a:cubicBezTo>
                <a:cubicBezTo>
                  <a:pt x="8672809" y="2544366"/>
                  <a:pt x="8672809" y="2550716"/>
                  <a:pt x="8672809" y="2557860"/>
                </a:cubicBezTo>
                <a:cubicBezTo>
                  <a:pt x="8677572" y="2557066"/>
                  <a:pt x="8684319" y="2555479"/>
                  <a:pt x="8693050" y="2553097"/>
                </a:cubicBezTo>
                <a:cubicBezTo>
                  <a:pt x="8700193" y="2551510"/>
                  <a:pt x="8704956" y="2550716"/>
                  <a:pt x="8707337" y="2550716"/>
                </a:cubicBezTo>
                <a:cubicBezTo>
                  <a:pt x="8709718" y="2549129"/>
                  <a:pt x="8712894" y="2549526"/>
                  <a:pt x="8716862" y="2551907"/>
                </a:cubicBezTo>
                <a:cubicBezTo>
                  <a:pt x="8719243" y="2553494"/>
                  <a:pt x="8723212" y="2557066"/>
                  <a:pt x="8728768" y="2562622"/>
                </a:cubicBezTo>
                <a:cubicBezTo>
                  <a:pt x="8728768" y="2559448"/>
                  <a:pt x="8728372" y="2554288"/>
                  <a:pt x="8727578" y="2547144"/>
                </a:cubicBezTo>
                <a:cubicBezTo>
                  <a:pt x="8727578" y="2540794"/>
                  <a:pt x="8727181" y="2536032"/>
                  <a:pt x="8726387" y="2532857"/>
                </a:cubicBezTo>
                <a:close/>
                <a:moveTo>
                  <a:pt x="7202387" y="2532857"/>
                </a:moveTo>
                <a:cubicBezTo>
                  <a:pt x="7192862" y="2537619"/>
                  <a:pt x="7180162" y="2540794"/>
                  <a:pt x="7164287" y="2542382"/>
                </a:cubicBezTo>
                <a:cubicBezTo>
                  <a:pt x="7159524" y="2542382"/>
                  <a:pt x="7154366" y="2541191"/>
                  <a:pt x="7148809" y="2538810"/>
                </a:cubicBezTo>
                <a:cubicBezTo>
                  <a:pt x="7148809" y="2544366"/>
                  <a:pt x="7148809" y="2550716"/>
                  <a:pt x="7148809" y="2557860"/>
                </a:cubicBezTo>
                <a:cubicBezTo>
                  <a:pt x="7153572" y="2557066"/>
                  <a:pt x="7160319" y="2555479"/>
                  <a:pt x="7169050" y="2553097"/>
                </a:cubicBezTo>
                <a:cubicBezTo>
                  <a:pt x="7176194" y="2551510"/>
                  <a:pt x="7180956" y="2550716"/>
                  <a:pt x="7183337" y="2550716"/>
                </a:cubicBezTo>
                <a:cubicBezTo>
                  <a:pt x="7185718" y="2549129"/>
                  <a:pt x="7188894" y="2549526"/>
                  <a:pt x="7192862" y="2551907"/>
                </a:cubicBezTo>
                <a:cubicBezTo>
                  <a:pt x="7195244" y="2553494"/>
                  <a:pt x="7199212" y="2557066"/>
                  <a:pt x="7204768" y="2562622"/>
                </a:cubicBezTo>
                <a:cubicBezTo>
                  <a:pt x="7204768" y="2559448"/>
                  <a:pt x="7204372" y="2554288"/>
                  <a:pt x="7203578" y="2547144"/>
                </a:cubicBezTo>
                <a:cubicBezTo>
                  <a:pt x="7203578" y="2540794"/>
                  <a:pt x="7203182" y="2536032"/>
                  <a:pt x="7202387" y="2532857"/>
                </a:cubicBezTo>
                <a:close/>
                <a:moveTo>
                  <a:pt x="5668862" y="2532857"/>
                </a:moveTo>
                <a:cubicBezTo>
                  <a:pt x="5659337" y="2537619"/>
                  <a:pt x="5646638" y="2540794"/>
                  <a:pt x="5630762" y="2542382"/>
                </a:cubicBezTo>
                <a:cubicBezTo>
                  <a:pt x="5626000" y="2542382"/>
                  <a:pt x="5620841" y="2541191"/>
                  <a:pt x="5615284" y="2538810"/>
                </a:cubicBezTo>
                <a:cubicBezTo>
                  <a:pt x="5615284" y="2544366"/>
                  <a:pt x="5615284" y="2550716"/>
                  <a:pt x="5615284" y="2557860"/>
                </a:cubicBezTo>
                <a:cubicBezTo>
                  <a:pt x="5620047" y="2557066"/>
                  <a:pt x="5626794" y="2555479"/>
                  <a:pt x="5635525" y="2553097"/>
                </a:cubicBezTo>
                <a:cubicBezTo>
                  <a:pt x="5642669" y="2551510"/>
                  <a:pt x="5647431" y="2550716"/>
                  <a:pt x="5649812" y="2550716"/>
                </a:cubicBezTo>
                <a:cubicBezTo>
                  <a:pt x="5652194" y="2549129"/>
                  <a:pt x="5655369" y="2549526"/>
                  <a:pt x="5659337" y="2551907"/>
                </a:cubicBezTo>
                <a:cubicBezTo>
                  <a:pt x="5661719" y="2553494"/>
                  <a:pt x="5665688" y="2557066"/>
                  <a:pt x="5671244" y="2562622"/>
                </a:cubicBezTo>
                <a:cubicBezTo>
                  <a:pt x="5671244" y="2559448"/>
                  <a:pt x="5670847" y="2554288"/>
                  <a:pt x="5670053" y="2547144"/>
                </a:cubicBezTo>
                <a:cubicBezTo>
                  <a:pt x="5670053" y="2540794"/>
                  <a:pt x="5669657" y="2536032"/>
                  <a:pt x="5668862" y="2532857"/>
                </a:cubicBezTo>
                <a:close/>
                <a:moveTo>
                  <a:pt x="4144863" y="2532857"/>
                </a:moveTo>
                <a:cubicBezTo>
                  <a:pt x="4135338" y="2537619"/>
                  <a:pt x="4122638" y="2540794"/>
                  <a:pt x="4106763" y="2542382"/>
                </a:cubicBezTo>
                <a:cubicBezTo>
                  <a:pt x="4102000" y="2542382"/>
                  <a:pt x="4096841" y="2541191"/>
                  <a:pt x="4091285" y="2538810"/>
                </a:cubicBezTo>
                <a:cubicBezTo>
                  <a:pt x="4091285" y="2544366"/>
                  <a:pt x="4091285" y="2550716"/>
                  <a:pt x="4091285" y="2557860"/>
                </a:cubicBezTo>
                <a:cubicBezTo>
                  <a:pt x="4096047" y="2557066"/>
                  <a:pt x="4102794" y="2555479"/>
                  <a:pt x="4111525" y="2553097"/>
                </a:cubicBezTo>
                <a:cubicBezTo>
                  <a:pt x="4118669" y="2551510"/>
                  <a:pt x="4123431" y="2550716"/>
                  <a:pt x="4125813" y="2550716"/>
                </a:cubicBezTo>
                <a:cubicBezTo>
                  <a:pt x="4128194" y="2549129"/>
                  <a:pt x="4131369" y="2549526"/>
                  <a:pt x="4135338" y="2551907"/>
                </a:cubicBezTo>
                <a:cubicBezTo>
                  <a:pt x="4137719" y="2553494"/>
                  <a:pt x="4141688" y="2557066"/>
                  <a:pt x="4147244" y="2562622"/>
                </a:cubicBezTo>
                <a:cubicBezTo>
                  <a:pt x="4147244" y="2559448"/>
                  <a:pt x="4146847" y="2554288"/>
                  <a:pt x="4146053" y="2547144"/>
                </a:cubicBezTo>
                <a:cubicBezTo>
                  <a:pt x="4146053" y="2540794"/>
                  <a:pt x="4145657" y="2536032"/>
                  <a:pt x="4144863" y="2532857"/>
                </a:cubicBezTo>
                <a:close/>
                <a:moveTo>
                  <a:pt x="2611342" y="2532857"/>
                </a:moveTo>
                <a:cubicBezTo>
                  <a:pt x="2601818" y="2537619"/>
                  <a:pt x="2589117" y="2540794"/>
                  <a:pt x="2573242" y="2542382"/>
                </a:cubicBezTo>
                <a:cubicBezTo>
                  <a:pt x="2568480" y="2542382"/>
                  <a:pt x="2563320" y="2541191"/>
                  <a:pt x="2557764" y="2538810"/>
                </a:cubicBezTo>
                <a:cubicBezTo>
                  <a:pt x="2557764" y="2544366"/>
                  <a:pt x="2557764" y="2550716"/>
                  <a:pt x="2557764" y="2557860"/>
                </a:cubicBezTo>
                <a:cubicBezTo>
                  <a:pt x="2562527" y="2557066"/>
                  <a:pt x="2569274" y="2555479"/>
                  <a:pt x="2578005" y="2553097"/>
                </a:cubicBezTo>
                <a:cubicBezTo>
                  <a:pt x="2585149" y="2551510"/>
                  <a:pt x="2589911" y="2550716"/>
                  <a:pt x="2592292" y="2550716"/>
                </a:cubicBezTo>
                <a:cubicBezTo>
                  <a:pt x="2594674" y="2549129"/>
                  <a:pt x="2597849" y="2549526"/>
                  <a:pt x="2601818" y="2551907"/>
                </a:cubicBezTo>
                <a:cubicBezTo>
                  <a:pt x="2604198" y="2553494"/>
                  <a:pt x="2608167" y="2557066"/>
                  <a:pt x="2613723" y="2562622"/>
                </a:cubicBezTo>
                <a:cubicBezTo>
                  <a:pt x="2613723" y="2559448"/>
                  <a:pt x="2613327" y="2554288"/>
                  <a:pt x="2612533" y="2547144"/>
                </a:cubicBezTo>
                <a:cubicBezTo>
                  <a:pt x="2612533" y="2540794"/>
                  <a:pt x="2612136" y="2536032"/>
                  <a:pt x="2611342" y="2532857"/>
                </a:cubicBezTo>
                <a:close/>
                <a:moveTo>
                  <a:pt x="2222007" y="2529285"/>
                </a:moveTo>
                <a:cubicBezTo>
                  <a:pt x="2218833" y="2534047"/>
                  <a:pt x="2214070" y="2540398"/>
                  <a:pt x="2207720" y="2548335"/>
                </a:cubicBezTo>
                <a:cubicBezTo>
                  <a:pt x="2202164" y="2554685"/>
                  <a:pt x="2198592" y="2559051"/>
                  <a:pt x="2197005" y="2561432"/>
                </a:cubicBezTo>
                <a:cubicBezTo>
                  <a:pt x="2208911" y="2556669"/>
                  <a:pt x="2220420" y="2552701"/>
                  <a:pt x="2231532" y="2549526"/>
                </a:cubicBezTo>
                <a:cubicBezTo>
                  <a:pt x="2230739" y="2547938"/>
                  <a:pt x="2229945" y="2546351"/>
                  <a:pt x="2229151" y="2544763"/>
                </a:cubicBezTo>
                <a:cubicBezTo>
                  <a:pt x="2226770" y="2540794"/>
                  <a:pt x="2224389" y="2535635"/>
                  <a:pt x="2222007" y="2529285"/>
                </a:cubicBezTo>
                <a:close/>
                <a:moveTo>
                  <a:pt x="4715172" y="2528094"/>
                </a:moveTo>
                <a:cubicBezTo>
                  <a:pt x="4714378" y="2528094"/>
                  <a:pt x="4713188" y="2528491"/>
                  <a:pt x="4711600" y="2529285"/>
                </a:cubicBezTo>
                <a:cubicBezTo>
                  <a:pt x="4708425" y="2530873"/>
                  <a:pt x="4706044" y="2532063"/>
                  <a:pt x="4704456" y="2532857"/>
                </a:cubicBezTo>
                <a:cubicBezTo>
                  <a:pt x="4697313" y="2536032"/>
                  <a:pt x="4689375" y="2540794"/>
                  <a:pt x="4680644" y="2547144"/>
                </a:cubicBezTo>
                <a:cubicBezTo>
                  <a:pt x="4683025" y="2547938"/>
                  <a:pt x="4684613" y="2549526"/>
                  <a:pt x="4685406" y="2551907"/>
                </a:cubicBezTo>
                <a:cubicBezTo>
                  <a:pt x="4688582" y="2550319"/>
                  <a:pt x="4693741" y="2548732"/>
                  <a:pt x="4700885" y="2547144"/>
                </a:cubicBezTo>
                <a:cubicBezTo>
                  <a:pt x="4707234" y="2544763"/>
                  <a:pt x="4711997" y="2543176"/>
                  <a:pt x="4715172" y="2542382"/>
                </a:cubicBezTo>
                <a:cubicBezTo>
                  <a:pt x="4716759" y="2541588"/>
                  <a:pt x="4717950" y="2541985"/>
                  <a:pt x="4718744" y="2543572"/>
                </a:cubicBezTo>
                <a:cubicBezTo>
                  <a:pt x="4719538" y="2544366"/>
                  <a:pt x="4719141" y="2545557"/>
                  <a:pt x="4717553" y="2547144"/>
                </a:cubicBezTo>
                <a:cubicBezTo>
                  <a:pt x="4714378" y="2548732"/>
                  <a:pt x="4710013" y="2551510"/>
                  <a:pt x="4704456" y="2555479"/>
                </a:cubicBezTo>
                <a:cubicBezTo>
                  <a:pt x="4698107" y="2558654"/>
                  <a:pt x="4693344" y="2561432"/>
                  <a:pt x="4690169" y="2563813"/>
                </a:cubicBezTo>
                <a:cubicBezTo>
                  <a:pt x="4693344" y="2571751"/>
                  <a:pt x="4694931" y="2580482"/>
                  <a:pt x="4694931" y="2590007"/>
                </a:cubicBezTo>
                <a:cubicBezTo>
                  <a:pt x="4695725" y="2597944"/>
                  <a:pt x="4694931" y="2606279"/>
                  <a:pt x="4692550" y="2615010"/>
                </a:cubicBezTo>
                <a:cubicBezTo>
                  <a:pt x="4715569" y="2602310"/>
                  <a:pt x="4733031" y="2586435"/>
                  <a:pt x="4744938" y="2567385"/>
                </a:cubicBezTo>
                <a:cubicBezTo>
                  <a:pt x="4739381" y="2560241"/>
                  <a:pt x="4734222" y="2552304"/>
                  <a:pt x="4729460" y="2543572"/>
                </a:cubicBezTo>
                <a:cubicBezTo>
                  <a:pt x="4727872" y="2540398"/>
                  <a:pt x="4723903" y="2535635"/>
                  <a:pt x="4717553" y="2529285"/>
                </a:cubicBezTo>
                <a:cubicBezTo>
                  <a:pt x="4715966" y="2528491"/>
                  <a:pt x="4715172" y="2528094"/>
                  <a:pt x="4715172" y="2528094"/>
                </a:cubicBezTo>
                <a:close/>
                <a:moveTo>
                  <a:pt x="3207841" y="2520951"/>
                </a:moveTo>
                <a:cubicBezTo>
                  <a:pt x="3205459" y="2520951"/>
                  <a:pt x="3199903" y="2521744"/>
                  <a:pt x="3191172" y="2523332"/>
                </a:cubicBezTo>
                <a:cubicBezTo>
                  <a:pt x="3176884" y="2525713"/>
                  <a:pt x="3166566" y="2527301"/>
                  <a:pt x="3160216" y="2528094"/>
                </a:cubicBezTo>
                <a:lnTo>
                  <a:pt x="3160216" y="2540001"/>
                </a:lnTo>
                <a:cubicBezTo>
                  <a:pt x="3168153" y="2538413"/>
                  <a:pt x="3176091" y="2536429"/>
                  <a:pt x="3184028" y="2534047"/>
                </a:cubicBezTo>
                <a:cubicBezTo>
                  <a:pt x="3191172" y="2531666"/>
                  <a:pt x="3197522" y="2532063"/>
                  <a:pt x="3203078" y="2535238"/>
                </a:cubicBezTo>
                <a:cubicBezTo>
                  <a:pt x="3207841" y="2537619"/>
                  <a:pt x="3211413" y="2540001"/>
                  <a:pt x="3213794" y="2542382"/>
                </a:cubicBezTo>
                <a:cubicBezTo>
                  <a:pt x="3213794" y="2536826"/>
                  <a:pt x="3213794" y="2531269"/>
                  <a:pt x="3213794" y="2525713"/>
                </a:cubicBezTo>
                <a:cubicBezTo>
                  <a:pt x="3212206" y="2520951"/>
                  <a:pt x="3210222" y="2519363"/>
                  <a:pt x="3207841" y="2520951"/>
                </a:cubicBezTo>
                <a:close/>
                <a:moveTo>
                  <a:pt x="7708403" y="2517379"/>
                </a:moveTo>
                <a:cubicBezTo>
                  <a:pt x="7708403" y="2541191"/>
                  <a:pt x="7707212" y="2566591"/>
                  <a:pt x="7704831" y="2593579"/>
                </a:cubicBezTo>
                <a:cubicBezTo>
                  <a:pt x="7738962" y="2589610"/>
                  <a:pt x="7771110" y="2587626"/>
                  <a:pt x="7801272" y="2587626"/>
                </a:cubicBezTo>
                <a:cubicBezTo>
                  <a:pt x="7810003" y="2587626"/>
                  <a:pt x="7818734" y="2587229"/>
                  <a:pt x="7827466" y="2586435"/>
                </a:cubicBezTo>
                <a:cubicBezTo>
                  <a:pt x="7825084" y="2585641"/>
                  <a:pt x="7822306" y="2583657"/>
                  <a:pt x="7819131" y="2580482"/>
                </a:cubicBezTo>
                <a:cubicBezTo>
                  <a:pt x="7811194" y="2574926"/>
                  <a:pt x="7800875" y="2565401"/>
                  <a:pt x="7788174" y="2551907"/>
                </a:cubicBezTo>
                <a:cubicBezTo>
                  <a:pt x="7785794" y="2549526"/>
                  <a:pt x="7783809" y="2547541"/>
                  <a:pt x="7782222" y="2545954"/>
                </a:cubicBezTo>
                <a:cubicBezTo>
                  <a:pt x="7773490" y="2560241"/>
                  <a:pt x="7761584" y="2571354"/>
                  <a:pt x="7746503" y="2579291"/>
                </a:cubicBezTo>
                <a:cubicBezTo>
                  <a:pt x="7737772" y="2584054"/>
                  <a:pt x="7726659" y="2588023"/>
                  <a:pt x="7713166" y="2591197"/>
                </a:cubicBezTo>
                <a:cubicBezTo>
                  <a:pt x="7710784" y="2591991"/>
                  <a:pt x="7709594" y="2591594"/>
                  <a:pt x="7709594" y="2590007"/>
                </a:cubicBezTo>
                <a:cubicBezTo>
                  <a:pt x="7709594" y="2588419"/>
                  <a:pt x="7710784" y="2586832"/>
                  <a:pt x="7713166" y="2585244"/>
                </a:cubicBezTo>
                <a:cubicBezTo>
                  <a:pt x="7732216" y="2573338"/>
                  <a:pt x="7746503" y="2554685"/>
                  <a:pt x="7756028" y="2529285"/>
                </a:cubicBezTo>
                <a:cubicBezTo>
                  <a:pt x="7746503" y="2530079"/>
                  <a:pt x="7738962" y="2531269"/>
                  <a:pt x="7733406" y="2532857"/>
                </a:cubicBezTo>
                <a:cubicBezTo>
                  <a:pt x="7728644" y="2532857"/>
                  <a:pt x="7724278" y="2532063"/>
                  <a:pt x="7720309" y="2530476"/>
                </a:cubicBezTo>
                <a:cubicBezTo>
                  <a:pt x="7715546" y="2527301"/>
                  <a:pt x="7711578" y="2522935"/>
                  <a:pt x="7708403" y="2517379"/>
                </a:cubicBezTo>
                <a:close/>
                <a:moveTo>
                  <a:pt x="8718053" y="2499519"/>
                </a:moveTo>
                <a:cubicBezTo>
                  <a:pt x="8706147" y="2501107"/>
                  <a:pt x="8695034" y="2503091"/>
                  <a:pt x="8684715" y="2505472"/>
                </a:cubicBezTo>
                <a:cubicBezTo>
                  <a:pt x="8681540" y="2507060"/>
                  <a:pt x="8677572" y="2507060"/>
                  <a:pt x="8672809" y="2505472"/>
                </a:cubicBezTo>
                <a:lnTo>
                  <a:pt x="8672809" y="2520951"/>
                </a:lnTo>
                <a:cubicBezTo>
                  <a:pt x="8686303" y="2519363"/>
                  <a:pt x="8697019" y="2516982"/>
                  <a:pt x="8704956" y="2513807"/>
                </a:cubicBezTo>
                <a:cubicBezTo>
                  <a:pt x="8708925" y="2513013"/>
                  <a:pt x="8712894" y="2513807"/>
                  <a:pt x="8716862" y="2516188"/>
                </a:cubicBezTo>
                <a:cubicBezTo>
                  <a:pt x="8720831" y="2517776"/>
                  <a:pt x="8724006" y="2520554"/>
                  <a:pt x="8726387" y="2524522"/>
                </a:cubicBezTo>
                <a:cubicBezTo>
                  <a:pt x="8726387" y="2522141"/>
                  <a:pt x="8725991" y="2518569"/>
                  <a:pt x="8725197" y="2513807"/>
                </a:cubicBezTo>
                <a:cubicBezTo>
                  <a:pt x="8725197" y="2509044"/>
                  <a:pt x="8725197" y="2505869"/>
                  <a:pt x="8725197" y="2504282"/>
                </a:cubicBezTo>
                <a:cubicBezTo>
                  <a:pt x="8724403" y="2500313"/>
                  <a:pt x="8722022" y="2498726"/>
                  <a:pt x="8718053" y="2499519"/>
                </a:cubicBezTo>
                <a:close/>
                <a:moveTo>
                  <a:pt x="7194053" y="2499519"/>
                </a:moveTo>
                <a:cubicBezTo>
                  <a:pt x="7182146" y="2501107"/>
                  <a:pt x="7171034" y="2503091"/>
                  <a:pt x="7160716" y="2505472"/>
                </a:cubicBezTo>
                <a:cubicBezTo>
                  <a:pt x="7157540" y="2507060"/>
                  <a:pt x="7153572" y="2507060"/>
                  <a:pt x="7148809" y="2505472"/>
                </a:cubicBezTo>
                <a:lnTo>
                  <a:pt x="7148809" y="2520951"/>
                </a:lnTo>
                <a:cubicBezTo>
                  <a:pt x="7162303" y="2519363"/>
                  <a:pt x="7173018" y="2516982"/>
                  <a:pt x="7180956" y="2513807"/>
                </a:cubicBezTo>
                <a:cubicBezTo>
                  <a:pt x="7184925" y="2513013"/>
                  <a:pt x="7188894" y="2513807"/>
                  <a:pt x="7192862" y="2516188"/>
                </a:cubicBezTo>
                <a:cubicBezTo>
                  <a:pt x="7196831" y="2517776"/>
                  <a:pt x="7200006" y="2520554"/>
                  <a:pt x="7202387" y="2524522"/>
                </a:cubicBezTo>
                <a:cubicBezTo>
                  <a:pt x="7202387" y="2522141"/>
                  <a:pt x="7201990" y="2518569"/>
                  <a:pt x="7201196" y="2513807"/>
                </a:cubicBezTo>
                <a:cubicBezTo>
                  <a:pt x="7201196" y="2509044"/>
                  <a:pt x="7201196" y="2505869"/>
                  <a:pt x="7201196" y="2504282"/>
                </a:cubicBezTo>
                <a:cubicBezTo>
                  <a:pt x="7200403" y="2500313"/>
                  <a:pt x="7198022" y="2498726"/>
                  <a:pt x="7194053" y="2499519"/>
                </a:cubicBezTo>
                <a:close/>
                <a:moveTo>
                  <a:pt x="5660528" y="2499519"/>
                </a:moveTo>
                <a:cubicBezTo>
                  <a:pt x="5648622" y="2501107"/>
                  <a:pt x="5637510" y="2503091"/>
                  <a:pt x="5627191" y="2505472"/>
                </a:cubicBezTo>
                <a:cubicBezTo>
                  <a:pt x="5624016" y="2507060"/>
                  <a:pt x="5620047" y="2507060"/>
                  <a:pt x="5615284" y="2505472"/>
                </a:cubicBezTo>
                <a:lnTo>
                  <a:pt x="5615284" y="2520951"/>
                </a:lnTo>
                <a:cubicBezTo>
                  <a:pt x="5628778" y="2519363"/>
                  <a:pt x="5639494" y="2516982"/>
                  <a:pt x="5647431" y="2513807"/>
                </a:cubicBezTo>
                <a:cubicBezTo>
                  <a:pt x="5651400" y="2513013"/>
                  <a:pt x="5655369" y="2513807"/>
                  <a:pt x="5659337" y="2516188"/>
                </a:cubicBezTo>
                <a:cubicBezTo>
                  <a:pt x="5663306" y="2517776"/>
                  <a:pt x="5666481" y="2520554"/>
                  <a:pt x="5668862" y="2524522"/>
                </a:cubicBezTo>
                <a:cubicBezTo>
                  <a:pt x="5668862" y="2522141"/>
                  <a:pt x="5668466" y="2518569"/>
                  <a:pt x="5667672" y="2513807"/>
                </a:cubicBezTo>
                <a:cubicBezTo>
                  <a:pt x="5667672" y="2509044"/>
                  <a:pt x="5667672" y="2505869"/>
                  <a:pt x="5667672" y="2504282"/>
                </a:cubicBezTo>
                <a:cubicBezTo>
                  <a:pt x="5666878" y="2500313"/>
                  <a:pt x="5664497" y="2498726"/>
                  <a:pt x="5660528" y="2499519"/>
                </a:cubicBezTo>
                <a:close/>
                <a:moveTo>
                  <a:pt x="4136528" y="2499519"/>
                </a:moveTo>
                <a:cubicBezTo>
                  <a:pt x="4124622" y="2501107"/>
                  <a:pt x="4113510" y="2503091"/>
                  <a:pt x="4103191" y="2505472"/>
                </a:cubicBezTo>
                <a:cubicBezTo>
                  <a:pt x="4100016" y="2507060"/>
                  <a:pt x="4096047" y="2507060"/>
                  <a:pt x="4091285" y="2505472"/>
                </a:cubicBezTo>
                <a:lnTo>
                  <a:pt x="4091285" y="2520951"/>
                </a:lnTo>
                <a:cubicBezTo>
                  <a:pt x="4104778" y="2519363"/>
                  <a:pt x="4115494" y="2516982"/>
                  <a:pt x="4123431" y="2513807"/>
                </a:cubicBezTo>
                <a:cubicBezTo>
                  <a:pt x="4127400" y="2513013"/>
                  <a:pt x="4131369" y="2513807"/>
                  <a:pt x="4135338" y="2516188"/>
                </a:cubicBezTo>
                <a:cubicBezTo>
                  <a:pt x="4139306" y="2517776"/>
                  <a:pt x="4142481" y="2520554"/>
                  <a:pt x="4144863" y="2524522"/>
                </a:cubicBezTo>
                <a:cubicBezTo>
                  <a:pt x="4144863" y="2522141"/>
                  <a:pt x="4144466" y="2518569"/>
                  <a:pt x="4143672" y="2513807"/>
                </a:cubicBezTo>
                <a:cubicBezTo>
                  <a:pt x="4143672" y="2509044"/>
                  <a:pt x="4143672" y="2505869"/>
                  <a:pt x="4143672" y="2504282"/>
                </a:cubicBezTo>
                <a:cubicBezTo>
                  <a:pt x="4142878" y="2500313"/>
                  <a:pt x="4140497" y="2498726"/>
                  <a:pt x="4136528" y="2499519"/>
                </a:cubicBezTo>
                <a:close/>
                <a:moveTo>
                  <a:pt x="2603008" y="2499519"/>
                </a:moveTo>
                <a:cubicBezTo>
                  <a:pt x="2591102" y="2501107"/>
                  <a:pt x="2579990" y="2503091"/>
                  <a:pt x="2569670" y="2505472"/>
                </a:cubicBezTo>
                <a:cubicBezTo>
                  <a:pt x="2566495" y="2507060"/>
                  <a:pt x="2562527" y="2507060"/>
                  <a:pt x="2557764" y="2505472"/>
                </a:cubicBezTo>
                <a:lnTo>
                  <a:pt x="2557764" y="2520951"/>
                </a:lnTo>
                <a:cubicBezTo>
                  <a:pt x="2571258" y="2519363"/>
                  <a:pt x="2581974" y="2516982"/>
                  <a:pt x="2589911" y="2513807"/>
                </a:cubicBezTo>
                <a:cubicBezTo>
                  <a:pt x="2593880" y="2513013"/>
                  <a:pt x="2597849" y="2513807"/>
                  <a:pt x="2601818" y="2516188"/>
                </a:cubicBezTo>
                <a:cubicBezTo>
                  <a:pt x="2605786" y="2517776"/>
                  <a:pt x="2608962" y="2520554"/>
                  <a:pt x="2611342" y="2524522"/>
                </a:cubicBezTo>
                <a:cubicBezTo>
                  <a:pt x="2611342" y="2522141"/>
                  <a:pt x="2610946" y="2518569"/>
                  <a:pt x="2610152" y="2513807"/>
                </a:cubicBezTo>
                <a:cubicBezTo>
                  <a:pt x="2610152" y="2509044"/>
                  <a:pt x="2610152" y="2505869"/>
                  <a:pt x="2610152" y="2504282"/>
                </a:cubicBezTo>
                <a:cubicBezTo>
                  <a:pt x="2609358" y="2500313"/>
                  <a:pt x="2606977" y="2498726"/>
                  <a:pt x="2603008" y="2499519"/>
                </a:cubicBezTo>
                <a:close/>
                <a:moveTo>
                  <a:pt x="1013524" y="2495947"/>
                </a:moveTo>
                <a:lnTo>
                  <a:pt x="1013524" y="2504282"/>
                </a:lnTo>
                <a:lnTo>
                  <a:pt x="1013524" y="2531666"/>
                </a:lnTo>
                <a:cubicBezTo>
                  <a:pt x="1017493" y="2530873"/>
                  <a:pt x="1022652" y="2530476"/>
                  <a:pt x="1029002" y="2530476"/>
                </a:cubicBezTo>
                <a:cubicBezTo>
                  <a:pt x="1036146" y="2529682"/>
                  <a:pt x="1041306" y="2529285"/>
                  <a:pt x="1044481" y="2529285"/>
                </a:cubicBezTo>
                <a:lnTo>
                  <a:pt x="1044481" y="2498329"/>
                </a:lnTo>
                <a:cubicBezTo>
                  <a:pt x="1041306" y="2498329"/>
                  <a:pt x="1038130" y="2498329"/>
                  <a:pt x="1034955" y="2498329"/>
                </a:cubicBezTo>
                <a:cubicBezTo>
                  <a:pt x="1027018" y="2499122"/>
                  <a:pt x="1019873" y="2498329"/>
                  <a:pt x="1013524" y="2495947"/>
                </a:cubicBezTo>
                <a:close/>
                <a:moveTo>
                  <a:pt x="2249393" y="2494757"/>
                </a:moveTo>
                <a:cubicBezTo>
                  <a:pt x="2247011" y="2497932"/>
                  <a:pt x="2242645" y="2503488"/>
                  <a:pt x="2236295" y="2511426"/>
                </a:cubicBezTo>
                <a:cubicBezTo>
                  <a:pt x="2230739" y="2517776"/>
                  <a:pt x="2226770" y="2522538"/>
                  <a:pt x="2224389" y="2525713"/>
                </a:cubicBezTo>
                <a:cubicBezTo>
                  <a:pt x="2239470" y="2528888"/>
                  <a:pt x="2249789" y="2532460"/>
                  <a:pt x="2255345" y="2536429"/>
                </a:cubicBezTo>
                <a:cubicBezTo>
                  <a:pt x="2266458" y="2540398"/>
                  <a:pt x="2270426" y="2549526"/>
                  <a:pt x="2267252" y="2563813"/>
                </a:cubicBezTo>
                <a:cubicBezTo>
                  <a:pt x="2276776" y="2545557"/>
                  <a:pt x="2283920" y="2526507"/>
                  <a:pt x="2288683" y="2506663"/>
                </a:cubicBezTo>
                <a:cubicBezTo>
                  <a:pt x="2287889" y="2506663"/>
                  <a:pt x="2285905" y="2507060"/>
                  <a:pt x="2282730" y="2507854"/>
                </a:cubicBezTo>
                <a:cubicBezTo>
                  <a:pt x="2280349" y="2508647"/>
                  <a:pt x="2278364" y="2509441"/>
                  <a:pt x="2276776" y="2510235"/>
                </a:cubicBezTo>
                <a:cubicBezTo>
                  <a:pt x="2272808" y="2512616"/>
                  <a:pt x="2269236" y="2512616"/>
                  <a:pt x="2266062" y="2510235"/>
                </a:cubicBezTo>
                <a:cubicBezTo>
                  <a:pt x="2258917" y="2504679"/>
                  <a:pt x="2253360" y="2499519"/>
                  <a:pt x="2249393" y="2494757"/>
                </a:cubicBezTo>
                <a:close/>
                <a:moveTo>
                  <a:pt x="5393828" y="2492376"/>
                </a:moveTo>
                <a:cubicBezTo>
                  <a:pt x="5371603" y="2494757"/>
                  <a:pt x="5347791" y="2496741"/>
                  <a:pt x="5322391" y="2498329"/>
                </a:cubicBezTo>
                <a:cubicBezTo>
                  <a:pt x="5331122" y="2502298"/>
                  <a:pt x="5337075" y="2506266"/>
                  <a:pt x="5340250" y="2510235"/>
                </a:cubicBezTo>
                <a:cubicBezTo>
                  <a:pt x="5343425" y="2514204"/>
                  <a:pt x="5343822" y="2518569"/>
                  <a:pt x="5341441" y="2523332"/>
                </a:cubicBezTo>
                <a:lnTo>
                  <a:pt x="5337869" y="2528094"/>
                </a:lnTo>
                <a:cubicBezTo>
                  <a:pt x="5339456" y="2528094"/>
                  <a:pt x="5341441" y="2527697"/>
                  <a:pt x="5343822" y="2526904"/>
                </a:cubicBezTo>
                <a:cubicBezTo>
                  <a:pt x="5354141" y="2526110"/>
                  <a:pt x="5360888" y="2525316"/>
                  <a:pt x="5364062" y="2524522"/>
                </a:cubicBezTo>
                <a:cubicBezTo>
                  <a:pt x="5370413" y="2522935"/>
                  <a:pt x="5375175" y="2523729"/>
                  <a:pt x="5378350" y="2526904"/>
                </a:cubicBezTo>
                <a:cubicBezTo>
                  <a:pt x="5379144" y="2527697"/>
                  <a:pt x="5379938" y="2528491"/>
                  <a:pt x="5380731" y="2529285"/>
                </a:cubicBezTo>
                <a:cubicBezTo>
                  <a:pt x="5382319" y="2530079"/>
                  <a:pt x="5384303" y="2532063"/>
                  <a:pt x="5386684" y="2535238"/>
                </a:cubicBezTo>
                <a:cubicBezTo>
                  <a:pt x="5386684" y="2535238"/>
                  <a:pt x="5387081" y="2534444"/>
                  <a:pt x="5387875" y="2532857"/>
                </a:cubicBezTo>
                <a:cubicBezTo>
                  <a:pt x="5391050" y="2523332"/>
                  <a:pt x="5395019" y="2512219"/>
                  <a:pt x="5399781" y="2499519"/>
                </a:cubicBezTo>
                <a:cubicBezTo>
                  <a:pt x="5402162" y="2494757"/>
                  <a:pt x="5400178" y="2492376"/>
                  <a:pt x="5393828" y="2492376"/>
                </a:cubicBezTo>
                <a:close/>
                <a:moveTo>
                  <a:pt x="4738985" y="2488804"/>
                </a:moveTo>
                <a:cubicBezTo>
                  <a:pt x="4736603" y="2491979"/>
                  <a:pt x="4732635" y="2495551"/>
                  <a:pt x="4727078" y="2499519"/>
                </a:cubicBezTo>
                <a:cubicBezTo>
                  <a:pt x="4723110" y="2503488"/>
                  <a:pt x="4720331" y="2506266"/>
                  <a:pt x="4718744" y="2507854"/>
                </a:cubicBezTo>
                <a:cubicBezTo>
                  <a:pt x="4716363" y="2509441"/>
                  <a:pt x="4714378" y="2509441"/>
                  <a:pt x="4712791" y="2507854"/>
                </a:cubicBezTo>
                <a:cubicBezTo>
                  <a:pt x="4711203" y="2506266"/>
                  <a:pt x="4711203" y="2504282"/>
                  <a:pt x="4712791" y="2501901"/>
                </a:cubicBezTo>
                <a:cubicBezTo>
                  <a:pt x="4713585" y="2501107"/>
                  <a:pt x="4714775" y="2499916"/>
                  <a:pt x="4716363" y="2498329"/>
                </a:cubicBezTo>
                <a:cubicBezTo>
                  <a:pt x="4717157" y="2496741"/>
                  <a:pt x="4717950" y="2495551"/>
                  <a:pt x="4718744" y="2494757"/>
                </a:cubicBezTo>
                <a:cubicBezTo>
                  <a:pt x="4710806" y="2495551"/>
                  <a:pt x="4702472" y="2497138"/>
                  <a:pt x="4693741" y="2499519"/>
                </a:cubicBezTo>
                <a:cubicBezTo>
                  <a:pt x="4691360" y="2501107"/>
                  <a:pt x="4687391" y="2503885"/>
                  <a:pt x="4681835" y="2507854"/>
                </a:cubicBezTo>
                <a:cubicBezTo>
                  <a:pt x="4680247" y="2510235"/>
                  <a:pt x="4678659" y="2511823"/>
                  <a:pt x="4677072" y="2512616"/>
                </a:cubicBezTo>
                <a:cubicBezTo>
                  <a:pt x="4683422" y="2510235"/>
                  <a:pt x="4688978" y="2507854"/>
                  <a:pt x="4693741" y="2505472"/>
                </a:cubicBezTo>
                <a:cubicBezTo>
                  <a:pt x="4696122" y="2503091"/>
                  <a:pt x="4698900" y="2502694"/>
                  <a:pt x="4702075" y="2504282"/>
                </a:cubicBezTo>
                <a:cubicBezTo>
                  <a:pt x="4709219" y="2507457"/>
                  <a:pt x="4714378" y="2511823"/>
                  <a:pt x="4717553" y="2517379"/>
                </a:cubicBezTo>
                <a:cubicBezTo>
                  <a:pt x="4723110" y="2517379"/>
                  <a:pt x="4728269" y="2518569"/>
                  <a:pt x="4733031" y="2520951"/>
                </a:cubicBezTo>
                <a:cubicBezTo>
                  <a:pt x="4740175" y="2523332"/>
                  <a:pt x="4745334" y="2526904"/>
                  <a:pt x="4748510" y="2531666"/>
                </a:cubicBezTo>
                <a:cubicBezTo>
                  <a:pt x="4750891" y="2535635"/>
                  <a:pt x="4753669" y="2538810"/>
                  <a:pt x="4756844" y="2541191"/>
                </a:cubicBezTo>
                <a:cubicBezTo>
                  <a:pt x="4758431" y="2538016"/>
                  <a:pt x="4759225" y="2535238"/>
                  <a:pt x="4759225" y="2532857"/>
                </a:cubicBezTo>
                <a:cubicBezTo>
                  <a:pt x="4761606" y="2521744"/>
                  <a:pt x="4763194" y="2510632"/>
                  <a:pt x="4763988" y="2499519"/>
                </a:cubicBezTo>
                <a:lnTo>
                  <a:pt x="4762797" y="2499519"/>
                </a:lnTo>
                <a:cubicBezTo>
                  <a:pt x="4752478" y="2501107"/>
                  <a:pt x="4744938" y="2498329"/>
                  <a:pt x="4740175" y="2491185"/>
                </a:cubicBezTo>
                <a:cubicBezTo>
                  <a:pt x="4740175" y="2490391"/>
                  <a:pt x="4740175" y="2489994"/>
                  <a:pt x="4740175" y="2489994"/>
                </a:cubicBezTo>
                <a:cubicBezTo>
                  <a:pt x="4739381" y="2489201"/>
                  <a:pt x="4738985" y="2488804"/>
                  <a:pt x="4738985" y="2488804"/>
                </a:cubicBezTo>
                <a:close/>
                <a:moveTo>
                  <a:pt x="837609" y="2488506"/>
                </a:moveTo>
                <a:cubicBezTo>
                  <a:pt x="841380" y="2488705"/>
                  <a:pt x="844853" y="2489597"/>
                  <a:pt x="848028" y="2491185"/>
                </a:cubicBezTo>
                <a:cubicBezTo>
                  <a:pt x="857552" y="2497535"/>
                  <a:pt x="865490" y="2504282"/>
                  <a:pt x="871840" y="2511426"/>
                </a:cubicBezTo>
                <a:cubicBezTo>
                  <a:pt x="874221" y="2514601"/>
                  <a:pt x="875412" y="2517776"/>
                  <a:pt x="875412" y="2520951"/>
                </a:cubicBezTo>
                <a:cubicBezTo>
                  <a:pt x="874619" y="2525713"/>
                  <a:pt x="869062" y="2527697"/>
                  <a:pt x="858744" y="2526904"/>
                </a:cubicBezTo>
                <a:cubicBezTo>
                  <a:pt x="825406" y="2523729"/>
                  <a:pt x="789687" y="2523332"/>
                  <a:pt x="751588" y="2525713"/>
                </a:cubicBezTo>
                <a:cubicBezTo>
                  <a:pt x="716662" y="2528094"/>
                  <a:pt x="684515" y="2533254"/>
                  <a:pt x="655147" y="2541191"/>
                </a:cubicBezTo>
                <a:cubicBezTo>
                  <a:pt x="651971" y="2541985"/>
                  <a:pt x="648399" y="2541588"/>
                  <a:pt x="644431" y="2540001"/>
                </a:cubicBezTo>
                <a:cubicBezTo>
                  <a:pt x="643637" y="2540001"/>
                  <a:pt x="642843" y="2540001"/>
                  <a:pt x="642050" y="2540001"/>
                </a:cubicBezTo>
                <a:cubicBezTo>
                  <a:pt x="632524" y="2534444"/>
                  <a:pt x="624984" y="2526904"/>
                  <a:pt x="619428" y="2517379"/>
                </a:cubicBezTo>
                <a:cubicBezTo>
                  <a:pt x="617841" y="2514997"/>
                  <a:pt x="617444" y="2513013"/>
                  <a:pt x="618236" y="2511426"/>
                </a:cubicBezTo>
                <a:cubicBezTo>
                  <a:pt x="619031" y="2510632"/>
                  <a:pt x="621016" y="2510235"/>
                  <a:pt x="624190" y="2510235"/>
                </a:cubicBezTo>
                <a:cubicBezTo>
                  <a:pt x="632128" y="2510235"/>
                  <a:pt x="643240" y="2509441"/>
                  <a:pt x="657527" y="2507854"/>
                </a:cubicBezTo>
                <a:cubicBezTo>
                  <a:pt x="690866" y="2503885"/>
                  <a:pt x="739284" y="2499122"/>
                  <a:pt x="802784" y="2493566"/>
                </a:cubicBezTo>
                <a:cubicBezTo>
                  <a:pt x="805165" y="2492773"/>
                  <a:pt x="809134" y="2491979"/>
                  <a:pt x="814690" y="2491185"/>
                </a:cubicBezTo>
                <a:cubicBezTo>
                  <a:pt x="819453" y="2490391"/>
                  <a:pt x="823024" y="2489994"/>
                  <a:pt x="825406" y="2489994"/>
                </a:cubicBezTo>
                <a:cubicBezTo>
                  <a:pt x="829772" y="2488804"/>
                  <a:pt x="833840" y="2488308"/>
                  <a:pt x="837609" y="2488506"/>
                </a:cubicBezTo>
                <a:close/>
                <a:moveTo>
                  <a:pt x="8952606" y="2484041"/>
                </a:moveTo>
                <a:cubicBezTo>
                  <a:pt x="8947843" y="2485629"/>
                  <a:pt x="8941494" y="2487613"/>
                  <a:pt x="8933556" y="2489994"/>
                </a:cubicBezTo>
                <a:cubicBezTo>
                  <a:pt x="8933556" y="2492376"/>
                  <a:pt x="8933159" y="2495947"/>
                  <a:pt x="8932365" y="2500710"/>
                </a:cubicBezTo>
                <a:cubicBezTo>
                  <a:pt x="8932365" y="2506266"/>
                  <a:pt x="8931969" y="2510235"/>
                  <a:pt x="8931175" y="2512616"/>
                </a:cubicBezTo>
                <a:cubicBezTo>
                  <a:pt x="8932762" y="2511823"/>
                  <a:pt x="8935541" y="2511029"/>
                  <a:pt x="8939509" y="2510235"/>
                </a:cubicBezTo>
                <a:cubicBezTo>
                  <a:pt x="8945859" y="2508647"/>
                  <a:pt x="8950622" y="2507060"/>
                  <a:pt x="8953797" y="2505472"/>
                </a:cubicBezTo>
                <a:cubicBezTo>
                  <a:pt x="8954591" y="2503885"/>
                  <a:pt x="8954987" y="2500710"/>
                  <a:pt x="8954987" y="2495947"/>
                </a:cubicBezTo>
                <a:cubicBezTo>
                  <a:pt x="8955781" y="2491979"/>
                  <a:pt x="8956178" y="2488804"/>
                  <a:pt x="8956178" y="2486422"/>
                </a:cubicBezTo>
                <a:cubicBezTo>
                  <a:pt x="8956178" y="2484041"/>
                  <a:pt x="8954987" y="2483248"/>
                  <a:pt x="8952606" y="2484041"/>
                </a:cubicBezTo>
                <a:close/>
                <a:moveTo>
                  <a:pt x="7428606" y="2484041"/>
                </a:moveTo>
                <a:cubicBezTo>
                  <a:pt x="7423844" y="2485629"/>
                  <a:pt x="7417494" y="2487613"/>
                  <a:pt x="7409556" y="2489994"/>
                </a:cubicBezTo>
                <a:cubicBezTo>
                  <a:pt x="7409556" y="2492376"/>
                  <a:pt x="7409160" y="2495947"/>
                  <a:pt x="7408366" y="2500710"/>
                </a:cubicBezTo>
                <a:cubicBezTo>
                  <a:pt x="7408366" y="2506266"/>
                  <a:pt x="7407969" y="2510235"/>
                  <a:pt x="7407174" y="2512616"/>
                </a:cubicBezTo>
                <a:cubicBezTo>
                  <a:pt x="7408762" y="2511823"/>
                  <a:pt x="7411540" y="2511029"/>
                  <a:pt x="7415509" y="2510235"/>
                </a:cubicBezTo>
                <a:cubicBezTo>
                  <a:pt x="7421859" y="2508647"/>
                  <a:pt x="7426622" y="2507060"/>
                  <a:pt x="7429796" y="2505472"/>
                </a:cubicBezTo>
                <a:cubicBezTo>
                  <a:pt x="7430590" y="2503885"/>
                  <a:pt x="7430987" y="2500710"/>
                  <a:pt x="7430987" y="2495947"/>
                </a:cubicBezTo>
                <a:cubicBezTo>
                  <a:pt x="7431782" y="2491979"/>
                  <a:pt x="7432178" y="2488804"/>
                  <a:pt x="7432178" y="2486422"/>
                </a:cubicBezTo>
                <a:cubicBezTo>
                  <a:pt x="7432178" y="2484041"/>
                  <a:pt x="7430987" y="2483248"/>
                  <a:pt x="7428606" y="2484041"/>
                </a:cubicBezTo>
                <a:close/>
                <a:moveTo>
                  <a:pt x="5895081" y="2484041"/>
                </a:moveTo>
                <a:cubicBezTo>
                  <a:pt x="5890319" y="2485629"/>
                  <a:pt x="5883969" y="2487613"/>
                  <a:pt x="5876031" y="2489994"/>
                </a:cubicBezTo>
                <a:cubicBezTo>
                  <a:pt x="5876031" y="2492376"/>
                  <a:pt x="5875635" y="2495947"/>
                  <a:pt x="5874841" y="2500710"/>
                </a:cubicBezTo>
                <a:cubicBezTo>
                  <a:pt x="5874841" y="2506266"/>
                  <a:pt x="5874444" y="2510235"/>
                  <a:pt x="5873650" y="2512616"/>
                </a:cubicBezTo>
                <a:cubicBezTo>
                  <a:pt x="5875238" y="2511823"/>
                  <a:pt x="5878016" y="2511029"/>
                  <a:pt x="5881984" y="2510235"/>
                </a:cubicBezTo>
                <a:cubicBezTo>
                  <a:pt x="5888334" y="2508647"/>
                  <a:pt x="5893097" y="2507060"/>
                  <a:pt x="5896272" y="2505472"/>
                </a:cubicBezTo>
                <a:cubicBezTo>
                  <a:pt x="5897066" y="2503885"/>
                  <a:pt x="5897462" y="2500710"/>
                  <a:pt x="5897462" y="2495947"/>
                </a:cubicBezTo>
                <a:cubicBezTo>
                  <a:pt x="5898257" y="2491979"/>
                  <a:pt x="5898653" y="2488804"/>
                  <a:pt x="5898653" y="2486422"/>
                </a:cubicBezTo>
                <a:cubicBezTo>
                  <a:pt x="5898653" y="2484041"/>
                  <a:pt x="5897462" y="2483248"/>
                  <a:pt x="5895081" y="2484041"/>
                </a:cubicBezTo>
                <a:close/>
                <a:moveTo>
                  <a:pt x="4371081" y="2484041"/>
                </a:moveTo>
                <a:cubicBezTo>
                  <a:pt x="4366319" y="2485629"/>
                  <a:pt x="4359969" y="2487613"/>
                  <a:pt x="4352031" y="2489994"/>
                </a:cubicBezTo>
                <a:cubicBezTo>
                  <a:pt x="4352031" y="2492376"/>
                  <a:pt x="4351635" y="2495947"/>
                  <a:pt x="4350841" y="2500710"/>
                </a:cubicBezTo>
                <a:cubicBezTo>
                  <a:pt x="4350841" y="2506266"/>
                  <a:pt x="4350444" y="2510235"/>
                  <a:pt x="4349650" y="2512616"/>
                </a:cubicBezTo>
                <a:cubicBezTo>
                  <a:pt x="4351238" y="2511823"/>
                  <a:pt x="4354016" y="2511029"/>
                  <a:pt x="4357985" y="2510235"/>
                </a:cubicBezTo>
                <a:cubicBezTo>
                  <a:pt x="4364334" y="2508647"/>
                  <a:pt x="4369097" y="2507060"/>
                  <a:pt x="4372272" y="2505472"/>
                </a:cubicBezTo>
                <a:cubicBezTo>
                  <a:pt x="4373066" y="2503885"/>
                  <a:pt x="4373463" y="2500710"/>
                  <a:pt x="4373463" y="2495947"/>
                </a:cubicBezTo>
                <a:cubicBezTo>
                  <a:pt x="4374257" y="2491979"/>
                  <a:pt x="4374653" y="2488804"/>
                  <a:pt x="4374653" y="2486422"/>
                </a:cubicBezTo>
                <a:cubicBezTo>
                  <a:pt x="4374653" y="2484041"/>
                  <a:pt x="4373463" y="2483248"/>
                  <a:pt x="4371081" y="2484041"/>
                </a:cubicBezTo>
                <a:close/>
                <a:moveTo>
                  <a:pt x="2837556" y="2484041"/>
                </a:moveTo>
                <a:cubicBezTo>
                  <a:pt x="2832794" y="2485629"/>
                  <a:pt x="2826444" y="2487613"/>
                  <a:pt x="2818506" y="2489994"/>
                </a:cubicBezTo>
                <a:cubicBezTo>
                  <a:pt x="2818506" y="2492376"/>
                  <a:pt x="2818110" y="2495947"/>
                  <a:pt x="2817316" y="2500710"/>
                </a:cubicBezTo>
                <a:cubicBezTo>
                  <a:pt x="2817316" y="2506266"/>
                  <a:pt x="2816919" y="2510235"/>
                  <a:pt x="2816125" y="2512616"/>
                </a:cubicBezTo>
                <a:cubicBezTo>
                  <a:pt x="2817712" y="2511823"/>
                  <a:pt x="2820491" y="2511029"/>
                  <a:pt x="2824459" y="2510235"/>
                </a:cubicBezTo>
                <a:cubicBezTo>
                  <a:pt x="2830809" y="2508647"/>
                  <a:pt x="2835572" y="2507060"/>
                  <a:pt x="2838747" y="2505472"/>
                </a:cubicBezTo>
                <a:cubicBezTo>
                  <a:pt x="2839541" y="2503885"/>
                  <a:pt x="2839938" y="2500710"/>
                  <a:pt x="2839938" y="2495947"/>
                </a:cubicBezTo>
                <a:cubicBezTo>
                  <a:pt x="2840731" y="2491979"/>
                  <a:pt x="2841128" y="2488804"/>
                  <a:pt x="2841128" y="2486422"/>
                </a:cubicBezTo>
                <a:cubicBezTo>
                  <a:pt x="2841128" y="2484041"/>
                  <a:pt x="2839938" y="2483248"/>
                  <a:pt x="2837556" y="2484041"/>
                </a:cubicBezTo>
                <a:close/>
                <a:moveTo>
                  <a:pt x="6315669" y="2476004"/>
                </a:moveTo>
                <a:cubicBezTo>
                  <a:pt x="6318249" y="2476203"/>
                  <a:pt x="6320531" y="2476897"/>
                  <a:pt x="6322516" y="2478088"/>
                </a:cubicBezTo>
                <a:cubicBezTo>
                  <a:pt x="6326484" y="2480469"/>
                  <a:pt x="6329263" y="2483644"/>
                  <a:pt x="6330850" y="2487613"/>
                </a:cubicBezTo>
                <a:cubicBezTo>
                  <a:pt x="6331644" y="2492376"/>
                  <a:pt x="6330453" y="2495551"/>
                  <a:pt x="6327278" y="2497138"/>
                </a:cubicBezTo>
                <a:cubicBezTo>
                  <a:pt x="6322516" y="2498726"/>
                  <a:pt x="6317357" y="2499519"/>
                  <a:pt x="6311800" y="2499519"/>
                </a:cubicBezTo>
                <a:cubicBezTo>
                  <a:pt x="6309419" y="2500313"/>
                  <a:pt x="6306641" y="2500710"/>
                  <a:pt x="6303466" y="2500710"/>
                </a:cubicBezTo>
                <a:cubicBezTo>
                  <a:pt x="6304260" y="2501504"/>
                  <a:pt x="6305847" y="2502694"/>
                  <a:pt x="6308228" y="2504282"/>
                </a:cubicBezTo>
                <a:cubicBezTo>
                  <a:pt x="6309816" y="2505869"/>
                  <a:pt x="6311006" y="2507060"/>
                  <a:pt x="6311800" y="2507854"/>
                </a:cubicBezTo>
                <a:cubicBezTo>
                  <a:pt x="6313388" y="2510235"/>
                  <a:pt x="6314181" y="2513013"/>
                  <a:pt x="6314181" y="2516188"/>
                </a:cubicBezTo>
                <a:cubicBezTo>
                  <a:pt x="6324500" y="2515394"/>
                  <a:pt x="6333628" y="2513807"/>
                  <a:pt x="6341566" y="2511426"/>
                </a:cubicBezTo>
                <a:cubicBezTo>
                  <a:pt x="6347916" y="2509838"/>
                  <a:pt x="6355059" y="2511029"/>
                  <a:pt x="6362997" y="2514997"/>
                </a:cubicBezTo>
                <a:cubicBezTo>
                  <a:pt x="6368553" y="2518966"/>
                  <a:pt x="6372522" y="2522935"/>
                  <a:pt x="6374903" y="2526904"/>
                </a:cubicBezTo>
                <a:cubicBezTo>
                  <a:pt x="6377284" y="2532460"/>
                  <a:pt x="6376094" y="2536429"/>
                  <a:pt x="6371331" y="2538810"/>
                </a:cubicBezTo>
                <a:cubicBezTo>
                  <a:pt x="6368950" y="2539604"/>
                  <a:pt x="6362600" y="2539604"/>
                  <a:pt x="6352281" y="2538810"/>
                </a:cubicBezTo>
                <a:cubicBezTo>
                  <a:pt x="6347519" y="2538810"/>
                  <a:pt x="6343947" y="2538810"/>
                  <a:pt x="6341566" y="2538810"/>
                </a:cubicBezTo>
                <a:cubicBezTo>
                  <a:pt x="6330453" y="2538810"/>
                  <a:pt x="6320928" y="2539207"/>
                  <a:pt x="6312991" y="2540001"/>
                </a:cubicBezTo>
                <a:cubicBezTo>
                  <a:pt x="6312197" y="2562226"/>
                  <a:pt x="6312197" y="2586038"/>
                  <a:pt x="6312991" y="2611438"/>
                </a:cubicBezTo>
                <a:cubicBezTo>
                  <a:pt x="6313785" y="2625726"/>
                  <a:pt x="6306641" y="2637235"/>
                  <a:pt x="6291559" y="2645966"/>
                </a:cubicBezTo>
                <a:cubicBezTo>
                  <a:pt x="6286797" y="2649141"/>
                  <a:pt x="6282431" y="2648744"/>
                  <a:pt x="6278462" y="2644776"/>
                </a:cubicBezTo>
                <a:cubicBezTo>
                  <a:pt x="6277669" y="2643188"/>
                  <a:pt x="6276081" y="2640410"/>
                  <a:pt x="6273700" y="2636441"/>
                </a:cubicBezTo>
                <a:cubicBezTo>
                  <a:pt x="6272113" y="2632472"/>
                  <a:pt x="6270525" y="2629297"/>
                  <a:pt x="6268937" y="2626916"/>
                </a:cubicBezTo>
                <a:cubicBezTo>
                  <a:pt x="6263381" y="2618185"/>
                  <a:pt x="6255841" y="2610247"/>
                  <a:pt x="6246316" y="2603104"/>
                </a:cubicBezTo>
                <a:cubicBezTo>
                  <a:pt x="6244728" y="2602310"/>
                  <a:pt x="6243934" y="2601516"/>
                  <a:pt x="6243934" y="2600722"/>
                </a:cubicBezTo>
                <a:cubicBezTo>
                  <a:pt x="6244728" y="2599929"/>
                  <a:pt x="6245919" y="2599532"/>
                  <a:pt x="6247506" y="2599532"/>
                </a:cubicBezTo>
                <a:cubicBezTo>
                  <a:pt x="6252269" y="2599532"/>
                  <a:pt x="6259809" y="2600326"/>
                  <a:pt x="6270128" y="2601913"/>
                </a:cubicBezTo>
                <a:cubicBezTo>
                  <a:pt x="6262984" y="2600326"/>
                  <a:pt x="6264175" y="2600326"/>
                  <a:pt x="6273700" y="2601913"/>
                </a:cubicBezTo>
                <a:cubicBezTo>
                  <a:pt x="6279257" y="2602707"/>
                  <a:pt x="6281638" y="2600722"/>
                  <a:pt x="6280844" y="2595960"/>
                </a:cubicBezTo>
                <a:cubicBezTo>
                  <a:pt x="6280844" y="2572941"/>
                  <a:pt x="6280447" y="2555479"/>
                  <a:pt x="6279653" y="2543572"/>
                </a:cubicBezTo>
                <a:cubicBezTo>
                  <a:pt x="6278859" y="2543572"/>
                  <a:pt x="6278066" y="2543572"/>
                  <a:pt x="6277272" y="2543572"/>
                </a:cubicBezTo>
                <a:cubicBezTo>
                  <a:pt x="6274891" y="2543572"/>
                  <a:pt x="6270922" y="2543969"/>
                  <a:pt x="6265366" y="2544763"/>
                </a:cubicBezTo>
                <a:cubicBezTo>
                  <a:pt x="6248697" y="2546351"/>
                  <a:pt x="6236791" y="2547938"/>
                  <a:pt x="6229647" y="2549526"/>
                </a:cubicBezTo>
                <a:cubicBezTo>
                  <a:pt x="6234409" y="2550319"/>
                  <a:pt x="6240362" y="2551510"/>
                  <a:pt x="6247506" y="2553097"/>
                </a:cubicBezTo>
                <a:cubicBezTo>
                  <a:pt x="6249887" y="2553891"/>
                  <a:pt x="6251872" y="2554288"/>
                  <a:pt x="6253459" y="2554288"/>
                </a:cubicBezTo>
                <a:cubicBezTo>
                  <a:pt x="6261397" y="2558257"/>
                  <a:pt x="6265763" y="2564210"/>
                  <a:pt x="6266556" y="2572147"/>
                </a:cubicBezTo>
                <a:cubicBezTo>
                  <a:pt x="6266556" y="2580879"/>
                  <a:pt x="6263778" y="2587229"/>
                  <a:pt x="6258222" y="2591197"/>
                </a:cubicBezTo>
                <a:cubicBezTo>
                  <a:pt x="6255841" y="2592785"/>
                  <a:pt x="6252666" y="2592785"/>
                  <a:pt x="6248697" y="2591197"/>
                </a:cubicBezTo>
                <a:cubicBezTo>
                  <a:pt x="6242347" y="2588023"/>
                  <a:pt x="6237188" y="2582069"/>
                  <a:pt x="6233219" y="2573338"/>
                </a:cubicBezTo>
                <a:cubicBezTo>
                  <a:pt x="6230044" y="2566194"/>
                  <a:pt x="6226075" y="2559051"/>
                  <a:pt x="6221312" y="2551907"/>
                </a:cubicBezTo>
                <a:cubicBezTo>
                  <a:pt x="6221312" y="2551113"/>
                  <a:pt x="6221312" y="2550716"/>
                  <a:pt x="6221312" y="2550716"/>
                </a:cubicBezTo>
                <a:cubicBezTo>
                  <a:pt x="6219725" y="2550716"/>
                  <a:pt x="6217741" y="2551113"/>
                  <a:pt x="6215359" y="2551907"/>
                </a:cubicBezTo>
                <a:cubicBezTo>
                  <a:pt x="6209803" y="2551907"/>
                  <a:pt x="6206231" y="2551113"/>
                  <a:pt x="6204644" y="2549526"/>
                </a:cubicBezTo>
                <a:cubicBezTo>
                  <a:pt x="6199881" y="2546351"/>
                  <a:pt x="6195516" y="2542382"/>
                  <a:pt x="6191547" y="2537619"/>
                </a:cubicBezTo>
                <a:cubicBezTo>
                  <a:pt x="6188372" y="2533651"/>
                  <a:pt x="6188372" y="2531269"/>
                  <a:pt x="6191547" y="2530476"/>
                </a:cubicBezTo>
                <a:cubicBezTo>
                  <a:pt x="6191547" y="2530476"/>
                  <a:pt x="6191944" y="2530476"/>
                  <a:pt x="6192737" y="2530476"/>
                </a:cubicBezTo>
                <a:cubicBezTo>
                  <a:pt x="6200675" y="2528888"/>
                  <a:pt x="6209010" y="2528094"/>
                  <a:pt x="6217741" y="2528094"/>
                </a:cubicBezTo>
                <a:cubicBezTo>
                  <a:pt x="6230441" y="2528094"/>
                  <a:pt x="6250682" y="2526110"/>
                  <a:pt x="6278462" y="2522141"/>
                </a:cubicBezTo>
                <a:lnTo>
                  <a:pt x="6278462" y="2520951"/>
                </a:lnTo>
                <a:cubicBezTo>
                  <a:pt x="6277669" y="2513807"/>
                  <a:pt x="6276081" y="2508647"/>
                  <a:pt x="6273700" y="2505472"/>
                </a:cubicBezTo>
                <a:cubicBezTo>
                  <a:pt x="6266556" y="2507854"/>
                  <a:pt x="6259809" y="2510235"/>
                  <a:pt x="6253459" y="2512616"/>
                </a:cubicBezTo>
                <a:cubicBezTo>
                  <a:pt x="6250284" y="2514204"/>
                  <a:pt x="6245919" y="2513807"/>
                  <a:pt x="6240362" y="2511426"/>
                </a:cubicBezTo>
                <a:cubicBezTo>
                  <a:pt x="6239569" y="2511426"/>
                  <a:pt x="6239172" y="2511426"/>
                  <a:pt x="6239172" y="2511426"/>
                </a:cubicBezTo>
                <a:cubicBezTo>
                  <a:pt x="6238378" y="2510632"/>
                  <a:pt x="6236791" y="2509441"/>
                  <a:pt x="6234409" y="2507854"/>
                </a:cubicBezTo>
                <a:cubicBezTo>
                  <a:pt x="6231234" y="2505472"/>
                  <a:pt x="6228060" y="2502694"/>
                  <a:pt x="6224884" y="2499519"/>
                </a:cubicBezTo>
                <a:cubicBezTo>
                  <a:pt x="6222503" y="2495551"/>
                  <a:pt x="6223297" y="2493169"/>
                  <a:pt x="6227266" y="2492376"/>
                </a:cubicBezTo>
                <a:cubicBezTo>
                  <a:pt x="6237585" y="2491582"/>
                  <a:pt x="6262191" y="2486819"/>
                  <a:pt x="6301084" y="2478088"/>
                </a:cubicBezTo>
                <a:cubicBezTo>
                  <a:pt x="6304260" y="2477294"/>
                  <a:pt x="6306244" y="2476897"/>
                  <a:pt x="6307037" y="2476897"/>
                </a:cubicBezTo>
                <a:cubicBezTo>
                  <a:pt x="6310213" y="2476104"/>
                  <a:pt x="6313090" y="2475806"/>
                  <a:pt x="6315669" y="2476004"/>
                </a:cubicBezTo>
                <a:close/>
                <a:moveTo>
                  <a:pt x="3827859" y="2475111"/>
                </a:moveTo>
                <a:cubicBezTo>
                  <a:pt x="3830041" y="2475111"/>
                  <a:pt x="3832125" y="2475707"/>
                  <a:pt x="3834109" y="2476897"/>
                </a:cubicBezTo>
                <a:cubicBezTo>
                  <a:pt x="3843634" y="2483248"/>
                  <a:pt x="3851175" y="2489994"/>
                  <a:pt x="3856731" y="2497138"/>
                </a:cubicBezTo>
                <a:cubicBezTo>
                  <a:pt x="3859906" y="2503488"/>
                  <a:pt x="3858716" y="2507854"/>
                  <a:pt x="3853159" y="2510235"/>
                </a:cubicBezTo>
                <a:cubicBezTo>
                  <a:pt x="3836491" y="2514997"/>
                  <a:pt x="3822600" y="2520554"/>
                  <a:pt x="3811488" y="2526904"/>
                </a:cubicBezTo>
                <a:cubicBezTo>
                  <a:pt x="3812281" y="2527697"/>
                  <a:pt x="3813472" y="2528888"/>
                  <a:pt x="3815059" y="2530476"/>
                </a:cubicBezTo>
                <a:cubicBezTo>
                  <a:pt x="3815853" y="2532063"/>
                  <a:pt x="3816647" y="2533254"/>
                  <a:pt x="3817441" y="2534047"/>
                </a:cubicBezTo>
                <a:cubicBezTo>
                  <a:pt x="3817441" y="2534047"/>
                  <a:pt x="3817441" y="2534444"/>
                  <a:pt x="3817441" y="2535238"/>
                </a:cubicBezTo>
                <a:cubicBezTo>
                  <a:pt x="3820616" y="2535238"/>
                  <a:pt x="3823791" y="2534841"/>
                  <a:pt x="3826966" y="2534047"/>
                </a:cubicBezTo>
                <a:cubicBezTo>
                  <a:pt x="3842047" y="2532460"/>
                  <a:pt x="3856731" y="2530476"/>
                  <a:pt x="3871019" y="2528094"/>
                </a:cubicBezTo>
                <a:cubicBezTo>
                  <a:pt x="3876575" y="2526507"/>
                  <a:pt x="3881734" y="2526507"/>
                  <a:pt x="3886497" y="2528094"/>
                </a:cubicBezTo>
                <a:cubicBezTo>
                  <a:pt x="3894435" y="2532857"/>
                  <a:pt x="3900784" y="2539207"/>
                  <a:pt x="3905547" y="2547144"/>
                </a:cubicBezTo>
                <a:cubicBezTo>
                  <a:pt x="3907928" y="2555082"/>
                  <a:pt x="3905150" y="2559051"/>
                  <a:pt x="3897213" y="2559051"/>
                </a:cubicBezTo>
                <a:cubicBezTo>
                  <a:pt x="3877369" y="2557463"/>
                  <a:pt x="3853556" y="2557860"/>
                  <a:pt x="3825775" y="2560241"/>
                </a:cubicBezTo>
                <a:cubicBezTo>
                  <a:pt x="3827362" y="2566591"/>
                  <a:pt x="3828156" y="2573338"/>
                  <a:pt x="3828156" y="2580482"/>
                </a:cubicBezTo>
                <a:cubicBezTo>
                  <a:pt x="3830538" y="2597944"/>
                  <a:pt x="3827760" y="2614216"/>
                  <a:pt x="3819822" y="2629297"/>
                </a:cubicBezTo>
                <a:cubicBezTo>
                  <a:pt x="3808710" y="2646760"/>
                  <a:pt x="3799185" y="2655094"/>
                  <a:pt x="3791247" y="2654301"/>
                </a:cubicBezTo>
                <a:cubicBezTo>
                  <a:pt x="3784897" y="2654301"/>
                  <a:pt x="3779341" y="2649141"/>
                  <a:pt x="3774578" y="2638822"/>
                </a:cubicBezTo>
                <a:cubicBezTo>
                  <a:pt x="3769816" y="2627710"/>
                  <a:pt x="3761481" y="2617391"/>
                  <a:pt x="3749575" y="2607866"/>
                </a:cubicBezTo>
                <a:cubicBezTo>
                  <a:pt x="3747988" y="2607073"/>
                  <a:pt x="3747591" y="2606279"/>
                  <a:pt x="3748384" y="2605485"/>
                </a:cubicBezTo>
                <a:cubicBezTo>
                  <a:pt x="3748384" y="2604691"/>
                  <a:pt x="3749178" y="2604294"/>
                  <a:pt x="3750766" y="2604294"/>
                </a:cubicBezTo>
                <a:cubicBezTo>
                  <a:pt x="3753941" y="2605088"/>
                  <a:pt x="3759100" y="2606279"/>
                  <a:pt x="3766244" y="2607866"/>
                </a:cubicBezTo>
                <a:cubicBezTo>
                  <a:pt x="3774181" y="2609454"/>
                  <a:pt x="3779737" y="2610644"/>
                  <a:pt x="3782913" y="2611438"/>
                </a:cubicBezTo>
                <a:cubicBezTo>
                  <a:pt x="3786088" y="2612232"/>
                  <a:pt x="3788866" y="2611041"/>
                  <a:pt x="3791247" y="2607866"/>
                </a:cubicBezTo>
                <a:cubicBezTo>
                  <a:pt x="3793628" y="2599135"/>
                  <a:pt x="3794819" y="2587229"/>
                  <a:pt x="3794819" y="2572147"/>
                </a:cubicBezTo>
                <a:cubicBezTo>
                  <a:pt x="3794025" y="2568179"/>
                  <a:pt x="3793628" y="2565004"/>
                  <a:pt x="3793628" y="2562622"/>
                </a:cubicBezTo>
                <a:cubicBezTo>
                  <a:pt x="3765847" y="2565797"/>
                  <a:pt x="3743225" y="2569369"/>
                  <a:pt x="3725763" y="2573338"/>
                </a:cubicBezTo>
                <a:cubicBezTo>
                  <a:pt x="3720206" y="2574926"/>
                  <a:pt x="3715841" y="2574529"/>
                  <a:pt x="3712666" y="2572147"/>
                </a:cubicBezTo>
                <a:cubicBezTo>
                  <a:pt x="3704728" y="2565797"/>
                  <a:pt x="3699172" y="2559844"/>
                  <a:pt x="3695997" y="2554288"/>
                </a:cubicBezTo>
                <a:cubicBezTo>
                  <a:pt x="3695203" y="2549526"/>
                  <a:pt x="3696394" y="2547144"/>
                  <a:pt x="3699569" y="2547144"/>
                </a:cubicBezTo>
                <a:cubicBezTo>
                  <a:pt x="3710681" y="2546351"/>
                  <a:pt x="3726159" y="2545160"/>
                  <a:pt x="3746003" y="2543572"/>
                </a:cubicBezTo>
                <a:cubicBezTo>
                  <a:pt x="3760291" y="2541191"/>
                  <a:pt x="3774578" y="2539604"/>
                  <a:pt x="3788866" y="2538810"/>
                </a:cubicBezTo>
                <a:cubicBezTo>
                  <a:pt x="3786484" y="2532460"/>
                  <a:pt x="3784103" y="2527697"/>
                  <a:pt x="3781722" y="2524522"/>
                </a:cubicBezTo>
                <a:cubicBezTo>
                  <a:pt x="3780135" y="2522141"/>
                  <a:pt x="3780135" y="2520157"/>
                  <a:pt x="3781722" y="2518569"/>
                </a:cubicBezTo>
                <a:cubicBezTo>
                  <a:pt x="3782516" y="2516982"/>
                  <a:pt x="3784103" y="2516585"/>
                  <a:pt x="3786484" y="2517379"/>
                </a:cubicBezTo>
                <a:cubicBezTo>
                  <a:pt x="3791247" y="2518172"/>
                  <a:pt x="3795612" y="2519760"/>
                  <a:pt x="3799581" y="2522141"/>
                </a:cubicBezTo>
                <a:cubicBezTo>
                  <a:pt x="3800375" y="2520554"/>
                  <a:pt x="3801566" y="2518172"/>
                  <a:pt x="3803153" y="2514997"/>
                </a:cubicBezTo>
                <a:cubicBezTo>
                  <a:pt x="3805534" y="2510235"/>
                  <a:pt x="3807122" y="2506663"/>
                  <a:pt x="3807916" y="2504282"/>
                </a:cubicBezTo>
                <a:cubicBezTo>
                  <a:pt x="3808710" y="2502694"/>
                  <a:pt x="3809106" y="2501504"/>
                  <a:pt x="3809106" y="2500710"/>
                </a:cubicBezTo>
                <a:cubicBezTo>
                  <a:pt x="3808312" y="2499916"/>
                  <a:pt x="3807122" y="2499916"/>
                  <a:pt x="3805534" y="2500710"/>
                </a:cubicBezTo>
                <a:cubicBezTo>
                  <a:pt x="3803947" y="2501504"/>
                  <a:pt x="3801169" y="2502694"/>
                  <a:pt x="3797200" y="2504282"/>
                </a:cubicBezTo>
                <a:cubicBezTo>
                  <a:pt x="3787675" y="2507457"/>
                  <a:pt x="3776562" y="2511823"/>
                  <a:pt x="3763863" y="2517379"/>
                </a:cubicBezTo>
                <a:cubicBezTo>
                  <a:pt x="3760687" y="2518966"/>
                  <a:pt x="3757116" y="2518569"/>
                  <a:pt x="3753147" y="2516188"/>
                </a:cubicBezTo>
                <a:cubicBezTo>
                  <a:pt x="3746003" y="2511426"/>
                  <a:pt x="3740447" y="2504282"/>
                  <a:pt x="3736478" y="2494757"/>
                </a:cubicBezTo>
                <a:cubicBezTo>
                  <a:pt x="3735684" y="2491582"/>
                  <a:pt x="3737272" y="2489597"/>
                  <a:pt x="3741241" y="2488804"/>
                </a:cubicBezTo>
                <a:cubicBezTo>
                  <a:pt x="3754734" y="2488010"/>
                  <a:pt x="3771800" y="2486422"/>
                  <a:pt x="3792438" y="2484041"/>
                </a:cubicBezTo>
                <a:cubicBezTo>
                  <a:pt x="3801169" y="2482454"/>
                  <a:pt x="3810694" y="2480072"/>
                  <a:pt x="3821013" y="2476897"/>
                </a:cubicBezTo>
                <a:cubicBezTo>
                  <a:pt x="3823394" y="2475707"/>
                  <a:pt x="3825676" y="2475111"/>
                  <a:pt x="3827859" y="2475111"/>
                </a:cubicBezTo>
                <a:close/>
                <a:moveTo>
                  <a:pt x="8412062" y="2466182"/>
                </a:moveTo>
                <a:cubicBezTo>
                  <a:pt x="8409681" y="2466182"/>
                  <a:pt x="8406109" y="2466976"/>
                  <a:pt x="8401347" y="2468563"/>
                </a:cubicBezTo>
                <a:cubicBezTo>
                  <a:pt x="8396584" y="2469357"/>
                  <a:pt x="8393012" y="2470151"/>
                  <a:pt x="8390631" y="2470944"/>
                </a:cubicBezTo>
                <a:lnTo>
                  <a:pt x="8390631" y="2492376"/>
                </a:lnTo>
                <a:cubicBezTo>
                  <a:pt x="8391425" y="2491582"/>
                  <a:pt x="8391822" y="2491185"/>
                  <a:pt x="8391822" y="2491185"/>
                </a:cubicBezTo>
                <a:cubicBezTo>
                  <a:pt x="8393409" y="2488804"/>
                  <a:pt x="8396188" y="2485629"/>
                  <a:pt x="8400156" y="2481660"/>
                </a:cubicBezTo>
                <a:cubicBezTo>
                  <a:pt x="8403331" y="2477691"/>
                  <a:pt x="8405713" y="2474913"/>
                  <a:pt x="8407300" y="2473326"/>
                </a:cubicBezTo>
                <a:cubicBezTo>
                  <a:pt x="8408094" y="2472532"/>
                  <a:pt x="8408887" y="2471341"/>
                  <a:pt x="8409681" y="2469754"/>
                </a:cubicBezTo>
                <a:cubicBezTo>
                  <a:pt x="8411269" y="2468166"/>
                  <a:pt x="8412062" y="2466976"/>
                  <a:pt x="8412062" y="2466182"/>
                </a:cubicBezTo>
                <a:close/>
                <a:moveTo>
                  <a:pt x="4704456" y="2459038"/>
                </a:moveTo>
                <a:cubicBezTo>
                  <a:pt x="4702869" y="2459038"/>
                  <a:pt x="4699694" y="2459435"/>
                  <a:pt x="4694931" y="2460229"/>
                </a:cubicBezTo>
                <a:cubicBezTo>
                  <a:pt x="4690963" y="2461022"/>
                  <a:pt x="4687788" y="2461816"/>
                  <a:pt x="4685406" y="2462610"/>
                </a:cubicBezTo>
                <a:cubicBezTo>
                  <a:pt x="4685406" y="2463404"/>
                  <a:pt x="4685406" y="2465388"/>
                  <a:pt x="4685406" y="2468563"/>
                </a:cubicBezTo>
                <a:cubicBezTo>
                  <a:pt x="4684613" y="2472532"/>
                  <a:pt x="4684216" y="2475310"/>
                  <a:pt x="4684216" y="2476897"/>
                </a:cubicBezTo>
                <a:cubicBezTo>
                  <a:pt x="4685010" y="2476897"/>
                  <a:pt x="4686200" y="2476501"/>
                  <a:pt x="4687788" y="2475707"/>
                </a:cubicBezTo>
                <a:cubicBezTo>
                  <a:pt x="4688582" y="2475707"/>
                  <a:pt x="4689375" y="2475707"/>
                  <a:pt x="4690169" y="2475707"/>
                </a:cubicBezTo>
                <a:cubicBezTo>
                  <a:pt x="4690963" y="2474119"/>
                  <a:pt x="4692550" y="2472135"/>
                  <a:pt x="4694931" y="2469754"/>
                </a:cubicBezTo>
                <a:cubicBezTo>
                  <a:pt x="4696519" y="2467372"/>
                  <a:pt x="4697709" y="2465785"/>
                  <a:pt x="4698503" y="2464991"/>
                </a:cubicBezTo>
                <a:cubicBezTo>
                  <a:pt x="4699297" y="2464198"/>
                  <a:pt x="4700091" y="2463404"/>
                  <a:pt x="4700885" y="2462610"/>
                </a:cubicBezTo>
                <a:cubicBezTo>
                  <a:pt x="4701678" y="2461816"/>
                  <a:pt x="4702869" y="2460626"/>
                  <a:pt x="4704456" y="2459038"/>
                </a:cubicBezTo>
                <a:close/>
                <a:moveTo>
                  <a:pt x="6751141" y="2453085"/>
                </a:moveTo>
                <a:cubicBezTo>
                  <a:pt x="6751935" y="2453085"/>
                  <a:pt x="6753125" y="2453482"/>
                  <a:pt x="6754712" y="2454276"/>
                </a:cubicBezTo>
                <a:cubicBezTo>
                  <a:pt x="6767413" y="2455863"/>
                  <a:pt x="6776938" y="2458244"/>
                  <a:pt x="6783287" y="2461419"/>
                </a:cubicBezTo>
                <a:cubicBezTo>
                  <a:pt x="6800750" y="2467769"/>
                  <a:pt x="6804719" y="2480072"/>
                  <a:pt x="6795194" y="2498329"/>
                </a:cubicBezTo>
                <a:cubicBezTo>
                  <a:pt x="6790431" y="2507060"/>
                  <a:pt x="6784478" y="2507854"/>
                  <a:pt x="6777334" y="2500710"/>
                </a:cubicBezTo>
                <a:cubicBezTo>
                  <a:pt x="6768603" y="2491979"/>
                  <a:pt x="6759078" y="2477691"/>
                  <a:pt x="6748759" y="2457847"/>
                </a:cubicBezTo>
                <a:cubicBezTo>
                  <a:pt x="6747966" y="2456260"/>
                  <a:pt x="6747569" y="2455069"/>
                  <a:pt x="6747569" y="2454276"/>
                </a:cubicBezTo>
                <a:cubicBezTo>
                  <a:pt x="6748363" y="2453482"/>
                  <a:pt x="6749553" y="2453085"/>
                  <a:pt x="6751141" y="2453085"/>
                </a:cubicBezTo>
                <a:close/>
                <a:moveTo>
                  <a:pt x="1021859" y="2442369"/>
                </a:moveTo>
                <a:cubicBezTo>
                  <a:pt x="1012333" y="2454276"/>
                  <a:pt x="1003999" y="2462610"/>
                  <a:pt x="996856" y="2467372"/>
                </a:cubicBezTo>
                <a:cubicBezTo>
                  <a:pt x="1003999" y="2471341"/>
                  <a:pt x="1008365" y="2473326"/>
                  <a:pt x="1009952" y="2473326"/>
                </a:cubicBezTo>
                <a:cubicBezTo>
                  <a:pt x="1011540" y="2473326"/>
                  <a:pt x="1012731" y="2474119"/>
                  <a:pt x="1013524" y="2475707"/>
                </a:cubicBezTo>
                <a:cubicBezTo>
                  <a:pt x="1016698" y="2474913"/>
                  <a:pt x="1021859" y="2474516"/>
                  <a:pt x="1029002" y="2474516"/>
                </a:cubicBezTo>
                <a:cubicBezTo>
                  <a:pt x="1035352" y="2473723"/>
                  <a:pt x="1040511" y="2473326"/>
                  <a:pt x="1044481" y="2473326"/>
                </a:cubicBezTo>
                <a:cubicBezTo>
                  <a:pt x="1044481" y="2461419"/>
                  <a:pt x="1042893" y="2452688"/>
                  <a:pt x="1039718" y="2447132"/>
                </a:cubicBezTo>
                <a:lnTo>
                  <a:pt x="1038527" y="2447132"/>
                </a:lnTo>
                <a:cubicBezTo>
                  <a:pt x="1032177" y="2446338"/>
                  <a:pt x="1026621" y="2444751"/>
                  <a:pt x="1021859" y="2442369"/>
                </a:cubicBezTo>
                <a:close/>
                <a:moveTo>
                  <a:pt x="6301084" y="2439988"/>
                </a:moveTo>
                <a:cubicBezTo>
                  <a:pt x="6293941" y="2439988"/>
                  <a:pt x="6284019" y="2441972"/>
                  <a:pt x="6271319" y="2445941"/>
                </a:cubicBezTo>
                <a:cubicBezTo>
                  <a:pt x="6268144" y="2445941"/>
                  <a:pt x="6265366" y="2445941"/>
                  <a:pt x="6262984" y="2445941"/>
                </a:cubicBezTo>
                <a:cubicBezTo>
                  <a:pt x="6262191" y="2445941"/>
                  <a:pt x="6261397" y="2445544"/>
                  <a:pt x="6260603" y="2444751"/>
                </a:cubicBezTo>
                <a:cubicBezTo>
                  <a:pt x="6259809" y="2443957"/>
                  <a:pt x="6257428" y="2442766"/>
                  <a:pt x="6253459" y="2441179"/>
                </a:cubicBezTo>
                <a:cubicBezTo>
                  <a:pt x="6253459" y="2441972"/>
                  <a:pt x="6253856" y="2442766"/>
                  <a:pt x="6254650" y="2443560"/>
                </a:cubicBezTo>
                <a:cubicBezTo>
                  <a:pt x="6255444" y="2447529"/>
                  <a:pt x="6255841" y="2451894"/>
                  <a:pt x="6255841" y="2456657"/>
                </a:cubicBezTo>
                <a:cubicBezTo>
                  <a:pt x="6259809" y="2455863"/>
                  <a:pt x="6266953" y="2454276"/>
                  <a:pt x="6277272" y="2451894"/>
                </a:cubicBezTo>
                <a:cubicBezTo>
                  <a:pt x="6282034" y="2451101"/>
                  <a:pt x="6285606" y="2450307"/>
                  <a:pt x="6287987" y="2449513"/>
                </a:cubicBezTo>
                <a:cubicBezTo>
                  <a:pt x="6291163" y="2448719"/>
                  <a:pt x="6294735" y="2449116"/>
                  <a:pt x="6298703" y="2450704"/>
                </a:cubicBezTo>
                <a:cubicBezTo>
                  <a:pt x="6299497" y="2449910"/>
                  <a:pt x="6299894" y="2447926"/>
                  <a:pt x="6299894" y="2444751"/>
                </a:cubicBezTo>
                <a:cubicBezTo>
                  <a:pt x="6300688" y="2443163"/>
                  <a:pt x="6301084" y="2441576"/>
                  <a:pt x="6301084" y="2439988"/>
                </a:cubicBezTo>
                <a:close/>
                <a:moveTo>
                  <a:pt x="7710784" y="2437607"/>
                </a:moveTo>
                <a:cubicBezTo>
                  <a:pt x="7710784" y="2444751"/>
                  <a:pt x="7710784" y="2456260"/>
                  <a:pt x="7710784" y="2472135"/>
                </a:cubicBezTo>
                <a:cubicBezTo>
                  <a:pt x="7709990" y="2489597"/>
                  <a:pt x="7709594" y="2502694"/>
                  <a:pt x="7709594" y="2511426"/>
                </a:cubicBezTo>
                <a:lnTo>
                  <a:pt x="7713166" y="2511426"/>
                </a:lnTo>
                <a:cubicBezTo>
                  <a:pt x="7726659" y="2511426"/>
                  <a:pt x="7734994" y="2511029"/>
                  <a:pt x="7738168" y="2510235"/>
                </a:cubicBezTo>
                <a:cubicBezTo>
                  <a:pt x="7745312" y="2508647"/>
                  <a:pt x="7753646" y="2507854"/>
                  <a:pt x="7763172" y="2507854"/>
                </a:cubicBezTo>
                <a:cubicBezTo>
                  <a:pt x="7763966" y="2503091"/>
                  <a:pt x="7764362" y="2497138"/>
                  <a:pt x="7764362" y="2489994"/>
                </a:cubicBezTo>
                <a:cubicBezTo>
                  <a:pt x="7759600" y="2488407"/>
                  <a:pt x="7756028" y="2486026"/>
                  <a:pt x="7753646" y="2482851"/>
                </a:cubicBezTo>
                <a:cubicBezTo>
                  <a:pt x="7752853" y="2483644"/>
                  <a:pt x="7751266" y="2484438"/>
                  <a:pt x="7748884" y="2485232"/>
                </a:cubicBezTo>
                <a:cubicBezTo>
                  <a:pt x="7747297" y="2486819"/>
                  <a:pt x="7745709" y="2488010"/>
                  <a:pt x="7744122" y="2488804"/>
                </a:cubicBezTo>
                <a:cubicBezTo>
                  <a:pt x="7736184" y="2494360"/>
                  <a:pt x="7727056" y="2499122"/>
                  <a:pt x="7716737" y="2503091"/>
                </a:cubicBezTo>
                <a:cubicBezTo>
                  <a:pt x="7714356" y="2503885"/>
                  <a:pt x="7713960" y="2503488"/>
                  <a:pt x="7715546" y="2501901"/>
                </a:cubicBezTo>
                <a:cubicBezTo>
                  <a:pt x="7728247" y="2483644"/>
                  <a:pt x="7737772" y="2466579"/>
                  <a:pt x="7744122" y="2450704"/>
                </a:cubicBezTo>
                <a:cubicBezTo>
                  <a:pt x="7746503" y="2445148"/>
                  <a:pt x="7747694" y="2440782"/>
                  <a:pt x="7747694" y="2437607"/>
                </a:cubicBezTo>
                <a:cubicBezTo>
                  <a:pt x="7735787" y="2437607"/>
                  <a:pt x="7723484" y="2437607"/>
                  <a:pt x="7710784" y="2437607"/>
                </a:cubicBezTo>
                <a:close/>
                <a:moveTo>
                  <a:pt x="6947594" y="2423915"/>
                </a:moveTo>
                <a:cubicBezTo>
                  <a:pt x="6951562" y="2423915"/>
                  <a:pt x="6955134" y="2424510"/>
                  <a:pt x="6958309" y="2425701"/>
                </a:cubicBezTo>
                <a:cubicBezTo>
                  <a:pt x="6963866" y="2428876"/>
                  <a:pt x="6968231" y="2432447"/>
                  <a:pt x="6971406" y="2436416"/>
                </a:cubicBezTo>
                <a:cubicBezTo>
                  <a:pt x="6976168" y="2443560"/>
                  <a:pt x="6975375" y="2448322"/>
                  <a:pt x="6969024" y="2450704"/>
                </a:cubicBezTo>
                <a:cubicBezTo>
                  <a:pt x="6938068" y="2456260"/>
                  <a:pt x="6896396" y="2460626"/>
                  <a:pt x="6844009" y="2463801"/>
                </a:cubicBezTo>
                <a:cubicBezTo>
                  <a:pt x="6844009" y="2466182"/>
                  <a:pt x="6843613" y="2470151"/>
                  <a:pt x="6842819" y="2475707"/>
                </a:cubicBezTo>
                <a:cubicBezTo>
                  <a:pt x="6841232" y="2487613"/>
                  <a:pt x="6840041" y="2497138"/>
                  <a:pt x="6839247" y="2504282"/>
                </a:cubicBezTo>
                <a:cubicBezTo>
                  <a:pt x="6839247" y="2505869"/>
                  <a:pt x="6838850" y="2508251"/>
                  <a:pt x="6838056" y="2511426"/>
                </a:cubicBezTo>
                <a:cubicBezTo>
                  <a:pt x="6838056" y="2514601"/>
                  <a:pt x="6837660" y="2516982"/>
                  <a:pt x="6836866" y="2518569"/>
                </a:cubicBezTo>
                <a:cubicBezTo>
                  <a:pt x="6844803" y="2520157"/>
                  <a:pt x="6851153" y="2522141"/>
                  <a:pt x="6855916" y="2524522"/>
                </a:cubicBezTo>
                <a:cubicBezTo>
                  <a:pt x="6856710" y="2524522"/>
                  <a:pt x="6857503" y="2524919"/>
                  <a:pt x="6858297" y="2525713"/>
                </a:cubicBezTo>
                <a:cubicBezTo>
                  <a:pt x="6861472" y="2525713"/>
                  <a:pt x="6865838" y="2524919"/>
                  <a:pt x="6871394" y="2523332"/>
                </a:cubicBezTo>
                <a:cubicBezTo>
                  <a:pt x="6878537" y="2522538"/>
                  <a:pt x="6884094" y="2521744"/>
                  <a:pt x="6888062" y="2520951"/>
                </a:cubicBezTo>
                <a:cubicBezTo>
                  <a:pt x="6888062" y="2518569"/>
                  <a:pt x="6888459" y="2516188"/>
                  <a:pt x="6889253" y="2513807"/>
                </a:cubicBezTo>
                <a:cubicBezTo>
                  <a:pt x="6889253" y="2512219"/>
                  <a:pt x="6889650" y="2509838"/>
                  <a:pt x="6890444" y="2506663"/>
                </a:cubicBezTo>
                <a:cubicBezTo>
                  <a:pt x="6890444" y="2503488"/>
                  <a:pt x="6890444" y="2501504"/>
                  <a:pt x="6890444" y="2500710"/>
                </a:cubicBezTo>
                <a:cubicBezTo>
                  <a:pt x="6889650" y="2500710"/>
                  <a:pt x="6887666" y="2501107"/>
                  <a:pt x="6884490" y="2501901"/>
                </a:cubicBezTo>
                <a:cubicBezTo>
                  <a:pt x="6882109" y="2501901"/>
                  <a:pt x="6880125" y="2502298"/>
                  <a:pt x="6878537" y="2503091"/>
                </a:cubicBezTo>
                <a:cubicBezTo>
                  <a:pt x="6872981" y="2503885"/>
                  <a:pt x="6868218" y="2503091"/>
                  <a:pt x="6864250" y="2500710"/>
                </a:cubicBezTo>
                <a:cubicBezTo>
                  <a:pt x="6861075" y="2498329"/>
                  <a:pt x="6857106" y="2494360"/>
                  <a:pt x="6852344" y="2488804"/>
                </a:cubicBezTo>
                <a:cubicBezTo>
                  <a:pt x="6849169" y="2486422"/>
                  <a:pt x="6849962" y="2484041"/>
                  <a:pt x="6854725" y="2481660"/>
                </a:cubicBezTo>
                <a:cubicBezTo>
                  <a:pt x="6869012" y="2479279"/>
                  <a:pt x="6884094" y="2476501"/>
                  <a:pt x="6899968" y="2473326"/>
                </a:cubicBezTo>
                <a:cubicBezTo>
                  <a:pt x="6903144" y="2472532"/>
                  <a:pt x="6907906" y="2470944"/>
                  <a:pt x="6914256" y="2468563"/>
                </a:cubicBezTo>
                <a:cubicBezTo>
                  <a:pt x="6921400" y="2466976"/>
                  <a:pt x="6926162" y="2465785"/>
                  <a:pt x="6928544" y="2464991"/>
                </a:cubicBezTo>
                <a:cubicBezTo>
                  <a:pt x="6932512" y="2462610"/>
                  <a:pt x="6938466" y="2462213"/>
                  <a:pt x="6946403" y="2463801"/>
                </a:cubicBezTo>
                <a:cubicBezTo>
                  <a:pt x="6951166" y="2463801"/>
                  <a:pt x="6956722" y="2467769"/>
                  <a:pt x="6963072" y="2475707"/>
                </a:cubicBezTo>
                <a:cubicBezTo>
                  <a:pt x="6967040" y="2482851"/>
                  <a:pt x="6965850" y="2486819"/>
                  <a:pt x="6959500" y="2487613"/>
                </a:cubicBezTo>
                <a:cubicBezTo>
                  <a:pt x="6957118" y="2488407"/>
                  <a:pt x="6953546" y="2489201"/>
                  <a:pt x="6948784" y="2489994"/>
                </a:cubicBezTo>
                <a:cubicBezTo>
                  <a:pt x="6935290" y="2493169"/>
                  <a:pt x="6924575" y="2495551"/>
                  <a:pt x="6916637" y="2497138"/>
                </a:cubicBezTo>
                <a:cubicBezTo>
                  <a:pt x="6919018" y="2497932"/>
                  <a:pt x="6920606" y="2499122"/>
                  <a:pt x="6921400" y="2500710"/>
                </a:cubicBezTo>
                <a:cubicBezTo>
                  <a:pt x="6922988" y="2505472"/>
                  <a:pt x="6923384" y="2509044"/>
                  <a:pt x="6922590" y="2511426"/>
                </a:cubicBezTo>
                <a:cubicBezTo>
                  <a:pt x="6921796" y="2511426"/>
                  <a:pt x="6921400" y="2512219"/>
                  <a:pt x="6921400" y="2513807"/>
                </a:cubicBezTo>
                <a:cubicBezTo>
                  <a:pt x="6931719" y="2512219"/>
                  <a:pt x="6941640" y="2510235"/>
                  <a:pt x="6951166" y="2507854"/>
                </a:cubicBezTo>
                <a:cubicBezTo>
                  <a:pt x="6955928" y="2505472"/>
                  <a:pt x="6960690" y="2505869"/>
                  <a:pt x="6965453" y="2509044"/>
                </a:cubicBezTo>
                <a:cubicBezTo>
                  <a:pt x="6973390" y="2514601"/>
                  <a:pt x="6980534" y="2522538"/>
                  <a:pt x="6986884" y="2532857"/>
                </a:cubicBezTo>
                <a:cubicBezTo>
                  <a:pt x="6989266" y="2536032"/>
                  <a:pt x="6989662" y="2539207"/>
                  <a:pt x="6988074" y="2542382"/>
                </a:cubicBezTo>
                <a:cubicBezTo>
                  <a:pt x="6986488" y="2547144"/>
                  <a:pt x="6984900" y="2557463"/>
                  <a:pt x="6983312" y="2573338"/>
                </a:cubicBezTo>
                <a:cubicBezTo>
                  <a:pt x="6982518" y="2579688"/>
                  <a:pt x="6982122" y="2584847"/>
                  <a:pt x="6982122" y="2588816"/>
                </a:cubicBezTo>
                <a:cubicBezTo>
                  <a:pt x="6979740" y="2612629"/>
                  <a:pt x="6969422" y="2629297"/>
                  <a:pt x="6951166" y="2638822"/>
                </a:cubicBezTo>
                <a:cubicBezTo>
                  <a:pt x="6944816" y="2640410"/>
                  <a:pt x="6940450" y="2637632"/>
                  <a:pt x="6938068" y="2630488"/>
                </a:cubicBezTo>
                <a:cubicBezTo>
                  <a:pt x="6934894" y="2617788"/>
                  <a:pt x="6925368" y="2605485"/>
                  <a:pt x="6909494" y="2593579"/>
                </a:cubicBezTo>
                <a:cubicBezTo>
                  <a:pt x="6907906" y="2591197"/>
                  <a:pt x="6908303" y="2590404"/>
                  <a:pt x="6910684" y="2591197"/>
                </a:cubicBezTo>
                <a:cubicBezTo>
                  <a:pt x="6913066" y="2591197"/>
                  <a:pt x="6918225" y="2591594"/>
                  <a:pt x="6926162" y="2592388"/>
                </a:cubicBezTo>
                <a:cubicBezTo>
                  <a:pt x="6933306" y="2593182"/>
                  <a:pt x="6938068" y="2593579"/>
                  <a:pt x="6940450" y="2593579"/>
                </a:cubicBezTo>
                <a:cubicBezTo>
                  <a:pt x="6946006" y="2593579"/>
                  <a:pt x="6949181" y="2591594"/>
                  <a:pt x="6949974" y="2587626"/>
                </a:cubicBezTo>
                <a:cubicBezTo>
                  <a:pt x="6951562" y="2578894"/>
                  <a:pt x="6951562" y="2563019"/>
                  <a:pt x="6949974" y="2540001"/>
                </a:cubicBezTo>
                <a:cubicBezTo>
                  <a:pt x="6949974" y="2534444"/>
                  <a:pt x="6947594" y="2531269"/>
                  <a:pt x="6942831" y="2530476"/>
                </a:cubicBezTo>
                <a:cubicBezTo>
                  <a:pt x="6940450" y="2530476"/>
                  <a:pt x="6936878" y="2531269"/>
                  <a:pt x="6932116" y="2532857"/>
                </a:cubicBezTo>
                <a:cubicBezTo>
                  <a:pt x="6925766" y="2533651"/>
                  <a:pt x="6919812" y="2534444"/>
                  <a:pt x="6914256" y="2535238"/>
                </a:cubicBezTo>
                <a:cubicBezTo>
                  <a:pt x="6913462" y="2536826"/>
                  <a:pt x="6912272" y="2539207"/>
                  <a:pt x="6910684" y="2542382"/>
                </a:cubicBezTo>
                <a:cubicBezTo>
                  <a:pt x="6909890" y="2543176"/>
                  <a:pt x="6909494" y="2543969"/>
                  <a:pt x="6909494" y="2544763"/>
                </a:cubicBezTo>
                <a:cubicBezTo>
                  <a:pt x="6917432" y="2546351"/>
                  <a:pt x="6924178" y="2548335"/>
                  <a:pt x="6929734" y="2550716"/>
                </a:cubicBezTo>
                <a:cubicBezTo>
                  <a:pt x="6941640" y="2554685"/>
                  <a:pt x="6946403" y="2562622"/>
                  <a:pt x="6944022" y="2574529"/>
                </a:cubicBezTo>
                <a:cubicBezTo>
                  <a:pt x="6941640" y="2588023"/>
                  <a:pt x="6933703" y="2590404"/>
                  <a:pt x="6920209" y="2581672"/>
                </a:cubicBezTo>
                <a:cubicBezTo>
                  <a:pt x="6915446" y="2579291"/>
                  <a:pt x="6909494" y="2571354"/>
                  <a:pt x="6902350" y="2557860"/>
                </a:cubicBezTo>
                <a:cubicBezTo>
                  <a:pt x="6894412" y="2568973"/>
                  <a:pt x="6880522" y="2578894"/>
                  <a:pt x="6860678" y="2587626"/>
                </a:cubicBezTo>
                <a:lnTo>
                  <a:pt x="6860678" y="2607866"/>
                </a:lnTo>
                <a:cubicBezTo>
                  <a:pt x="6860678" y="2616598"/>
                  <a:pt x="6857503" y="2621360"/>
                  <a:pt x="6851153" y="2622154"/>
                </a:cubicBezTo>
                <a:cubicBezTo>
                  <a:pt x="6842422" y="2619772"/>
                  <a:pt x="6836866" y="2613819"/>
                  <a:pt x="6834484" y="2604294"/>
                </a:cubicBezTo>
                <a:cubicBezTo>
                  <a:pt x="6836072" y="2583657"/>
                  <a:pt x="6836469" y="2565797"/>
                  <a:pt x="6835675" y="2550716"/>
                </a:cubicBezTo>
                <a:cubicBezTo>
                  <a:pt x="6835675" y="2545160"/>
                  <a:pt x="6834881" y="2540001"/>
                  <a:pt x="6833294" y="2535238"/>
                </a:cubicBezTo>
                <a:cubicBezTo>
                  <a:pt x="6830119" y="2546351"/>
                  <a:pt x="6824959" y="2559051"/>
                  <a:pt x="6817816" y="2573338"/>
                </a:cubicBezTo>
                <a:cubicBezTo>
                  <a:pt x="6800353" y="2604294"/>
                  <a:pt x="6774159" y="2626916"/>
                  <a:pt x="6739234" y="2641204"/>
                </a:cubicBezTo>
                <a:cubicBezTo>
                  <a:pt x="6736059" y="2641997"/>
                  <a:pt x="6734075" y="2641997"/>
                  <a:pt x="6733281" y="2641204"/>
                </a:cubicBezTo>
                <a:cubicBezTo>
                  <a:pt x="6732488" y="2640410"/>
                  <a:pt x="6733678" y="2638822"/>
                  <a:pt x="6736853" y="2636441"/>
                </a:cubicBezTo>
                <a:cubicBezTo>
                  <a:pt x="6766222" y="2611041"/>
                  <a:pt x="6787256" y="2579291"/>
                  <a:pt x="6799956" y="2541191"/>
                </a:cubicBezTo>
                <a:cubicBezTo>
                  <a:pt x="6782494" y="2555479"/>
                  <a:pt x="6771778" y="2564607"/>
                  <a:pt x="6767809" y="2568576"/>
                </a:cubicBezTo>
                <a:cubicBezTo>
                  <a:pt x="6763047" y="2573338"/>
                  <a:pt x="6757888" y="2574132"/>
                  <a:pt x="6752331" y="2570957"/>
                </a:cubicBezTo>
                <a:cubicBezTo>
                  <a:pt x="6742806" y="2563019"/>
                  <a:pt x="6736059" y="2554288"/>
                  <a:pt x="6732091" y="2544763"/>
                </a:cubicBezTo>
                <a:cubicBezTo>
                  <a:pt x="6731297" y="2538413"/>
                  <a:pt x="6733678" y="2535635"/>
                  <a:pt x="6739234" y="2536429"/>
                </a:cubicBezTo>
                <a:cubicBezTo>
                  <a:pt x="6741616" y="2537222"/>
                  <a:pt x="6750347" y="2535635"/>
                  <a:pt x="6765428" y="2531666"/>
                </a:cubicBezTo>
                <a:cubicBezTo>
                  <a:pt x="6770191" y="2530079"/>
                  <a:pt x="6776938" y="2527697"/>
                  <a:pt x="6785669" y="2524522"/>
                </a:cubicBezTo>
                <a:cubicBezTo>
                  <a:pt x="6794400" y="2522141"/>
                  <a:pt x="6801147" y="2520157"/>
                  <a:pt x="6805909" y="2518569"/>
                </a:cubicBezTo>
                <a:cubicBezTo>
                  <a:pt x="6805909" y="2515394"/>
                  <a:pt x="6806703" y="2511029"/>
                  <a:pt x="6808291" y="2505472"/>
                </a:cubicBezTo>
                <a:cubicBezTo>
                  <a:pt x="6809085" y="2497535"/>
                  <a:pt x="6809878" y="2491582"/>
                  <a:pt x="6810672" y="2487613"/>
                </a:cubicBezTo>
                <a:cubicBezTo>
                  <a:pt x="6812259" y="2466182"/>
                  <a:pt x="6810672" y="2451894"/>
                  <a:pt x="6805909" y="2444751"/>
                </a:cubicBezTo>
                <a:cubicBezTo>
                  <a:pt x="6804322" y="2442369"/>
                  <a:pt x="6803925" y="2439988"/>
                  <a:pt x="6804719" y="2437607"/>
                </a:cubicBezTo>
                <a:cubicBezTo>
                  <a:pt x="6805513" y="2436019"/>
                  <a:pt x="6807497" y="2435226"/>
                  <a:pt x="6810672" y="2435226"/>
                </a:cubicBezTo>
                <a:cubicBezTo>
                  <a:pt x="6820991" y="2437607"/>
                  <a:pt x="6829722" y="2440782"/>
                  <a:pt x="6836866" y="2444751"/>
                </a:cubicBezTo>
                <a:cubicBezTo>
                  <a:pt x="6860678" y="2440782"/>
                  <a:pt x="6884490" y="2436813"/>
                  <a:pt x="6908303" y="2432844"/>
                </a:cubicBezTo>
                <a:cubicBezTo>
                  <a:pt x="6911478" y="2432051"/>
                  <a:pt x="6915844" y="2430860"/>
                  <a:pt x="6921400" y="2429272"/>
                </a:cubicBezTo>
                <a:cubicBezTo>
                  <a:pt x="6927750" y="2427685"/>
                  <a:pt x="6932116" y="2426494"/>
                  <a:pt x="6934496" y="2425701"/>
                </a:cubicBezTo>
                <a:cubicBezTo>
                  <a:pt x="6939259" y="2424510"/>
                  <a:pt x="6943625" y="2423915"/>
                  <a:pt x="6947594" y="2423915"/>
                </a:cubicBezTo>
                <a:close/>
                <a:moveTo>
                  <a:pt x="6298703" y="2411413"/>
                </a:moveTo>
                <a:cubicBezTo>
                  <a:pt x="6295528" y="2412207"/>
                  <a:pt x="6289972" y="2413001"/>
                  <a:pt x="6282034" y="2413794"/>
                </a:cubicBezTo>
                <a:cubicBezTo>
                  <a:pt x="6266953" y="2416176"/>
                  <a:pt x="6256238" y="2418160"/>
                  <a:pt x="6249887" y="2419747"/>
                </a:cubicBezTo>
                <a:cubicBezTo>
                  <a:pt x="6250682" y="2421335"/>
                  <a:pt x="6251078" y="2423319"/>
                  <a:pt x="6251078" y="2425701"/>
                </a:cubicBezTo>
                <a:cubicBezTo>
                  <a:pt x="6251872" y="2428082"/>
                  <a:pt x="6252269" y="2430066"/>
                  <a:pt x="6252269" y="2431654"/>
                </a:cubicBezTo>
                <a:cubicBezTo>
                  <a:pt x="6257031" y="2430066"/>
                  <a:pt x="6264175" y="2427685"/>
                  <a:pt x="6273700" y="2424510"/>
                </a:cubicBezTo>
                <a:cubicBezTo>
                  <a:pt x="6276081" y="2423716"/>
                  <a:pt x="6277669" y="2423319"/>
                  <a:pt x="6278462" y="2423319"/>
                </a:cubicBezTo>
                <a:cubicBezTo>
                  <a:pt x="6283225" y="2421732"/>
                  <a:pt x="6287987" y="2422129"/>
                  <a:pt x="6292750" y="2424510"/>
                </a:cubicBezTo>
                <a:cubicBezTo>
                  <a:pt x="6295925" y="2425304"/>
                  <a:pt x="6298703" y="2427685"/>
                  <a:pt x="6301084" y="2431654"/>
                </a:cubicBezTo>
                <a:cubicBezTo>
                  <a:pt x="6301084" y="2430066"/>
                  <a:pt x="6301481" y="2427288"/>
                  <a:pt x="6302275" y="2423319"/>
                </a:cubicBezTo>
                <a:cubicBezTo>
                  <a:pt x="6302275" y="2420144"/>
                  <a:pt x="6302672" y="2417763"/>
                  <a:pt x="6303466" y="2416176"/>
                </a:cubicBezTo>
                <a:cubicBezTo>
                  <a:pt x="6303466" y="2413001"/>
                  <a:pt x="6301878" y="2411413"/>
                  <a:pt x="6298703" y="2411413"/>
                </a:cubicBezTo>
                <a:close/>
                <a:moveTo>
                  <a:pt x="3273623" y="2404269"/>
                </a:moveTo>
                <a:cubicBezTo>
                  <a:pt x="3276996" y="2404269"/>
                  <a:pt x="3280072" y="2405063"/>
                  <a:pt x="3282850" y="2406651"/>
                </a:cubicBezTo>
                <a:cubicBezTo>
                  <a:pt x="3290787" y="2412207"/>
                  <a:pt x="3297138" y="2418954"/>
                  <a:pt x="3301900" y="2426891"/>
                </a:cubicBezTo>
                <a:cubicBezTo>
                  <a:pt x="3305075" y="2433241"/>
                  <a:pt x="3301900" y="2436813"/>
                  <a:pt x="3292375" y="2437607"/>
                </a:cubicBezTo>
                <a:cubicBezTo>
                  <a:pt x="3257450" y="2436019"/>
                  <a:pt x="3220938" y="2437607"/>
                  <a:pt x="3182838" y="2442369"/>
                </a:cubicBezTo>
                <a:cubicBezTo>
                  <a:pt x="3186806" y="2446338"/>
                  <a:pt x="3186806" y="2449513"/>
                  <a:pt x="3182838" y="2451894"/>
                </a:cubicBezTo>
                <a:cubicBezTo>
                  <a:pt x="3172519" y="2456657"/>
                  <a:pt x="3160612" y="2463404"/>
                  <a:pt x="3147119" y="2472135"/>
                </a:cubicBezTo>
                <a:cubicBezTo>
                  <a:pt x="3168550" y="2468960"/>
                  <a:pt x="3189584" y="2466182"/>
                  <a:pt x="3210222" y="2463801"/>
                </a:cubicBezTo>
                <a:cubicBezTo>
                  <a:pt x="3206253" y="2459038"/>
                  <a:pt x="3203078" y="2454673"/>
                  <a:pt x="3200697" y="2450704"/>
                </a:cubicBezTo>
                <a:cubicBezTo>
                  <a:pt x="3199903" y="2449116"/>
                  <a:pt x="3199903" y="2448322"/>
                  <a:pt x="3200697" y="2448322"/>
                </a:cubicBezTo>
                <a:cubicBezTo>
                  <a:pt x="3200697" y="2447529"/>
                  <a:pt x="3201490" y="2447132"/>
                  <a:pt x="3203078" y="2447132"/>
                </a:cubicBezTo>
                <a:cubicBezTo>
                  <a:pt x="3209428" y="2447132"/>
                  <a:pt x="3221334" y="2448719"/>
                  <a:pt x="3238797" y="2451894"/>
                </a:cubicBezTo>
                <a:cubicBezTo>
                  <a:pt x="3249909" y="2453482"/>
                  <a:pt x="3257053" y="2457451"/>
                  <a:pt x="3260228" y="2463801"/>
                </a:cubicBezTo>
                <a:cubicBezTo>
                  <a:pt x="3264991" y="2473326"/>
                  <a:pt x="3264594" y="2482057"/>
                  <a:pt x="3259038" y="2489994"/>
                </a:cubicBezTo>
                <a:cubicBezTo>
                  <a:pt x="3252687" y="2497932"/>
                  <a:pt x="3245544" y="2498726"/>
                  <a:pt x="3237606" y="2492376"/>
                </a:cubicBezTo>
                <a:cubicBezTo>
                  <a:pt x="3233637" y="2489201"/>
                  <a:pt x="3228478" y="2483644"/>
                  <a:pt x="3222128" y="2475707"/>
                </a:cubicBezTo>
                <a:cubicBezTo>
                  <a:pt x="3226891" y="2482057"/>
                  <a:pt x="3226494" y="2481660"/>
                  <a:pt x="3220938" y="2474516"/>
                </a:cubicBezTo>
                <a:cubicBezTo>
                  <a:pt x="3201888" y="2478485"/>
                  <a:pt x="3178075" y="2485629"/>
                  <a:pt x="3149500" y="2495947"/>
                </a:cubicBezTo>
                <a:cubicBezTo>
                  <a:pt x="3147912" y="2497535"/>
                  <a:pt x="3143944" y="2499519"/>
                  <a:pt x="3137594" y="2501901"/>
                </a:cubicBezTo>
                <a:cubicBezTo>
                  <a:pt x="3136006" y="2503488"/>
                  <a:pt x="3134815" y="2504282"/>
                  <a:pt x="3134022" y="2504282"/>
                </a:cubicBezTo>
                <a:cubicBezTo>
                  <a:pt x="3143547" y="2506663"/>
                  <a:pt x="3149897" y="2508647"/>
                  <a:pt x="3153072" y="2510235"/>
                </a:cubicBezTo>
                <a:cubicBezTo>
                  <a:pt x="3163390" y="2509441"/>
                  <a:pt x="3174106" y="2507457"/>
                  <a:pt x="3185219" y="2504282"/>
                </a:cubicBezTo>
                <a:cubicBezTo>
                  <a:pt x="3186806" y="2503488"/>
                  <a:pt x="3189584" y="2502694"/>
                  <a:pt x="3193553" y="2501901"/>
                </a:cubicBezTo>
                <a:cubicBezTo>
                  <a:pt x="3197522" y="2501107"/>
                  <a:pt x="3202284" y="2499916"/>
                  <a:pt x="3207841" y="2498329"/>
                </a:cubicBezTo>
                <a:cubicBezTo>
                  <a:pt x="3213397" y="2495947"/>
                  <a:pt x="3218953" y="2495947"/>
                  <a:pt x="3224509" y="2498329"/>
                </a:cubicBezTo>
                <a:cubicBezTo>
                  <a:pt x="3234034" y="2503091"/>
                  <a:pt x="3241575" y="2508251"/>
                  <a:pt x="3247131" y="2513807"/>
                </a:cubicBezTo>
                <a:cubicBezTo>
                  <a:pt x="3250306" y="2517776"/>
                  <a:pt x="3251100" y="2522935"/>
                  <a:pt x="3249513" y="2529285"/>
                </a:cubicBezTo>
                <a:cubicBezTo>
                  <a:pt x="3246337" y="2534841"/>
                  <a:pt x="3245147" y="2545557"/>
                  <a:pt x="3245941" y="2561432"/>
                </a:cubicBezTo>
                <a:cubicBezTo>
                  <a:pt x="3245941" y="2581276"/>
                  <a:pt x="3246734" y="2596754"/>
                  <a:pt x="3248322" y="2607866"/>
                </a:cubicBezTo>
                <a:cubicBezTo>
                  <a:pt x="3249909" y="2630885"/>
                  <a:pt x="3243162" y="2645966"/>
                  <a:pt x="3228081" y="2653110"/>
                </a:cubicBezTo>
                <a:cubicBezTo>
                  <a:pt x="3221731" y="2656285"/>
                  <a:pt x="3216969" y="2654698"/>
                  <a:pt x="3213794" y="2648347"/>
                </a:cubicBezTo>
                <a:cubicBezTo>
                  <a:pt x="3206650" y="2633266"/>
                  <a:pt x="3197125" y="2621360"/>
                  <a:pt x="3185219" y="2612629"/>
                </a:cubicBezTo>
                <a:cubicBezTo>
                  <a:pt x="3183631" y="2611041"/>
                  <a:pt x="3182838" y="2609851"/>
                  <a:pt x="3182838" y="2609057"/>
                </a:cubicBezTo>
                <a:cubicBezTo>
                  <a:pt x="3182838" y="2608263"/>
                  <a:pt x="3184028" y="2608263"/>
                  <a:pt x="3186409" y="2609057"/>
                </a:cubicBezTo>
                <a:cubicBezTo>
                  <a:pt x="3194347" y="2609057"/>
                  <a:pt x="3202284" y="2609851"/>
                  <a:pt x="3210222" y="2611438"/>
                </a:cubicBezTo>
                <a:cubicBezTo>
                  <a:pt x="3214984" y="2611438"/>
                  <a:pt x="3216969" y="2609851"/>
                  <a:pt x="3216175" y="2606676"/>
                </a:cubicBezTo>
                <a:cubicBezTo>
                  <a:pt x="3216175" y="2600326"/>
                  <a:pt x="3215778" y="2593976"/>
                  <a:pt x="3214984" y="2587626"/>
                </a:cubicBezTo>
                <a:cubicBezTo>
                  <a:pt x="3203078" y="2590007"/>
                  <a:pt x="3188394" y="2591197"/>
                  <a:pt x="3170931" y="2591197"/>
                </a:cubicBezTo>
                <a:cubicBezTo>
                  <a:pt x="3166169" y="2591197"/>
                  <a:pt x="3162200" y="2590007"/>
                  <a:pt x="3159025" y="2587626"/>
                </a:cubicBezTo>
                <a:cubicBezTo>
                  <a:pt x="3159025" y="2590007"/>
                  <a:pt x="3158628" y="2593976"/>
                  <a:pt x="3157834" y="2599532"/>
                </a:cubicBezTo>
                <a:cubicBezTo>
                  <a:pt x="3157834" y="2604294"/>
                  <a:pt x="3157437" y="2608263"/>
                  <a:pt x="3156644" y="2611438"/>
                </a:cubicBezTo>
                <a:cubicBezTo>
                  <a:pt x="3155850" y="2624932"/>
                  <a:pt x="3154263" y="2634060"/>
                  <a:pt x="3151881" y="2638822"/>
                </a:cubicBezTo>
                <a:cubicBezTo>
                  <a:pt x="3147119" y="2644379"/>
                  <a:pt x="3142356" y="2644776"/>
                  <a:pt x="3137594" y="2640013"/>
                </a:cubicBezTo>
                <a:cubicBezTo>
                  <a:pt x="3132037" y="2636044"/>
                  <a:pt x="3128466" y="2631282"/>
                  <a:pt x="3126878" y="2625726"/>
                </a:cubicBezTo>
                <a:cubicBezTo>
                  <a:pt x="3123703" y="2621757"/>
                  <a:pt x="3123306" y="2615407"/>
                  <a:pt x="3125688" y="2606676"/>
                </a:cubicBezTo>
                <a:cubicBezTo>
                  <a:pt x="3129656" y="2590801"/>
                  <a:pt x="3132037" y="2570163"/>
                  <a:pt x="3132831" y="2544763"/>
                </a:cubicBezTo>
                <a:cubicBezTo>
                  <a:pt x="3132037" y="2526507"/>
                  <a:pt x="3130053" y="2515791"/>
                  <a:pt x="3126878" y="2512616"/>
                </a:cubicBezTo>
                <a:cubicBezTo>
                  <a:pt x="3126878" y="2511823"/>
                  <a:pt x="3126481" y="2511029"/>
                  <a:pt x="3125688" y="2510235"/>
                </a:cubicBezTo>
                <a:cubicBezTo>
                  <a:pt x="3125688" y="2509441"/>
                  <a:pt x="3125290" y="2509044"/>
                  <a:pt x="3124497" y="2509044"/>
                </a:cubicBezTo>
                <a:cubicBezTo>
                  <a:pt x="3122909" y="2509044"/>
                  <a:pt x="3121322" y="2508251"/>
                  <a:pt x="3119734" y="2506663"/>
                </a:cubicBezTo>
                <a:cubicBezTo>
                  <a:pt x="3112591" y="2499519"/>
                  <a:pt x="3107431" y="2493169"/>
                  <a:pt x="3104256" y="2487613"/>
                </a:cubicBezTo>
                <a:cubicBezTo>
                  <a:pt x="3101875" y="2482057"/>
                  <a:pt x="3102669" y="2478485"/>
                  <a:pt x="3106638" y="2476897"/>
                </a:cubicBezTo>
                <a:cubicBezTo>
                  <a:pt x="3117750" y="2472929"/>
                  <a:pt x="3127672" y="2466579"/>
                  <a:pt x="3136403" y="2457847"/>
                </a:cubicBezTo>
                <a:cubicBezTo>
                  <a:pt x="3137197" y="2456260"/>
                  <a:pt x="3138784" y="2454276"/>
                  <a:pt x="3141166" y="2451894"/>
                </a:cubicBezTo>
                <a:cubicBezTo>
                  <a:pt x="3142753" y="2449513"/>
                  <a:pt x="3143944" y="2447926"/>
                  <a:pt x="3144738" y="2447132"/>
                </a:cubicBezTo>
                <a:cubicBezTo>
                  <a:pt x="3132037" y="2448719"/>
                  <a:pt x="3116559" y="2451894"/>
                  <a:pt x="3098303" y="2456657"/>
                </a:cubicBezTo>
                <a:cubicBezTo>
                  <a:pt x="3092747" y="2458244"/>
                  <a:pt x="3088778" y="2457847"/>
                  <a:pt x="3086397" y="2455466"/>
                </a:cubicBezTo>
                <a:cubicBezTo>
                  <a:pt x="3085603" y="2454673"/>
                  <a:pt x="3084809" y="2453879"/>
                  <a:pt x="3084016" y="2453085"/>
                </a:cubicBezTo>
                <a:cubicBezTo>
                  <a:pt x="3076872" y="2449116"/>
                  <a:pt x="3070919" y="2444354"/>
                  <a:pt x="3066156" y="2438797"/>
                </a:cubicBezTo>
                <a:cubicBezTo>
                  <a:pt x="3065362" y="2435623"/>
                  <a:pt x="3066553" y="2434035"/>
                  <a:pt x="3069728" y="2434035"/>
                </a:cubicBezTo>
                <a:cubicBezTo>
                  <a:pt x="3084809" y="2432447"/>
                  <a:pt x="3100287" y="2430463"/>
                  <a:pt x="3116163" y="2428082"/>
                </a:cubicBezTo>
                <a:cubicBezTo>
                  <a:pt x="3128069" y="2427288"/>
                  <a:pt x="3155453" y="2423716"/>
                  <a:pt x="3198316" y="2417366"/>
                </a:cubicBezTo>
                <a:cubicBezTo>
                  <a:pt x="3212603" y="2415779"/>
                  <a:pt x="3222128" y="2414588"/>
                  <a:pt x="3226891" y="2413794"/>
                </a:cubicBezTo>
                <a:cubicBezTo>
                  <a:pt x="3241178" y="2411413"/>
                  <a:pt x="3253084" y="2409032"/>
                  <a:pt x="3262609" y="2406651"/>
                </a:cubicBezTo>
                <a:cubicBezTo>
                  <a:pt x="3266578" y="2405063"/>
                  <a:pt x="3270249" y="2404269"/>
                  <a:pt x="3273623" y="2404269"/>
                </a:cubicBezTo>
                <a:close/>
                <a:moveTo>
                  <a:pt x="7827466" y="2403376"/>
                </a:moveTo>
                <a:cubicBezTo>
                  <a:pt x="7830244" y="2403575"/>
                  <a:pt x="7832625" y="2404269"/>
                  <a:pt x="7834609" y="2405460"/>
                </a:cubicBezTo>
                <a:cubicBezTo>
                  <a:pt x="7841753" y="2410222"/>
                  <a:pt x="7847706" y="2415779"/>
                  <a:pt x="7852468" y="2422129"/>
                </a:cubicBezTo>
                <a:cubicBezTo>
                  <a:pt x="7854056" y="2425304"/>
                  <a:pt x="7854453" y="2427685"/>
                  <a:pt x="7853659" y="2429272"/>
                </a:cubicBezTo>
                <a:cubicBezTo>
                  <a:pt x="7852866" y="2430860"/>
                  <a:pt x="7850484" y="2431654"/>
                  <a:pt x="7846516" y="2431654"/>
                </a:cubicBezTo>
                <a:cubicBezTo>
                  <a:pt x="7820322" y="2434035"/>
                  <a:pt x="7793334" y="2435623"/>
                  <a:pt x="7765553" y="2436416"/>
                </a:cubicBezTo>
                <a:cubicBezTo>
                  <a:pt x="7766347" y="2437210"/>
                  <a:pt x="7767934" y="2438797"/>
                  <a:pt x="7770316" y="2441179"/>
                </a:cubicBezTo>
                <a:cubicBezTo>
                  <a:pt x="7773490" y="2443560"/>
                  <a:pt x="7775872" y="2445544"/>
                  <a:pt x="7777459" y="2447132"/>
                </a:cubicBezTo>
                <a:cubicBezTo>
                  <a:pt x="7779840" y="2448719"/>
                  <a:pt x="7779840" y="2451894"/>
                  <a:pt x="7777459" y="2456657"/>
                </a:cubicBezTo>
                <a:cubicBezTo>
                  <a:pt x="7773490" y="2459038"/>
                  <a:pt x="7770316" y="2462213"/>
                  <a:pt x="7767934" y="2466182"/>
                </a:cubicBezTo>
                <a:cubicBezTo>
                  <a:pt x="7778253" y="2465388"/>
                  <a:pt x="7790953" y="2463007"/>
                  <a:pt x="7806034" y="2459038"/>
                </a:cubicBezTo>
                <a:cubicBezTo>
                  <a:pt x="7817146" y="2456657"/>
                  <a:pt x="7826672" y="2461022"/>
                  <a:pt x="7834609" y="2472135"/>
                </a:cubicBezTo>
                <a:cubicBezTo>
                  <a:pt x="7838578" y="2477691"/>
                  <a:pt x="7837388" y="2481263"/>
                  <a:pt x="7831037" y="2482851"/>
                </a:cubicBezTo>
                <a:cubicBezTo>
                  <a:pt x="7823100" y="2484438"/>
                  <a:pt x="7810796" y="2486026"/>
                  <a:pt x="7794128" y="2487613"/>
                </a:cubicBezTo>
                <a:cubicBezTo>
                  <a:pt x="7792540" y="2487613"/>
                  <a:pt x="7791350" y="2487613"/>
                  <a:pt x="7790556" y="2487613"/>
                </a:cubicBezTo>
                <a:cubicBezTo>
                  <a:pt x="7792937" y="2488407"/>
                  <a:pt x="7794525" y="2489597"/>
                  <a:pt x="7795318" y="2491185"/>
                </a:cubicBezTo>
                <a:cubicBezTo>
                  <a:pt x="7800081" y="2494360"/>
                  <a:pt x="7801272" y="2497535"/>
                  <a:pt x="7798890" y="2500710"/>
                </a:cubicBezTo>
                <a:cubicBezTo>
                  <a:pt x="7798890" y="2500710"/>
                  <a:pt x="7798494" y="2501107"/>
                  <a:pt x="7797700" y="2501901"/>
                </a:cubicBezTo>
                <a:cubicBezTo>
                  <a:pt x="7797700" y="2502694"/>
                  <a:pt x="7797303" y="2503488"/>
                  <a:pt x="7796509" y="2504282"/>
                </a:cubicBezTo>
                <a:cubicBezTo>
                  <a:pt x="7798096" y="2503488"/>
                  <a:pt x="7799288" y="2503091"/>
                  <a:pt x="7800081" y="2503091"/>
                </a:cubicBezTo>
                <a:cubicBezTo>
                  <a:pt x="7811194" y="2503091"/>
                  <a:pt x="7819131" y="2501901"/>
                  <a:pt x="7823894" y="2499519"/>
                </a:cubicBezTo>
                <a:cubicBezTo>
                  <a:pt x="7831832" y="2497932"/>
                  <a:pt x="7837388" y="2498329"/>
                  <a:pt x="7840562" y="2500710"/>
                </a:cubicBezTo>
                <a:cubicBezTo>
                  <a:pt x="7847706" y="2505472"/>
                  <a:pt x="7852468" y="2510632"/>
                  <a:pt x="7854850" y="2516188"/>
                </a:cubicBezTo>
                <a:cubicBezTo>
                  <a:pt x="7856438" y="2522538"/>
                  <a:pt x="7852866" y="2525713"/>
                  <a:pt x="7844134" y="2525713"/>
                </a:cubicBezTo>
                <a:cubicBezTo>
                  <a:pt x="7832228" y="2524126"/>
                  <a:pt x="7814368" y="2524522"/>
                  <a:pt x="7790556" y="2526904"/>
                </a:cubicBezTo>
                <a:cubicBezTo>
                  <a:pt x="7788969" y="2530873"/>
                  <a:pt x="7786984" y="2534841"/>
                  <a:pt x="7784603" y="2538810"/>
                </a:cubicBezTo>
                <a:cubicBezTo>
                  <a:pt x="7802859" y="2541985"/>
                  <a:pt x="7818338" y="2545557"/>
                  <a:pt x="7831037" y="2549526"/>
                </a:cubicBezTo>
                <a:cubicBezTo>
                  <a:pt x="7837388" y="2552701"/>
                  <a:pt x="7840959" y="2557066"/>
                  <a:pt x="7841753" y="2562622"/>
                </a:cubicBezTo>
                <a:cubicBezTo>
                  <a:pt x="7843340" y="2566591"/>
                  <a:pt x="7843340" y="2572544"/>
                  <a:pt x="7841753" y="2580482"/>
                </a:cubicBezTo>
                <a:cubicBezTo>
                  <a:pt x="7841753" y="2581276"/>
                  <a:pt x="7841356" y="2582069"/>
                  <a:pt x="7840562" y="2582863"/>
                </a:cubicBezTo>
                <a:cubicBezTo>
                  <a:pt x="7839768" y="2584451"/>
                  <a:pt x="7838975" y="2585641"/>
                  <a:pt x="7838181" y="2586435"/>
                </a:cubicBezTo>
                <a:cubicBezTo>
                  <a:pt x="7838181" y="2585641"/>
                  <a:pt x="7838578" y="2585244"/>
                  <a:pt x="7839372" y="2585244"/>
                </a:cubicBezTo>
                <a:cubicBezTo>
                  <a:pt x="7847310" y="2585244"/>
                  <a:pt x="7853262" y="2586038"/>
                  <a:pt x="7857231" y="2587626"/>
                </a:cubicBezTo>
                <a:cubicBezTo>
                  <a:pt x="7867550" y="2593182"/>
                  <a:pt x="7874296" y="2600722"/>
                  <a:pt x="7877472" y="2610247"/>
                </a:cubicBezTo>
                <a:cubicBezTo>
                  <a:pt x="7879059" y="2616598"/>
                  <a:pt x="7875488" y="2619376"/>
                  <a:pt x="7866756" y="2618582"/>
                </a:cubicBezTo>
                <a:cubicBezTo>
                  <a:pt x="7859612" y="2618582"/>
                  <a:pt x="7849690" y="2617391"/>
                  <a:pt x="7836990" y="2615010"/>
                </a:cubicBezTo>
                <a:cubicBezTo>
                  <a:pt x="7808416" y="2611835"/>
                  <a:pt x="7770316" y="2611438"/>
                  <a:pt x="7722690" y="2613819"/>
                </a:cubicBezTo>
                <a:cubicBezTo>
                  <a:pt x="7710784" y="2614613"/>
                  <a:pt x="7701259" y="2617391"/>
                  <a:pt x="7694116" y="2622154"/>
                </a:cubicBezTo>
                <a:cubicBezTo>
                  <a:pt x="7689353" y="2625329"/>
                  <a:pt x="7685384" y="2625726"/>
                  <a:pt x="7682209" y="2623344"/>
                </a:cubicBezTo>
                <a:cubicBezTo>
                  <a:pt x="7674272" y="2616994"/>
                  <a:pt x="7669509" y="2610644"/>
                  <a:pt x="7667922" y="2604294"/>
                </a:cubicBezTo>
                <a:cubicBezTo>
                  <a:pt x="7666334" y="2600326"/>
                  <a:pt x="7666731" y="2595960"/>
                  <a:pt x="7669112" y="2591197"/>
                </a:cubicBezTo>
                <a:cubicBezTo>
                  <a:pt x="7674669" y="2584847"/>
                  <a:pt x="7677844" y="2569369"/>
                  <a:pt x="7678637" y="2544763"/>
                </a:cubicBezTo>
                <a:cubicBezTo>
                  <a:pt x="7681018" y="2517776"/>
                  <a:pt x="7681812" y="2491185"/>
                  <a:pt x="7681018" y="2464991"/>
                </a:cubicBezTo>
                <a:cubicBezTo>
                  <a:pt x="7681018" y="2441972"/>
                  <a:pt x="7679034" y="2426494"/>
                  <a:pt x="7675066" y="2418557"/>
                </a:cubicBezTo>
                <a:cubicBezTo>
                  <a:pt x="7672684" y="2412207"/>
                  <a:pt x="7675066" y="2409032"/>
                  <a:pt x="7682209" y="2409032"/>
                </a:cubicBezTo>
                <a:cubicBezTo>
                  <a:pt x="7689353" y="2411413"/>
                  <a:pt x="7695703" y="2414191"/>
                  <a:pt x="7701259" y="2417366"/>
                </a:cubicBezTo>
                <a:cubicBezTo>
                  <a:pt x="7703640" y="2417366"/>
                  <a:pt x="7707212" y="2416969"/>
                  <a:pt x="7711974" y="2416176"/>
                </a:cubicBezTo>
                <a:cubicBezTo>
                  <a:pt x="7743725" y="2413794"/>
                  <a:pt x="7767538" y="2411413"/>
                  <a:pt x="7783412" y="2409032"/>
                </a:cubicBezTo>
                <a:cubicBezTo>
                  <a:pt x="7795318" y="2408238"/>
                  <a:pt x="7806828" y="2406651"/>
                  <a:pt x="7817940" y="2404269"/>
                </a:cubicBezTo>
                <a:cubicBezTo>
                  <a:pt x="7821512" y="2403476"/>
                  <a:pt x="7824688" y="2403178"/>
                  <a:pt x="7827466" y="2403376"/>
                </a:cubicBezTo>
                <a:close/>
                <a:moveTo>
                  <a:pt x="2302971" y="2399507"/>
                </a:moveTo>
                <a:cubicBezTo>
                  <a:pt x="2316463" y="2403476"/>
                  <a:pt x="2327180" y="2410619"/>
                  <a:pt x="2335118" y="2420938"/>
                </a:cubicBezTo>
                <a:cubicBezTo>
                  <a:pt x="2338293" y="2424907"/>
                  <a:pt x="2338689" y="2428876"/>
                  <a:pt x="2336308" y="2432844"/>
                </a:cubicBezTo>
                <a:cubicBezTo>
                  <a:pt x="2333927" y="2436019"/>
                  <a:pt x="2331149" y="2447132"/>
                  <a:pt x="2327974" y="2466182"/>
                </a:cubicBezTo>
                <a:cubicBezTo>
                  <a:pt x="2327180" y="2468563"/>
                  <a:pt x="2326783" y="2470151"/>
                  <a:pt x="2326783" y="2470944"/>
                </a:cubicBezTo>
                <a:cubicBezTo>
                  <a:pt x="2329164" y="2470151"/>
                  <a:pt x="2332340" y="2468960"/>
                  <a:pt x="2336308" y="2467372"/>
                </a:cubicBezTo>
                <a:cubicBezTo>
                  <a:pt x="2338689" y="2466579"/>
                  <a:pt x="2343055" y="2464594"/>
                  <a:pt x="2349403" y="2461419"/>
                </a:cubicBezTo>
                <a:cubicBezTo>
                  <a:pt x="2354167" y="2459832"/>
                  <a:pt x="2358533" y="2460229"/>
                  <a:pt x="2362501" y="2462610"/>
                </a:cubicBezTo>
                <a:cubicBezTo>
                  <a:pt x="2369646" y="2467372"/>
                  <a:pt x="2377186" y="2474119"/>
                  <a:pt x="2385123" y="2482851"/>
                </a:cubicBezTo>
                <a:cubicBezTo>
                  <a:pt x="2387504" y="2486026"/>
                  <a:pt x="2387504" y="2489994"/>
                  <a:pt x="2385123" y="2494757"/>
                </a:cubicBezTo>
                <a:cubicBezTo>
                  <a:pt x="2377980" y="2509044"/>
                  <a:pt x="2373614" y="2526507"/>
                  <a:pt x="2372026" y="2547144"/>
                </a:cubicBezTo>
                <a:cubicBezTo>
                  <a:pt x="2365676" y="2598738"/>
                  <a:pt x="2350596" y="2625726"/>
                  <a:pt x="2326783" y="2628107"/>
                </a:cubicBezTo>
                <a:cubicBezTo>
                  <a:pt x="2322814" y="2628901"/>
                  <a:pt x="2319639" y="2625726"/>
                  <a:pt x="2317257" y="2618582"/>
                </a:cubicBezTo>
                <a:cubicBezTo>
                  <a:pt x="2313289" y="2607469"/>
                  <a:pt x="2306146" y="2595563"/>
                  <a:pt x="2295827" y="2582863"/>
                </a:cubicBezTo>
                <a:cubicBezTo>
                  <a:pt x="2291858" y="2578894"/>
                  <a:pt x="2292255" y="2577704"/>
                  <a:pt x="2297017" y="2579291"/>
                </a:cubicBezTo>
                <a:cubicBezTo>
                  <a:pt x="2297017" y="2579291"/>
                  <a:pt x="2297415" y="2579291"/>
                  <a:pt x="2298208" y="2579291"/>
                </a:cubicBezTo>
                <a:cubicBezTo>
                  <a:pt x="2301383" y="2580085"/>
                  <a:pt x="2306146" y="2581276"/>
                  <a:pt x="2312495" y="2582863"/>
                </a:cubicBezTo>
                <a:cubicBezTo>
                  <a:pt x="2316463" y="2584451"/>
                  <a:pt x="2319243" y="2585244"/>
                  <a:pt x="2320830" y="2585244"/>
                </a:cubicBezTo>
                <a:cubicBezTo>
                  <a:pt x="2325592" y="2586832"/>
                  <a:pt x="2328767" y="2584847"/>
                  <a:pt x="2330354" y="2579291"/>
                </a:cubicBezTo>
                <a:cubicBezTo>
                  <a:pt x="2335911" y="2560241"/>
                  <a:pt x="2339880" y="2533651"/>
                  <a:pt x="2342261" y="2499519"/>
                </a:cubicBezTo>
                <a:cubicBezTo>
                  <a:pt x="2343055" y="2493963"/>
                  <a:pt x="2341070" y="2491582"/>
                  <a:pt x="2336308" y="2492376"/>
                </a:cubicBezTo>
                <a:cubicBezTo>
                  <a:pt x="2330752" y="2494757"/>
                  <a:pt x="2325592" y="2496344"/>
                  <a:pt x="2320830" y="2497138"/>
                </a:cubicBezTo>
                <a:cubicBezTo>
                  <a:pt x="2316068" y="2516188"/>
                  <a:pt x="2309320" y="2536032"/>
                  <a:pt x="2300589" y="2556669"/>
                </a:cubicBezTo>
                <a:cubicBezTo>
                  <a:pt x="2289477" y="2588419"/>
                  <a:pt x="2263283" y="2612232"/>
                  <a:pt x="2222007" y="2628107"/>
                </a:cubicBezTo>
                <a:cubicBezTo>
                  <a:pt x="2218039" y="2629694"/>
                  <a:pt x="2216056" y="2630091"/>
                  <a:pt x="2216056" y="2629297"/>
                </a:cubicBezTo>
                <a:cubicBezTo>
                  <a:pt x="2215261" y="2628504"/>
                  <a:pt x="2216452" y="2626916"/>
                  <a:pt x="2219626" y="2624535"/>
                </a:cubicBezTo>
                <a:cubicBezTo>
                  <a:pt x="2236295" y="2611041"/>
                  <a:pt x="2250185" y="2594769"/>
                  <a:pt x="2261298" y="2575719"/>
                </a:cubicBezTo>
                <a:cubicBezTo>
                  <a:pt x="2254948" y="2579688"/>
                  <a:pt x="2248995" y="2577704"/>
                  <a:pt x="2243439" y="2569766"/>
                </a:cubicBezTo>
                <a:cubicBezTo>
                  <a:pt x="2241852" y="2567385"/>
                  <a:pt x="2239868" y="2564210"/>
                  <a:pt x="2237486" y="2560241"/>
                </a:cubicBezTo>
                <a:cubicBezTo>
                  <a:pt x="2216849" y="2576116"/>
                  <a:pt x="2201767" y="2590007"/>
                  <a:pt x="2192243" y="2601913"/>
                </a:cubicBezTo>
                <a:cubicBezTo>
                  <a:pt x="2189067" y="2605882"/>
                  <a:pt x="2185099" y="2606676"/>
                  <a:pt x="2180335" y="2604294"/>
                </a:cubicBezTo>
                <a:cubicBezTo>
                  <a:pt x="2172399" y="2599532"/>
                  <a:pt x="2166048" y="2592388"/>
                  <a:pt x="2161286" y="2582863"/>
                </a:cubicBezTo>
                <a:cubicBezTo>
                  <a:pt x="2158905" y="2578101"/>
                  <a:pt x="2159302" y="2574529"/>
                  <a:pt x="2162477" y="2572147"/>
                </a:cubicBezTo>
                <a:cubicBezTo>
                  <a:pt x="2169620" y="2568179"/>
                  <a:pt x="2175970" y="2561829"/>
                  <a:pt x="2181527" y="2553097"/>
                </a:cubicBezTo>
                <a:cubicBezTo>
                  <a:pt x="2191051" y="2540398"/>
                  <a:pt x="2197798" y="2529285"/>
                  <a:pt x="2201767" y="2519760"/>
                </a:cubicBezTo>
                <a:cubicBezTo>
                  <a:pt x="2200974" y="2519760"/>
                  <a:pt x="2200180" y="2520157"/>
                  <a:pt x="2199386" y="2520951"/>
                </a:cubicBezTo>
                <a:cubicBezTo>
                  <a:pt x="2191448" y="2525713"/>
                  <a:pt x="2186289" y="2529682"/>
                  <a:pt x="2183908" y="2532857"/>
                </a:cubicBezTo>
                <a:cubicBezTo>
                  <a:pt x="2179939" y="2537619"/>
                  <a:pt x="2174383" y="2537619"/>
                  <a:pt x="2167239" y="2532857"/>
                </a:cubicBezTo>
                <a:cubicBezTo>
                  <a:pt x="2162477" y="2530476"/>
                  <a:pt x="2158111" y="2523729"/>
                  <a:pt x="2154143" y="2512616"/>
                </a:cubicBezTo>
                <a:cubicBezTo>
                  <a:pt x="2152554" y="2509441"/>
                  <a:pt x="2153348" y="2507060"/>
                  <a:pt x="2156524" y="2505472"/>
                </a:cubicBezTo>
                <a:cubicBezTo>
                  <a:pt x="2161286" y="2503091"/>
                  <a:pt x="2168430" y="2495154"/>
                  <a:pt x="2177955" y="2481660"/>
                </a:cubicBezTo>
                <a:cubicBezTo>
                  <a:pt x="2183511" y="2472135"/>
                  <a:pt x="2189861" y="2459038"/>
                  <a:pt x="2197005" y="2442369"/>
                </a:cubicBezTo>
                <a:cubicBezTo>
                  <a:pt x="2199386" y="2434432"/>
                  <a:pt x="2200576" y="2424907"/>
                  <a:pt x="2200576" y="2413794"/>
                </a:cubicBezTo>
                <a:cubicBezTo>
                  <a:pt x="2199783" y="2406651"/>
                  <a:pt x="2203751" y="2405063"/>
                  <a:pt x="2212483" y="2409032"/>
                </a:cubicBezTo>
                <a:cubicBezTo>
                  <a:pt x="2220420" y="2413001"/>
                  <a:pt x="2227564" y="2420541"/>
                  <a:pt x="2233913" y="2431654"/>
                </a:cubicBezTo>
                <a:cubicBezTo>
                  <a:pt x="2236295" y="2436416"/>
                  <a:pt x="2235898" y="2441576"/>
                  <a:pt x="2232723" y="2447132"/>
                </a:cubicBezTo>
                <a:cubicBezTo>
                  <a:pt x="2220817" y="2462213"/>
                  <a:pt x="2203751" y="2480866"/>
                  <a:pt x="2181527" y="2503091"/>
                </a:cubicBezTo>
                <a:cubicBezTo>
                  <a:pt x="2183114" y="2503091"/>
                  <a:pt x="2185495" y="2502694"/>
                  <a:pt x="2188671" y="2501901"/>
                </a:cubicBezTo>
                <a:cubicBezTo>
                  <a:pt x="2198989" y="2501107"/>
                  <a:pt x="2206927" y="2499916"/>
                  <a:pt x="2212483" y="2498329"/>
                </a:cubicBezTo>
                <a:cubicBezTo>
                  <a:pt x="2219626" y="2483248"/>
                  <a:pt x="2224389" y="2469754"/>
                  <a:pt x="2226770" y="2457847"/>
                </a:cubicBezTo>
                <a:cubicBezTo>
                  <a:pt x="2226770" y="2453085"/>
                  <a:pt x="2229945" y="2451497"/>
                  <a:pt x="2236295" y="2453085"/>
                </a:cubicBezTo>
                <a:cubicBezTo>
                  <a:pt x="2241852" y="2454673"/>
                  <a:pt x="2249393" y="2461419"/>
                  <a:pt x="2258917" y="2473326"/>
                </a:cubicBezTo>
                <a:cubicBezTo>
                  <a:pt x="2261298" y="2476501"/>
                  <a:pt x="2260901" y="2480072"/>
                  <a:pt x="2257725" y="2484041"/>
                </a:cubicBezTo>
                <a:cubicBezTo>
                  <a:pt x="2256934" y="2484835"/>
                  <a:pt x="2255743" y="2486026"/>
                  <a:pt x="2254155" y="2487613"/>
                </a:cubicBezTo>
                <a:cubicBezTo>
                  <a:pt x="2259711" y="2486819"/>
                  <a:pt x="2269236" y="2484835"/>
                  <a:pt x="2282730" y="2481660"/>
                </a:cubicBezTo>
                <a:cubicBezTo>
                  <a:pt x="2287493" y="2480866"/>
                  <a:pt x="2291064" y="2480072"/>
                  <a:pt x="2293445" y="2479279"/>
                </a:cubicBezTo>
                <a:cubicBezTo>
                  <a:pt x="2295032" y="2471341"/>
                  <a:pt x="2296223" y="2462610"/>
                  <a:pt x="2297017" y="2453085"/>
                </a:cubicBezTo>
                <a:cubicBezTo>
                  <a:pt x="2298605" y="2429272"/>
                  <a:pt x="2297811" y="2414191"/>
                  <a:pt x="2294635" y="2407841"/>
                </a:cubicBezTo>
                <a:cubicBezTo>
                  <a:pt x="2293842" y="2401491"/>
                  <a:pt x="2296620" y="2398713"/>
                  <a:pt x="2302971" y="2399507"/>
                </a:cubicBezTo>
                <a:close/>
                <a:moveTo>
                  <a:pt x="372967" y="2394744"/>
                </a:moveTo>
                <a:cubicBezTo>
                  <a:pt x="372967" y="2394744"/>
                  <a:pt x="374555" y="2394744"/>
                  <a:pt x="377730" y="2394744"/>
                </a:cubicBezTo>
                <a:cubicBezTo>
                  <a:pt x="388842" y="2393951"/>
                  <a:pt x="400351" y="2395141"/>
                  <a:pt x="412258" y="2398316"/>
                </a:cubicBezTo>
                <a:cubicBezTo>
                  <a:pt x="427339" y="2403872"/>
                  <a:pt x="431307" y="2414191"/>
                  <a:pt x="424164" y="2429272"/>
                </a:cubicBezTo>
                <a:cubicBezTo>
                  <a:pt x="419402" y="2436416"/>
                  <a:pt x="413052" y="2437607"/>
                  <a:pt x="405114" y="2432844"/>
                </a:cubicBezTo>
                <a:cubicBezTo>
                  <a:pt x="396383" y="2426494"/>
                  <a:pt x="386064" y="2414985"/>
                  <a:pt x="374158" y="2398316"/>
                </a:cubicBezTo>
                <a:cubicBezTo>
                  <a:pt x="373364" y="2396729"/>
                  <a:pt x="372967" y="2395538"/>
                  <a:pt x="372967" y="2394744"/>
                </a:cubicBezTo>
                <a:close/>
                <a:moveTo>
                  <a:pt x="144367" y="2393554"/>
                </a:moveTo>
                <a:cubicBezTo>
                  <a:pt x="148337" y="2393157"/>
                  <a:pt x="152801" y="2393157"/>
                  <a:pt x="157763" y="2393554"/>
                </a:cubicBezTo>
                <a:cubicBezTo>
                  <a:pt x="162723" y="2393951"/>
                  <a:pt x="168181" y="2394744"/>
                  <a:pt x="174133" y="2395935"/>
                </a:cubicBezTo>
                <a:cubicBezTo>
                  <a:pt x="183657" y="2397523"/>
                  <a:pt x="190405" y="2401888"/>
                  <a:pt x="194374" y="2409032"/>
                </a:cubicBezTo>
                <a:cubicBezTo>
                  <a:pt x="196755" y="2416969"/>
                  <a:pt x="195961" y="2423716"/>
                  <a:pt x="191993" y="2429272"/>
                </a:cubicBezTo>
                <a:cubicBezTo>
                  <a:pt x="187230" y="2434829"/>
                  <a:pt x="182071" y="2436019"/>
                  <a:pt x="176515" y="2432844"/>
                </a:cubicBezTo>
                <a:cubicBezTo>
                  <a:pt x="164608" y="2423319"/>
                  <a:pt x="153098" y="2412604"/>
                  <a:pt x="141987" y="2400697"/>
                </a:cubicBezTo>
                <a:cubicBezTo>
                  <a:pt x="140399" y="2398316"/>
                  <a:pt x="139606" y="2396332"/>
                  <a:pt x="139606" y="2394744"/>
                </a:cubicBezTo>
                <a:cubicBezTo>
                  <a:pt x="139606" y="2393951"/>
                  <a:pt x="141192" y="2393554"/>
                  <a:pt x="144367" y="2393554"/>
                </a:cubicBezTo>
                <a:close/>
                <a:moveTo>
                  <a:pt x="55070" y="2393554"/>
                </a:moveTo>
                <a:cubicBezTo>
                  <a:pt x="70152" y="2395141"/>
                  <a:pt x="81265" y="2400697"/>
                  <a:pt x="88408" y="2410222"/>
                </a:cubicBezTo>
                <a:cubicBezTo>
                  <a:pt x="90790" y="2413397"/>
                  <a:pt x="90790" y="2418160"/>
                  <a:pt x="88408" y="2424510"/>
                </a:cubicBezTo>
                <a:cubicBezTo>
                  <a:pt x="86027" y="2435623"/>
                  <a:pt x="84440" y="2446338"/>
                  <a:pt x="83645" y="2456657"/>
                </a:cubicBezTo>
                <a:cubicBezTo>
                  <a:pt x="85234" y="2455863"/>
                  <a:pt x="87614" y="2455069"/>
                  <a:pt x="90790" y="2454276"/>
                </a:cubicBezTo>
                <a:cubicBezTo>
                  <a:pt x="93170" y="2453482"/>
                  <a:pt x="95156" y="2453085"/>
                  <a:pt x="96742" y="2453085"/>
                </a:cubicBezTo>
                <a:cubicBezTo>
                  <a:pt x="100711" y="2451497"/>
                  <a:pt x="104680" y="2451894"/>
                  <a:pt x="108648" y="2454276"/>
                </a:cubicBezTo>
                <a:cubicBezTo>
                  <a:pt x="111824" y="2455863"/>
                  <a:pt x="114602" y="2458244"/>
                  <a:pt x="116984" y="2461419"/>
                </a:cubicBezTo>
                <a:cubicBezTo>
                  <a:pt x="120159" y="2466182"/>
                  <a:pt x="119761" y="2469754"/>
                  <a:pt x="115793" y="2472135"/>
                </a:cubicBezTo>
                <a:cubicBezTo>
                  <a:pt x="111030" y="2474516"/>
                  <a:pt x="107062" y="2475707"/>
                  <a:pt x="103887" y="2475707"/>
                </a:cubicBezTo>
                <a:cubicBezTo>
                  <a:pt x="102298" y="2476501"/>
                  <a:pt x="97536" y="2477294"/>
                  <a:pt x="89600" y="2478088"/>
                </a:cubicBezTo>
                <a:cubicBezTo>
                  <a:pt x="91186" y="2478088"/>
                  <a:pt x="89600" y="2478485"/>
                  <a:pt x="84836" y="2479279"/>
                </a:cubicBezTo>
                <a:cubicBezTo>
                  <a:pt x="84836" y="2486422"/>
                  <a:pt x="84836" y="2493963"/>
                  <a:pt x="84836" y="2501901"/>
                </a:cubicBezTo>
                <a:cubicBezTo>
                  <a:pt x="88805" y="2499519"/>
                  <a:pt x="94361" y="2496741"/>
                  <a:pt x="101506" y="2493566"/>
                </a:cubicBezTo>
                <a:cubicBezTo>
                  <a:pt x="104680" y="2491979"/>
                  <a:pt x="107062" y="2490788"/>
                  <a:pt x="108648" y="2489994"/>
                </a:cubicBezTo>
                <a:cubicBezTo>
                  <a:pt x="112618" y="2488407"/>
                  <a:pt x="114999" y="2488407"/>
                  <a:pt x="115793" y="2489994"/>
                </a:cubicBezTo>
                <a:cubicBezTo>
                  <a:pt x="115793" y="2490788"/>
                  <a:pt x="114602" y="2492773"/>
                  <a:pt x="112221" y="2495947"/>
                </a:cubicBezTo>
                <a:cubicBezTo>
                  <a:pt x="105076" y="2502298"/>
                  <a:pt x="95949" y="2510235"/>
                  <a:pt x="84836" y="2519760"/>
                </a:cubicBezTo>
                <a:cubicBezTo>
                  <a:pt x="85629" y="2528491"/>
                  <a:pt x="86027" y="2537222"/>
                  <a:pt x="86027" y="2545954"/>
                </a:cubicBezTo>
                <a:cubicBezTo>
                  <a:pt x="86821" y="2545954"/>
                  <a:pt x="88805" y="2545954"/>
                  <a:pt x="91979" y="2545954"/>
                </a:cubicBezTo>
                <a:cubicBezTo>
                  <a:pt x="97536" y="2545954"/>
                  <a:pt x="109840" y="2544763"/>
                  <a:pt x="128891" y="2542382"/>
                </a:cubicBezTo>
                <a:cubicBezTo>
                  <a:pt x="131271" y="2542382"/>
                  <a:pt x="133651" y="2541985"/>
                  <a:pt x="136033" y="2541191"/>
                </a:cubicBezTo>
                <a:cubicBezTo>
                  <a:pt x="136826" y="2539604"/>
                  <a:pt x="137224" y="2538413"/>
                  <a:pt x="137224" y="2537619"/>
                </a:cubicBezTo>
                <a:cubicBezTo>
                  <a:pt x="138017" y="2534444"/>
                  <a:pt x="138414" y="2529682"/>
                  <a:pt x="138414" y="2523332"/>
                </a:cubicBezTo>
                <a:cubicBezTo>
                  <a:pt x="133651" y="2523332"/>
                  <a:pt x="129683" y="2524126"/>
                  <a:pt x="126509" y="2525713"/>
                </a:cubicBezTo>
                <a:cubicBezTo>
                  <a:pt x="121745" y="2527301"/>
                  <a:pt x="117777" y="2526904"/>
                  <a:pt x="114602" y="2524522"/>
                </a:cubicBezTo>
                <a:cubicBezTo>
                  <a:pt x="109046" y="2519760"/>
                  <a:pt x="104680" y="2515394"/>
                  <a:pt x="101506" y="2511426"/>
                </a:cubicBezTo>
                <a:cubicBezTo>
                  <a:pt x="99917" y="2508251"/>
                  <a:pt x="101108" y="2506266"/>
                  <a:pt x="105076" y="2505472"/>
                </a:cubicBezTo>
                <a:cubicBezTo>
                  <a:pt x="115396" y="2505472"/>
                  <a:pt x="125318" y="2504679"/>
                  <a:pt x="134843" y="2503091"/>
                </a:cubicBezTo>
                <a:cubicBezTo>
                  <a:pt x="137224" y="2503091"/>
                  <a:pt x="140399" y="2502694"/>
                  <a:pt x="144367" y="2501901"/>
                </a:cubicBezTo>
                <a:cubicBezTo>
                  <a:pt x="143573" y="2501901"/>
                  <a:pt x="143176" y="2501504"/>
                  <a:pt x="143176" y="2500710"/>
                </a:cubicBezTo>
                <a:cubicBezTo>
                  <a:pt x="142382" y="2499916"/>
                  <a:pt x="141987" y="2499519"/>
                  <a:pt x="141987" y="2499519"/>
                </a:cubicBezTo>
                <a:cubicBezTo>
                  <a:pt x="134049" y="2487613"/>
                  <a:pt x="128095" y="2479676"/>
                  <a:pt x="124127" y="2475707"/>
                </a:cubicBezTo>
                <a:cubicBezTo>
                  <a:pt x="123334" y="2474119"/>
                  <a:pt x="122937" y="2472532"/>
                  <a:pt x="122937" y="2470944"/>
                </a:cubicBezTo>
                <a:cubicBezTo>
                  <a:pt x="123730" y="2470151"/>
                  <a:pt x="124920" y="2469754"/>
                  <a:pt x="126509" y="2469754"/>
                </a:cubicBezTo>
                <a:cubicBezTo>
                  <a:pt x="138414" y="2469754"/>
                  <a:pt x="147543" y="2471341"/>
                  <a:pt x="153893" y="2474516"/>
                </a:cubicBezTo>
                <a:cubicBezTo>
                  <a:pt x="157861" y="2475310"/>
                  <a:pt x="161036" y="2477691"/>
                  <a:pt x="163418" y="2481660"/>
                </a:cubicBezTo>
                <a:cubicBezTo>
                  <a:pt x="165005" y="2489597"/>
                  <a:pt x="163815" y="2495154"/>
                  <a:pt x="159846" y="2498329"/>
                </a:cubicBezTo>
                <a:cubicBezTo>
                  <a:pt x="159846" y="2499122"/>
                  <a:pt x="159450" y="2499519"/>
                  <a:pt x="158654" y="2499519"/>
                </a:cubicBezTo>
                <a:cubicBezTo>
                  <a:pt x="160243" y="2499519"/>
                  <a:pt x="162228" y="2499122"/>
                  <a:pt x="164608" y="2498329"/>
                </a:cubicBezTo>
                <a:cubicBezTo>
                  <a:pt x="166990" y="2498329"/>
                  <a:pt x="168577" y="2498329"/>
                  <a:pt x="169370" y="2498329"/>
                </a:cubicBezTo>
                <a:cubicBezTo>
                  <a:pt x="172546" y="2486422"/>
                  <a:pt x="175324" y="2474516"/>
                  <a:pt x="177705" y="2462610"/>
                </a:cubicBezTo>
                <a:cubicBezTo>
                  <a:pt x="166593" y="2463404"/>
                  <a:pt x="156274" y="2464991"/>
                  <a:pt x="146748" y="2467372"/>
                </a:cubicBezTo>
                <a:cubicBezTo>
                  <a:pt x="136431" y="2470547"/>
                  <a:pt x="126509" y="2466579"/>
                  <a:pt x="116984" y="2455466"/>
                </a:cubicBezTo>
                <a:cubicBezTo>
                  <a:pt x="115396" y="2453879"/>
                  <a:pt x="114999" y="2452291"/>
                  <a:pt x="115793" y="2450704"/>
                </a:cubicBezTo>
                <a:cubicBezTo>
                  <a:pt x="116586" y="2449910"/>
                  <a:pt x="118174" y="2449513"/>
                  <a:pt x="120555" y="2449513"/>
                </a:cubicBezTo>
                <a:cubicBezTo>
                  <a:pt x="122937" y="2449513"/>
                  <a:pt x="129683" y="2448719"/>
                  <a:pt x="140796" y="2447132"/>
                </a:cubicBezTo>
                <a:cubicBezTo>
                  <a:pt x="147146" y="2444751"/>
                  <a:pt x="159052" y="2441972"/>
                  <a:pt x="176515" y="2438797"/>
                </a:cubicBezTo>
                <a:cubicBezTo>
                  <a:pt x="187628" y="2435623"/>
                  <a:pt x="194770" y="2433638"/>
                  <a:pt x="197945" y="2432844"/>
                </a:cubicBezTo>
                <a:cubicBezTo>
                  <a:pt x="202708" y="2430463"/>
                  <a:pt x="207074" y="2430066"/>
                  <a:pt x="211042" y="2431654"/>
                </a:cubicBezTo>
                <a:cubicBezTo>
                  <a:pt x="221362" y="2434829"/>
                  <a:pt x="228108" y="2439194"/>
                  <a:pt x="231283" y="2444751"/>
                </a:cubicBezTo>
                <a:cubicBezTo>
                  <a:pt x="233664" y="2447926"/>
                  <a:pt x="233268" y="2450704"/>
                  <a:pt x="230093" y="2453085"/>
                </a:cubicBezTo>
                <a:cubicBezTo>
                  <a:pt x="225330" y="2455466"/>
                  <a:pt x="221362" y="2456657"/>
                  <a:pt x="218186" y="2456657"/>
                </a:cubicBezTo>
                <a:cubicBezTo>
                  <a:pt x="215806" y="2456657"/>
                  <a:pt x="212233" y="2457054"/>
                  <a:pt x="207472" y="2457847"/>
                </a:cubicBezTo>
                <a:cubicBezTo>
                  <a:pt x="201915" y="2457847"/>
                  <a:pt x="197945" y="2458244"/>
                  <a:pt x="195564" y="2459038"/>
                </a:cubicBezTo>
                <a:cubicBezTo>
                  <a:pt x="196359" y="2459038"/>
                  <a:pt x="197945" y="2459435"/>
                  <a:pt x="200327" y="2460229"/>
                </a:cubicBezTo>
                <a:cubicBezTo>
                  <a:pt x="206677" y="2462610"/>
                  <a:pt x="210646" y="2464594"/>
                  <a:pt x="212233" y="2466182"/>
                </a:cubicBezTo>
                <a:cubicBezTo>
                  <a:pt x="215408" y="2468563"/>
                  <a:pt x="215806" y="2471341"/>
                  <a:pt x="213424" y="2474516"/>
                </a:cubicBezTo>
                <a:cubicBezTo>
                  <a:pt x="208661" y="2480072"/>
                  <a:pt x="203105" y="2484835"/>
                  <a:pt x="196755" y="2488804"/>
                </a:cubicBezTo>
                <a:cubicBezTo>
                  <a:pt x="194374" y="2490391"/>
                  <a:pt x="191596" y="2492376"/>
                  <a:pt x="188421" y="2494757"/>
                </a:cubicBezTo>
                <a:cubicBezTo>
                  <a:pt x="200327" y="2493169"/>
                  <a:pt x="208661" y="2490788"/>
                  <a:pt x="213424" y="2487613"/>
                </a:cubicBezTo>
                <a:cubicBezTo>
                  <a:pt x="215806" y="2486026"/>
                  <a:pt x="218980" y="2486026"/>
                  <a:pt x="222948" y="2487613"/>
                </a:cubicBezTo>
                <a:cubicBezTo>
                  <a:pt x="232474" y="2492376"/>
                  <a:pt x="238030" y="2497535"/>
                  <a:pt x="239617" y="2503091"/>
                </a:cubicBezTo>
                <a:cubicBezTo>
                  <a:pt x="241205" y="2508647"/>
                  <a:pt x="238427" y="2512219"/>
                  <a:pt x="231283" y="2513807"/>
                </a:cubicBezTo>
                <a:cubicBezTo>
                  <a:pt x="213026" y="2513807"/>
                  <a:pt x="193580" y="2514997"/>
                  <a:pt x="172942" y="2517379"/>
                </a:cubicBezTo>
                <a:cubicBezTo>
                  <a:pt x="170561" y="2518172"/>
                  <a:pt x="167783" y="2518569"/>
                  <a:pt x="164608" y="2518569"/>
                </a:cubicBezTo>
                <a:cubicBezTo>
                  <a:pt x="164608" y="2520157"/>
                  <a:pt x="165402" y="2520951"/>
                  <a:pt x="166990" y="2520951"/>
                </a:cubicBezTo>
                <a:cubicBezTo>
                  <a:pt x="170165" y="2524919"/>
                  <a:pt x="170561" y="2529285"/>
                  <a:pt x="168181" y="2534047"/>
                </a:cubicBezTo>
                <a:cubicBezTo>
                  <a:pt x="168181" y="2534047"/>
                  <a:pt x="167783" y="2534444"/>
                  <a:pt x="166990" y="2535238"/>
                </a:cubicBezTo>
                <a:cubicBezTo>
                  <a:pt x="166990" y="2536032"/>
                  <a:pt x="166593" y="2536826"/>
                  <a:pt x="165799" y="2537619"/>
                </a:cubicBezTo>
                <a:cubicBezTo>
                  <a:pt x="166593" y="2537619"/>
                  <a:pt x="168577" y="2537619"/>
                  <a:pt x="171751" y="2537619"/>
                </a:cubicBezTo>
                <a:cubicBezTo>
                  <a:pt x="174926" y="2536826"/>
                  <a:pt x="177308" y="2536429"/>
                  <a:pt x="178897" y="2536429"/>
                </a:cubicBezTo>
                <a:cubicBezTo>
                  <a:pt x="178897" y="2534841"/>
                  <a:pt x="178897" y="2533254"/>
                  <a:pt x="178897" y="2531666"/>
                </a:cubicBezTo>
                <a:cubicBezTo>
                  <a:pt x="178897" y="2525316"/>
                  <a:pt x="181674" y="2523332"/>
                  <a:pt x="187230" y="2525713"/>
                </a:cubicBezTo>
                <a:cubicBezTo>
                  <a:pt x="193580" y="2528094"/>
                  <a:pt x="198343" y="2530873"/>
                  <a:pt x="201518" y="2534047"/>
                </a:cubicBezTo>
                <a:cubicBezTo>
                  <a:pt x="202311" y="2534047"/>
                  <a:pt x="203105" y="2534047"/>
                  <a:pt x="203899" y="2534047"/>
                </a:cubicBezTo>
                <a:cubicBezTo>
                  <a:pt x="208661" y="2533254"/>
                  <a:pt x="215806" y="2532460"/>
                  <a:pt x="225330" y="2531666"/>
                </a:cubicBezTo>
                <a:cubicBezTo>
                  <a:pt x="231679" y="2530079"/>
                  <a:pt x="236045" y="2529285"/>
                  <a:pt x="238427" y="2529285"/>
                </a:cubicBezTo>
                <a:cubicBezTo>
                  <a:pt x="245571" y="2526904"/>
                  <a:pt x="252317" y="2528491"/>
                  <a:pt x="258668" y="2534047"/>
                </a:cubicBezTo>
                <a:cubicBezTo>
                  <a:pt x="263430" y="2537222"/>
                  <a:pt x="267002" y="2541191"/>
                  <a:pt x="269383" y="2545954"/>
                </a:cubicBezTo>
                <a:cubicBezTo>
                  <a:pt x="272558" y="2553097"/>
                  <a:pt x="270573" y="2556669"/>
                  <a:pt x="263430" y="2556669"/>
                </a:cubicBezTo>
                <a:cubicBezTo>
                  <a:pt x="261843" y="2556669"/>
                  <a:pt x="259858" y="2556669"/>
                  <a:pt x="257476" y="2556669"/>
                </a:cubicBezTo>
                <a:cubicBezTo>
                  <a:pt x="236840" y="2555082"/>
                  <a:pt x="220567" y="2554288"/>
                  <a:pt x="208661" y="2554288"/>
                </a:cubicBezTo>
                <a:cubicBezTo>
                  <a:pt x="208661" y="2555082"/>
                  <a:pt x="208265" y="2556272"/>
                  <a:pt x="207472" y="2557860"/>
                </a:cubicBezTo>
                <a:cubicBezTo>
                  <a:pt x="205883" y="2561035"/>
                  <a:pt x="203105" y="2565401"/>
                  <a:pt x="199136" y="2570957"/>
                </a:cubicBezTo>
                <a:cubicBezTo>
                  <a:pt x="195961" y="2575719"/>
                  <a:pt x="193977" y="2579291"/>
                  <a:pt x="193185" y="2581672"/>
                </a:cubicBezTo>
                <a:cubicBezTo>
                  <a:pt x="197152" y="2582466"/>
                  <a:pt x="202708" y="2584054"/>
                  <a:pt x="209852" y="2586435"/>
                </a:cubicBezTo>
                <a:cubicBezTo>
                  <a:pt x="217789" y="2588816"/>
                  <a:pt x="223346" y="2590801"/>
                  <a:pt x="226521" y="2592388"/>
                </a:cubicBezTo>
                <a:cubicBezTo>
                  <a:pt x="232870" y="2594769"/>
                  <a:pt x="237236" y="2598738"/>
                  <a:pt x="239617" y="2604294"/>
                </a:cubicBezTo>
                <a:cubicBezTo>
                  <a:pt x="239617" y="2605088"/>
                  <a:pt x="240014" y="2606676"/>
                  <a:pt x="240808" y="2609057"/>
                </a:cubicBezTo>
                <a:cubicBezTo>
                  <a:pt x="242396" y="2615407"/>
                  <a:pt x="243189" y="2620566"/>
                  <a:pt x="243189" y="2624535"/>
                </a:cubicBezTo>
                <a:cubicBezTo>
                  <a:pt x="243189" y="2630885"/>
                  <a:pt x="241602" y="2634854"/>
                  <a:pt x="238427" y="2636441"/>
                </a:cubicBezTo>
                <a:cubicBezTo>
                  <a:pt x="234458" y="2637235"/>
                  <a:pt x="229696" y="2636044"/>
                  <a:pt x="224139" y="2632869"/>
                </a:cubicBezTo>
                <a:cubicBezTo>
                  <a:pt x="207472" y="2620963"/>
                  <a:pt x="191198" y="2611041"/>
                  <a:pt x="175324" y="2603104"/>
                </a:cubicBezTo>
                <a:cubicBezTo>
                  <a:pt x="168181" y="2608660"/>
                  <a:pt x="158654" y="2613422"/>
                  <a:pt x="146748" y="2617391"/>
                </a:cubicBezTo>
                <a:cubicBezTo>
                  <a:pt x="127699" y="2623741"/>
                  <a:pt x="111824" y="2626916"/>
                  <a:pt x="99124" y="2626916"/>
                </a:cubicBezTo>
                <a:cubicBezTo>
                  <a:pt x="95156" y="2626916"/>
                  <a:pt x="92775" y="2626123"/>
                  <a:pt x="91979" y="2624535"/>
                </a:cubicBezTo>
                <a:cubicBezTo>
                  <a:pt x="91186" y="2622154"/>
                  <a:pt x="92775" y="2620566"/>
                  <a:pt x="96742" y="2619772"/>
                </a:cubicBezTo>
                <a:cubicBezTo>
                  <a:pt x="116586" y="2614216"/>
                  <a:pt x="134446" y="2604294"/>
                  <a:pt x="150320" y="2590007"/>
                </a:cubicBezTo>
                <a:cubicBezTo>
                  <a:pt x="141589" y="2586038"/>
                  <a:pt x="134049" y="2582863"/>
                  <a:pt x="127699" y="2580482"/>
                </a:cubicBezTo>
                <a:cubicBezTo>
                  <a:pt x="122142" y="2578101"/>
                  <a:pt x="121350" y="2574529"/>
                  <a:pt x="125318" y="2569766"/>
                </a:cubicBezTo>
                <a:cubicBezTo>
                  <a:pt x="126904" y="2567385"/>
                  <a:pt x="128095" y="2564607"/>
                  <a:pt x="128891" y="2561432"/>
                </a:cubicBezTo>
                <a:cubicBezTo>
                  <a:pt x="123334" y="2562226"/>
                  <a:pt x="117380" y="2563416"/>
                  <a:pt x="111030" y="2565004"/>
                </a:cubicBezTo>
                <a:cubicBezTo>
                  <a:pt x="104680" y="2567385"/>
                  <a:pt x="96742" y="2563813"/>
                  <a:pt x="87218" y="2554288"/>
                </a:cubicBezTo>
                <a:cubicBezTo>
                  <a:pt x="87218" y="2553494"/>
                  <a:pt x="87218" y="2553097"/>
                  <a:pt x="87218" y="2553097"/>
                </a:cubicBezTo>
                <a:cubicBezTo>
                  <a:pt x="86424" y="2552304"/>
                  <a:pt x="86027" y="2551907"/>
                  <a:pt x="86027" y="2551907"/>
                </a:cubicBezTo>
                <a:cubicBezTo>
                  <a:pt x="86027" y="2557463"/>
                  <a:pt x="85629" y="2565401"/>
                  <a:pt x="84836" y="2575719"/>
                </a:cubicBezTo>
                <a:cubicBezTo>
                  <a:pt x="84836" y="2583657"/>
                  <a:pt x="84836" y="2589213"/>
                  <a:pt x="84836" y="2592388"/>
                </a:cubicBezTo>
                <a:cubicBezTo>
                  <a:pt x="84836" y="2617788"/>
                  <a:pt x="79677" y="2633266"/>
                  <a:pt x="69358" y="2638822"/>
                </a:cubicBezTo>
                <a:cubicBezTo>
                  <a:pt x="59833" y="2645966"/>
                  <a:pt x="53880" y="2643188"/>
                  <a:pt x="51500" y="2630488"/>
                </a:cubicBezTo>
                <a:cubicBezTo>
                  <a:pt x="45943" y="2616994"/>
                  <a:pt x="38402" y="2606279"/>
                  <a:pt x="28877" y="2598341"/>
                </a:cubicBezTo>
                <a:cubicBezTo>
                  <a:pt x="27290" y="2597548"/>
                  <a:pt x="26892" y="2596357"/>
                  <a:pt x="27686" y="2594769"/>
                </a:cubicBezTo>
                <a:cubicBezTo>
                  <a:pt x="27686" y="2593182"/>
                  <a:pt x="28481" y="2592785"/>
                  <a:pt x="30067" y="2593579"/>
                </a:cubicBezTo>
                <a:cubicBezTo>
                  <a:pt x="37212" y="2595166"/>
                  <a:pt x="44355" y="2596754"/>
                  <a:pt x="51500" y="2598341"/>
                </a:cubicBezTo>
                <a:cubicBezTo>
                  <a:pt x="56262" y="2599135"/>
                  <a:pt x="58245" y="2596754"/>
                  <a:pt x="57451" y="2591197"/>
                </a:cubicBezTo>
                <a:cubicBezTo>
                  <a:pt x="57451" y="2585641"/>
                  <a:pt x="57849" y="2577704"/>
                  <a:pt x="58644" y="2567385"/>
                </a:cubicBezTo>
                <a:cubicBezTo>
                  <a:pt x="58644" y="2556272"/>
                  <a:pt x="58644" y="2548335"/>
                  <a:pt x="58644" y="2543572"/>
                </a:cubicBezTo>
                <a:cubicBezTo>
                  <a:pt x="51500" y="2549129"/>
                  <a:pt x="45149" y="2555479"/>
                  <a:pt x="39593" y="2562622"/>
                </a:cubicBezTo>
                <a:cubicBezTo>
                  <a:pt x="34830" y="2566591"/>
                  <a:pt x="30067" y="2566591"/>
                  <a:pt x="25307" y="2562622"/>
                </a:cubicBezTo>
                <a:cubicBezTo>
                  <a:pt x="18954" y="2558654"/>
                  <a:pt x="13795" y="2552304"/>
                  <a:pt x="9827" y="2543572"/>
                </a:cubicBezTo>
                <a:cubicBezTo>
                  <a:pt x="6653" y="2538810"/>
                  <a:pt x="7843" y="2535635"/>
                  <a:pt x="13398" y="2534047"/>
                </a:cubicBezTo>
                <a:cubicBezTo>
                  <a:pt x="23718" y="2532460"/>
                  <a:pt x="33242" y="2528888"/>
                  <a:pt x="41974" y="2523332"/>
                </a:cubicBezTo>
                <a:cubicBezTo>
                  <a:pt x="44355" y="2522538"/>
                  <a:pt x="47134" y="2520951"/>
                  <a:pt x="50309" y="2518569"/>
                </a:cubicBezTo>
                <a:cubicBezTo>
                  <a:pt x="54277" y="2516982"/>
                  <a:pt x="57055" y="2515791"/>
                  <a:pt x="58644" y="2514997"/>
                </a:cubicBezTo>
                <a:cubicBezTo>
                  <a:pt x="58644" y="2504679"/>
                  <a:pt x="58644" y="2495154"/>
                  <a:pt x="58644" y="2486422"/>
                </a:cubicBezTo>
                <a:cubicBezTo>
                  <a:pt x="57849" y="2486422"/>
                  <a:pt x="56659" y="2486819"/>
                  <a:pt x="55070" y="2487613"/>
                </a:cubicBezTo>
                <a:cubicBezTo>
                  <a:pt x="52689" y="2487613"/>
                  <a:pt x="51103" y="2488010"/>
                  <a:pt x="50309" y="2488804"/>
                </a:cubicBezTo>
                <a:cubicBezTo>
                  <a:pt x="45546" y="2490391"/>
                  <a:pt x="40387" y="2489994"/>
                  <a:pt x="34830" y="2487613"/>
                </a:cubicBezTo>
                <a:cubicBezTo>
                  <a:pt x="30067" y="2485232"/>
                  <a:pt x="24908" y="2480866"/>
                  <a:pt x="19352" y="2474516"/>
                </a:cubicBezTo>
                <a:cubicBezTo>
                  <a:pt x="16971" y="2470547"/>
                  <a:pt x="18161" y="2468166"/>
                  <a:pt x="22925" y="2467372"/>
                </a:cubicBezTo>
                <a:cubicBezTo>
                  <a:pt x="26892" y="2467372"/>
                  <a:pt x="33640" y="2466579"/>
                  <a:pt x="43164" y="2464991"/>
                </a:cubicBezTo>
                <a:cubicBezTo>
                  <a:pt x="47928" y="2463404"/>
                  <a:pt x="52689" y="2462213"/>
                  <a:pt x="57451" y="2461419"/>
                </a:cubicBezTo>
                <a:cubicBezTo>
                  <a:pt x="57451" y="2455069"/>
                  <a:pt x="57451" y="2448719"/>
                  <a:pt x="57451" y="2442369"/>
                </a:cubicBezTo>
                <a:cubicBezTo>
                  <a:pt x="56659" y="2420938"/>
                  <a:pt x="54277" y="2407444"/>
                  <a:pt x="50309" y="2401888"/>
                </a:cubicBezTo>
                <a:cubicBezTo>
                  <a:pt x="48721" y="2396332"/>
                  <a:pt x="50309" y="2393554"/>
                  <a:pt x="55070" y="2393554"/>
                </a:cubicBezTo>
                <a:close/>
                <a:moveTo>
                  <a:pt x="9063334" y="2392363"/>
                </a:moveTo>
                <a:cubicBezTo>
                  <a:pt x="9079209" y="2396332"/>
                  <a:pt x="9089925" y="2401888"/>
                  <a:pt x="9095481" y="2409032"/>
                </a:cubicBezTo>
                <a:cubicBezTo>
                  <a:pt x="9099450" y="2413794"/>
                  <a:pt x="9099450" y="2417366"/>
                  <a:pt x="9095481" y="2419747"/>
                </a:cubicBezTo>
                <a:cubicBezTo>
                  <a:pt x="9093894" y="2419747"/>
                  <a:pt x="9089925" y="2420938"/>
                  <a:pt x="9083575" y="2423319"/>
                </a:cubicBezTo>
                <a:cubicBezTo>
                  <a:pt x="9071668" y="2426494"/>
                  <a:pt x="9064525" y="2428479"/>
                  <a:pt x="9062143" y="2429272"/>
                </a:cubicBezTo>
                <a:cubicBezTo>
                  <a:pt x="9047856" y="2432447"/>
                  <a:pt x="9036347" y="2434432"/>
                  <a:pt x="9027615" y="2435226"/>
                </a:cubicBezTo>
                <a:cubicBezTo>
                  <a:pt x="9027615" y="2436019"/>
                  <a:pt x="9027615" y="2436813"/>
                  <a:pt x="9027615" y="2437607"/>
                </a:cubicBezTo>
                <a:cubicBezTo>
                  <a:pt x="9028409" y="2451894"/>
                  <a:pt x="9028806" y="2466976"/>
                  <a:pt x="9028806" y="2482851"/>
                </a:cubicBezTo>
                <a:cubicBezTo>
                  <a:pt x="9032775" y="2481263"/>
                  <a:pt x="9037537" y="2480072"/>
                  <a:pt x="9043093" y="2479279"/>
                </a:cubicBezTo>
                <a:cubicBezTo>
                  <a:pt x="9063731" y="2475310"/>
                  <a:pt x="9078812" y="2472135"/>
                  <a:pt x="9088337" y="2469754"/>
                </a:cubicBezTo>
                <a:cubicBezTo>
                  <a:pt x="9093100" y="2468960"/>
                  <a:pt x="9099053" y="2469357"/>
                  <a:pt x="9106197" y="2470944"/>
                </a:cubicBezTo>
                <a:cubicBezTo>
                  <a:pt x="9116516" y="2473326"/>
                  <a:pt x="9123659" y="2478485"/>
                  <a:pt x="9127628" y="2486422"/>
                </a:cubicBezTo>
                <a:cubicBezTo>
                  <a:pt x="9129215" y="2492773"/>
                  <a:pt x="9127628" y="2496741"/>
                  <a:pt x="9122865" y="2498329"/>
                </a:cubicBezTo>
                <a:cubicBezTo>
                  <a:pt x="9114928" y="2499916"/>
                  <a:pt x="9099450" y="2501504"/>
                  <a:pt x="9076431" y="2503091"/>
                </a:cubicBezTo>
                <a:cubicBezTo>
                  <a:pt x="9076431" y="2503091"/>
                  <a:pt x="9076828" y="2503488"/>
                  <a:pt x="9077622" y="2504282"/>
                </a:cubicBezTo>
                <a:cubicBezTo>
                  <a:pt x="9078416" y="2504282"/>
                  <a:pt x="9079606" y="2505472"/>
                  <a:pt x="9081193" y="2507854"/>
                </a:cubicBezTo>
                <a:cubicBezTo>
                  <a:pt x="9081193" y="2507854"/>
                  <a:pt x="9081193" y="2508251"/>
                  <a:pt x="9081193" y="2509044"/>
                </a:cubicBezTo>
                <a:cubicBezTo>
                  <a:pt x="9083575" y="2512219"/>
                  <a:pt x="9084369" y="2515394"/>
                  <a:pt x="9083575" y="2518569"/>
                </a:cubicBezTo>
                <a:cubicBezTo>
                  <a:pt x="9081988" y="2529682"/>
                  <a:pt x="9080797" y="2546747"/>
                  <a:pt x="9080003" y="2569766"/>
                </a:cubicBezTo>
                <a:cubicBezTo>
                  <a:pt x="9077622" y="2604691"/>
                  <a:pt x="9072859" y="2626123"/>
                  <a:pt x="9065715" y="2634060"/>
                </a:cubicBezTo>
                <a:cubicBezTo>
                  <a:pt x="9064922" y="2635648"/>
                  <a:pt x="9063731" y="2636441"/>
                  <a:pt x="9062143" y="2636441"/>
                </a:cubicBezTo>
                <a:cubicBezTo>
                  <a:pt x="9061350" y="2635648"/>
                  <a:pt x="9060556" y="2634457"/>
                  <a:pt x="9059762" y="2632869"/>
                </a:cubicBezTo>
                <a:cubicBezTo>
                  <a:pt x="9052618" y="2611438"/>
                  <a:pt x="9048650" y="2590007"/>
                  <a:pt x="9047856" y="2568576"/>
                </a:cubicBezTo>
                <a:cubicBezTo>
                  <a:pt x="9047856" y="2561432"/>
                  <a:pt x="9047459" y="2552701"/>
                  <a:pt x="9046665" y="2542382"/>
                </a:cubicBezTo>
                <a:cubicBezTo>
                  <a:pt x="9046665" y="2532857"/>
                  <a:pt x="9046269" y="2524522"/>
                  <a:pt x="9045475" y="2517379"/>
                </a:cubicBezTo>
                <a:cubicBezTo>
                  <a:pt x="9044681" y="2513410"/>
                  <a:pt x="9043490" y="2509044"/>
                  <a:pt x="9041903" y="2504282"/>
                </a:cubicBezTo>
                <a:cubicBezTo>
                  <a:pt x="9037934" y="2504282"/>
                  <a:pt x="9034759" y="2504282"/>
                  <a:pt x="9032378" y="2504282"/>
                </a:cubicBezTo>
                <a:cubicBezTo>
                  <a:pt x="9029997" y="2504282"/>
                  <a:pt x="9028012" y="2504282"/>
                  <a:pt x="9026425" y="2504282"/>
                </a:cubicBezTo>
                <a:cubicBezTo>
                  <a:pt x="9024043" y="2518569"/>
                  <a:pt x="9020472" y="2530873"/>
                  <a:pt x="9015709" y="2541191"/>
                </a:cubicBezTo>
                <a:cubicBezTo>
                  <a:pt x="9003803" y="2565004"/>
                  <a:pt x="8982769" y="2583657"/>
                  <a:pt x="8952606" y="2597151"/>
                </a:cubicBezTo>
                <a:cubicBezTo>
                  <a:pt x="8950225" y="2598738"/>
                  <a:pt x="8948638" y="2599135"/>
                  <a:pt x="8947843" y="2598341"/>
                </a:cubicBezTo>
                <a:cubicBezTo>
                  <a:pt x="8947843" y="2597548"/>
                  <a:pt x="8948638" y="2595960"/>
                  <a:pt x="8950225" y="2593579"/>
                </a:cubicBezTo>
                <a:cubicBezTo>
                  <a:pt x="8981181" y="2562622"/>
                  <a:pt x="8997056" y="2523729"/>
                  <a:pt x="8997850" y="2476897"/>
                </a:cubicBezTo>
                <a:cubicBezTo>
                  <a:pt x="8998644" y="2454673"/>
                  <a:pt x="8996263" y="2438401"/>
                  <a:pt x="8990706" y="2428082"/>
                </a:cubicBezTo>
                <a:cubicBezTo>
                  <a:pt x="8989119" y="2426494"/>
                  <a:pt x="8988722" y="2424907"/>
                  <a:pt x="8989515" y="2423319"/>
                </a:cubicBezTo>
                <a:cubicBezTo>
                  <a:pt x="8990309" y="2421732"/>
                  <a:pt x="8991897" y="2421335"/>
                  <a:pt x="8994278" y="2422129"/>
                </a:cubicBezTo>
                <a:cubicBezTo>
                  <a:pt x="9002216" y="2422129"/>
                  <a:pt x="9009756" y="2423716"/>
                  <a:pt x="9016900" y="2426891"/>
                </a:cubicBezTo>
                <a:cubicBezTo>
                  <a:pt x="9031187" y="2417366"/>
                  <a:pt x="9043093" y="2407444"/>
                  <a:pt x="9052618" y="2397126"/>
                </a:cubicBezTo>
                <a:cubicBezTo>
                  <a:pt x="9055000" y="2393951"/>
                  <a:pt x="9058572" y="2392363"/>
                  <a:pt x="9063334" y="2392363"/>
                </a:cubicBezTo>
                <a:close/>
                <a:moveTo>
                  <a:pt x="8964512" y="2392363"/>
                </a:moveTo>
                <a:cubicBezTo>
                  <a:pt x="8976418" y="2396332"/>
                  <a:pt x="8985547" y="2402285"/>
                  <a:pt x="8991897" y="2410222"/>
                </a:cubicBezTo>
                <a:cubicBezTo>
                  <a:pt x="8996659" y="2414191"/>
                  <a:pt x="8995865" y="2417763"/>
                  <a:pt x="8989515" y="2420938"/>
                </a:cubicBezTo>
                <a:cubicBezTo>
                  <a:pt x="8988722" y="2420938"/>
                  <a:pt x="8985943" y="2421732"/>
                  <a:pt x="8981181" y="2423319"/>
                </a:cubicBezTo>
                <a:cubicBezTo>
                  <a:pt x="8974831" y="2426494"/>
                  <a:pt x="8970069" y="2428479"/>
                  <a:pt x="8966893" y="2429272"/>
                </a:cubicBezTo>
                <a:cubicBezTo>
                  <a:pt x="8963719" y="2430066"/>
                  <a:pt x="8958163" y="2431654"/>
                  <a:pt x="8950225" y="2434035"/>
                </a:cubicBezTo>
                <a:cubicBezTo>
                  <a:pt x="8943081" y="2436416"/>
                  <a:pt x="8937525" y="2438401"/>
                  <a:pt x="8933556" y="2439988"/>
                </a:cubicBezTo>
                <a:cubicBezTo>
                  <a:pt x="8934350" y="2440782"/>
                  <a:pt x="8934747" y="2441972"/>
                  <a:pt x="8934747" y="2443560"/>
                </a:cubicBezTo>
                <a:cubicBezTo>
                  <a:pt x="8934747" y="2449910"/>
                  <a:pt x="8934747" y="2457847"/>
                  <a:pt x="8934747" y="2467372"/>
                </a:cubicBezTo>
                <a:cubicBezTo>
                  <a:pt x="8942684" y="2464198"/>
                  <a:pt x="8949828" y="2461022"/>
                  <a:pt x="8956178" y="2457847"/>
                </a:cubicBezTo>
                <a:cubicBezTo>
                  <a:pt x="8963322" y="2456260"/>
                  <a:pt x="8969275" y="2456260"/>
                  <a:pt x="8974037" y="2457847"/>
                </a:cubicBezTo>
                <a:cubicBezTo>
                  <a:pt x="8974831" y="2457847"/>
                  <a:pt x="8975625" y="2458244"/>
                  <a:pt x="8976418" y="2459038"/>
                </a:cubicBezTo>
                <a:cubicBezTo>
                  <a:pt x="8984356" y="2463007"/>
                  <a:pt x="8989515" y="2466976"/>
                  <a:pt x="8991897" y="2470944"/>
                </a:cubicBezTo>
                <a:cubicBezTo>
                  <a:pt x="8995072" y="2475707"/>
                  <a:pt x="8995468" y="2480072"/>
                  <a:pt x="8993087" y="2484041"/>
                </a:cubicBezTo>
                <a:cubicBezTo>
                  <a:pt x="8989119" y="2487216"/>
                  <a:pt x="8984753" y="2494360"/>
                  <a:pt x="8979990" y="2505472"/>
                </a:cubicBezTo>
                <a:cubicBezTo>
                  <a:pt x="8980784" y="2507854"/>
                  <a:pt x="8982372" y="2510632"/>
                  <a:pt x="8984753" y="2513807"/>
                </a:cubicBezTo>
                <a:cubicBezTo>
                  <a:pt x="8987134" y="2517776"/>
                  <a:pt x="8987134" y="2520951"/>
                  <a:pt x="8984753" y="2523332"/>
                </a:cubicBezTo>
                <a:cubicBezTo>
                  <a:pt x="8983959" y="2524126"/>
                  <a:pt x="8976815" y="2525713"/>
                  <a:pt x="8963322" y="2528094"/>
                </a:cubicBezTo>
                <a:cubicBezTo>
                  <a:pt x="8958559" y="2528888"/>
                  <a:pt x="8955384" y="2529285"/>
                  <a:pt x="8953797" y="2529285"/>
                </a:cubicBezTo>
                <a:cubicBezTo>
                  <a:pt x="8951415" y="2529285"/>
                  <a:pt x="8943081" y="2530873"/>
                  <a:pt x="8928793" y="2534047"/>
                </a:cubicBezTo>
                <a:cubicBezTo>
                  <a:pt x="8928793" y="2538810"/>
                  <a:pt x="8928000" y="2542382"/>
                  <a:pt x="8926412" y="2544763"/>
                </a:cubicBezTo>
                <a:cubicBezTo>
                  <a:pt x="8917681" y="2570163"/>
                  <a:pt x="8897044" y="2590801"/>
                  <a:pt x="8864500" y="2606676"/>
                </a:cubicBezTo>
                <a:cubicBezTo>
                  <a:pt x="8862118" y="2607469"/>
                  <a:pt x="8860531" y="2607469"/>
                  <a:pt x="8859737" y="2606676"/>
                </a:cubicBezTo>
                <a:cubicBezTo>
                  <a:pt x="8859737" y="2605882"/>
                  <a:pt x="8860531" y="2604691"/>
                  <a:pt x="8862118" y="2603104"/>
                </a:cubicBezTo>
                <a:cubicBezTo>
                  <a:pt x="8889900" y="2580085"/>
                  <a:pt x="8903790" y="2538810"/>
                  <a:pt x="8903790" y="2479279"/>
                </a:cubicBezTo>
                <a:cubicBezTo>
                  <a:pt x="8903790" y="2455466"/>
                  <a:pt x="8901013" y="2440385"/>
                  <a:pt x="8895456" y="2434035"/>
                </a:cubicBezTo>
                <a:cubicBezTo>
                  <a:pt x="8895456" y="2430066"/>
                  <a:pt x="8897441" y="2427288"/>
                  <a:pt x="8901409" y="2425701"/>
                </a:cubicBezTo>
                <a:cubicBezTo>
                  <a:pt x="8907759" y="2426494"/>
                  <a:pt x="8913712" y="2427685"/>
                  <a:pt x="8919268" y="2429272"/>
                </a:cubicBezTo>
                <a:cubicBezTo>
                  <a:pt x="8936731" y="2417366"/>
                  <a:pt x="8948240" y="2406651"/>
                  <a:pt x="8953797" y="2397126"/>
                </a:cubicBezTo>
                <a:cubicBezTo>
                  <a:pt x="8956972" y="2393157"/>
                  <a:pt x="8960544" y="2391569"/>
                  <a:pt x="8964512" y="2392363"/>
                </a:cubicBezTo>
                <a:close/>
                <a:moveTo>
                  <a:pt x="7539334" y="2392363"/>
                </a:moveTo>
                <a:cubicBezTo>
                  <a:pt x="7555209" y="2396332"/>
                  <a:pt x="7565925" y="2401888"/>
                  <a:pt x="7571481" y="2409032"/>
                </a:cubicBezTo>
                <a:cubicBezTo>
                  <a:pt x="7575450" y="2413794"/>
                  <a:pt x="7575450" y="2417366"/>
                  <a:pt x="7571481" y="2419747"/>
                </a:cubicBezTo>
                <a:cubicBezTo>
                  <a:pt x="7569894" y="2419747"/>
                  <a:pt x="7565925" y="2420938"/>
                  <a:pt x="7559574" y="2423319"/>
                </a:cubicBezTo>
                <a:cubicBezTo>
                  <a:pt x="7547668" y="2426494"/>
                  <a:pt x="7540524" y="2428479"/>
                  <a:pt x="7538144" y="2429272"/>
                </a:cubicBezTo>
                <a:cubicBezTo>
                  <a:pt x="7523856" y="2432447"/>
                  <a:pt x="7512346" y="2434432"/>
                  <a:pt x="7503616" y="2435226"/>
                </a:cubicBezTo>
                <a:cubicBezTo>
                  <a:pt x="7503616" y="2436019"/>
                  <a:pt x="7503616" y="2436813"/>
                  <a:pt x="7503616" y="2437607"/>
                </a:cubicBezTo>
                <a:cubicBezTo>
                  <a:pt x="7504410" y="2451894"/>
                  <a:pt x="7504806" y="2466976"/>
                  <a:pt x="7504806" y="2482851"/>
                </a:cubicBezTo>
                <a:cubicBezTo>
                  <a:pt x="7508775" y="2481263"/>
                  <a:pt x="7513538" y="2480072"/>
                  <a:pt x="7519094" y="2479279"/>
                </a:cubicBezTo>
                <a:cubicBezTo>
                  <a:pt x="7539731" y="2475310"/>
                  <a:pt x="7554812" y="2472135"/>
                  <a:pt x="7564337" y="2469754"/>
                </a:cubicBezTo>
                <a:cubicBezTo>
                  <a:pt x="7569100" y="2468960"/>
                  <a:pt x="7575053" y="2469357"/>
                  <a:pt x="7582196" y="2470944"/>
                </a:cubicBezTo>
                <a:cubicBezTo>
                  <a:pt x="7592516" y="2473326"/>
                  <a:pt x="7599660" y="2478485"/>
                  <a:pt x="7603628" y="2486422"/>
                </a:cubicBezTo>
                <a:cubicBezTo>
                  <a:pt x="7605216" y="2492773"/>
                  <a:pt x="7603628" y="2496741"/>
                  <a:pt x="7598866" y="2498329"/>
                </a:cubicBezTo>
                <a:cubicBezTo>
                  <a:pt x="7590928" y="2499916"/>
                  <a:pt x="7575450" y="2501504"/>
                  <a:pt x="7552431" y="2503091"/>
                </a:cubicBezTo>
                <a:cubicBezTo>
                  <a:pt x="7552431" y="2503091"/>
                  <a:pt x="7552828" y="2503488"/>
                  <a:pt x="7553622" y="2504282"/>
                </a:cubicBezTo>
                <a:cubicBezTo>
                  <a:pt x="7554416" y="2504282"/>
                  <a:pt x="7555606" y="2505472"/>
                  <a:pt x="7557194" y="2507854"/>
                </a:cubicBezTo>
                <a:cubicBezTo>
                  <a:pt x="7557194" y="2507854"/>
                  <a:pt x="7557194" y="2508251"/>
                  <a:pt x="7557194" y="2509044"/>
                </a:cubicBezTo>
                <a:cubicBezTo>
                  <a:pt x="7559574" y="2512219"/>
                  <a:pt x="7560369" y="2515394"/>
                  <a:pt x="7559574" y="2518569"/>
                </a:cubicBezTo>
                <a:cubicBezTo>
                  <a:pt x="7557988" y="2529682"/>
                  <a:pt x="7556797" y="2546747"/>
                  <a:pt x="7556003" y="2569766"/>
                </a:cubicBezTo>
                <a:cubicBezTo>
                  <a:pt x="7553622" y="2604691"/>
                  <a:pt x="7548859" y="2626123"/>
                  <a:pt x="7541716" y="2634060"/>
                </a:cubicBezTo>
                <a:cubicBezTo>
                  <a:pt x="7540922" y="2635648"/>
                  <a:pt x="7539731" y="2636441"/>
                  <a:pt x="7538144" y="2636441"/>
                </a:cubicBezTo>
                <a:cubicBezTo>
                  <a:pt x="7537350" y="2635648"/>
                  <a:pt x="7536556" y="2634457"/>
                  <a:pt x="7535762" y="2632869"/>
                </a:cubicBezTo>
                <a:cubicBezTo>
                  <a:pt x="7528618" y="2611438"/>
                  <a:pt x="7524650" y="2590007"/>
                  <a:pt x="7523856" y="2568576"/>
                </a:cubicBezTo>
                <a:cubicBezTo>
                  <a:pt x="7523856" y="2561432"/>
                  <a:pt x="7523460" y="2552701"/>
                  <a:pt x="7522666" y="2542382"/>
                </a:cubicBezTo>
                <a:cubicBezTo>
                  <a:pt x="7522666" y="2532857"/>
                  <a:pt x="7522269" y="2524522"/>
                  <a:pt x="7521474" y="2517379"/>
                </a:cubicBezTo>
                <a:cubicBezTo>
                  <a:pt x="7520681" y="2513410"/>
                  <a:pt x="7519490" y="2509044"/>
                  <a:pt x="7517903" y="2504282"/>
                </a:cubicBezTo>
                <a:cubicBezTo>
                  <a:pt x="7513934" y="2504282"/>
                  <a:pt x="7510759" y="2504282"/>
                  <a:pt x="7508378" y="2504282"/>
                </a:cubicBezTo>
                <a:cubicBezTo>
                  <a:pt x="7505996" y="2504282"/>
                  <a:pt x="7504012" y="2504282"/>
                  <a:pt x="7502424" y="2504282"/>
                </a:cubicBezTo>
                <a:cubicBezTo>
                  <a:pt x="7500044" y="2518569"/>
                  <a:pt x="7496472" y="2530873"/>
                  <a:pt x="7491709" y="2541191"/>
                </a:cubicBezTo>
                <a:cubicBezTo>
                  <a:pt x="7479803" y="2565004"/>
                  <a:pt x="7458768" y="2583657"/>
                  <a:pt x="7428606" y="2597151"/>
                </a:cubicBezTo>
                <a:cubicBezTo>
                  <a:pt x="7426224" y="2598738"/>
                  <a:pt x="7424638" y="2599135"/>
                  <a:pt x="7423844" y="2598341"/>
                </a:cubicBezTo>
                <a:cubicBezTo>
                  <a:pt x="7423844" y="2597548"/>
                  <a:pt x="7424638" y="2595960"/>
                  <a:pt x="7426224" y="2593579"/>
                </a:cubicBezTo>
                <a:cubicBezTo>
                  <a:pt x="7457181" y="2562622"/>
                  <a:pt x="7473056" y="2523729"/>
                  <a:pt x="7473850" y="2476897"/>
                </a:cubicBezTo>
                <a:cubicBezTo>
                  <a:pt x="7474644" y="2454673"/>
                  <a:pt x="7472262" y="2438401"/>
                  <a:pt x="7466706" y="2428082"/>
                </a:cubicBezTo>
                <a:cubicBezTo>
                  <a:pt x="7465119" y="2426494"/>
                  <a:pt x="7464722" y="2424907"/>
                  <a:pt x="7465516" y="2423319"/>
                </a:cubicBezTo>
                <a:cubicBezTo>
                  <a:pt x="7466310" y="2421732"/>
                  <a:pt x="7467896" y="2421335"/>
                  <a:pt x="7470278" y="2422129"/>
                </a:cubicBezTo>
                <a:cubicBezTo>
                  <a:pt x="7478216" y="2422129"/>
                  <a:pt x="7485756" y="2423716"/>
                  <a:pt x="7492900" y="2426891"/>
                </a:cubicBezTo>
                <a:cubicBezTo>
                  <a:pt x="7507187" y="2417366"/>
                  <a:pt x="7519094" y="2407444"/>
                  <a:pt x="7528618" y="2397126"/>
                </a:cubicBezTo>
                <a:cubicBezTo>
                  <a:pt x="7531000" y="2393951"/>
                  <a:pt x="7534572" y="2392363"/>
                  <a:pt x="7539334" y="2392363"/>
                </a:cubicBezTo>
                <a:close/>
                <a:moveTo>
                  <a:pt x="7440512" y="2392363"/>
                </a:moveTo>
                <a:cubicBezTo>
                  <a:pt x="7452418" y="2396332"/>
                  <a:pt x="7461547" y="2402285"/>
                  <a:pt x="7467896" y="2410222"/>
                </a:cubicBezTo>
                <a:cubicBezTo>
                  <a:pt x="7472659" y="2414191"/>
                  <a:pt x="7471866" y="2417763"/>
                  <a:pt x="7465516" y="2420938"/>
                </a:cubicBezTo>
                <a:cubicBezTo>
                  <a:pt x="7464722" y="2420938"/>
                  <a:pt x="7461944" y="2421732"/>
                  <a:pt x="7457181" y="2423319"/>
                </a:cubicBezTo>
                <a:cubicBezTo>
                  <a:pt x="7450832" y="2426494"/>
                  <a:pt x="7446069" y="2428479"/>
                  <a:pt x="7442894" y="2429272"/>
                </a:cubicBezTo>
                <a:cubicBezTo>
                  <a:pt x="7439718" y="2430066"/>
                  <a:pt x="7434162" y="2431654"/>
                  <a:pt x="7426224" y="2434035"/>
                </a:cubicBezTo>
                <a:cubicBezTo>
                  <a:pt x="7419081" y="2436416"/>
                  <a:pt x="7413525" y="2438401"/>
                  <a:pt x="7409556" y="2439988"/>
                </a:cubicBezTo>
                <a:cubicBezTo>
                  <a:pt x="7410350" y="2440782"/>
                  <a:pt x="7410746" y="2441972"/>
                  <a:pt x="7410746" y="2443560"/>
                </a:cubicBezTo>
                <a:cubicBezTo>
                  <a:pt x="7410746" y="2449910"/>
                  <a:pt x="7410746" y="2457847"/>
                  <a:pt x="7410746" y="2467372"/>
                </a:cubicBezTo>
                <a:cubicBezTo>
                  <a:pt x="7418684" y="2464198"/>
                  <a:pt x="7425828" y="2461022"/>
                  <a:pt x="7432178" y="2457847"/>
                </a:cubicBezTo>
                <a:cubicBezTo>
                  <a:pt x="7439322" y="2456260"/>
                  <a:pt x="7445274" y="2456260"/>
                  <a:pt x="7450037" y="2457847"/>
                </a:cubicBezTo>
                <a:cubicBezTo>
                  <a:pt x="7450832" y="2457847"/>
                  <a:pt x="7451625" y="2458244"/>
                  <a:pt x="7452418" y="2459038"/>
                </a:cubicBezTo>
                <a:cubicBezTo>
                  <a:pt x="7460356" y="2463007"/>
                  <a:pt x="7465516" y="2466976"/>
                  <a:pt x="7467896" y="2470944"/>
                </a:cubicBezTo>
                <a:cubicBezTo>
                  <a:pt x="7471072" y="2475707"/>
                  <a:pt x="7471468" y="2480072"/>
                  <a:pt x="7469087" y="2484041"/>
                </a:cubicBezTo>
                <a:cubicBezTo>
                  <a:pt x="7465119" y="2487216"/>
                  <a:pt x="7460753" y="2494360"/>
                  <a:pt x="7455990" y="2505472"/>
                </a:cubicBezTo>
                <a:cubicBezTo>
                  <a:pt x="7456784" y="2507854"/>
                  <a:pt x="7458372" y="2510632"/>
                  <a:pt x="7460753" y="2513807"/>
                </a:cubicBezTo>
                <a:cubicBezTo>
                  <a:pt x="7463134" y="2517776"/>
                  <a:pt x="7463134" y="2520951"/>
                  <a:pt x="7460753" y="2523332"/>
                </a:cubicBezTo>
                <a:cubicBezTo>
                  <a:pt x="7459959" y="2524126"/>
                  <a:pt x="7452816" y="2525713"/>
                  <a:pt x="7439322" y="2528094"/>
                </a:cubicBezTo>
                <a:cubicBezTo>
                  <a:pt x="7434559" y="2528888"/>
                  <a:pt x="7431384" y="2529285"/>
                  <a:pt x="7429796" y="2529285"/>
                </a:cubicBezTo>
                <a:cubicBezTo>
                  <a:pt x="7427416" y="2529285"/>
                  <a:pt x="7419081" y="2530873"/>
                  <a:pt x="7404794" y="2534047"/>
                </a:cubicBezTo>
                <a:cubicBezTo>
                  <a:pt x="7404794" y="2538810"/>
                  <a:pt x="7404000" y="2542382"/>
                  <a:pt x="7402412" y="2544763"/>
                </a:cubicBezTo>
                <a:cubicBezTo>
                  <a:pt x="7393682" y="2570163"/>
                  <a:pt x="7373044" y="2590801"/>
                  <a:pt x="7340500" y="2606676"/>
                </a:cubicBezTo>
                <a:cubicBezTo>
                  <a:pt x="7338118" y="2607469"/>
                  <a:pt x="7336532" y="2607469"/>
                  <a:pt x="7335737" y="2606676"/>
                </a:cubicBezTo>
                <a:cubicBezTo>
                  <a:pt x="7335737" y="2605882"/>
                  <a:pt x="7336532" y="2604691"/>
                  <a:pt x="7338118" y="2603104"/>
                </a:cubicBezTo>
                <a:cubicBezTo>
                  <a:pt x="7365900" y="2580085"/>
                  <a:pt x="7379790" y="2538810"/>
                  <a:pt x="7379790" y="2479279"/>
                </a:cubicBezTo>
                <a:cubicBezTo>
                  <a:pt x="7379790" y="2455466"/>
                  <a:pt x="7377012" y="2440385"/>
                  <a:pt x="7371456" y="2434035"/>
                </a:cubicBezTo>
                <a:cubicBezTo>
                  <a:pt x="7371456" y="2430066"/>
                  <a:pt x="7373440" y="2427288"/>
                  <a:pt x="7377409" y="2425701"/>
                </a:cubicBezTo>
                <a:cubicBezTo>
                  <a:pt x="7383759" y="2426494"/>
                  <a:pt x="7389712" y="2427685"/>
                  <a:pt x="7395268" y="2429272"/>
                </a:cubicBezTo>
                <a:cubicBezTo>
                  <a:pt x="7412732" y="2417366"/>
                  <a:pt x="7424240" y="2406651"/>
                  <a:pt x="7429796" y="2397126"/>
                </a:cubicBezTo>
                <a:cubicBezTo>
                  <a:pt x="7432972" y="2393157"/>
                  <a:pt x="7436544" y="2391569"/>
                  <a:pt x="7440512" y="2392363"/>
                </a:cubicBezTo>
                <a:close/>
                <a:moveTo>
                  <a:pt x="6005809" y="2392363"/>
                </a:moveTo>
                <a:cubicBezTo>
                  <a:pt x="6021684" y="2396332"/>
                  <a:pt x="6032400" y="2401888"/>
                  <a:pt x="6037956" y="2409032"/>
                </a:cubicBezTo>
                <a:cubicBezTo>
                  <a:pt x="6041925" y="2413794"/>
                  <a:pt x="6041925" y="2417366"/>
                  <a:pt x="6037956" y="2419747"/>
                </a:cubicBezTo>
                <a:cubicBezTo>
                  <a:pt x="6036369" y="2419747"/>
                  <a:pt x="6032400" y="2420938"/>
                  <a:pt x="6026050" y="2423319"/>
                </a:cubicBezTo>
                <a:cubicBezTo>
                  <a:pt x="6014144" y="2426494"/>
                  <a:pt x="6007000" y="2428479"/>
                  <a:pt x="6004619" y="2429272"/>
                </a:cubicBezTo>
                <a:cubicBezTo>
                  <a:pt x="5990331" y="2432447"/>
                  <a:pt x="5978822" y="2434432"/>
                  <a:pt x="5970091" y="2435226"/>
                </a:cubicBezTo>
                <a:cubicBezTo>
                  <a:pt x="5970091" y="2436019"/>
                  <a:pt x="5970091" y="2436813"/>
                  <a:pt x="5970091" y="2437607"/>
                </a:cubicBezTo>
                <a:cubicBezTo>
                  <a:pt x="5970885" y="2451894"/>
                  <a:pt x="5971281" y="2466976"/>
                  <a:pt x="5971281" y="2482851"/>
                </a:cubicBezTo>
                <a:cubicBezTo>
                  <a:pt x="5975250" y="2481263"/>
                  <a:pt x="5980013" y="2480072"/>
                  <a:pt x="5985569" y="2479279"/>
                </a:cubicBezTo>
                <a:cubicBezTo>
                  <a:pt x="6006206" y="2475310"/>
                  <a:pt x="6021287" y="2472135"/>
                  <a:pt x="6030812" y="2469754"/>
                </a:cubicBezTo>
                <a:cubicBezTo>
                  <a:pt x="6035575" y="2468960"/>
                  <a:pt x="6041528" y="2469357"/>
                  <a:pt x="6048672" y="2470944"/>
                </a:cubicBezTo>
                <a:cubicBezTo>
                  <a:pt x="6058991" y="2473326"/>
                  <a:pt x="6066135" y="2478485"/>
                  <a:pt x="6070103" y="2486422"/>
                </a:cubicBezTo>
                <a:cubicBezTo>
                  <a:pt x="6071691" y="2492773"/>
                  <a:pt x="6070103" y="2496741"/>
                  <a:pt x="6065341" y="2498329"/>
                </a:cubicBezTo>
                <a:cubicBezTo>
                  <a:pt x="6057403" y="2499916"/>
                  <a:pt x="6041925" y="2501504"/>
                  <a:pt x="6018906" y="2503091"/>
                </a:cubicBezTo>
                <a:cubicBezTo>
                  <a:pt x="6018906" y="2503091"/>
                  <a:pt x="6019303" y="2503488"/>
                  <a:pt x="6020097" y="2504282"/>
                </a:cubicBezTo>
                <a:cubicBezTo>
                  <a:pt x="6020891" y="2504282"/>
                  <a:pt x="6022082" y="2505472"/>
                  <a:pt x="6023669" y="2507854"/>
                </a:cubicBezTo>
                <a:cubicBezTo>
                  <a:pt x="6023669" y="2507854"/>
                  <a:pt x="6023669" y="2508251"/>
                  <a:pt x="6023669" y="2509044"/>
                </a:cubicBezTo>
                <a:cubicBezTo>
                  <a:pt x="6026050" y="2512219"/>
                  <a:pt x="6026844" y="2515394"/>
                  <a:pt x="6026050" y="2518569"/>
                </a:cubicBezTo>
                <a:cubicBezTo>
                  <a:pt x="6024463" y="2529682"/>
                  <a:pt x="6023272" y="2546747"/>
                  <a:pt x="6022478" y="2569766"/>
                </a:cubicBezTo>
                <a:cubicBezTo>
                  <a:pt x="6020097" y="2604691"/>
                  <a:pt x="6015334" y="2626123"/>
                  <a:pt x="6008191" y="2634060"/>
                </a:cubicBezTo>
                <a:cubicBezTo>
                  <a:pt x="6007397" y="2635648"/>
                  <a:pt x="6006206" y="2636441"/>
                  <a:pt x="6004619" y="2636441"/>
                </a:cubicBezTo>
                <a:cubicBezTo>
                  <a:pt x="6003825" y="2635648"/>
                  <a:pt x="6003032" y="2634457"/>
                  <a:pt x="6002237" y="2632869"/>
                </a:cubicBezTo>
                <a:cubicBezTo>
                  <a:pt x="5995094" y="2611438"/>
                  <a:pt x="5991125" y="2590007"/>
                  <a:pt x="5990331" y="2568576"/>
                </a:cubicBezTo>
                <a:cubicBezTo>
                  <a:pt x="5990331" y="2561432"/>
                  <a:pt x="5989935" y="2552701"/>
                  <a:pt x="5989141" y="2542382"/>
                </a:cubicBezTo>
                <a:cubicBezTo>
                  <a:pt x="5989141" y="2532857"/>
                  <a:pt x="5988744" y="2524522"/>
                  <a:pt x="5987950" y="2517379"/>
                </a:cubicBezTo>
                <a:cubicBezTo>
                  <a:pt x="5987156" y="2513410"/>
                  <a:pt x="5985966" y="2509044"/>
                  <a:pt x="5984378" y="2504282"/>
                </a:cubicBezTo>
                <a:cubicBezTo>
                  <a:pt x="5980410" y="2504282"/>
                  <a:pt x="5977234" y="2504282"/>
                  <a:pt x="5974853" y="2504282"/>
                </a:cubicBezTo>
                <a:cubicBezTo>
                  <a:pt x="5972472" y="2504282"/>
                  <a:pt x="5970488" y="2504282"/>
                  <a:pt x="5968900" y="2504282"/>
                </a:cubicBezTo>
                <a:cubicBezTo>
                  <a:pt x="5966519" y="2518569"/>
                  <a:pt x="5962947" y="2530873"/>
                  <a:pt x="5958184" y="2541191"/>
                </a:cubicBezTo>
                <a:cubicBezTo>
                  <a:pt x="5946278" y="2565004"/>
                  <a:pt x="5925244" y="2583657"/>
                  <a:pt x="5895081" y="2597151"/>
                </a:cubicBezTo>
                <a:cubicBezTo>
                  <a:pt x="5892700" y="2598738"/>
                  <a:pt x="5891113" y="2599135"/>
                  <a:pt x="5890319" y="2598341"/>
                </a:cubicBezTo>
                <a:cubicBezTo>
                  <a:pt x="5890319" y="2597548"/>
                  <a:pt x="5891113" y="2595960"/>
                  <a:pt x="5892700" y="2593579"/>
                </a:cubicBezTo>
                <a:cubicBezTo>
                  <a:pt x="5923656" y="2562622"/>
                  <a:pt x="5939531" y="2523729"/>
                  <a:pt x="5940325" y="2476897"/>
                </a:cubicBezTo>
                <a:cubicBezTo>
                  <a:pt x="5941119" y="2454673"/>
                  <a:pt x="5938738" y="2438401"/>
                  <a:pt x="5933181" y="2428082"/>
                </a:cubicBezTo>
                <a:cubicBezTo>
                  <a:pt x="5931594" y="2426494"/>
                  <a:pt x="5931197" y="2424907"/>
                  <a:pt x="5931991" y="2423319"/>
                </a:cubicBezTo>
                <a:cubicBezTo>
                  <a:pt x="5932785" y="2421732"/>
                  <a:pt x="5934372" y="2421335"/>
                  <a:pt x="5936753" y="2422129"/>
                </a:cubicBezTo>
                <a:cubicBezTo>
                  <a:pt x="5944691" y="2422129"/>
                  <a:pt x="5952231" y="2423716"/>
                  <a:pt x="5959375" y="2426891"/>
                </a:cubicBezTo>
                <a:cubicBezTo>
                  <a:pt x="5973662" y="2417366"/>
                  <a:pt x="5985569" y="2407444"/>
                  <a:pt x="5995094" y="2397126"/>
                </a:cubicBezTo>
                <a:cubicBezTo>
                  <a:pt x="5997475" y="2393951"/>
                  <a:pt x="6001047" y="2392363"/>
                  <a:pt x="6005809" y="2392363"/>
                </a:cubicBezTo>
                <a:close/>
                <a:moveTo>
                  <a:pt x="5906987" y="2392363"/>
                </a:moveTo>
                <a:cubicBezTo>
                  <a:pt x="5918894" y="2396332"/>
                  <a:pt x="5928022" y="2402285"/>
                  <a:pt x="5934372" y="2410222"/>
                </a:cubicBezTo>
                <a:cubicBezTo>
                  <a:pt x="5939134" y="2414191"/>
                  <a:pt x="5938341" y="2417763"/>
                  <a:pt x="5931991" y="2420938"/>
                </a:cubicBezTo>
                <a:cubicBezTo>
                  <a:pt x="5931197" y="2420938"/>
                  <a:pt x="5928419" y="2421732"/>
                  <a:pt x="5923656" y="2423319"/>
                </a:cubicBezTo>
                <a:cubicBezTo>
                  <a:pt x="5917307" y="2426494"/>
                  <a:pt x="5912544" y="2428479"/>
                  <a:pt x="5909369" y="2429272"/>
                </a:cubicBezTo>
                <a:cubicBezTo>
                  <a:pt x="5906194" y="2430066"/>
                  <a:pt x="5900638" y="2431654"/>
                  <a:pt x="5892700" y="2434035"/>
                </a:cubicBezTo>
                <a:cubicBezTo>
                  <a:pt x="5885556" y="2436416"/>
                  <a:pt x="5880000" y="2438401"/>
                  <a:pt x="5876031" y="2439988"/>
                </a:cubicBezTo>
                <a:cubicBezTo>
                  <a:pt x="5876825" y="2440782"/>
                  <a:pt x="5877222" y="2441972"/>
                  <a:pt x="5877222" y="2443560"/>
                </a:cubicBezTo>
                <a:cubicBezTo>
                  <a:pt x="5877222" y="2449910"/>
                  <a:pt x="5877222" y="2457847"/>
                  <a:pt x="5877222" y="2467372"/>
                </a:cubicBezTo>
                <a:cubicBezTo>
                  <a:pt x="5885160" y="2464198"/>
                  <a:pt x="5892303" y="2461022"/>
                  <a:pt x="5898653" y="2457847"/>
                </a:cubicBezTo>
                <a:cubicBezTo>
                  <a:pt x="5905797" y="2456260"/>
                  <a:pt x="5911750" y="2456260"/>
                  <a:pt x="5916512" y="2457847"/>
                </a:cubicBezTo>
                <a:cubicBezTo>
                  <a:pt x="5917307" y="2457847"/>
                  <a:pt x="5918100" y="2458244"/>
                  <a:pt x="5918894" y="2459038"/>
                </a:cubicBezTo>
                <a:cubicBezTo>
                  <a:pt x="5926832" y="2463007"/>
                  <a:pt x="5931991" y="2466976"/>
                  <a:pt x="5934372" y="2470944"/>
                </a:cubicBezTo>
                <a:cubicBezTo>
                  <a:pt x="5937547" y="2475707"/>
                  <a:pt x="5937944" y="2480072"/>
                  <a:pt x="5935562" y="2484041"/>
                </a:cubicBezTo>
                <a:cubicBezTo>
                  <a:pt x="5931594" y="2487216"/>
                  <a:pt x="5927228" y="2494360"/>
                  <a:pt x="5922466" y="2505472"/>
                </a:cubicBezTo>
                <a:cubicBezTo>
                  <a:pt x="5923260" y="2507854"/>
                  <a:pt x="5924847" y="2510632"/>
                  <a:pt x="5927228" y="2513807"/>
                </a:cubicBezTo>
                <a:cubicBezTo>
                  <a:pt x="5929609" y="2517776"/>
                  <a:pt x="5929609" y="2520951"/>
                  <a:pt x="5927228" y="2523332"/>
                </a:cubicBezTo>
                <a:cubicBezTo>
                  <a:pt x="5926434" y="2524126"/>
                  <a:pt x="5919291" y="2525713"/>
                  <a:pt x="5905797" y="2528094"/>
                </a:cubicBezTo>
                <a:cubicBezTo>
                  <a:pt x="5901034" y="2528888"/>
                  <a:pt x="5897859" y="2529285"/>
                  <a:pt x="5896272" y="2529285"/>
                </a:cubicBezTo>
                <a:cubicBezTo>
                  <a:pt x="5893891" y="2529285"/>
                  <a:pt x="5885556" y="2530873"/>
                  <a:pt x="5871269" y="2534047"/>
                </a:cubicBezTo>
                <a:cubicBezTo>
                  <a:pt x="5871269" y="2538810"/>
                  <a:pt x="5870475" y="2542382"/>
                  <a:pt x="5868887" y="2544763"/>
                </a:cubicBezTo>
                <a:cubicBezTo>
                  <a:pt x="5860157" y="2570163"/>
                  <a:pt x="5839519" y="2590801"/>
                  <a:pt x="5806975" y="2606676"/>
                </a:cubicBezTo>
                <a:cubicBezTo>
                  <a:pt x="5804594" y="2607469"/>
                  <a:pt x="5803007" y="2607469"/>
                  <a:pt x="5802212" y="2606676"/>
                </a:cubicBezTo>
                <a:cubicBezTo>
                  <a:pt x="5802212" y="2605882"/>
                  <a:pt x="5803007" y="2604691"/>
                  <a:pt x="5804594" y="2603104"/>
                </a:cubicBezTo>
                <a:cubicBezTo>
                  <a:pt x="5832375" y="2580085"/>
                  <a:pt x="5846266" y="2538810"/>
                  <a:pt x="5846266" y="2479279"/>
                </a:cubicBezTo>
                <a:cubicBezTo>
                  <a:pt x="5846266" y="2455466"/>
                  <a:pt x="5843488" y="2440385"/>
                  <a:pt x="5837931" y="2434035"/>
                </a:cubicBezTo>
                <a:cubicBezTo>
                  <a:pt x="5837931" y="2430066"/>
                  <a:pt x="5839916" y="2427288"/>
                  <a:pt x="5843884" y="2425701"/>
                </a:cubicBezTo>
                <a:cubicBezTo>
                  <a:pt x="5850234" y="2426494"/>
                  <a:pt x="5856188" y="2427685"/>
                  <a:pt x="5861744" y="2429272"/>
                </a:cubicBezTo>
                <a:cubicBezTo>
                  <a:pt x="5879207" y="2417366"/>
                  <a:pt x="5890716" y="2406651"/>
                  <a:pt x="5896272" y="2397126"/>
                </a:cubicBezTo>
                <a:cubicBezTo>
                  <a:pt x="5899447" y="2393157"/>
                  <a:pt x="5903019" y="2391569"/>
                  <a:pt x="5906987" y="2392363"/>
                </a:cubicBezTo>
                <a:close/>
                <a:moveTo>
                  <a:pt x="4481810" y="2392363"/>
                </a:moveTo>
                <a:cubicBezTo>
                  <a:pt x="4497684" y="2396332"/>
                  <a:pt x="4508400" y="2401888"/>
                  <a:pt x="4513956" y="2409032"/>
                </a:cubicBezTo>
                <a:cubicBezTo>
                  <a:pt x="4517925" y="2413794"/>
                  <a:pt x="4517925" y="2417366"/>
                  <a:pt x="4513956" y="2419747"/>
                </a:cubicBezTo>
                <a:cubicBezTo>
                  <a:pt x="4512369" y="2419747"/>
                  <a:pt x="4508400" y="2420938"/>
                  <a:pt x="4502050" y="2423319"/>
                </a:cubicBezTo>
                <a:cubicBezTo>
                  <a:pt x="4490144" y="2426494"/>
                  <a:pt x="4483000" y="2428479"/>
                  <a:pt x="4480619" y="2429272"/>
                </a:cubicBezTo>
                <a:cubicBezTo>
                  <a:pt x="4466331" y="2432447"/>
                  <a:pt x="4454822" y="2434432"/>
                  <a:pt x="4446091" y="2435226"/>
                </a:cubicBezTo>
                <a:cubicBezTo>
                  <a:pt x="4446091" y="2436019"/>
                  <a:pt x="4446091" y="2436813"/>
                  <a:pt x="4446091" y="2437607"/>
                </a:cubicBezTo>
                <a:cubicBezTo>
                  <a:pt x="4446885" y="2451894"/>
                  <a:pt x="4447281" y="2466976"/>
                  <a:pt x="4447281" y="2482851"/>
                </a:cubicBezTo>
                <a:cubicBezTo>
                  <a:pt x="4451250" y="2481263"/>
                  <a:pt x="4456013" y="2480072"/>
                  <a:pt x="4461569" y="2479279"/>
                </a:cubicBezTo>
                <a:cubicBezTo>
                  <a:pt x="4482206" y="2475310"/>
                  <a:pt x="4497288" y="2472135"/>
                  <a:pt x="4506813" y="2469754"/>
                </a:cubicBezTo>
                <a:cubicBezTo>
                  <a:pt x="4511575" y="2468960"/>
                  <a:pt x="4517528" y="2469357"/>
                  <a:pt x="4524672" y="2470944"/>
                </a:cubicBezTo>
                <a:cubicBezTo>
                  <a:pt x="4534991" y="2473326"/>
                  <a:pt x="4542135" y="2478485"/>
                  <a:pt x="4546103" y="2486422"/>
                </a:cubicBezTo>
                <a:cubicBezTo>
                  <a:pt x="4547691" y="2492773"/>
                  <a:pt x="4546103" y="2496741"/>
                  <a:pt x="4541341" y="2498329"/>
                </a:cubicBezTo>
                <a:cubicBezTo>
                  <a:pt x="4533403" y="2499916"/>
                  <a:pt x="4517925" y="2501504"/>
                  <a:pt x="4494906" y="2503091"/>
                </a:cubicBezTo>
                <a:cubicBezTo>
                  <a:pt x="4494906" y="2503091"/>
                  <a:pt x="4495303" y="2503488"/>
                  <a:pt x="4496097" y="2504282"/>
                </a:cubicBezTo>
                <a:cubicBezTo>
                  <a:pt x="4496891" y="2504282"/>
                  <a:pt x="4498082" y="2505472"/>
                  <a:pt x="4499669" y="2507854"/>
                </a:cubicBezTo>
                <a:cubicBezTo>
                  <a:pt x="4499669" y="2507854"/>
                  <a:pt x="4499669" y="2508251"/>
                  <a:pt x="4499669" y="2509044"/>
                </a:cubicBezTo>
                <a:cubicBezTo>
                  <a:pt x="4502050" y="2512219"/>
                  <a:pt x="4502844" y="2515394"/>
                  <a:pt x="4502050" y="2518569"/>
                </a:cubicBezTo>
                <a:cubicBezTo>
                  <a:pt x="4500463" y="2529682"/>
                  <a:pt x="4499272" y="2546747"/>
                  <a:pt x="4498478" y="2569766"/>
                </a:cubicBezTo>
                <a:cubicBezTo>
                  <a:pt x="4496097" y="2604691"/>
                  <a:pt x="4491335" y="2626123"/>
                  <a:pt x="4484191" y="2634060"/>
                </a:cubicBezTo>
                <a:cubicBezTo>
                  <a:pt x="4483397" y="2635648"/>
                  <a:pt x="4482206" y="2636441"/>
                  <a:pt x="4480619" y="2636441"/>
                </a:cubicBezTo>
                <a:cubicBezTo>
                  <a:pt x="4479825" y="2635648"/>
                  <a:pt x="4479032" y="2634457"/>
                  <a:pt x="4478238" y="2632869"/>
                </a:cubicBezTo>
                <a:cubicBezTo>
                  <a:pt x="4471094" y="2611438"/>
                  <a:pt x="4467125" y="2590007"/>
                  <a:pt x="4466331" y="2568576"/>
                </a:cubicBezTo>
                <a:cubicBezTo>
                  <a:pt x="4466331" y="2561432"/>
                  <a:pt x="4465935" y="2552701"/>
                  <a:pt x="4465141" y="2542382"/>
                </a:cubicBezTo>
                <a:cubicBezTo>
                  <a:pt x="4465141" y="2532857"/>
                  <a:pt x="4464744" y="2524522"/>
                  <a:pt x="4463950" y="2517379"/>
                </a:cubicBezTo>
                <a:cubicBezTo>
                  <a:pt x="4463156" y="2513410"/>
                  <a:pt x="4461966" y="2509044"/>
                  <a:pt x="4460378" y="2504282"/>
                </a:cubicBezTo>
                <a:cubicBezTo>
                  <a:pt x="4456410" y="2504282"/>
                  <a:pt x="4453235" y="2504282"/>
                  <a:pt x="4450853" y="2504282"/>
                </a:cubicBezTo>
                <a:cubicBezTo>
                  <a:pt x="4448472" y="2504282"/>
                  <a:pt x="4446488" y="2504282"/>
                  <a:pt x="4444900" y="2504282"/>
                </a:cubicBezTo>
                <a:cubicBezTo>
                  <a:pt x="4442519" y="2518569"/>
                  <a:pt x="4438947" y="2530873"/>
                  <a:pt x="4434185" y="2541191"/>
                </a:cubicBezTo>
                <a:cubicBezTo>
                  <a:pt x="4422278" y="2565004"/>
                  <a:pt x="4401244" y="2583657"/>
                  <a:pt x="4371081" y="2597151"/>
                </a:cubicBezTo>
                <a:cubicBezTo>
                  <a:pt x="4368700" y="2598738"/>
                  <a:pt x="4367113" y="2599135"/>
                  <a:pt x="4366319" y="2598341"/>
                </a:cubicBezTo>
                <a:cubicBezTo>
                  <a:pt x="4366319" y="2597548"/>
                  <a:pt x="4367113" y="2595960"/>
                  <a:pt x="4368700" y="2593579"/>
                </a:cubicBezTo>
                <a:cubicBezTo>
                  <a:pt x="4399656" y="2562622"/>
                  <a:pt x="4415531" y="2523729"/>
                  <a:pt x="4416325" y="2476897"/>
                </a:cubicBezTo>
                <a:cubicBezTo>
                  <a:pt x="4417119" y="2454673"/>
                  <a:pt x="4414738" y="2438401"/>
                  <a:pt x="4409181" y="2428082"/>
                </a:cubicBezTo>
                <a:cubicBezTo>
                  <a:pt x="4407594" y="2426494"/>
                  <a:pt x="4407197" y="2424907"/>
                  <a:pt x="4407991" y="2423319"/>
                </a:cubicBezTo>
                <a:cubicBezTo>
                  <a:pt x="4408785" y="2421732"/>
                  <a:pt x="4410372" y="2421335"/>
                  <a:pt x="4412753" y="2422129"/>
                </a:cubicBezTo>
                <a:cubicBezTo>
                  <a:pt x="4420691" y="2422129"/>
                  <a:pt x="4428231" y="2423716"/>
                  <a:pt x="4435375" y="2426891"/>
                </a:cubicBezTo>
                <a:cubicBezTo>
                  <a:pt x="4449663" y="2417366"/>
                  <a:pt x="4461569" y="2407444"/>
                  <a:pt x="4471094" y="2397126"/>
                </a:cubicBezTo>
                <a:cubicBezTo>
                  <a:pt x="4473475" y="2393951"/>
                  <a:pt x="4477047" y="2392363"/>
                  <a:pt x="4481810" y="2392363"/>
                </a:cubicBezTo>
                <a:close/>
                <a:moveTo>
                  <a:pt x="4382988" y="2392363"/>
                </a:moveTo>
                <a:cubicBezTo>
                  <a:pt x="4394894" y="2396332"/>
                  <a:pt x="4404022" y="2402285"/>
                  <a:pt x="4410372" y="2410222"/>
                </a:cubicBezTo>
                <a:cubicBezTo>
                  <a:pt x="4415135" y="2414191"/>
                  <a:pt x="4414341" y="2417763"/>
                  <a:pt x="4407991" y="2420938"/>
                </a:cubicBezTo>
                <a:cubicBezTo>
                  <a:pt x="4407197" y="2420938"/>
                  <a:pt x="4404419" y="2421732"/>
                  <a:pt x="4399656" y="2423319"/>
                </a:cubicBezTo>
                <a:cubicBezTo>
                  <a:pt x="4393307" y="2426494"/>
                  <a:pt x="4388544" y="2428479"/>
                  <a:pt x="4385369" y="2429272"/>
                </a:cubicBezTo>
                <a:cubicBezTo>
                  <a:pt x="4382194" y="2430066"/>
                  <a:pt x="4376638" y="2431654"/>
                  <a:pt x="4368700" y="2434035"/>
                </a:cubicBezTo>
                <a:cubicBezTo>
                  <a:pt x="4361556" y="2436416"/>
                  <a:pt x="4356000" y="2438401"/>
                  <a:pt x="4352031" y="2439988"/>
                </a:cubicBezTo>
                <a:cubicBezTo>
                  <a:pt x="4352825" y="2440782"/>
                  <a:pt x="4353222" y="2441972"/>
                  <a:pt x="4353222" y="2443560"/>
                </a:cubicBezTo>
                <a:cubicBezTo>
                  <a:pt x="4353222" y="2449910"/>
                  <a:pt x="4353222" y="2457847"/>
                  <a:pt x="4353222" y="2467372"/>
                </a:cubicBezTo>
                <a:cubicBezTo>
                  <a:pt x="4361160" y="2464198"/>
                  <a:pt x="4368303" y="2461022"/>
                  <a:pt x="4374653" y="2457847"/>
                </a:cubicBezTo>
                <a:cubicBezTo>
                  <a:pt x="4381797" y="2456260"/>
                  <a:pt x="4387750" y="2456260"/>
                  <a:pt x="4392513" y="2457847"/>
                </a:cubicBezTo>
                <a:cubicBezTo>
                  <a:pt x="4393307" y="2457847"/>
                  <a:pt x="4394100" y="2458244"/>
                  <a:pt x="4394894" y="2459038"/>
                </a:cubicBezTo>
                <a:cubicBezTo>
                  <a:pt x="4402832" y="2463007"/>
                  <a:pt x="4407991" y="2466976"/>
                  <a:pt x="4410372" y="2470944"/>
                </a:cubicBezTo>
                <a:cubicBezTo>
                  <a:pt x="4413547" y="2475707"/>
                  <a:pt x="4413944" y="2480072"/>
                  <a:pt x="4411563" y="2484041"/>
                </a:cubicBezTo>
                <a:cubicBezTo>
                  <a:pt x="4407594" y="2487216"/>
                  <a:pt x="4403228" y="2494360"/>
                  <a:pt x="4398466" y="2505472"/>
                </a:cubicBezTo>
                <a:cubicBezTo>
                  <a:pt x="4399260" y="2507854"/>
                  <a:pt x="4400847" y="2510632"/>
                  <a:pt x="4403228" y="2513807"/>
                </a:cubicBezTo>
                <a:cubicBezTo>
                  <a:pt x="4405610" y="2517776"/>
                  <a:pt x="4405610" y="2520951"/>
                  <a:pt x="4403228" y="2523332"/>
                </a:cubicBezTo>
                <a:cubicBezTo>
                  <a:pt x="4402434" y="2524126"/>
                  <a:pt x="4395291" y="2525713"/>
                  <a:pt x="4381797" y="2528094"/>
                </a:cubicBezTo>
                <a:cubicBezTo>
                  <a:pt x="4377035" y="2528888"/>
                  <a:pt x="4373859" y="2529285"/>
                  <a:pt x="4372272" y="2529285"/>
                </a:cubicBezTo>
                <a:cubicBezTo>
                  <a:pt x="4369891" y="2529285"/>
                  <a:pt x="4361556" y="2530873"/>
                  <a:pt x="4347269" y="2534047"/>
                </a:cubicBezTo>
                <a:cubicBezTo>
                  <a:pt x="4347269" y="2538810"/>
                  <a:pt x="4346475" y="2542382"/>
                  <a:pt x="4344888" y="2544763"/>
                </a:cubicBezTo>
                <a:cubicBezTo>
                  <a:pt x="4336157" y="2570163"/>
                  <a:pt x="4315519" y="2590801"/>
                  <a:pt x="4282975" y="2606676"/>
                </a:cubicBezTo>
                <a:cubicBezTo>
                  <a:pt x="4280594" y="2607469"/>
                  <a:pt x="4279007" y="2607469"/>
                  <a:pt x="4278213" y="2606676"/>
                </a:cubicBezTo>
                <a:cubicBezTo>
                  <a:pt x="4278213" y="2605882"/>
                  <a:pt x="4279007" y="2604691"/>
                  <a:pt x="4280594" y="2603104"/>
                </a:cubicBezTo>
                <a:cubicBezTo>
                  <a:pt x="4308375" y="2580085"/>
                  <a:pt x="4322266" y="2538810"/>
                  <a:pt x="4322266" y="2479279"/>
                </a:cubicBezTo>
                <a:cubicBezTo>
                  <a:pt x="4322266" y="2455466"/>
                  <a:pt x="4319488" y="2440385"/>
                  <a:pt x="4313931" y="2434035"/>
                </a:cubicBezTo>
                <a:cubicBezTo>
                  <a:pt x="4313931" y="2430066"/>
                  <a:pt x="4315916" y="2427288"/>
                  <a:pt x="4319885" y="2425701"/>
                </a:cubicBezTo>
                <a:cubicBezTo>
                  <a:pt x="4326234" y="2426494"/>
                  <a:pt x="4332188" y="2427685"/>
                  <a:pt x="4337744" y="2429272"/>
                </a:cubicBezTo>
                <a:cubicBezTo>
                  <a:pt x="4355207" y="2417366"/>
                  <a:pt x="4366716" y="2406651"/>
                  <a:pt x="4372272" y="2397126"/>
                </a:cubicBezTo>
                <a:cubicBezTo>
                  <a:pt x="4375447" y="2393157"/>
                  <a:pt x="4379019" y="2391569"/>
                  <a:pt x="4382988" y="2392363"/>
                </a:cubicBezTo>
                <a:close/>
                <a:moveTo>
                  <a:pt x="3721000" y="2392363"/>
                </a:moveTo>
                <a:cubicBezTo>
                  <a:pt x="3721000" y="2391569"/>
                  <a:pt x="3722587" y="2391569"/>
                  <a:pt x="3725763" y="2392363"/>
                </a:cubicBezTo>
                <a:cubicBezTo>
                  <a:pt x="3732112" y="2393157"/>
                  <a:pt x="3743225" y="2395538"/>
                  <a:pt x="3759100" y="2399507"/>
                </a:cubicBezTo>
                <a:cubicBezTo>
                  <a:pt x="3771006" y="2404269"/>
                  <a:pt x="3774975" y="2414588"/>
                  <a:pt x="3771006" y="2430463"/>
                </a:cubicBezTo>
                <a:cubicBezTo>
                  <a:pt x="3764656" y="2442369"/>
                  <a:pt x="3756719" y="2443957"/>
                  <a:pt x="3747194" y="2435226"/>
                </a:cubicBezTo>
                <a:cubicBezTo>
                  <a:pt x="3736875" y="2421732"/>
                  <a:pt x="3728541" y="2409032"/>
                  <a:pt x="3722191" y="2397126"/>
                </a:cubicBezTo>
                <a:cubicBezTo>
                  <a:pt x="3720603" y="2394744"/>
                  <a:pt x="3720206" y="2393157"/>
                  <a:pt x="3721000" y="2392363"/>
                </a:cubicBezTo>
                <a:close/>
                <a:moveTo>
                  <a:pt x="2948284" y="2392363"/>
                </a:moveTo>
                <a:cubicBezTo>
                  <a:pt x="2964159" y="2396332"/>
                  <a:pt x="2974875" y="2401888"/>
                  <a:pt x="2980431" y="2409032"/>
                </a:cubicBezTo>
                <a:cubicBezTo>
                  <a:pt x="2984400" y="2413794"/>
                  <a:pt x="2984400" y="2417366"/>
                  <a:pt x="2980431" y="2419747"/>
                </a:cubicBezTo>
                <a:cubicBezTo>
                  <a:pt x="2978844" y="2419747"/>
                  <a:pt x="2974875" y="2420938"/>
                  <a:pt x="2968525" y="2423319"/>
                </a:cubicBezTo>
                <a:cubicBezTo>
                  <a:pt x="2956619" y="2426494"/>
                  <a:pt x="2949475" y="2428479"/>
                  <a:pt x="2947094" y="2429272"/>
                </a:cubicBezTo>
                <a:cubicBezTo>
                  <a:pt x="2932806" y="2432447"/>
                  <a:pt x="2921297" y="2434432"/>
                  <a:pt x="2912566" y="2435226"/>
                </a:cubicBezTo>
                <a:cubicBezTo>
                  <a:pt x="2912566" y="2436019"/>
                  <a:pt x="2912566" y="2436813"/>
                  <a:pt x="2912566" y="2437607"/>
                </a:cubicBezTo>
                <a:cubicBezTo>
                  <a:pt x="2913360" y="2451894"/>
                  <a:pt x="2913756" y="2466976"/>
                  <a:pt x="2913756" y="2482851"/>
                </a:cubicBezTo>
                <a:cubicBezTo>
                  <a:pt x="2917725" y="2481263"/>
                  <a:pt x="2922487" y="2480072"/>
                  <a:pt x="2928044" y="2479279"/>
                </a:cubicBezTo>
                <a:cubicBezTo>
                  <a:pt x="2948681" y="2475310"/>
                  <a:pt x="2963763" y="2472135"/>
                  <a:pt x="2973288" y="2469754"/>
                </a:cubicBezTo>
                <a:cubicBezTo>
                  <a:pt x="2978050" y="2468960"/>
                  <a:pt x="2984003" y="2469357"/>
                  <a:pt x="2991147" y="2470944"/>
                </a:cubicBezTo>
                <a:cubicBezTo>
                  <a:pt x="3001466" y="2473326"/>
                  <a:pt x="3008610" y="2478485"/>
                  <a:pt x="3012578" y="2486422"/>
                </a:cubicBezTo>
                <a:cubicBezTo>
                  <a:pt x="3014166" y="2492773"/>
                  <a:pt x="3012578" y="2496741"/>
                  <a:pt x="3007816" y="2498329"/>
                </a:cubicBezTo>
                <a:cubicBezTo>
                  <a:pt x="2999878" y="2499916"/>
                  <a:pt x="2984400" y="2501504"/>
                  <a:pt x="2961381" y="2503091"/>
                </a:cubicBezTo>
                <a:cubicBezTo>
                  <a:pt x="2961381" y="2503091"/>
                  <a:pt x="2961778" y="2503488"/>
                  <a:pt x="2962572" y="2504282"/>
                </a:cubicBezTo>
                <a:cubicBezTo>
                  <a:pt x="2963366" y="2504282"/>
                  <a:pt x="2964556" y="2505472"/>
                  <a:pt x="2966144" y="2507854"/>
                </a:cubicBezTo>
                <a:cubicBezTo>
                  <a:pt x="2966144" y="2507854"/>
                  <a:pt x="2966144" y="2508251"/>
                  <a:pt x="2966144" y="2509044"/>
                </a:cubicBezTo>
                <a:cubicBezTo>
                  <a:pt x="2968525" y="2512219"/>
                  <a:pt x="2969319" y="2515394"/>
                  <a:pt x="2968525" y="2518569"/>
                </a:cubicBezTo>
                <a:cubicBezTo>
                  <a:pt x="2966938" y="2529682"/>
                  <a:pt x="2965747" y="2546747"/>
                  <a:pt x="2964953" y="2569766"/>
                </a:cubicBezTo>
                <a:cubicBezTo>
                  <a:pt x="2962572" y="2604691"/>
                  <a:pt x="2957809" y="2626123"/>
                  <a:pt x="2950666" y="2634060"/>
                </a:cubicBezTo>
                <a:cubicBezTo>
                  <a:pt x="2949872" y="2635648"/>
                  <a:pt x="2948681" y="2636441"/>
                  <a:pt x="2947094" y="2636441"/>
                </a:cubicBezTo>
                <a:cubicBezTo>
                  <a:pt x="2946300" y="2635648"/>
                  <a:pt x="2945506" y="2634457"/>
                  <a:pt x="2944713" y="2632869"/>
                </a:cubicBezTo>
                <a:cubicBezTo>
                  <a:pt x="2937569" y="2611438"/>
                  <a:pt x="2933600" y="2590007"/>
                  <a:pt x="2932806" y="2568576"/>
                </a:cubicBezTo>
                <a:cubicBezTo>
                  <a:pt x="2932806" y="2561432"/>
                  <a:pt x="2932410" y="2552701"/>
                  <a:pt x="2931616" y="2542382"/>
                </a:cubicBezTo>
                <a:cubicBezTo>
                  <a:pt x="2931616" y="2532857"/>
                  <a:pt x="2931219" y="2524522"/>
                  <a:pt x="2930425" y="2517379"/>
                </a:cubicBezTo>
                <a:cubicBezTo>
                  <a:pt x="2929631" y="2513410"/>
                  <a:pt x="2928441" y="2509044"/>
                  <a:pt x="2926853" y="2504282"/>
                </a:cubicBezTo>
                <a:cubicBezTo>
                  <a:pt x="2922885" y="2504282"/>
                  <a:pt x="2919709" y="2504282"/>
                  <a:pt x="2917328" y="2504282"/>
                </a:cubicBezTo>
                <a:cubicBezTo>
                  <a:pt x="2914947" y="2504282"/>
                  <a:pt x="2912962" y="2504282"/>
                  <a:pt x="2911375" y="2504282"/>
                </a:cubicBezTo>
                <a:cubicBezTo>
                  <a:pt x="2908994" y="2518569"/>
                  <a:pt x="2905422" y="2530873"/>
                  <a:pt x="2900659" y="2541191"/>
                </a:cubicBezTo>
                <a:cubicBezTo>
                  <a:pt x="2888753" y="2565004"/>
                  <a:pt x="2867719" y="2583657"/>
                  <a:pt x="2837556" y="2597151"/>
                </a:cubicBezTo>
                <a:cubicBezTo>
                  <a:pt x="2835175" y="2598738"/>
                  <a:pt x="2833588" y="2599135"/>
                  <a:pt x="2832794" y="2598341"/>
                </a:cubicBezTo>
                <a:cubicBezTo>
                  <a:pt x="2832794" y="2597548"/>
                  <a:pt x="2833588" y="2595960"/>
                  <a:pt x="2835175" y="2593579"/>
                </a:cubicBezTo>
                <a:cubicBezTo>
                  <a:pt x="2866131" y="2562622"/>
                  <a:pt x="2882006" y="2523729"/>
                  <a:pt x="2882800" y="2476897"/>
                </a:cubicBezTo>
                <a:cubicBezTo>
                  <a:pt x="2883594" y="2454673"/>
                  <a:pt x="2881213" y="2438401"/>
                  <a:pt x="2875656" y="2428082"/>
                </a:cubicBezTo>
                <a:cubicBezTo>
                  <a:pt x="2874069" y="2426494"/>
                  <a:pt x="2873672" y="2424907"/>
                  <a:pt x="2874466" y="2423319"/>
                </a:cubicBezTo>
                <a:cubicBezTo>
                  <a:pt x="2875260" y="2421732"/>
                  <a:pt x="2876847" y="2421335"/>
                  <a:pt x="2879228" y="2422129"/>
                </a:cubicBezTo>
                <a:cubicBezTo>
                  <a:pt x="2887166" y="2422129"/>
                  <a:pt x="2894706" y="2423716"/>
                  <a:pt x="2901850" y="2426891"/>
                </a:cubicBezTo>
                <a:cubicBezTo>
                  <a:pt x="2916138" y="2417366"/>
                  <a:pt x="2928044" y="2407444"/>
                  <a:pt x="2937569" y="2397126"/>
                </a:cubicBezTo>
                <a:cubicBezTo>
                  <a:pt x="2939950" y="2393951"/>
                  <a:pt x="2943522" y="2392363"/>
                  <a:pt x="2948284" y="2392363"/>
                </a:cubicBezTo>
                <a:close/>
                <a:moveTo>
                  <a:pt x="2849463" y="2392363"/>
                </a:moveTo>
                <a:cubicBezTo>
                  <a:pt x="2861369" y="2396332"/>
                  <a:pt x="2870497" y="2402285"/>
                  <a:pt x="2876847" y="2410222"/>
                </a:cubicBezTo>
                <a:cubicBezTo>
                  <a:pt x="2881609" y="2414191"/>
                  <a:pt x="2880816" y="2417763"/>
                  <a:pt x="2874466" y="2420938"/>
                </a:cubicBezTo>
                <a:cubicBezTo>
                  <a:pt x="2873672" y="2420938"/>
                  <a:pt x="2870894" y="2421732"/>
                  <a:pt x="2866131" y="2423319"/>
                </a:cubicBezTo>
                <a:cubicBezTo>
                  <a:pt x="2859781" y="2426494"/>
                  <a:pt x="2855019" y="2428479"/>
                  <a:pt x="2851844" y="2429272"/>
                </a:cubicBezTo>
                <a:cubicBezTo>
                  <a:pt x="2848669" y="2430066"/>
                  <a:pt x="2843113" y="2431654"/>
                  <a:pt x="2835175" y="2434035"/>
                </a:cubicBezTo>
                <a:cubicBezTo>
                  <a:pt x="2828031" y="2436416"/>
                  <a:pt x="2822475" y="2438401"/>
                  <a:pt x="2818506" y="2439988"/>
                </a:cubicBezTo>
                <a:cubicBezTo>
                  <a:pt x="2819300" y="2440782"/>
                  <a:pt x="2819697" y="2441972"/>
                  <a:pt x="2819697" y="2443560"/>
                </a:cubicBezTo>
                <a:cubicBezTo>
                  <a:pt x="2819697" y="2449910"/>
                  <a:pt x="2819697" y="2457847"/>
                  <a:pt x="2819697" y="2467372"/>
                </a:cubicBezTo>
                <a:cubicBezTo>
                  <a:pt x="2827635" y="2464198"/>
                  <a:pt x="2834778" y="2461022"/>
                  <a:pt x="2841128" y="2457847"/>
                </a:cubicBezTo>
                <a:cubicBezTo>
                  <a:pt x="2848272" y="2456260"/>
                  <a:pt x="2854225" y="2456260"/>
                  <a:pt x="2858988" y="2457847"/>
                </a:cubicBezTo>
                <a:cubicBezTo>
                  <a:pt x="2859781" y="2457847"/>
                  <a:pt x="2860575" y="2458244"/>
                  <a:pt x="2861369" y="2459038"/>
                </a:cubicBezTo>
                <a:cubicBezTo>
                  <a:pt x="2869306" y="2463007"/>
                  <a:pt x="2874466" y="2466976"/>
                  <a:pt x="2876847" y="2470944"/>
                </a:cubicBezTo>
                <a:cubicBezTo>
                  <a:pt x="2880022" y="2475707"/>
                  <a:pt x="2880419" y="2480072"/>
                  <a:pt x="2878038" y="2484041"/>
                </a:cubicBezTo>
                <a:cubicBezTo>
                  <a:pt x="2874069" y="2487216"/>
                  <a:pt x="2869703" y="2494360"/>
                  <a:pt x="2864941" y="2505472"/>
                </a:cubicBezTo>
                <a:cubicBezTo>
                  <a:pt x="2865735" y="2507854"/>
                  <a:pt x="2867322" y="2510632"/>
                  <a:pt x="2869703" y="2513807"/>
                </a:cubicBezTo>
                <a:cubicBezTo>
                  <a:pt x="2872084" y="2517776"/>
                  <a:pt x="2872084" y="2520951"/>
                  <a:pt x="2869703" y="2523332"/>
                </a:cubicBezTo>
                <a:cubicBezTo>
                  <a:pt x="2868909" y="2524126"/>
                  <a:pt x="2861766" y="2525713"/>
                  <a:pt x="2848272" y="2528094"/>
                </a:cubicBezTo>
                <a:cubicBezTo>
                  <a:pt x="2843509" y="2528888"/>
                  <a:pt x="2840334" y="2529285"/>
                  <a:pt x="2838747" y="2529285"/>
                </a:cubicBezTo>
                <a:cubicBezTo>
                  <a:pt x="2836366" y="2529285"/>
                  <a:pt x="2828031" y="2530873"/>
                  <a:pt x="2813744" y="2534047"/>
                </a:cubicBezTo>
                <a:cubicBezTo>
                  <a:pt x="2813744" y="2538810"/>
                  <a:pt x="2812950" y="2542382"/>
                  <a:pt x="2811363" y="2544763"/>
                </a:cubicBezTo>
                <a:cubicBezTo>
                  <a:pt x="2802631" y="2570163"/>
                  <a:pt x="2781994" y="2590801"/>
                  <a:pt x="2749450" y="2606676"/>
                </a:cubicBezTo>
                <a:cubicBezTo>
                  <a:pt x="2747069" y="2607469"/>
                  <a:pt x="2745481" y="2607469"/>
                  <a:pt x="2744688" y="2606676"/>
                </a:cubicBezTo>
                <a:cubicBezTo>
                  <a:pt x="2744688" y="2605882"/>
                  <a:pt x="2745481" y="2604691"/>
                  <a:pt x="2747069" y="2603104"/>
                </a:cubicBezTo>
                <a:cubicBezTo>
                  <a:pt x="2774850" y="2580085"/>
                  <a:pt x="2788741" y="2538810"/>
                  <a:pt x="2788741" y="2479279"/>
                </a:cubicBezTo>
                <a:cubicBezTo>
                  <a:pt x="2788741" y="2455466"/>
                  <a:pt x="2785963" y="2440385"/>
                  <a:pt x="2780406" y="2434035"/>
                </a:cubicBezTo>
                <a:cubicBezTo>
                  <a:pt x="2780406" y="2430066"/>
                  <a:pt x="2782391" y="2427288"/>
                  <a:pt x="2786359" y="2425701"/>
                </a:cubicBezTo>
                <a:cubicBezTo>
                  <a:pt x="2792709" y="2426494"/>
                  <a:pt x="2798662" y="2427685"/>
                  <a:pt x="2804219" y="2429272"/>
                </a:cubicBezTo>
                <a:cubicBezTo>
                  <a:pt x="2821681" y="2417366"/>
                  <a:pt x="2833191" y="2406651"/>
                  <a:pt x="2838747" y="2397126"/>
                </a:cubicBezTo>
                <a:cubicBezTo>
                  <a:pt x="2841922" y="2393157"/>
                  <a:pt x="2845494" y="2391569"/>
                  <a:pt x="2849463" y="2392363"/>
                </a:cubicBezTo>
                <a:close/>
                <a:moveTo>
                  <a:pt x="1395715" y="2389386"/>
                </a:moveTo>
                <a:cubicBezTo>
                  <a:pt x="1398096" y="2389386"/>
                  <a:pt x="1400477" y="2389982"/>
                  <a:pt x="1402858" y="2391172"/>
                </a:cubicBezTo>
                <a:cubicBezTo>
                  <a:pt x="1413178" y="2396729"/>
                  <a:pt x="1419924" y="2401888"/>
                  <a:pt x="1423099" y="2406651"/>
                </a:cubicBezTo>
                <a:cubicBezTo>
                  <a:pt x="1426274" y="2415382"/>
                  <a:pt x="1423495" y="2420938"/>
                  <a:pt x="1414765" y="2423319"/>
                </a:cubicBezTo>
                <a:cubicBezTo>
                  <a:pt x="1407621" y="2423319"/>
                  <a:pt x="1396906" y="2423716"/>
                  <a:pt x="1382617" y="2424510"/>
                </a:cubicBezTo>
                <a:cubicBezTo>
                  <a:pt x="1377855" y="2425304"/>
                  <a:pt x="1373887" y="2425701"/>
                  <a:pt x="1370712" y="2425701"/>
                </a:cubicBezTo>
                <a:cubicBezTo>
                  <a:pt x="1373092" y="2428082"/>
                  <a:pt x="1375871" y="2430463"/>
                  <a:pt x="1379046" y="2432844"/>
                </a:cubicBezTo>
                <a:cubicBezTo>
                  <a:pt x="1382221" y="2435226"/>
                  <a:pt x="1383015" y="2439988"/>
                  <a:pt x="1381426" y="2447132"/>
                </a:cubicBezTo>
                <a:cubicBezTo>
                  <a:pt x="1379046" y="2451894"/>
                  <a:pt x="1377459" y="2458244"/>
                  <a:pt x="1376664" y="2466182"/>
                </a:cubicBezTo>
                <a:cubicBezTo>
                  <a:pt x="1379840" y="2466182"/>
                  <a:pt x="1383808" y="2465785"/>
                  <a:pt x="1388571" y="2464991"/>
                </a:cubicBezTo>
                <a:cubicBezTo>
                  <a:pt x="1393333" y="2464991"/>
                  <a:pt x="1396906" y="2464991"/>
                  <a:pt x="1399285" y="2464991"/>
                </a:cubicBezTo>
                <a:cubicBezTo>
                  <a:pt x="1406431" y="2464198"/>
                  <a:pt x="1416352" y="2463007"/>
                  <a:pt x="1429052" y="2461419"/>
                </a:cubicBezTo>
                <a:cubicBezTo>
                  <a:pt x="1434608" y="2460626"/>
                  <a:pt x="1438577" y="2460229"/>
                  <a:pt x="1440959" y="2460229"/>
                </a:cubicBezTo>
                <a:cubicBezTo>
                  <a:pt x="1448896" y="2457847"/>
                  <a:pt x="1455642" y="2457847"/>
                  <a:pt x="1461199" y="2460229"/>
                </a:cubicBezTo>
                <a:cubicBezTo>
                  <a:pt x="1476281" y="2466579"/>
                  <a:pt x="1485408" y="2475310"/>
                  <a:pt x="1488583" y="2486422"/>
                </a:cubicBezTo>
                <a:cubicBezTo>
                  <a:pt x="1489377" y="2493566"/>
                  <a:pt x="1486599" y="2496741"/>
                  <a:pt x="1480248" y="2495947"/>
                </a:cubicBezTo>
                <a:cubicBezTo>
                  <a:pt x="1446911" y="2491979"/>
                  <a:pt x="1411987" y="2491582"/>
                  <a:pt x="1375473" y="2494757"/>
                </a:cubicBezTo>
                <a:cubicBezTo>
                  <a:pt x="1375473" y="2522538"/>
                  <a:pt x="1375473" y="2546747"/>
                  <a:pt x="1375473" y="2567385"/>
                </a:cubicBezTo>
                <a:cubicBezTo>
                  <a:pt x="1373887" y="2605485"/>
                  <a:pt x="1369521" y="2632076"/>
                  <a:pt x="1362377" y="2647157"/>
                </a:cubicBezTo>
                <a:cubicBezTo>
                  <a:pt x="1359202" y="2651126"/>
                  <a:pt x="1356027" y="2651126"/>
                  <a:pt x="1352852" y="2647157"/>
                </a:cubicBezTo>
                <a:cubicBezTo>
                  <a:pt x="1343327" y="2627313"/>
                  <a:pt x="1338564" y="2604294"/>
                  <a:pt x="1338564" y="2578101"/>
                </a:cubicBezTo>
                <a:lnTo>
                  <a:pt x="1338564" y="2497138"/>
                </a:lnTo>
                <a:cubicBezTo>
                  <a:pt x="1299671" y="2501901"/>
                  <a:pt x="1274271" y="2506266"/>
                  <a:pt x="1262364" y="2510235"/>
                </a:cubicBezTo>
                <a:cubicBezTo>
                  <a:pt x="1255220" y="2510235"/>
                  <a:pt x="1250856" y="2509044"/>
                  <a:pt x="1249268" y="2506663"/>
                </a:cubicBezTo>
                <a:cubicBezTo>
                  <a:pt x="1242123" y="2501901"/>
                  <a:pt x="1235377" y="2495551"/>
                  <a:pt x="1229027" y="2487613"/>
                </a:cubicBezTo>
                <a:cubicBezTo>
                  <a:pt x="1227440" y="2483644"/>
                  <a:pt x="1228630" y="2481263"/>
                  <a:pt x="1232599" y="2480469"/>
                </a:cubicBezTo>
                <a:cubicBezTo>
                  <a:pt x="1236568" y="2480469"/>
                  <a:pt x="1242521" y="2480072"/>
                  <a:pt x="1250458" y="2479279"/>
                </a:cubicBezTo>
                <a:cubicBezTo>
                  <a:pt x="1266333" y="2478485"/>
                  <a:pt x="1277843" y="2477691"/>
                  <a:pt x="1284986" y="2476897"/>
                </a:cubicBezTo>
                <a:cubicBezTo>
                  <a:pt x="1290543" y="2476104"/>
                  <a:pt x="1299671" y="2474913"/>
                  <a:pt x="1312371" y="2473326"/>
                </a:cubicBezTo>
                <a:cubicBezTo>
                  <a:pt x="1324276" y="2472532"/>
                  <a:pt x="1333008" y="2471738"/>
                  <a:pt x="1338564" y="2470944"/>
                </a:cubicBezTo>
                <a:lnTo>
                  <a:pt x="1338564" y="2463801"/>
                </a:lnTo>
                <a:cubicBezTo>
                  <a:pt x="1338564" y="2448719"/>
                  <a:pt x="1336977" y="2437607"/>
                  <a:pt x="1333802" y="2430463"/>
                </a:cubicBezTo>
                <a:cubicBezTo>
                  <a:pt x="1328246" y="2432051"/>
                  <a:pt x="1321896" y="2432844"/>
                  <a:pt x="1314752" y="2432844"/>
                </a:cubicBezTo>
                <a:cubicBezTo>
                  <a:pt x="1308403" y="2434432"/>
                  <a:pt x="1302846" y="2432844"/>
                  <a:pt x="1298083" y="2428082"/>
                </a:cubicBezTo>
                <a:cubicBezTo>
                  <a:pt x="1294115" y="2424907"/>
                  <a:pt x="1290146" y="2419747"/>
                  <a:pt x="1286177" y="2412604"/>
                </a:cubicBezTo>
                <a:cubicBezTo>
                  <a:pt x="1284589" y="2407841"/>
                  <a:pt x="1285780" y="2405063"/>
                  <a:pt x="1289749" y="2404269"/>
                </a:cubicBezTo>
                <a:cubicBezTo>
                  <a:pt x="1304830" y="2404269"/>
                  <a:pt x="1315149" y="2403872"/>
                  <a:pt x="1320706" y="2403079"/>
                </a:cubicBezTo>
                <a:cubicBezTo>
                  <a:pt x="1321499" y="2403079"/>
                  <a:pt x="1323086" y="2402682"/>
                  <a:pt x="1325468" y="2401888"/>
                </a:cubicBezTo>
                <a:cubicBezTo>
                  <a:pt x="1335786" y="2400301"/>
                  <a:pt x="1346104" y="2398713"/>
                  <a:pt x="1356425" y="2397126"/>
                </a:cubicBezTo>
                <a:cubicBezTo>
                  <a:pt x="1371505" y="2395538"/>
                  <a:pt x="1382221" y="2393554"/>
                  <a:pt x="1388571" y="2391172"/>
                </a:cubicBezTo>
                <a:cubicBezTo>
                  <a:pt x="1390951" y="2389982"/>
                  <a:pt x="1393333" y="2389386"/>
                  <a:pt x="1395715" y="2389386"/>
                </a:cubicBezTo>
                <a:close/>
                <a:moveTo>
                  <a:pt x="4659213" y="2388791"/>
                </a:moveTo>
                <a:cubicBezTo>
                  <a:pt x="4672706" y="2391172"/>
                  <a:pt x="4682231" y="2395935"/>
                  <a:pt x="4687788" y="2403079"/>
                </a:cubicBezTo>
                <a:cubicBezTo>
                  <a:pt x="4690963" y="2406254"/>
                  <a:pt x="4691756" y="2409826"/>
                  <a:pt x="4690169" y="2413794"/>
                </a:cubicBezTo>
                <a:cubicBezTo>
                  <a:pt x="4690169" y="2415382"/>
                  <a:pt x="4689772" y="2418160"/>
                  <a:pt x="4688978" y="2422129"/>
                </a:cubicBezTo>
                <a:cubicBezTo>
                  <a:pt x="4687391" y="2428479"/>
                  <a:pt x="4686200" y="2433241"/>
                  <a:pt x="4685406" y="2436416"/>
                </a:cubicBezTo>
                <a:cubicBezTo>
                  <a:pt x="4686994" y="2436416"/>
                  <a:pt x="4688184" y="2436416"/>
                  <a:pt x="4688978" y="2436416"/>
                </a:cubicBezTo>
                <a:cubicBezTo>
                  <a:pt x="4697709" y="2433241"/>
                  <a:pt x="4704456" y="2436813"/>
                  <a:pt x="4709219" y="2447132"/>
                </a:cubicBezTo>
                <a:cubicBezTo>
                  <a:pt x="4710806" y="2444751"/>
                  <a:pt x="4711997" y="2441576"/>
                  <a:pt x="4712791" y="2437607"/>
                </a:cubicBezTo>
                <a:cubicBezTo>
                  <a:pt x="4712791" y="2432051"/>
                  <a:pt x="4715569" y="2430463"/>
                  <a:pt x="4721125" y="2432844"/>
                </a:cubicBezTo>
                <a:cubicBezTo>
                  <a:pt x="4728269" y="2436019"/>
                  <a:pt x="4733428" y="2439988"/>
                  <a:pt x="4736603" y="2444751"/>
                </a:cubicBezTo>
                <a:lnTo>
                  <a:pt x="4737688" y="2454512"/>
                </a:lnTo>
                <a:lnTo>
                  <a:pt x="4736871" y="2456328"/>
                </a:lnTo>
                <a:lnTo>
                  <a:pt x="4719935" y="2472135"/>
                </a:lnTo>
                <a:cubicBezTo>
                  <a:pt x="4722316" y="2472929"/>
                  <a:pt x="4724697" y="2474913"/>
                  <a:pt x="4727078" y="2478088"/>
                </a:cubicBezTo>
                <a:lnTo>
                  <a:pt x="4736871" y="2456328"/>
                </a:lnTo>
                <a:lnTo>
                  <a:pt x="4737794" y="2455466"/>
                </a:lnTo>
                <a:lnTo>
                  <a:pt x="4737688" y="2454512"/>
                </a:lnTo>
                <a:lnTo>
                  <a:pt x="4748510" y="2430463"/>
                </a:lnTo>
                <a:cubicBezTo>
                  <a:pt x="4753272" y="2418557"/>
                  <a:pt x="4755257" y="2408238"/>
                  <a:pt x="4754463" y="2399507"/>
                </a:cubicBezTo>
                <a:cubicBezTo>
                  <a:pt x="4754463" y="2392363"/>
                  <a:pt x="4758035" y="2390379"/>
                  <a:pt x="4765178" y="2393554"/>
                </a:cubicBezTo>
                <a:cubicBezTo>
                  <a:pt x="4776291" y="2398316"/>
                  <a:pt x="4784625" y="2405857"/>
                  <a:pt x="4790181" y="2416176"/>
                </a:cubicBezTo>
                <a:cubicBezTo>
                  <a:pt x="4792562" y="2420144"/>
                  <a:pt x="4791769" y="2424113"/>
                  <a:pt x="4787800" y="2428082"/>
                </a:cubicBezTo>
                <a:cubicBezTo>
                  <a:pt x="4782244" y="2434432"/>
                  <a:pt x="4776291" y="2442369"/>
                  <a:pt x="4769941" y="2451894"/>
                </a:cubicBezTo>
                <a:cubicBezTo>
                  <a:pt x="4764384" y="2461419"/>
                  <a:pt x="4756844" y="2470944"/>
                  <a:pt x="4747319" y="2480469"/>
                </a:cubicBezTo>
                <a:cubicBezTo>
                  <a:pt x="4759225" y="2477294"/>
                  <a:pt x="4775497" y="2472135"/>
                  <a:pt x="4796134" y="2464991"/>
                </a:cubicBezTo>
                <a:cubicBezTo>
                  <a:pt x="4807247" y="2462610"/>
                  <a:pt x="4816375" y="2466579"/>
                  <a:pt x="4823519" y="2476897"/>
                </a:cubicBezTo>
                <a:cubicBezTo>
                  <a:pt x="4828281" y="2483248"/>
                  <a:pt x="4827488" y="2487613"/>
                  <a:pt x="4821137" y="2489994"/>
                </a:cubicBezTo>
                <a:cubicBezTo>
                  <a:pt x="4814788" y="2490788"/>
                  <a:pt x="4806056" y="2492376"/>
                  <a:pt x="4794944" y="2494757"/>
                </a:cubicBezTo>
                <a:cubicBezTo>
                  <a:pt x="4789388" y="2495551"/>
                  <a:pt x="4785022" y="2496344"/>
                  <a:pt x="4781847" y="2497138"/>
                </a:cubicBezTo>
                <a:cubicBezTo>
                  <a:pt x="4787403" y="2499519"/>
                  <a:pt x="4792562" y="2503488"/>
                  <a:pt x="4797325" y="2509044"/>
                </a:cubicBezTo>
                <a:cubicBezTo>
                  <a:pt x="4799706" y="2511426"/>
                  <a:pt x="4799706" y="2515394"/>
                  <a:pt x="4797325" y="2520951"/>
                </a:cubicBezTo>
                <a:cubicBezTo>
                  <a:pt x="4794150" y="2524919"/>
                  <a:pt x="4790975" y="2531666"/>
                  <a:pt x="4787800" y="2541191"/>
                </a:cubicBezTo>
                <a:cubicBezTo>
                  <a:pt x="4787800" y="2540398"/>
                  <a:pt x="4787403" y="2541588"/>
                  <a:pt x="4786609" y="2544763"/>
                </a:cubicBezTo>
                <a:cubicBezTo>
                  <a:pt x="4785022" y="2549526"/>
                  <a:pt x="4781847" y="2555876"/>
                  <a:pt x="4777084" y="2563813"/>
                </a:cubicBezTo>
                <a:cubicBezTo>
                  <a:pt x="4788991" y="2574132"/>
                  <a:pt x="4802484" y="2584054"/>
                  <a:pt x="4817566" y="2593579"/>
                </a:cubicBezTo>
                <a:cubicBezTo>
                  <a:pt x="4831059" y="2602310"/>
                  <a:pt x="4843759" y="2609057"/>
                  <a:pt x="4855666" y="2613819"/>
                </a:cubicBezTo>
                <a:cubicBezTo>
                  <a:pt x="4858047" y="2614613"/>
                  <a:pt x="4859237" y="2615407"/>
                  <a:pt x="4859237" y="2616201"/>
                </a:cubicBezTo>
                <a:cubicBezTo>
                  <a:pt x="4859237" y="2617788"/>
                  <a:pt x="4858047" y="2618582"/>
                  <a:pt x="4855666" y="2618582"/>
                </a:cubicBezTo>
                <a:cubicBezTo>
                  <a:pt x="4847728" y="2620169"/>
                  <a:pt x="4834631" y="2622154"/>
                  <a:pt x="4816375" y="2624535"/>
                </a:cubicBezTo>
                <a:cubicBezTo>
                  <a:pt x="4810025" y="2624535"/>
                  <a:pt x="4805263" y="2624932"/>
                  <a:pt x="4802087" y="2625726"/>
                </a:cubicBezTo>
                <a:cubicBezTo>
                  <a:pt x="4794944" y="2625726"/>
                  <a:pt x="4790578" y="2624535"/>
                  <a:pt x="4788991" y="2622154"/>
                </a:cubicBezTo>
                <a:cubicBezTo>
                  <a:pt x="4776291" y="2609454"/>
                  <a:pt x="4766369" y="2598341"/>
                  <a:pt x="4759225" y="2588816"/>
                </a:cubicBezTo>
                <a:cubicBezTo>
                  <a:pt x="4742556" y="2607073"/>
                  <a:pt x="4719141" y="2618979"/>
                  <a:pt x="4688978" y="2624535"/>
                </a:cubicBezTo>
                <a:cubicBezTo>
                  <a:pt x="4682628" y="2636441"/>
                  <a:pt x="4675485" y="2643188"/>
                  <a:pt x="4667547" y="2644776"/>
                </a:cubicBezTo>
                <a:cubicBezTo>
                  <a:pt x="4665166" y="2644776"/>
                  <a:pt x="4662785" y="2643188"/>
                  <a:pt x="4660403" y="2640013"/>
                </a:cubicBezTo>
                <a:cubicBezTo>
                  <a:pt x="4655641" y="2626519"/>
                  <a:pt x="4647703" y="2615804"/>
                  <a:pt x="4636591" y="2607866"/>
                </a:cubicBezTo>
                <a:cubicBezTo>
                  <a:pt x="4635797" y="2606279"/>
                  <a:pt x="4635400" y="2605485"/>
                  <a:pt x="4635400" y="2605485"/>
                </a:cubicBezTo>
                <a:cubicBezTo>
                  <a:pt x="4636194" y="2604691"/>
                  <a:pt x="4636988" y="2604294"/>
                  <a:pt x="4637781" y="2604294"/>
                </a:cubicBezTo>
                <a:cubicBezTo>
                  <a:pt x="4647306" y="2604294"/>
                  <a:pt x="4655244" y="2604294"/>
                  <a:pt x="4661594" y="2604294"/>
                </a:cubicBezTo>
                <a:cubicBezTo>
                  <a:pt x="4665563" y="2605088"/>
                  <a:pt x="4667150" y="2603897"/>
                  <a:pt x="4666356" y="2600722"/>
                </a:cubicBezTo>
                <a:cubicBezTo>
                  <a:pt x="4666356" y="2597548"/>
                  <a:pt x="4666753" y="2593579"/>
                  <a:pt x="4667547" y="2588816"/>
                </a:cubicBezTo>
                <a:cubicBezTo>
                  <a:pt x="4667547" y="2584054"/>
                  <a:pt x="4667547" y="2580482"/>
                  <a:pt x="4667547" y="2578101"/>
                </a:cubicBezTo>
                <a:cubicBezTo>
                  <a:pt x="4664372" y="2580482"/>
                  <a:pt x="4659213" y="2583657"/>
                  <a:pt x="4652069" y="2587626"/>
                </a:cubicBezTo>
                <a:cubicBezTo>
                  <a:pt x="4644925" y="2592388"/>
                  <a:pt x="4639369" y="2595960"/>
                  <a:pt x="4635400" y="2598341"/>
                </a:cubicBezTo>
                <a:cubicBezTo>
                  <a:pt x="4632225" y="2600722"/>
                  <a:pt x="4628653" y="2601119"/>
                  <a:pt x="4624685" y="2599532"/>
                </a:cubicBezTo>
                <a:cubicBezTo>
                  <a:pt x="4617541" y="2593182"/>
                  <a:pt x="4612382" y="2586038"/>
                  <a:pt x="4609206" y="2578101"/>
                </a:cubicBezTo>
                <a:cubicBezTo>
                  <a:pt x="4608413" y="2574926"/>
                  <a:pt x="4610000" y="2573338"/>
                  <a:pt x="4613969" y="2573338"/>
                </a:cubicBezTo>
                <a:cubicBezTo>
                  <a:pt x="4623494" y="2571751"/>
                  <a:pt x="4631828" y="2569766"/>
                  <a:pt x="4638972" y="2567385"/>
                </a:cubicBezTo>
                <a:cubicBezTo>
                  <a:pt x="4642147" y="2566591"/>
                  <a:pt x="4646513" y="2565004"/>
                  <a:pt x="4652069" y="2562622"/>
                </a:cubicBezTo>
                <a:cubicBezTo>
                  <a:pt x="4658419" y="2561035"/>
                  <a:pt x="4662785" y="2559844"/>
                  <a:pt x="4665166" y="2559051"/>
                </a:cubicBezTo>
                <a:cubicBezTo>
                  <a:pt x="4662785" y="2553494"/>
                  <a:pt x="4660403" y="2548335"/>
                  <a:pt x="4658022" y="2543572"/>
                </a:cubicBezTo>
                <a:cubicBezTo>
                  <a:pt x="4657228" y="2541985"/>
                  <a:pt x="4656831" y="2540794"/>
                  <a:pt x="4656831" y="2540001"/>
                </a:cubicBezTo>
                <a:cubicBezTo>
                  <a:pt x="4657625" y="2539207"/>
                  <a:pt x="4658816" y="2538810"/>
                  <a:pt x="4660403" y="2538810"/>
                </a:cubicBezTo>
                <a:cubicBezTo>
                  <a:pt x="4664372" y="2538810"/>
                  <a:pt x="4668341" y="2539604"/>
                  <a:pt x="4672310" y="2541191"/>
                </a:cubicBezTo>
                <a:cubicBezTo>
                  <a:pt x="4673103" y="2537222"/>
                  <a:pt x="4674691" y="2534047"/>
                  <a:pt x="4677072" y="2531666"/>
                </a:cubicBezTo>
                <a:cubicBezTo>
                  <a:pt x="4676278" y="2531666"/>
                  <a:pt x="4675485" y="2531666"/>
                  <a:pt x="4674691" y="2531666"/>
                </a:cubicBezTo>
                <a:cubicBezTo>
                  <a:pt x="4671516" y="2532460"/>
                  <a:pt x="4667150" y="2534047"/>
                  <a:pt x="4661594" y="2536429"/>
                </a:cubicBezTo>
                <a:cubicBezTo>
                  <a:pt x="4658419" y="2538016"/>
                  <a:pt x="4654450" y="2536429"/>
                  <a:pt x="4649688" y="2531666"/>
                </a:cubicBezTo>
                <a:cubicBezTo>
                  <a:pt x="4630638" y="2543572"/>
                  <a:pt x="4610000" y="2553891"/>
                  <a:pt x="4587775" y="2562622"/>
                </a:cubicBezTo>
                <a:cubicBezTo>
                  <a:pt x="4586188" y="2563416"/>
                  <a:pt x="4584997" y="2563019"/>
                  <a:pt x="4584203" y="2561432"/>
                </a:cubicBezTo>
                <a:cubicBezTo>
                  <a:pt x="4584203" y="2559844"/>
                  <a:pt x="4584997" y="2558257"/>
                  <a:pt x="4586585" y="2556669"/>
                </a:cubicBezTo>
                <a:cubicBezTo>
                  <a:pt x="4613572" y="2540001"/>
                  <a:pt x="4637781" y="2522935"/>
                  <a:pt x="4659213" y="2505472"/>
                </a:cubicBezTo>
                <a:cubicBezTo>
                  <a:pt x="4643338" y="2507854"/>
                  <a:pt x="4628256" y="2510235"/>
                  <a:pt x="4613969" y="2512616"/>
                </a:cubicBezTo>
                <a:cubicBezTo>
                  <a:pt x="4608413" y="2513410"/>
                  <a:pt x="4600475" y="2508251"/>
                  <a:pt x="4590156" y="2497138"/>
                </a:cubicBezTo>
                <a:cubicBezTo>
                  <a:pt x="4587775" y="2493963"/>
                  <a:pt x="4588569" y="2491979"/>
                  <a:pt x="4592538" y="2491185"/>
                </a:cubicBezTo>
                <a:cubicBezTo>
                  <a:pt x="4617938" y="2488010"/>
                  <a:pt x="4640559" y="2484438"/>
                  <a:pt x="4660403" y="2480469"/>
                </a:cubicBezTo>
                <a:lnTo>
                  <a:pt x="4660403" y="2467372"/>
                </a:lnTo>
                <a:cubicBezTo>
                  <a:pt x="4659609" y="2467372"/>
                  <a:pt x="4657625" y="2467372"/>
                  <a:pt x="4654450" y="2467372"/>
                </a:cubicBezTo>
                <a:cubicBezTo>
                  <a:pt x="4652069" y="2468166"/>
                  <a:pt x="4650084" y="2468563"/>
                  <a:pt x="4648497" y="2468563"/>
                </a:cubicBezTo>
                <a:cubicBezTo>
                  <a:pt x="4641353" y="2470151"/>
                  <a:pt x="4633416" y="2464991"/>
                  <a:pt x="4624685" y="2453085"/>
                </a:cubicBezTo>
                <a:cubicBezTo>
                  <a:pt x="4623891" y="2451497"/>
                  <a:pt x="4623494" y="2449910"/>
                  <a:pt x="4623494" y="2448322"/>
                </a:cubicBezTo>
                <a:cubicBezTo>
                  <a:pt x="4624288" y="2447529"/>
                  <a:pt x="4625478" y="2447132"/>
                  <a:pt x="4627066" y="2447132"/>
                </a:cubicBezTo>
                <a:cubicBezTo>
                  <a:pt x="4637385" y="2445544"/>
                  <a:pt x="4648497" y="2443560"/>
                  <a:pt x="4660403" y="2441179"/>
                </a:cubicBezTo>
                <a:lnTo>
                  <a:pt x="4660403" y="2435226"/>
                </a:lnTo>
                <a:cubicBezTo>
                  <a:pt x="4659609" y="2419351"/>
                  <a:pt x="4656831" y="2407048"/>
                  <a:pt x="4652069" y="2398316"/>
                </a:cubicBezTo>
                <a:cubicBezTo>
                  <a:pt x="4650482" y="2391966"/>
                  <a:pt x="4652863" y="2388791"/>
                  <a:pt x="4659213" y="2388791"/>
                </a:cubicBezTo>
                <a:close/>
                <a:moveTo>
                  <a:pt x="6315372" y="2385219"/>
                </a:moveTo>
                <a:cubicBezTo>
                  <a:pt x="6316959" y="2384822"/>
                  <a:pt x="6318448" y="2384822"/>
                  <a:pt x="6319837" y="2385219"/>
                </a:cubicBezTo>
                <a:cubicBezTo>
                  <a:pt x="6321226" y="2385616"/>
                  <a:pt x="6322516" y="2386410"/>
                  <a:pt x="6323706" y="2387601"/>
                </a:cubicBezTo>
                <a:cubicBezTo>
                  <a:pt x="6324500" y="2388394"/>
                  <a:pt x="6325294" y="2389188"/>
                  <a:pt x="6326087" y="2389982"/>
                </a:cubicBezTo>
                <a:cubicBezTo>
                  <a:pt x="6333231" y="2393951"/>
                  <a:pt x="6339184" y="2398713"/>
                  <a:pt x="6343947" y="2404269"/>
                </a:cubicBezTo>
                <a:cubicBezTo>
                  <a:pt x="6346328" y="2409032"/>
                  <a:pt x="6346328" y="2413001"/>
                  <a:pt x="6343947" y="2416176"/>
                </a:cubicBezTo>
                <a:cubicBezTo>
                  <a:pt x="6340772" y="2420144"/>
                  <a:pt x="6338788" y="2424907"/>
                  <a:pt x="6337994" y="2430463"/>
                </a:cubicBezTo>
                <a:cubicBezTo>
                  <a:pt x="6334819" y="2439194"/>
                  <a:pt x="6330850" y="2447926"/>
                  <a:pt x="6326087" y="2456657"/>
                </a:cubicBezTo>
                <a:cubicBezTo>
                  <a:pt x="6323706" y="2464594"/>
                  <a:pt x="6320134" y="2470151"/>
                  <a:pt x="6315372" y="2473326"/>
                </a:cubicBezTo>
                <a:cubicBezTo>
                  <a:pt x="6312197" y="2474913"/>
                  <a:pt x="6308625" y="2474516"/>
                  <a:pt x="6304656" y="2472135"/>
                </a:cubicBezTo>
                <a:cubicBezTo>
                  <a:pt x="6304656" y="2472135"/>
                  <a:pt x="6303863" y="2471738"/>
                  <a:pt x="6302275" y="2470944"/>
                </a:cubicBezTo>
                <a:cubicBezTo>
                  <a:pt x="6300688" y="2469357"/>
                  <a:pt x="6299497" y="2468166"/>
                  <a:pt x="6298703" y="2467372"/>
                </a:cubicBezTo>
                <a:cubicBezTo>
                  <a:pt x="6284416" y="2469754"/>
                  <a:pt x="6270525" y="2471738"/>
                  <a:pt x="6257031" y="2473326"/>
                </a:cubicBezTo>
                <a:cubicBezTo>
                  <a:pt x="6257031" y="2474119"/>
                  <a:pt x="6256635" y="2474913"/>
                  <a:pt x="6255841" y="2475707"/>
                </a:cubicBezTo>
                <a:cubicBezTo>
                  <a:pt x="6255841" y="2478088"/>
                  <a:pt x="6255047" y="2479676"/>
                  <a:pt x="6253459" y="2480469"/>
                </a:cubicBezTo>
                <a:cubicBezTo>
                  <a:pt x="6251078" y="2483644"/>
                  <a:pt x="6248300" y="2484835"/>
                  <a:pt x="6245125" y="2484041"/>
                </a:cubicBezTo>
                <a:cubicBezTo>
                  <a:pt x="6244331" y="2483248"/>
                  <a:pt x="6243141" y="2482454"/>
                  <a:pt x="6241553" y="2481660"/>
                </a:cubicBezTo>
                <a:cubicBezTo>
                  <a:pt x="6239172" y="2480866"/>
                  <a:pt x="6237585" y="2479676"/>
                  <a:pt x="6236791" y="2478088"/>
                </a:cubicBezTo>
                <a:cubicBezTo>
                  <a:pt x="6235203" y="2474913"/>
                  <a:pt x="6234013" y="2471738"/>
                  <a:pt x="6233219" y="2468563"/>
                </a:cubicBezTo>
                <a:cubicBezTo>
                  <a:pt x="6232425" y="2461419"/>
                  <a:pt x="6229250" y="2445148"/>
                  <a:pt x="6223694" y="2419747"/>
                </a:cubicBezTo>
                <a:cubicBezTo>
                  <a:pt x="6222900" y="2418160"/>
                  <a:pt x="6222107" y="2415779"/>
                  <a:pt x="6221312" y="2412604"/>
                </a:cubicBezTo>
                <a:cubicBezTo>
                  <a:pt x="6219725" y="2408635"/>
                  <a:pt x="6218535" y="2405857"/>
                  <a:pt x="6217741" y="2404269"/>
                </a:cubicBezTo>
                <a:cubicBezTo>
                  <a:pt x="6214566" y="2401888"/>
                  <a:pt x="6215359" y="2399507"/>
                  <a:pt x="6220122" y="2397126"/>
                </a:cubicBezTo>
                <a:cubicBezTo>
                  <a:pt x="6227266" y="2397126"/>
                  <a:pt x="6234013" y="2398713"/>
                  <a:pt x="6240362" y="2401888"/>
                </a:cubicBezTo>
                <a:cubicBezTo>
                  <a:pt x="6247506" y="2400301"/>
                  <a:pt x="6255444" y="2399110"/>
                  <a:pt x="6264175" y="2398316"/>
                </a:cubicBezTo>
                <a:cubicBezTo>
                  <a:pt x="6266556" y="2397523"/>
                  <a:pt x="6276875" y="2394744"/>
                  <a:pt x="6295131" y="2389982"/>
                </a:cubicBezTo>
                <a:cubicBezTo>
                  <a:pt x="6307037" y="2386807"/>
                  <a:pt x="6313785" y="2385219"/>
                  <a:pt x="6315372" y="2385219"/>
                </a:cubicBezTo>
                <a:close/>
                <a:moveTo>
                  <a:pt x="3768625" y="2385219"/>
                </a:moveTo>
                <a:cubicBezTo>
                  <a:pt x="3768625" y="2384426"/>
                  <a:pt x="3769816" y="2384426"/>
                  <a:pt x="3772197" y="2385219"/>
                </a:cubicBezTo>
                <a:cubicBezTo>
                  <a:pt x="3784103" y="2386013"/>
                  <a:pt x="3794819" y="2387998"/>
                  <a:pt x="3804344" y="2391172"/>
                </a:cubicBezTo>
                <a:cubicBezTo>
                  <a:pt x="3815456" y="2397523"/>
                  <a:pt x="3820219" y="2407048"/>
                  <a:pt x="3818631" y="2419747"/>
                </a:cubicBezTo>
                <a:cubicBezTo>
                  <a:pt x="3812281" y="2434829"/>
                  <a:pt x="3803550" y="2438401"/>
                  <a:pt x="3792438" y="2430463"/>
                </a:cubicBezTo>
                <a:cubicBezTo>
                  <a:pt x="3783706" y="2416969"/>
                  <a:pt x="3775769" y="2403079"/>
                  <a:pt x="3768625" y="2388791"/>
                </a:cubicBezTo>
                <a:cubicBezTo>
                  <a:pt x="3767831" y="2387204"/>
                  <a:pt x="3767831" y="2386013"/>
                  <a:pt x="3768625" y="2385219"/>
                </a:cubicBezTo>
                <a:close/>
                <a:moveTo>
                  <a:pt x="8358484" y="2384029"/>
                </a:moveTo>
                <a:cubicBezTo>
                  <a:pt x="8372772" y="2387998"/>
                  <a:pt x="8384678" y="2393951"/>
                  <a:pt x="8394203" y="2401888"/>
                </a:cubicBezTo>
                <a:cubicBezTo>
                  <a:pt x="8397378" y="2408238"/>
                  <a:pt x="8398172" y="2413397"/>
                  <a:pt x="8396584" y="2417366"/>
                </a:cubicBezTo>
                <a:cubicBezTo>
                  <a:pt x="8394997" y="2419747"/>
                  <a:pt x="8393409" y="2426891"/>
                  <a:pt x="8391822" y="2438797"/>
                </a:cubicBezTo>
                <a:cubicBezTo>
                  <a:pt x="8391822" y="2439591"/>
                  <a:pt x="8391822" y="2440385"/>
                  <a:pt x="8391822" y="2441179"/>
                </a:cubicBezTo>
                <a:cubicBezTo>
                  <a:pt x="8391822" y="2441179"/>
                  <a:pt x="8392616" y="2441179"/>
                  <a:pt x="8394203" y="2441179"/>
                </a:cubicBezTo>
                <a:cubicBezTo>
                  <a:pt x="8395790" y="2440385"/>
                  <a:pt x="8397378" y="2439988"/>
                  <a:pt x="8398965" y="2439988"/>
                </a:cubicBezTo>
                <a:cubicBezTo>
                  <a:pt x="8409284" y="2436813"/>
                  <a:pt x="8418015" y="2439591"/>
                  <a:pt x="8425159" y="2448322"/>
                </a:cubicBezTo>
                <a:cubicBezTo>
                  <a:pt x="8430716" y="2439591"/>
                  <a:pt x="8433493" y="2431654"/>
                  <a:pt x="8433493" y="2424510"/>
                </a:cubicBezTo>
                <a:cubicBezTo>
                  <a:pt x="8435081" y="2417366"/>
                  <a:pt x="8439050" y="2414588"/>
                  <a:pt x="8445400" y="2416176"/>
                </a:cubicBezTo>
                <a:cubicBezTo>
                  <a:pt x="8458100" y="2422526"/>
                  <a:pt x="8466831" y="2429669"/>
                  <a:pt x="8471593" y="2437607"/>
                </a:cubicBezTo>
                <a:cubicBezTo>
                  <a:pt x="8473975" y="2441576"/>
                  <a:pt x="8473181" y="2445544"/>
                  <a:pt x="8469212" y="2449513"/>
                </a:cubicBezTo>
                <a:cubicBezTo>
                  <a:pt x="8462068" y="2455863"/>
                  <a:pt x="8452147" y="2466976"/>
                  <a:pt x="8439447" y="2482851"/>
                </a:cubicBezTo>
                <a:cubicBezTo>
                  <a:pt x="8450559" y="2480469"/>
                  <a:pt x="8462863" y="2477691"/>
                  <a:pt x="8476356" y="2474516"/>
                </a:cubicBezTo>
                <a:cubicBezTo>
                  <a:pt x="8481913" y="2472929"/>
                  <a:pt x="8485881" y="2472929"/>
                  <a:pt x="8488262" y="2474516"/>
                </a:cubicBezTo>
                <a:cubicBezTo>
                  <a:pt x="8496994" y="2478485"/>
                  <a:pt x="8504137" y="2483248"/>
                  <a:pt x="8509693" y="2488804"/>
                </a:cubicBezTo>
                <a:cubicBezTo>
                  <a:pt x="8512869" y="2491979"/>
                  <a:pt x="8513662" y="2495154"/>
                  <a:pt x="8512075" y="2498329"/>
                </a:cubicBezTo>
                <a:cubicBezTo>
                  <a:pt x="8511281" y="2500710"/>
                  <a:pt x="8508503" y="2501901"/>
                  <a:pt x="8503740" y="2501901"/>
                </a:cubicBezTo>
                <a:cubicBezTo>
                  <a:pt x="8498978" y="2502694"/>
                  <a:pt x="8489850" y="2503488"/>
                  <a:pt x="8476356" y="2504282"/>
                </a:cubicBezTo>
                <a:cubicBezTo>
                  <a:pt x="8450956" y="2506663"/>
                  <a:pt x="8431112" y="2509044"/>
                  <a:pt x="8416825" y="2511426"/>
                </a:cubicBezTo>
                <a:cubicBezTo>
                  <a:pt x="8405713" y="2524126"/>
                  <a:pt x="8394203" y="2536032"/>
                  <a:pt x="8382297" y="2547144"/>
                </a:cubicBezTo>
                <a:cubicBezTo>
                  <a:pt x="8384678" y="2548732"/>
                  <a:pt x="8386663" y="2550319"/>
                  <a:pt x="8388250" y="2551907"/>
                </a:cubicBezTo>
                <a:cubicBezTo>
                  <a:pt x="8390631" y="2554288"/>
                  <a:pt x="8391028" y="2557860"/>
                  <a:pt x="8389440" y="2562622"/>
                </a:cubicBezTo>
                <a:cubicBezTo>
                  <a:pt x="8389440" y="2563416"/>
                  <a:pt x="8389044" y="2564607"/>
                  <a:pt x="8388250" y="2566194"/>
                </a:cubicBezTo>
                <a:cubicBezTo>
                  <a:pt x="8388250" y="2567782"/>
                  <a:pt x="8387853" y="2568973"/>
                  <a:pt x="8387059" y="2569766"/>
                </a:cubicBezTo>
                <a:cubicBezTo>
                  <a:pt x="8397378" y="2561035"/>
                  <a:pt x="8406109" y="2552304"/>
                  <a:pt x="8413253" y="2543572"/>
                </a:cubicBezTo>
                <a:cubicBezTo>
                  <a:pt x="8421191" y="2534047"/>
                  <a:pt x="8424763" y="2528094"/>
                  <a:pt x="8423968" y="2525713"/>
                </a:cubicBezTo>
                <a:cubicBezTo>
                  <a:pt x="8423968" y="2520157"/>
                  <a:pt x="8426747" y="2518569"/>
                  <a:pt x="8432303" y="2520951"/>
                </a:cubicBezTo>
                <a:cubicBezTo>
                  <a:pt x="8443415" y="2524126"/>
                  <a:pt x="8451353" y="2530476"/>
                  <a:pt x="8456115" y="2540001"/>
                </a:cubicBezTo>
                <a:cubicBezTo>
                  <a:pt x="8459291" y="2547144"/>
                  <a:pt x="8458497" y="2552304"/>
                  <a:pt x="8453734" y="2555479"/>
                </a:cubicBezTo>
                <a:cubicBezTo>
                  <a:pt x="8429922" y="2566591"/>
                  <a:pt x="8407300" y="2575322"/>
                  <a:pt x="8385868" y="2581672"/>
                </a:cubicBezTo>
                <a:cubicBezTo>
                  <a:pt x="8385868" y="2587229"/>
                  <a:pt x="8385868" y="2593182"/>
                  <a:pt x="8385868" y="2599532"/>
                </a:cubicBezTo>
                <a:cubicBezTo>
                  <a:pt x="8385075" y="2607469"/>
                  <a:pt x="8391425" y="2611438"/>
                  <a:pt x="8404918" y="2611438"/>
                </a:cubicBezTo>
                <a:cubicBezTo>
                  <a:pt x="8408887" y="2612232"/>
                  <a:pt x="8417619" y="2611438"/>
                  <a:pt x="8431112" y="2609057"/>
                </a:cubicBezTo>
                <a:cubicBezTo>
                  <a:pt x="8439844" y="2608263"/>
                  <a:pt x="8446194" y="2603104"/>
                  <a:pt x="8450162" y="2593579"/>
                </a:cubicBezTo>
                <a:cubicBezTo>
                  <a:pt x="8456512" y="2582466"/>
                  <a:pt x="8460878" y="2571354"/>
                  <a:pt x="8463259" y="2560241"/>
                </a:cubicBezTo>
                <a:cubicBezTo>
                  <a:pt x="8464053" y="2557066"/>
                  <a:pt x="8464847" y="2555082"/>
                  <a:pt x="8465640" y="2554288"/>
                </a:cubicBezTo>
                <a:cubicBezTo>
                  <a:pt x="8467228" y="2555082"/>
                  <a:pt x="8468022" y="2557066"/>
                  <a:pt x="8468022" y="2560241"/>
                </a:cubicBezTo>
                <a:cubicBezTo>
                  <a:pt x="8468816" y="2572941"/>
                  <a:pt x="8473975" y="2587229"/>
                  <a:pt x="8483500" y="2603104"/>
                </a:cubicBezTo>
                <a:cubicBezTo>
                  <a:pt x="8488262" y="2612629"/>
                  <a:pt x="8487866" y="2620566"/>
                  <a:pt x="8482309" y="2626916"/>
                </a:cubicBezTo>
                <a:cubicBezTo>
                  <a:pt x="8471197" y="2636441"/>
                  <a:pt x="8452543" y="2642394"/>
                  <a:pt x="8426350" y="2644776"/>
                </a:cubicBezTo>
                <a:cubicBezTo>
                  <a:pt x="8404125" y="2645569"/>
                  <a:pt x="8387853" y="2643982"/>
                  <a:pt x="8377534" y="2640013"/>
                </a:cubicBezTo>
                <a:cubicBezTo>
                  <a:pt x="8364041" y="2632076"/>
                  <a:pt x="8356500" y="2620566"/>
                  <a:pt x="8354912" y="2605485"/>
                </a:cubicBezTo>
                <a:cubicBezTo>
                  <a:pt x="8354119" y="2597548"/>
                  <a:pt x="8353722" y="2586435"/>
                  <a:pt x="8353722" y="2572147"/>
                </a:cubicBezTo>
                <a:cubicBezTo>
                  <a:pt x="8329115" y="2592785"/>
                  <a:pt x="8299350" y="2608660"/>
                  <a:pt x="8264424" y="2619772"/>
                </a:cubicBezTo>
                <a:cubicBezTo>
                  <a:pt x="8261250" y="2620566"/>
                  <a:pt x="8259266" y="2620566"/>
                  <a:pt x="8258472" y="2619772"/>
                </a:cubicBezTo>
                <a:cubicBezTo>
                  <a:pt x="8258472" y="2618185"/>
                  <a:pt x="8260059" y="2616598"/>
                  <a:pt x="8263234" y="2615010"/>
                </a:cubicBezTo>
                <a:cubicBezTo>
                  <a:pt x="8287841" y="2599135"/>
                  <a:pt x="8322369" y="2567782"/>
                  <a:pt x="8366818" y="2520951"/>
                </a:cubicBezTo>
                <a:cubicBezTo>
                  <a:pt x="8330306" y="2528094"/>
                  <a:pt x="8303715" y="2534444"/>
                  <a:pt x="8287047" y="2540001"/>
                </a:cubicBezTo>
                <a:cubicBezTo>
                  <a:pt x="8282284" y="2541588"/>
                  <a:pt x="8277918" y="2541191"/>
                  <a:pt x="8273950" y="2538810"/>
                </a:cubicBezTo>
                <a:cubicBezTo>
                  <a:pt x="8268394" y="2534047"/>
                  <a:pt x="8263234" y="2528888"/>
                  <a:pt x="8258472" y="2523332"/>
                </a:cubicBezTo>
                <a:cubicBezTo>
                  <a:pt x="8255296" y="2519363"/>
                  <a:pt x="8256090" y="2516585"/>
                  <a:pt x="8260853" y="2514997"/>
                </a:cubicBezTo>
                <a:cubicBezTo>
                  <a:pt x="8265616" y="2514997"/>
                  <a:pt x="8289428" y="2511029"/>
                  <a:pt x="8332290" y="2503091"/>
                </a:cubicBezTo>
                <a:cubicBezTo>
                  <a:pt x="8335466" y="2502298"/>
                  <a:pt x="8340625" y="2501504"/>
                  <a:pt x="8347768" y="2500710"/>
                </a:cubicBezTo>
                <a:cubicBezTo>
                  <a:pt x="8353325" y="2499122"/>
                  <a:pt x="8357293" y="2498329"/>
                  <a:pt x="8359675" y="2498329"/>
                </a:cubicBezTo>
                <a:lnTo>
                  <a:pt x="8359675" y="2475707"/>
                </a:lnTo>
                <a:cubicBezTo>
                  <a:pt x="8355706" y="2477294"/>
                  <a:pt x="8350150" y="2478485"/>
                  <a:pt x="8343006" y="2479279"/>
                </a:cubicBezTo>
                <a:cubicBezTo>
                  <a:pt x="8340625" y="2480072"/>
                  <a:pt x="8339038" y="2480469"/>
                  <a:pt x="8338243" y="2480469"/>
                </a:cubicBezTo>
                <a:cubicBezTo>
                  <a:pt x="8332687" y="2481263"/>
                  <a:pt x="8328322" y="2480469"/>
                  <a:pt x="8325147" y="2478088"/>
                </a:cubicBezTo>
                <a:cubicBezTo>
                  <a:pt x="8320384" y="2474913"/>
                  <a:pt x="8314828" y="2469754"/>
                  <a:pt x="8308478" y="2462610"/>
                </a:cubicBezTo>
                <a:cubicBezTo>
                  <a:pt x="8306097" y="2460229"/>
                  <a:pt x="8305303" y="2458244"/>
                  <a:pt x="8306097" y="2456657"/>
                </a:cubicBezTo>
                <a:cubicBezTo>
                  <a:pt x="8306097" y="2455069"/>
                  <a:pt x="8307684" y="2454276"/>
                  <a:pt x="8310859" y="2454276"/>
                </a:cubicBezTo>
                <a:cubicBezTo>
                  <a:pt x="8326734" y="2451894"/>
                  <a:pt x="8343006" y="2449513"/>
                  <a:pt x="8359675" y="2447132"/>
                </a:cubicBezTo>
                <a:cubicBezTo>
                  <a:pt x="8357293" y="2423319"/>
                  <a:pt x="8354119" y="2406254"/>
                  <a:pt x="8350150" y="2395935"/>
                </a:cubicBezTo>
                <a:cubicBezTo>
                  <a:pt x="8346975" y="2387204"/>
                  <a:pt x="8349753" y="2383235"/>
                  <a:pt x="8358484" y="2384029"/>
                </a:cubicBezTo>
                <a:close/>
                <a:moveTo>
                  <a:pt x="6861869" y="2384029"/>
                </a:moveTo>
                <a:cubicBezTo>
                  <a:pt x="6861869" y="2383235"/>
                  <a:pt x="6863059" y="2383235"/>
                  <a:pt x="6865440" y="2384029"/>
                </a:cubicBezTo>
                <a:cubicBezTo>
                  <a:pt x="6878140" y="2384029"/>
                  <a:pt x="6892031" y="2386013"/>
                  <a:pt x="6907112" y="2389982"/>
                </a:cubicBezTo>
                <a:cubicBezTo>
                  <a:pt x="6919018" y="2396332"/>
                  <a:pt x="6921796" y="2406651"/>
                  <a:pt x="6915446" y="2420938"/>
                </a:cubicBezTo>
                <a:cubicBezTo>
                  <a:pt x="6911478" y="2429669"/>
                  <a:pt x="6904731" y="2430463"/>
                  <a:pt x="6895206" y="2423319"/>
                </a:cubicBezTo>
                <a:cubicBezTo>
                  <a:pt x="6884888" y="2414588"/>
                  <a:pt x="6874172" y="2402682"/>
                  <a:pt x="6863059" y="2387601"/>
                </a:cubicBezTo>
                <a:cubicBezTo>
                  <a:pt x="6861472" y="2386013"/>
                  <a:pt x="6861075" y="2384822"/>
                  <a:pt x="6861869" y="2384029"/>
                </a:cubicBezTo>
                <a:close/>
                <a:moveTo>
                  <a:pt x="6183212" y="2381647"/>
                </a:moveTo>
                <a:cubicBezTo>
                  <a:pt x="6183212" y="2380854"/>
                  <a:pt x="6184403" y="2380854"/>
                  <a:pt x="6186784" y="2381647"/>
                </a:cubicBezTo>
                <a:cubicBezTo>
                  <a:pt x="6195516" y="2383235"/>
                  <a:pt x="6203453" y="2390379"/>
                  <a:pt x="6210597" y="2403079"/>
                </a:cubicBezTo>
                <a:cubicBezTo>
                  <a:pt x="6214566" y="2408635"/>
                  <a:pt x="6214169" y="2412604"/>
                  <a:pt x="6209406" y="2414985"/>
                </a:cubicBezTo>
                <a:cubicBezTo>
                  <a:pt x="6203057" y="2422129"/>
                  <a:pt x="6194325" y="2430066"/>
                  <a:pt x="6183212" y="2438797"/>
                </a:cubicBezTo>
                <a:cubicBezTo>
                  <a:pt x="6184800" y="2438797"/>
                  <a:pt x="6186388" y="2438797"/>
                  <a:pt x="6187975" y="2438797"/>
                </a:cubicBezTo>
                <a:cubicBezTo>
                  <a:pt x="6196706" y="2441972"/>
                  <a:pt x="6203850" y="2449513"/>
                  <a:pt x="6209406" y="2461419"/>
                </a:cubicBezTo>
                <a:cubicBezTo>
                  <a:pt x="6211787" y="2468563"/>
                  <a:pt x="6211787" y="2473326"/>
                  <a:pt x="6209406" y="2475707"/>
                </a:cubicBezTo>
                <a:cubicBezTo>
                  <a:pt x="6207025" y="2478088"/>
                  <a:pt x="6203453" y="2482454"/>
                  <a:pt x="6198691" y="2488804"/>
                </a:cubicBezTo>
                <a:cubicBezTo>
                  <a:pt x="6189960" y="2498329"/>
                  <a:pt x="6183609" y="2505472"/>
                  <a:pt x="6179641" y="2510235"/>
                </a:cubicBezTo>
                <a:cubicBezTo>
                  <a:pt x="6184403" y="2516585"/>
                  <a:pt x="6186784" y="2523332"/>
                  <a:pt x="6186784" y="2530476"/>
                </a:cubicBezTo>
                <a:cubicBezTo>
                  <a:pt x="6186784" y="2547144"/>
                  <a:pt x="6186784" y="2563813"/>
                  <a:pt x="6186784" y="2580482"/>
                </a:cubicBezTo>
                <a:cubicBezTo>
                  <a:pt x="6185197" y="2604294"/>
                  <a:pt x="6183212" y="2618185"/>
                  <a:pt x="6180831" y="2622154"/>
                </a:cubicBezTo>
                <a:cubicBezTo>
                  <a:pt x="6176863" y="2627710"/>
                  <a:pt x="6172100" y="2628504"/>
                  <a:pt x="6166544" y="2624535"/>
                </a:cubicBezTo>
                <a:cubicBezTo>
                  <a:pt x="6160988" y="2621360"/>
                  <a:pt x="6157019" y="2614613"/>
                  <a:pt x="6154637" y="2604294"/>
                </a:cubicBezTo>
                <a:cubicBezTo>
                  <a:pt x="6153050" y="2599532"/>
                  <a:pt x="6153050" y="2594769"/>
                  <a:pt x="6154637" y="2590007"/>
                </a:cubicBezTo>
                <a:cubicBezTo>
                  <a:pt x="6157813" y="2578101"/>
                  <a:pt x="6159797" y="2561829"/>
                  <a:pt x="6160591" y="2541191"/>
                </a:cubicBezTo>
                <a:cubicBezTo>
                  <a:pt x="6160591" y="2539604"/>
                  <a:pt x="6160591" y="2537619"/>
                  <a:pt x="6160591" y="2535238"/>
                </a:cubicBezTo>
                <a:cubicBezTo>
                  <a:pt x="6159797" y="2532857"/>
                  <a:pt x="6159400" y="2531269"/>
                  <a:pt x="6159400" y="2530476"/>
                </a:cubicBezTo>
                <a:cubicBezTo>
                  <a:pt x="6141938" y="2543969"/>
                  <a:pt x="6125666" y="2553494"/>
                  <a:pt x="6110584" y="2559051"/>
                </a:cubicBezTo>
                <a:cubicBezTo>
                  <a:pt x="6108997" y="2559844"/>
                  <a:pt x="6108203" y="2559844"/>
                  <a:pt x="6108203" y="2559051"/>
                </a:cubicBezTo>
                <a:cubicBezTo>
                  <a:pt x="6107409" y="2558257"/>
                  <a:pt x="6107807" y="2557066"/>
                  <a:pt x="6109394" y="2555479"/>
                </a:cubicBezTo>
                <a:cubicBezTo>
                  <a:pt x="6130031" y="2534047"/>
                  <a:pt x="6147494" y="2511823"/>
                  <a:pt x="6161781" y="2488804"/>
                </a:cubicBezTo>
                <a:cubicBezTo>
                  <a:pt x="6174482" y="2465785"/>
                  <a:pt x="6180435" y="2452291"/>
                  <a:pt x="6179641" y="2448322"/>
                </a:cubicBezTo>
                <a:cubicBezTo>
                  <a:pt x="6179641" y="2445941"/>
                  <a:pt x="6180038" y="2443560"/>
                  <a:pt x="6180831" y="2441179"/>
                </a:cubicBezTo>
                <a:cubicBezTo>
                  <a:pt x="6164162" y="2453879"/>
                  <a:pt x="6143922" y="2464594"/>
                  <a:pt x="6120109" y="2473326"/>
                </a:cubicBezTo>
                <a:cubicBezTo>
                  <a:pt x="6117728" y="2474119"/>
                  <a:pt x="6117332" y="2473326"/>
                  <a:pt x="6118919" y="2470944"/>
                </a:cubicBezTo>
                <a:cubicBezTo>
                  <a:pt x="6137175" y="2455069"/>
                  <a:pt x="6151860" y="2438401"/>
                  <a:pt x="6162972" y="2420938"/>
                </a:cubicBezTo>
                <a:cubicBezTo>
                  <a:pt x="6173291" y="2406651"/>
                  <a:pt x="6179641" y="2395141"/>
                  <a:pt x="6182022" y="2386410"/>
                </a:cubicBezTo>
                <a:cubicBezTo>
                  <a:pt x="6182022" y="2383235"/>
                  <a:pt x="6182419" y="2381647"/>
                  <a:pt x="6183212" y="2381647"/>
                </a:cubicBezTo>
                <a:close/>
                <a:moveTo>
                  <a:pt x="1962452" y="2381647"/>
                </a:moveTo>
                <a:cubicBezTo>
                  <a:pt x="1971184" y="2383235"/>
                  <a:pt x="1982295" y="2389982"/>
                  <a:pt x="1995789" y="2401888"/>
                </a:cubicBezTo>
                <a:cubicBezTo>
                  <a:pt x="1999758" y="2406651"/>
                  <a:pt x="1999758" y="2411413"/>
                  <a:pt x="1995789" y="2416176"/>
                </a:cubicBezTo>
                <a:cubicBezTo>
                  <a:pt x="1991820" y="2423319"/>
                  <a:pt x="1988248" y="2431257"/>
                  <a:pt x="1985074" y="2439988"/>
                </a:cubicBezTo>
                <a:cubicBezTo>
                  <a:pt x="1984279" y="2440782"/>
                  <a:pt x="1983883" y="2441576"/>
                  <a:pt x="1983883" y="2442369"/>
                </a:cubicBezTo>
                <a:cubicBezTo>
                  <a:pt x="1983090" y="2443163"/>
                  <a:pt x="1982692" y="2443957"/>
                  <a:pt x="1982692" y="2444751"/>
                </a:cubicBezTo>
                <a:cubicBezTo>
                  <a:pt x="1985074" y="2444751"/>
                  <a:pt x="1987455" y="2444354"/>
                  <a:pt x="1989836" y="2443560"/>
                </a:cubicBezTo>
                <a:cubicBezTo>
                  <a:pt x="2004123" y="2441179"/>
                  <a:pt x="2016823" y="2438797"/>
                  <a:pt x="2027936" y="2436416"/>
                </a:cubicBezTo>
                <a:cubicBezTo>
                  <a:pt x="2037461" y="2433241"/>
                  <a:pt x="2045399" y="2433638"/>
                  <a:pt x="2051749" y="2437607"/>
                </a:cubicBezTo>
                <a:cubicBezTo>
                  <a:pt x="2057305" y="2441576"/>
                  <a:pt x="2062464" y="2445941"/>
                  <a:pt x="2067227" y="2450704"/>
                </a:cubicBezTo>
                <a:cubicBezTo>
                  <a:pt x="2071196" y="2455466"/>
                  <a:pt x="2070402" y="2459038"/>
                  <a:pt x="2064845" y="2461419"/>
                </a:cubicBezTo>
                <a:cubicBezTo>
                  <a:pt x="2058496" y="2464594"/>
                  <a:pt x="2050954" y="2466182"/>
                  <a:pt x="2042224" y="2466182"/>
                </a:cubicBezTo>
                <a:cubicBezTo>
                  <a:pt x="2019205" y="2466182"/>
                  <a:pt x="1995789" y="2468166"/>
                  <a:pt x="1971976" y="2472135"/>
                </a:cubicBezTo>
                <a:cubicBezTo>
                  <a:pt x="1971976" y="2472135"/>
                  <a:pt x="1971580" y="2472135"/>
                  <a:pt x="1970786" y="2472135"/>
                </a:cubicBezTo>
                <a:cubicBezTo>
                  <a:pt x="1960468" y="2491185"/>
                  <a:pt x="1948164" y="2509044"/>
                  <a:pt x="1933877" y="2525713"/>
                </a:cubicBezTo>
                <a:cubicBezTo>
                  <a:pt x="1932289" y="2527301"/>
                  <a:pt x="1930702" y="2528888"/>
                  <a:pt x="1929114" y="2530476"/>
                </a:cubicBezTo>
                <a:cubicBezTo>
                  <a:pt x="1932289" y="2536032"/>
                  <a:pt x="1933877" y="2543572"/>
                  <a:pt x="1933877" y="2553097"/>
                </a:cubicBezTo>
                <a:cubicBezTo>
                  <a:pt x="1933877" y="2565797"/>
                  <a:pt x="1933877" y="2579688"/>
                  <a:pt x="1933877" y="2594769"/>
                </a:cubicBezTo>
                <a:cubicBezTo>
                  <a:pt x="1948958" y="2594769"/>
                  <a:pt x="1960070" y="2593976"/>
                  <a:pt x="1967214" y="2592388"/>
                </a:cubicBezTo>
                <a:cubicBezTo>
                  <a:pt x="1969595" y="2592388"/>
                  <a:pt x="1972373" y="2591991"/>
                  <a:pt x="1975548" y="2591197"/>
                </a:cubicBezTo>
                <a:cubicBezTo>
                  <a:pt x="1979517" y="2591197"/>
                  <a:pt x="1982295" y="2590801"/>
                  <a:pt x="1983883" y="2590007"/>
                </a:cubicBezTo>
                <a:cubicBezTo>
                  <a:pt x="1983883" y="2586832"/>
                  <a:pt x="1983883" y="2581276"/>
                  <a:pt x="1983883" y="2573338"/>
                </a:cubicBezTo>
                <a:cubicBezTo>
                  <a:pt x="1984676" y="2563813"/>
                  <a:pt x="1985074" y="2556669"/>
                  <a:pt x="1985074" y="2551907"/>
                </a:cubicBezTo>
                <a:cubicBezTo>
                  <a:pt x="1983486" y="2551907"/>
                  <a:pt x="1980707" y="2552304"/>
                  <a:pt x="1976739" y="2553097"/>
                </a:cubicBezTo>
                <a:cubicBezTo>
                  <a:pt x="1972770" y="2553097"/>
                  <a:pt x="1969595" y="2553494"/>
                  <a:pt x="1967214" y="2554288"/>
                </a:cubicBezTo>
                <a:cubicBezTo>
                  <a:pt x="1960070" y="2554288"/>
                  <a:pt x="1955308" y="2553494"/>
                  <a:pt x="1952926" y="2551907"/>
                </a:cubicBezTo>
                <a:cubicBezTo>
                  <a:pt x="1946576" y="2547938"/>
                  <a:pt x="1941418" y="2542382"/>
                  <a:pt x="1937448" y="2535238"/>
                </a:cubicBezTo>
                <a:cubicBezTo>
                  <a:pt x="1935861" y="2533651"/>
                  <a:pt x="1935464" y="2532460"/>
                  <a:pt x="1936258" y="2531666"/>
                </a:cubicBezTo>
                <a:cubicBezTo>
                  <a:pt x="1937052" y="2530873"/>
                  <a:pt x="1939037" y="2530476"/>
                  <a:pt x="1942211" y="2530476"/>
                </a:cubicBezTo>
                <a:cubicBezTo>
                  <a:pt x="1956498" y="2528888"/>
                  <a:pt x="1970786" y="2527697"/>
                  <a:pt x="1985074" y="2526904"/>
                </a:cubicBezTo>
                <a:cubicBezTo>
                  <a:pt x="1984279" y="2509441"/>
                  <a:pt x="1981502" y="2495947"/>
                  <a:pt x="1976739" y="2486422"/>
                </a:cubicBezTo>
                <a:cubicBezTo>
                  <a:pt x="1974358" y="2479279"/>
                  <a:pt x="1977136" y="2476104"/>
                  <a:pt x="1985074" y="2476897"/>
                </a:cubicBezTo>
                <a:cubicBezTo>
                  <a:pt x="1996980" y="2479279"/>
                  <a:pt x="2008091" y="2483644"/>
                  <a:pt x="2018412" y="2489994"/>
                </a:cubicBezTo>
                <a:cubicBezTo>
                  <a:pt x="2021585" y="2493169"/>
                  <a:pt x="2022380" y="2497535"/>
                  <a:pt x="2020792" y="2503091"/>
                </a:cubicBezTo>
                <a:cubicBezTo>
                  <a:pt x="2018412" y="2509441"/>
                  <a:pt x="2016823" y="2516188"/>
                  <a:pt x="2016030" y="2523332"/>
                </a:cubicBezTo>
                <a:cubicBezTo>
                  <a:pt x="2018412" y="2522538"/>
                  <a:pt x="2021189" y="2521744"/>
                  <a:pt x="2024364" y="2520951"/>
                </a:cubicBezTo>
                <a:cubicBezTo>
                  <a:pt x="2027539" y="2519363"/>
                  <a:pt x="2030318" y="2518569"/>
                  <a:pt x="2032699" y="2518569"/>
                </a:cubicBezTo>
                <a:cubicBezTo>
                  <a:pt x="2038255" y="2516188"/>
                  <a:pt x="2043811" y="2516188"/>
                  <a:pt x="2049368" y="2518569"/>
                </a:cubicBezTo>
                <a:cubicBezTo>
                  <a:pt x="2058099" y="2524126"/>
                  <a:pt x="2063655" y="2529285"/>
                  <a:pt x="2066036" y="2534047"/>
                </a:cubicBezTo>
                <a:cubicBezTo>
                  <a:pt x="2068417" y="2538810"/>
                  <a:pt x="2066830" y="2541985"/>
                  <a:pt x="2061273" y="2543572"/>
                </a:cubicBezTo>
                <a:cubicBezTo>
                  <a:pt x="2056511" y="2544366"/>
                  <a:pt x="2048970" y="2545160"/>
                  <a:pt x="2038651" y="2545954"/>
                </a:cubicBezTo>
                <a:cubicBezTo>
                  <a:pt x="2028333" y="2547541"/>
                  <a:pt x="2020395" y="2548732"/>
                  <a:pt x="2014839" y="2549526"/>
                </a:cubicBezTo>
                <a:lnTo>
                  <a:pt x="2014839" y="2587626"/>
                </a:lnTo>
                <a:cubicBezTo>
                  <a:pt x="2016427" y="2586832"/>
                  <a:pt x="2018808" y="2586435"/>
                  <a:pt x="2021983" y="2586435"/>
                </a:cubicBezTo>
                <a:cubicBezTo>
                  <a:pt x="2025158" y="2585641"/>
                  <a:pt x="2027539" y="2585244"/>
                  <a:pt x="2029127" y="2585244"/>
                </a:cubicBezTo>
                <a:cubicBezTo>
                  <a:pt x="2033095" y="2585244"/>
                  <a:pt x="2040239" y="2584451"/>
                  <a:pt x="2050557" y="2582863"/>
                </a:cubicBezTo>
                <a:cubicBezTo>
                  <a:pt x="2053733" y="2582069"/>
                  <a:pt x="2056114" y="2581672"/>
                  <a:pt x="2057702" y="2581672"/>
                </a:cubicBezTo>
                <a:cubicBezTo>
                  <a:pt x="2063257" y="2580879"/>
                  <a:pt x="2068417" y="2581672"/>
                  <a:pt x="2073180" y="2584054"/>
                </a:cubicBezTo>
                <a:cubicBezTo>
                  <a:pt x="2081117" y="2588816"/>
                  <a:pt x="2087864" y="2594372"/>
                  <a:pt x="2093420" y="2600722"/>
                </a:cubicBezTo>
                <a:cubicBezTo>
                  <a:pt x="2097389" y="2608660"/>
                  <a:pt x="2095008" y="2613026"/>
                  <a:pt x="2086277" y="2613819"/>
                </a:cubicBezTo>
                <a:cubicBezTo>
                  <a:pt x="2075164" y="2612232"/>
                  <a:pt x="2053733" y="2611835"/>
                  <a:pt x="2021983" y="2612629"/>
                </a:cubicBezTo>
                <a:cubicBezTo>
                  <a:pt x="2015633" y="2612629"/>
                  <a:pt x="2011664" y="2612629"/>
                  <a:pt x="2010077" y="2612629"/>
                </a:cubicBezTo>
                <a:cubicBezTo>
                  <a:pt x="1987057" y="2614216"/>
                  <a:pt x="1968405" y="2616201"/>
                  <a:pt x="1954117" y="2618582"/>
                </a:cubicBezTo>
                <a:cubicBezTo>
                  <a:pt x="1949354" y="2619376"/>
                  <a:pt x="1945783" y="2619376"/>
                  <a:pt x="1943402" y="2618582"/>
                </a:cubicBezTo>
                <a:cubicBezTo>
                  <a:pt x="1942608" y="2617788"/>
                  <a:pt x="1941814" y="2616994"/>
                  <a:pt x="1941019" y="2616201"/>
                </a:cubicBezTo>
                <a:cubicBezTo>
                  <a:pt x="1937052" y="2613026"/>
                  <a:pt x="1934671" y="2610644"/>
                  <a:pt x="1933877" y="2609057"/>
                </a:cubicBezTo>
                <a:lnTo>
                  <a:pt x="1933877" y="2615010"/>
                </a:lnTo>
                <a:cubicBezTo>
                  <a:pt x="1933877" y="2626916"/>
                  <a:pt x="1931892" y="2636838"/>
                  <a:pt x="1927923" y="2644776"/>
                </a:cubicBezTo>
                <a:cubicBezTo>
                  <a:pt x="1923955" y="2647951"/>
                  <a:pt x="1919590" y="2648744"/>
                  <a:pt x="1914827" y="2647157"/>
                </a:cubicBezTo>
                <a:cubicBezTo>
                  <a:pt x="1906889" y="2644776"/>
                  <a:pt x="1901333" y="2637632"/>
                  <a:pt x="1898159" y="2625726"/>
                </a:cubicBezTo>
                <a:cubicBezTo>
                  <a:pt x="1897364" y="2620963"/>
                  <a:pt x="1897364" y="2616994"/>
                  <a:pt x="1898159" y="2613819"/>
                </a:cubicBezTo>
                <a:cubicBezTo>
                  <a:pt x="1901333" y="2607469"/>
                  <a:pt x="1902920" y="2599929"/>
                  <a:pt x="1902920" y="2591197"/>
                </a:cubicBezTo>
                <a:cubicBezTo>
                  <a:pt x="1902920" y="2588023"/>
                  <a:pt x="1902920" y="2583657"/>
                  <a:pt x="1902920" y="2578101"/>
                </a:cubicBezTo>
                <a:cubicBezTo>
                  <a:pt x="1903714" y="2568576"/>
                  <a:pt x="1903714" y="2561035"/>
                  <a:pt x="1902920" y="2555479"/>
                </a:cubicBezTo>
                <a:cubicBezTo>
                  <a:pt x="1884665" y="2571354"/>
                  <a:pt x="1864026" y="2584054"/>
                  <a:pt x="1841008" y="2593579"/>
                </a:cubicBezTo>
                <a:cubicBezTo>
                  <a:pt x="1837833" y="2595166"/>
                  <a:pt x="1835452" y="2595563"/>
                  <a:pt x="1833864" y="2594769"/>
                </a:cubicBezTo>
                <a:cubicBezTo>
                  <a:pt x="1833071" y="2593976"/>
                  <a:pt x="1834261" y="2592388"/>
                  <a:pt x="1837436" y="2590007"/>
                </a:cubicBezTo>
                <a:cubicBezTo>
                  <a:pt x="1877124" y="2555876"/>
                  <a:pt x="1908080" y="2518172"/>
                  <a:pt x="1930305" y="2476897"/>
                </a:cubicBezTo>
                <a:cubicBezTo>
                  <a:pt x="1927923" y="2477691"/>
                  <a:pt x="1924748" y="2478088"/>
                  <a:pt x="1920780" y="2478088"/>
                </a:cubicBezTo>
                <a:cubicBezTo>
                  <a:pt x="1916017" y="2479676"/>
                  <a:pt x="1911255" y="2478882"/>
                  <a:pt x="1906492" y="2475707"/>
                </a:cubicBezTo>
                <a:cubicBezTo>
                  <a:pt x="1900936" y="2473326"/>
                  <a:pt x="1895777" y="2468960"/>
                  <a:pt x="1891014" y="2462610"/>
                </a:cubicBezTo>
                <a:cubicBezTo>
                  <a:pt x="1887839" y="2457054"/>
                  <a:pt x="1889030" y="2453879"/>
                  <a:pt x="1894586" y="2453085"/>
                </a:cubicBezTo>
                <a:cubicBezTo>
                  <a:pt x="1905698" y="2453085"/>
                  <a:pt x="1917208" y="2452291"/>
                  <a:pt x="1929114" y="2450704"/>
                </a:cubicBezTo>
                <a:cubicBezTo>
                  <a:pt x="1930702" y="2450704"/>
                  <a:pt x="1933083" y="2450704"/>
                  <a:pt x="1936258" y="2450704"/>
                </a:cubicBezTo>
                <a:cubicBezTo>
                  <a:pt x="1939433" y="2449910"/>
                  <a:pt x="1942211" y="2449513"/>
                  <a:pt x="1944592" y="2449513"/>
                </a:cubicBezTo>
                <a:cubicBezTo>
                  <a:pt x="1945386" y="2446338"/>
                  <a:pt x="1946974" y="2441972"/>
                  <a:pt x="1949354" y="2436416"/>
                </a:cubicBezTo>
                <a:cubicBezTo>
                  <a:pt x="1952530" y="2426891"/>
                  <a:pt x="1954911" y="2419747"/>
                  <a:pt x="1956498" y="2414985"/>
                </a:cubicBezTo>
                <a:cubicBezTo>
                  <a:pt x="1959674" y="2402285"/>
                  <a:pt x="1959276" y="2393157"/>
                  <a:pt x="1955308" y="2387601"/>
                </a:cubicBezTo>
                <a:cubicBezTo>
                  <a:pt x="1953720" y="2383632"/>
                  <a:pt x="1956101" y="2381647"/>
                  <a:pt x="1962452" y="2381647"/>
                </a:cubicBezTo>
                <a:close/>
                <a:moveTo>
                  <a:pt x="5358109" y="2378076"/>
                </a:moveTo>
                <a:cubicBezTo>
                  <a:pt x="5370810" y="2382044"/>
                  <a:pt x="5380335" y="2388394"/>
                  <a:pt x="5386684" y="2397126"/>
                </a:cubicBezTo>
                <a:cubicBezTo>
                  <a:pt x="5389860" y="2401094"/>
                  <a:pt x="5390256" y="2405063"/>
                  <a:pt x="5387875" y="2409032"/>
                </a:cubicBezTo>
                <a:cubicBezTo>
                  <a:pt x="5385494" y="2412207"/>
                  <a:pt x="5383509" y="2416176"/>
                  <a:pt x="5381922" y="2420938"/>
                </a:cubicBezTo>
                <a:cubicBezTo>
                  <a:pt x="5388272" y="2420144"/>
                  <a:pt x="5394225" y="2418557"/>
                  <a:pt x="5399781" y="2416176"/>
                </a:cubicBezTo>
                <a:cubicBezTo>
                  <a:pt x="5405338" y="2414588"/>
                  <a:pt x="5409703" y="2414985"/>
                  <a:pt x="5412878" y="2417366"/>
                </a:cubicBezTo>
                <a:cubicBezTo>
                  <a:pt x="5422403" y="2421335"/>
                  <a:pt x="5427166" y="2427288"/>
                  <a:pt x="5427166" y="2435226"/>
                </a:cubicBezTo>
                <a:cubicBezTo>
                  <a:pt x="5427166" y="2440782"/>
                  <a:pt x="5423991" y="2443163"/>
                  <a:pt x="5417641" y="2442369"/>
                </a:cubicBezTo>
                <a:cubicBezTo>
                  <a:pt x="5403353" y="2442369"/>
                  <a:pt x="5388272" y="2442766"/>
                  <a:pt x="5372397" y="2443560"/>
                </a:cubicBezTo>
                <a:cubicBezTo>
                  <a:pt x="5372397" y="2444354"/>
                  <a:pt x="5372000" y="2445544"/>
                  <a:pt x="5371206" y="2447132"/>
                </a:cubicBezTo>
                <a:cubicBezTo>
                  <a:pt x="5371206" y="2448719"/>
                  <a:pt x="5370810" y="2449910"/>
                  <a:pt x="5370016" y="2450704"/>
                </a:cubicBezTo>
                <a:cubicBezTo>
                  <a:pt x="5367634" y="2458641"/>
                  <a:pt x="5364062" y="2466579"/>
                  <a:pt x="5359300" y="2474516"/>
                </a:cubicBezTo>
                <a:cubicBezTo>
                  <a:pt x="5361681" y="2473723"/>
                  <a:pt x="5364062" y="2473326"/>
                  <a:pt x="5366444" y="2473326"/>
                </a:cubicBezTo>
                <a:cubicBezTo>
                  <a:pt x="5379144" y="2471738"/>
                  <a:pt x="5390256" y="2469357"/>
                  <a:pt x="5399781" y="2466182"/>
                </a:cubicBezTo>
                <a:cubicBezTo>
                  <a:pt x="5407719" y="2463801"/>
                  <a:pt x="5414863" y="2464594"/>
                  <a:pt x="5421212" y="2468563"/>
                </a:cubicBezTo>
                <a:cubicBezTo>
                  <a:pt x="5437881" y="2478882"/>
                  <a:pt x="5447803" y="2489597"/>
                  <a:pt x="5450978" y="2500710"/>
                </a:cubicBezTo>
                <a:cubicBezTo>
                  <a:pt x="5451772" y="2506266"/>
                  <a:pt x="5449391" y="2509838"/>
                  <a:pt x="5443834" y="2511426"/>
                </a:cubicBezTo>
                <a:cubicBezTo>
                  <a:pt x="5427166" y="2513807"/>
                  <a:pt x="5410497" y="2520951"/>
                  <a:pt x="5393828" y="2532857"/>
                </a:cubicBezTo>
                <a:cubicBezTo>
                  <a:pt x="5391447" y="2535238"/>
                  <a:pt x="5389463" y="2536429"/>
                  <a:pt x="5387875" y="2536429"/>
                </a:cubicBezTo>
                <a:cubicBezTo>
                  <a:pt x="5387875" y="2536429"/>
                  <a:pt x="5388272" y="2536826"/>
                  <a:pt x="5389066" y="2537619"/>
                </a:cubicBezTo>
                <a:cubicBezTo>
                  <a:pt x="5391447" y="2540001"/>
                  <a:pt x="5393828" y="2544366"/>
                  <a:pt x="5396209" y="2550716"/>
                </a:cubicBezTo>
                <a:cubicBezTo>
                  <a:pt x="5397797" y="2553891"/>
                  <a:pt x="5397400" y="2557463"/>
                  <a:pt x="5395019" y="2561432"/>
                </a:cubicBezTo>
                <a:cubicBezTo>
                  <a:pt x="5388669" y="2570163"/>
                  <a:pt x="5382716" y="2583657"/>
                  <a:pt x="5377159" y="2601913"/>
                </a:cubicBezTo>
                <a:cubicBezTo>
                  <a:pt x="5364459" y="2632076"/>
                  <a:pt x="5349775" y="2648347"/>
                  <a:pt x="5333106" y="2650729"/>
                </a:cubicBezTo>
                <a:cubicBezTo>
                  <a:pt x="5328344" y="2650729"/>
                  <a:pt x="5324772" y="2647157"/>
                  <a:pt x="5322391" y="2640013"/>
                </a:cubicBezTo>
                <a:cubicBezTo>
                  <a:pt x="5319216" y="2628107"/>
                  <a:pt x="5311278" y="2616598"/>
                  <a:pt x="5298578" y="2605485"/>
                </a:cubicBezTo>
                <a:cubicBezTo>
                  <a:pt x="5296197" y="2603897"/>
                  <a:pt x="5295403" y="2602707"/>
                  <a:pt x="5296197" y="2601913"/>
                </a:cubicBezTo>
                <a:cubicBezTo>
                  <a:pt x="5296991" y="2601119"/>
                  <a:pt x="5298975" y="2601119"/>
                  <a:pt x="5302150" y="2601913"/>
                </a:cubicBezTo>
                <a:cubicBezTo>
                  <a:pt x="5303738" y="2601913"/>
                  <a:pt x="5306516" y="2602310"/>
                  <a:pt x="5310484" y="2603104"/>
                </a:cubicBezTo>
                <a:cubicBezTo>
                  <a:pt x="5319216" y="2604691"/>
                  <a:pt x="5324772" y="2605485"/>
                  <a:pt x="5327153" y="2605485"/>
                </a:cubicBezTo>
                <a:cubicBezTo>
                  <a:pt x="5331916" y="2607073"/>
                  <a:pt x="5336282" y="2605485"/>
                  <a:pt x="5340250" y="2600722"/>
                </a:cubicBezTo>
                <a:cubicBezTo>
                  <a:pt x="5348981" y="2584847"/>
                  <a:pt x="5353347" y="2569369"/>
                  <a:pt x="5353347" y="2554288"/>
                </a:cubicBezTo>
                <a:cubicBezTo>
                  <a:pt x="5353347" y="2551113"/>
                  <a:pt x="5351760" y="2549526"/>
                  <a:pt x="5348584" y="2549526"/>
                </a:cubicBezTo>
                <a:cubicBezTo>
                  <a:pt x="5342235" y="2549526"/>
                  <a:pt x="5335487" y="2549923"/>
                  <a:pt x="5328344" y="2550716"/>
                </a:cubicBezTo>
                <a:lnTo>
                  <a:pt x="5327153" y="2551907"/>
                </a:lnTo>
                <a:cubicBezTo>
                  <a:pt x="5314453" y="2574926"/>
                  <a:pt x="5298975" y="2593579"/>
                  <a:pt x="5280719" y="2607866"/>
                </a:cubicBezTo>
                <a:cubicBezTo>
                  <a:pt x="5262463" y="2619772"/>
                  <a:pt x="5239047" y="2629694"/>
                  <a:pt x="5210472" y="2637632"/>
                </a:cubicBezTo>
                <a:cubicBezTo>
                  <a:pt x="5206503" y="2638426"/>
                  <a:pt x="5204122" y="2638426"/>
                  <a:pt x="5203328" y="2637632"/>
                </a:cubicBezTo>
                <a:cubicBezTo>
                  <a:pt x="5202534" y="2636838"/>
                  <a:pt x="5204122" y="2635251"/>
                  <a:pt x="5208091" y="2632869"/>
                </a:cubicBezTo>
                <a:cubicBezTo>
                  <a:pt x="5243809" y="2613026"/>
                  <a:pt x="5270797" y="2586435"/>
                  <a:pt x="5289053" y="2553097"/>
                </a:cubicBezTo>
                <a:cubicBezTo>
                  <a:pt x="5281909" y="2553891"/>
                  <a:pt x="5275956" y="2555082"/>
                  <a:pt x="5271194" y="2556669"/>
                </a:cubicBezTo>
                <a:cubicBezTo>
                  <a:pt x="5266431" y="2559051"/>
                  <a:pt x="5262463" y="2559051"/>
                  <a:pt x="5259287" y="2556669"/>
                </a:cubicBezTo>
                <a:cubicBezTo>
                  <a:pt x="5249762" y="2549526"/>
                  <a:pt x="5243809" y="2544366"/>
                  <a:pt x="5241428" y="2541191"/>
                </a:cubicBezTo>
                <a:cubicBezTo>
                  <a:pt x="5239047" y="2538810"/>
                  <a:pt x="5239841" y="2536826"/>
                  <a:pt x="5243809" y="2535238"/>
                </a:cubicBezTo>
                <a:cubicBezTo>
                  <a:pt x="5260478" y="2535238"/>
                  <a:pt x="5278734" y="2534047"/>
                  <a:pt x="5298578" y="2531666"/>
                </a:cubicBezTo>
                <a:cubicBezTo>
                  <a:pt x="5302547" y="2522935"/>
                  <a:pt x="5304928" y="2513410"/>
                  <a:pt x="5305722" y="2503091"/>
                </a:cubicBezTo>
                <a:cubicBezTo>
                  <a:pt x="5306516" y="2501504"/>
                  <a:pt x="5306912" y="2500710"/>
                  <a:pt x="5306912" y="2500710"/>
                </a:cubicBezTo>
                <a:cubicBezTo>
                  <a:pt x="5290244" y="2501504"/>
                  <a:pt x="5273575" y="2503091"/>
                  <a:pt x="5256906" y="2505472"/>
                </a:cubicBezTo>
                <a:cubicBezTo>
                  <a:pt x="5252144" y="2526904"/>
                  <a:pt x="5243016" y="2537619"/>
                  <a:pt x="5229522" y="2537619"/>
                </a:cubicBezTo>
                <a:cubicBezTo>
                  <a:pt x="5212853" y="2533651"/>
                  <a:pt x="5209678" y="2520951"/>
                  <a:pt x="5219997" y="2499519"/>
                </a:cubicBezTo>
                <a:cubicBezTo>
                  <a:pt x="5231903" y="2487613"/>
                  <a:pt x="5239047" y="2478088"/>
                  <a:pt x="5241428" y="2470944"/>
                </a:cubicBezTo>
                <a:cubicBezTo>
                  <a:pt x="5242222" y="2467769"/>
                  <a:pt x="5243016" y="2466182"/>
                  <a:pt x="5243809" y="2466182"/>
                </a:cubicBezTo>
                <a:cubicBezTo>
                  <a:pt x="5244603" y="2466182"/>
                  <a:pt x="5246191" y="2467769"/>
                  <a:pt x="5248572" y="2470944"/>
                </a:cubicBezTo>
                <a:cubicBezTo>
                  <a:pt x="5252541" y="2474913"/>
                  <a:pt x="5254922" y="2479279"/>
                  <a:pt x="5255716" y="2484041"/>
                </a:cubicBezTo>
                <a:cubicBezTo>
                  <a:pt x="5261272" y="2483248"/>
                  <a:pt x="5270003" y="2482454"/>
                  <a:pt x="5281909" y="2481660"/>
                </a:cubicBezTo>
                <a:cubicBezTo>
                  <a:pt x="5308897" y="2478485"/>
                  <a:pt x="5329138" y="2476501"/>
                  <a:pt x="5342631" y="2475707"/>
                </a:cubicBezTo>
                <a:cubicBezTo>
                  <a:pt x="5342631" y="2469357"/>
                  <a:pt x="5343425" y="2462213"/>
                  <a:pt x="5345012" y="2454276"/>
                </a:cubicBezTo>
                <a:cubicBezTo>
                  <a:pt x="5345012" y="2451101"/>
                  <a:pt x="5345409" y="2447926"/>
                  <a:pt x="5346203" y="2444751"/>
                </a:cubicBezTo>
                <a:cubicBezTo>
                  <a:pt x="5342235" y="2445544"/>
                  <a:pt x="5338266" y="2445941"/>
                  <a:pt x="5334297" y="2445941"/>
                </a:cubicBezTo>
                <a:cubicBezTo>
                  <a:pt x="5328741" y="2447529"/>
                  <a:pt x="5322391" y="2448322"/>
                  <a:pt x="5315247" y="2448322"/>
                </a:cubicBezTo>
                <a:cubicBezTo>
                  <a:pt x="5316041" y="2452291"/>
                  <a:pt x="5316437" y="2456657"/>
                  <a:pt x="5316437" y="2461419"/>
                </a:cubicBezTo>
                <a:cubicBezTo>
                  <a:pt x="5318025" y="2469357"/>
                  <a:pt x="5314850" y="2474913"/>
                  <a:pt x="5306912" y="2478088"/>
                </a:cubicBezTo>
                <a:cubicBezTo>
                  <a:pt x="5302944" y="2478882"/>
                  <a:pt x="5300563" y="2478485"/>
                  <a:pt x="5299769" y="2476897"/>
                </a:cubicBezTo>
                <a:cubicBezTo>
                  <a:pt x="5296594" y="2472929"/>
                  <a:pt x="5293419" y="2464991"/>
                  <a:pt x="5290244" y="2453085"/>
                </a:cubicBezTo>
                <a:cubicBezTo>
                  <a:pt x="5283894" y="2453879"/>
                  <a:pt x="5278337" y="2455069"/>
                  <a:pt x="5273575" y="2456657"/>
                </a:cubicBezTo>
                <a:cubicBezTo>
                  <a:pt x="5264050" y="2459832"/>
                  <a:pt x="5255716" y="2457847"/>
                  <a:pt x="5248572" y="2450704"/>
                </a:cubicBezTo>
                <a:cubicBezTo>
                  <a:pt x="5246191" y="2449116"/>
                  <a:pt x="5243016" y="2446338"/>
                  <a:pt x="5239047" y="2442369"/>
                </a:cubicBezTo>
                <a:cubicBezTo>
                  <a:pt x="5236666" y="2439988"/>
                  <a:pt x="5235872" y="2438004"/>
                  <a:pt x="5236666" y="2436416"/>
                </a:cubicBezTo>
                <a:cubicBezTo>
                  <a:pt x="5237460" y="2435623"/>
                  <a:pt x="5239841" y="2435226"/>
                  <a:pt x="5243809" y="2435226"/>
                </a:cubicBezTo>
                <a:cubicBezTo>
                  <a:pt x="5252541" y="2435226"/>
                  <a:pt x="5264050" y="2434432"/>
                  <a:pt x="5278337" y="2432844"/>
                </a:cubicBezTo>
                <a:cubicBezTo>
                  <a:pt x="5279132" y="2432844"/>
                  <a:pt x="5280322" y="2432447"/>
                  <a:pt x="5281909" y="2431654"/>
                </a:cubicBezTo>
                <a:cubicBezTo>
                  <a:pt x="5283497" y="2431654"/>
                  <a:pt x="5284688" y="2431654"/>
                  <a:pt x="5285481" y="2431654"/>
                </a:cubicBezTo>
                <a:cubicBezTo>
                  <a:pt x="5280719" y="2416573"/>
                  <a:pt x="5275560" y="2406254"/>
                  <a:pt x="5270003" y="2400697"/>
                </a:cubicBezTo>
                <a:cubicBezTo>
                  <a:pt x="5266828" y="2395935"/>
                  <a:pt x="5268416" y="2392363"/>
                  <a:pt x="5274766" y="2389982"/>
                </a:cubicBezTo>
                <a:cubicBezTo>
                  <a:pt x="5285085" y="2391569"/>
                  <a:pt x="5295800" y="2395141"/>
                  <a:pt x="5306912" y="2400697"/>
                </a:cubicBezTo>
                <a:cubicBezTo>
                  <a:pt x="5312469" y="2405460"/>
                  <a:pt x="5315247" y="2409826"/>
                  <a:pt x="5315247" y="2413794"/>
                </a:cubicBezTo>
                <a:cubicBezTo>
                  <a:pt x="5314453" y="2418557"/>
                  <a:pt x="5314453" y="2423319"/>
                  <a:pt x="5315247" y="2428082"/>
                </a:cubicBezTo>
                <a:cubicBezTo>
                  <a:pt x="5319216" y="2427288"/>
                  <a:pt x="5324772" y="2426494"/>
                  <a:pt x="5331916" y="2425701"/>
                </a:cubicBezTo>
                <a:cubicBezTo>
                  <a:pt x="5339853" y="2424907"/>
                  <a:pt x="5345409" y="2424510"/>
                  <a:pt x="5348584" y="2424510"/>
                </a:cubicBezTo>
                <a:cubicBezTo>
                  <a:pt x="5350172" y="2409429"/>
                  <a:pt x="5350172" y="2396729"/>
                  <a:pt x="5348584" y="2386410"/>
                </a:cubicBezTo>
                <a:cubicBezTo>
                  <a:pt x="5349378" y="2380854"/>
                  <a:pt x="5352553" y="2378076"/>
                  <a:pt x="5358109" y="2378076"/>
                </a:cubicBezTo>
                <a:close/>
                <a:moveTo>
                  <a:pt x="1015905" y="2378076"/>
                </a:moveTo>
                <a:cubicBezTo>
                  <a:pt x="1016698" y="2378076"/>
                  <a:pt x="1017096" y="2378076"/>
                  <a:pt x="1017096" y="2378076"/>
                </a:cubicBezTo>
                <a:cubicBezTo>
                  <a:pt x="1031383" y="2382044"/>
                  <a:pt x="1041702" y="2389188"/>
                  <a:pt x="1048053" y="2399507"/>
                </a:cubicBezTo>
                <a:cubicBezTo>
                  <a:pt x="1051228" y="2403476"/>
                  <a:pt x="1050830" y="2406651"/>
                  <a:pt x="1046862" y="2409032"/>
                </a:cubicBezTo>
                <a:cubicBezTo>
                  <a:pt x="1044481" y="2413001"/>
                  <a:pt x="1040511" y="2417366"/>
                  <a:pt x="1034955" y="2422129"/>
                </a:cubicBezTo>
                <a:cubicBezTo>
                  <a:pt x="1054005" y="2421335"/>
                  <a:pt x="1071865" y="2418160"/>
                  <a:pt x="1088534" y="2412604"/>
                </a:cubicBezTo>
                <a:cubicBezTo>
                  <a:pt x="1097265" y="2411016"/>
                  <a:pt x="1103218" y="2411413"/>
                  <a:pt x="1106393" y="2413794"/>
                </a:cubicBezTo>
                <a:cubicBezTo>
                  <a:pt x="1112743" y="2417763"/>
                  <a:pt x="1117902" y="2421732"/>
                  <a:pt x="1121871" y="2425701"/>
                </a:cubicBezTo>
                <a:cubicBezTo>
                  <a:pt x="1125839" y="2431257"/>
                  <a:pt x="1124649" y="2435623"/>
                  <a:pt x="1118299" y="2438797"/>
                </a:cubicBezTo>
                <a:cubicBezTo>
                  <a:pt x="1114330" y="2439591"/>
                  <a:pt x="1105996" y="2440782"/>
                  <a:pt x="1093295" y="2442369"/>
                </a:cubicBezTo>
                <a:cubicBezTo>
                  <a:pt x="1084565" y="2443163"/>
                  <a:pt x="1078215" y="2443957"/>
                  <a:pt x="1074246" y="2444751"/>
                </a:cubicBezTo>
                <a:cubicBezTo>
                  <a:pt x="1076627" y="2445544"/>
                  <a:pt x="1078611" y="2447132"/>
                  <a:pt x="1080199" y="2449513"/>
                </a:cubicBezTo>
                <a:cubicBezTo>
                  <a:pt x="1082581" y="2451894"/>
                  <a:pt x="1082977" y="2456260"/>
                  <a:pt x="1081390" y="2462610"/>
                </a:cubicBezTo>
                <a:cubicBezTo>
                  <a:pt x="1080596" y="2463404"/>
                  <a:pt x="1080199" y="2464198"/>
                  <a:pt x="1080199" y="2464991"/>
                </a:cubicBezTo>
                <a:cubicBezTo>
                  <a:pt x="1079406" y="2466579"/>
                  <a:pt x="1079008" y="2467769"/>
                  <a:pt x="1079008" y="2468563"/>
                </a:cubicBezTo>
                <a:cubicBezTo>
                  <a:pt x="1084565" y="2466976"/>
                  <a:pt x="1089723" y="2465785"/>
                  <a:pt x="1094486" y="2464991"/>
                </a:cubicBezTo>
                <a:cubicBezTo>
                  <a:pt x="1100043" y="2464198"/>
                  <a:pt x="1105202" y="2464594"/>
                  <a:pt x="1109965" y="2466182"/>
                </a:cubicBezTo>
                <a:cubicBezTo>
                  <a:pt x="1116314" y="2470944"/>
                  <a:pt x="1120680" y="2475707"/>
                  <a:pt x="1123062" y="2480469"/>
                </a:cubicBezTo>
                <a:cubicBezTo>
                  <a:pt x="1126237" y="2486026"/>
                  <a:pt x="1125046" y="2489597"/>
                  <a:pt x="1119489" y="2491185"/>
                </a:cubicBezTo>
                <a:cubicBezTo>
                  <a:pt x="1116314" y="2491185"/>
                  <a:pt x="1111156" y="2491582"/>
                  <a:pt x="1104011" y="2492376"/>
                </a:cubicBezTo>
                <a:cubicBezTo>
                  <a:pt x="1092105" y="2493963"/>
                  <a:pt x="1082977" y="2495154"/>
                  <a:pt x="1076627" y="2495947"/>
                </a:cubicBezTo>
                <a:lnTo>
                  <a:pt x="1076627" y="2500710"/>
                </a:lnTo>
                <a:cubicBezTo>
                  <a:pt x="1076627" y="2506266"/>
                  <a:pt x="1076627" y="2514997"/>
                  <a:pt x="1076627" y="2526904"/>
                </a:cubicBezTo>
                <a:cubicBezTo>
                  <a:pt x="1079008" y="2526904"/>
                  <a:pt x="1082183" y="2526507"/>
                  <a:pt x="1086152" y="2525713"/>
                </a:cubicBezTo>
                <a:cubicBezTo>
                  <a:pt x="1090121" y="2525713"/>
                  <a:pt x="1093295" y="2525316"/>
                  <a:pt x="1095677" y="2524522"/>
                </a:cubicBezTo>
                <a:cubicBezTo>
                  <a:pt x="1098852" y="2524522"/>
                  <a:pt x="1103218" y="2524126"/>
                  <a:pt x="1108773" y="2523332"/>
                </a:cubicBezTo>
                <a:cubicBezTo>
                  <a:pt x="1121474" y="2522538"/>
                  <a:pt x="1130205" y="2521744"/>
                  <a:pt x="1134968" y="2520951"/>
                </a:cubicBezTo>
                <a:cubicBezTo>
                  <a:pt x="1135762" y="2520951"/>
                  <a:pt x="1136951" y="2520951"/>
                  <a:pt x="1138540" y="2520951"/>
                </a:cubicBezTo>
                <a:cubicBezTo>
                  <a:pt x="1144890" y="2519363"/>
                  <a:pt x="1149256" y="2519363"/>
                  <a:pt x="1151636" y="2520951"/>
                </a:cubicBezTo>
                <a:cubicBezTo>
                  <a:pt x="1163543" y="2526507"/>
                  <a:pt x="1171084" y="2533651"/>
                  <a:pt x="1174259" y="2542382"/>
                </a:cubicBezTo>
                <a:cubicBezTo>
                  <a:pt x="1176640" y="2550319"/>
                  <a:pt x="1173861" y="2554288"/>
                  <a:pt x="1165923" y="2554288"/>
                </a:cubicBezTo>
                <a:cubicBezTo>
                  <a:pt x="1146081" y="2551113"/>
                  <a:pt x="1116314" y="2550716"/>
                  <a:pt x="1076627" y="2553097"/>
                </a:cubicBezTo>
                <a:lnTo>
                  <a:pt x="1076627" y="2585244"/>
                </a:lnTo>
                <a:cubicBezTo>
                  <a:pt x="1075833" y="2617788"/>
                  <a:pt x="1071865" y="2643188"/>
                  <a:pt x="1064720" y="2661444"/>
                </a:cubicBezTo>
                <a:cubicBezTo>
                  <a:pt x="1062340" y="2665413"/>
                  <a:pt x="1059958" y="2665413"/>
                  <a:pt x="1057578" y="2661444"/>
                </a:cubicBezTo>
                <a:cubicBezTo>
                  <a:pt x="1048846" y="2640013"/>
                  <a:pt x="1044481" y="2618185"/>
                  <a:pt x="1044481" y="2595960"/>
                </a:cubicBezTo>
                <a:lnTo>
                  <a:pt x="1044481" y="2554288"/>
                </a:lnTo>
                <a:cubicBezTo>
                  <a:pt x="1002411" y="2556669"/>
                  <a:pt x="971456" y="2560241"/>
                  <a:pt x="951612" y="2565004"/>
                </a:cubicBezTo>
                <a:cubicBezTo>
                  <a:pt x="946055" y="2565004"/>
                  <a:pt x="941293" y="2564210"/>
                  <a:pt x="937324" y="2562622"/>
                </a:cubicBezTo>
                <a:cubicBezTo>
                  <a:pt x="935736" y="2561035"/>
                  <a:pt x="933752" y="2559051"/>
                  <a:pt x="931371" y="2556669"/>
                </a:cubicBezTo>
                <a:cubicBezTo>
                  <a:pt x="928990" y="2555082"/>
                  <a:pt x="925418" y="2551510"/>
                  <a:pt x="920655" y="2545954"/>
                </a:cubicBezTo>
                <a:cubicBezTo>
                  <a:pt x="919068" y="2541191"/>
                  <a:pt x="920259" y="2538810"/>
                  <a:pt x="924227" y="2538810"/>
                </a:cubicBezTo>
                <a:cubicBezTo>
                  <a:pt x="944071" y="2538016"/>
                  <a:pt x="961533" y="2536826"/>
                  <a:pt x="976615" y="2535238"/>
                </a:cubicBezTo>
                <a:lnTo>
                  <a:pt x="987330" y="2534047"/>
                </a:lnTo>
                <a:cubicBezTo>
                  <a:pt x="987330" y="2523729"/>
                  <a:pt x="987330" y="2514204"/>
                  <a:pt x="987330" y="2505472"/>
                </a:cubicBezTo>
                <a:cubicBezTo>
                  <a:pt x="987330" y="2503885"/>
                  <a:pt x="986934" y="2501504"/>
                  <a:pt x="986140" y="2498329"/>
                </a:cubicBezTo>
                <a:cubicBezTo>
                  <a:pt x="986140" y="2488804"/>
                  <a:pt x="984949" y="2482057"/>
                  <a:pt x="982568" y="2478088"/>
                </a:cubicBezTo>
                <a:cubicBezTo>
                  <a:pt x="973837" y="2483644"/>
                  <a:pt x="964709" y="2488407"/>
                  <a:pt x="955183" y="2492376"/>
                </a:cubicBezTo>
                <a:cubicBezTo>
                  <a:pt x="951215" y="2494757"/>
                  <a:pt x="948833" y="2495154"/>
                  <a:pt x="948039" y="2493566"/>
                </a:cubicBezTo>
                <a:cubicBezTo>
                  <a:pt x="947246" y="2492773"/>
                  <a:pt x="948437" y="2490788"/>
                  <a:pt x="951612" y="2487613"/>
                </a:cubicBezTo>
                <a:cubicBezTo>
                  <a:pt x="973837" y="2467769"/>
                  <a:pt x="990902" y="2443560"/>
                  <a:pt x="1002808" y="2414985"/>
                </a:cubicBezTo>
                <a:cubicBezTo>
                  <a:pt x="1007571" y="2403872"/>
                  <a:pt x="1009952" y="2393554"/>
                  <a:pt x="1009952" y="2384029"/>
                </a:cubicBezTo>
                <a:cubicBezTo>
                  <a:pt x="1009952" y="2380060"/>
                  <a:pt x="1011937" y="2378076"/>
                  <a:pt x="1015905" y="2378076"/>
                </a:cubicBezTo>
                <a:close/>
                <a:moveTo>
                  <a:pt x="8677572" y="2375694"/>
                </a:moveTo>
                <a:cubicBezTo>
                  <a:pt x="8684715" y="2375694"/>
                  <a:pt x="8695828" y="2382838"/>
                  <a:pt x="8710909" y="2397126"/>
                </a:cubicBezTo>
                <a:cubicBezTo>
                  <a:pt x="8713290" y="2400301"/>
                  <a:pt x="8712894" y="2403872"/>
                  <a:pt x="8709718" y="2407841"/>
                </a:cubicBezTo>
                <a:cubicBezTo>
                  <a:pt x="8704956" y="2414985"/>
                  <a:pt x="8700193" y="2422526"/>
                  <a:pt x="8695431" y="2430463"/>
                </a:cubicBezTo>
                <a:lnTo>
                  <a:pt x="8714481" y="2428082"/>
                </a:lnTo>
                <a:cubicBezTo>
                  <a:pt x="8718450" y="2427288"/>
                  <a:pt x="8724006" y="2426494"/>
                  <a:pt x="8731150" y="2425701"/>
                </a:cubicBezTo>
                <a:cubicBezTo>
                  <a:pt x="8746231" y="2423319"/>
                  <a:pt x="8756153" y="2421335"/>
                  <a:pt x="8760915" y="2419747"/>
                </a:cubicBezTo>
                <a:cubicBezTo>
                  <a:pt x="8766472" y="2418160"/>
                  <a:pt x="8772425" y="2418160"/>
                  <a:pt x="8778775" y="2419747"/>
                </a:cubicBezTo>
                <a:cubicBezTo>
                  <a:pt x="8777981" y="2419747"/>
                  <a:pt x="8778378" y="2419747"/>
                  <a:pt x="8779965" y="2419747"/>
                </a:cubicBezTo>
                <a:cubicBezTo>
                  <a:pt x="8793459" y="2422129"/>
                  <a:pt x="8801794" y="2428082"/>
                  <a:pt x="8804968" y="2437607"/>
                </a:cubicBezTo>
                <a:cubicBezTo>
                  <a:pt x="8807350" y="2441576"/>
                  <a:pt x="8808144" y="2444354"/>
                  <a:pt x="8807350" y="2445941"/>
                </a:cubicBezTo>
                <a:cubicBezTo>
                  <a:pt x="8806556" y="2448322"/>
                  <a:pt x="8804175" y="2449513"/>
                  <a:pt x="8800206" y="2449513"/>
                </a:cubicBezTo>
                <a:cubicBezTo>
                  <a:pt x="8799412" y="2449513"/>
                  <a:pt x="8797031" y="2449513"/>
                  <a:pt x="8793062" y="2449513"/>
                </a:cubicBezTo>
                <a:cubicBezTo>
                  <a:pt x="8782744" y="2450307"/>
                  <a:pt x="8774806" y="2450307"/>
                  <a:pt x="8769250" y="2449513"/>
                </a:cubicBezTo>
                <a:cubicBezTo>
                  <a:pt x="8748613" y="2448719"/>
                  <a:pt x="8720038" y="2450307"/>
                  <a:pt x="8683525" y="2454276"/>
                </a:cubicBezTo>
                <a:cubicBezTo>
                  <a:pt x="8683525" y="2454276"/>
                  <a:pt x="8683128" y="2455069"/>
                  <a:pt x="8682334" y="2456657"/>
                </a:cubicBezTo>
                <a:cubicBezTo>
                  <a:pt x="8677572" y="2465388"/>
                  <a:pt x="8672413" y="2474516"/>
                  <a:pt x="8666856" y="2484041"/>
                </a:cubicBezTo>
                <a:cubicBezTo>
                  <a:pt x="8685112" y="2482454"/>
                  <a:pt x="8703765" y="2478485"/>
                  <a:pt x="8722815" y="2472135"/>
                </a:cubicBezTo>
                <a:cubicBezTo>
                  <a:pt x="8725991" y="2470547"/>
                  <a:pt x="8730753" y="2470547"/>
                  <a:pt x="8737103" y="2472135"/>
                </a:cubicBezTo>
                <a:cubicBezTo>
                  <a:pt x="8748215" y="2477691"/>
                  <a:pt x="8756947" y="2485629"/>
                  <a:pt x="8763297" y="2495947"/>
                </a:cubicBezTo>
                <a:cubicBezTo>
                  <a:pt x="8764884" y="2501504"/>
                  <a:pt x="8764884" y="2506663"/>
                  <a:pt x="8763297" y="2511426"/>
                </a:cubicBezTo>
                <a:cubicBezTo>
                  <a:pt x="8760122" y="2520157"/>
                  <a:pt x="8758534" y="2533651"/>
                  <a:pt x="8758534" y="2551907"/>
                </a:cubicBezTo>
                <a:cubicBezTo>
                  <a:pt x="8760122" y="2573338"/>
                  <a:pt x="8760915" y="2592388"/>
                  <a:pt x="8760915" y="2609057"/>
                </a:cubicBezTo>
                <a:cubicBezTo>
                  <a:pt x="8760915" y="2629694"/>
                  <a:pt x="8752581" y="2644379"/>
                  <a:pt x="8735912" y="2653110"/>
                </a:cubicBezTo>
                <a:cubicBezTo>
                  <a:pt x="8731150" y="2653904"/>
                  <a:pt x="8727578" y="2651919"/>
                  <a:pt x="8725197" y="2647157"/>
                </a:cubicBezTo>
                <a:cubicBezTo>
                  <a:pt x="8719640" y="2631282"/>
                  <a:pt x="8709322" y="2618582"/>
                  <a:pt x="8694240" y="2609057"/>
                </a:cubicBezTo>
                <a:cubicBezTo>
                  <a:pt x="8692653" y="2605882"/>
                  <a:pt x="8693050" y="2604294"/>
                  <a:pt x="8695431" y="2604294"/>
                </a:cubicBezTo>
                <a:cubicBezTo>
                  <a:pt x="8699400" y="2603501"/>
                  <a:pt x="8706147" y="2603897"/>
                  <a:pt x="8715672" y="2605485"/>
                </a:cubicBezTo>
                <a:cubicBezTo>
                  <a:pt x="8718847" y="2606279"/>
                  <a:pt x="8721228" y="2606676"/>
                  <a:pt x="8722815" y="2606676"/>
                </a:cubicBezTo>
                <a:cubicBezTo>
                  <a:pt x="8726784" y="2607469"/>
                  <a:pt x="8728768" y="2605882"/>
                  <a:pt x="8728768" y="2601913"/>
                </a:cubicBezTo>
                <a:cubicBezTo>
                  <a:pt x="8728768" y="2593182"/>
                  <a:pt x="8728768" y="2583657"/>
                  <a:pt x="8728768" y="2573338"/>
                </a:cubicBezTo>
                <a:cubicBezTo>
                  <a:pt x="8726387" y="2573338"/>
                  <a:pt x="8718847" y="2574529"/>
                  <a:pt x="8706147" y="2576910"/>
                </a:cubicBezTo>
                <a:cubicBezTo>
                  <a:pt x="8699797" y="2578498"/>
                  <a:pt x="8695431" y="2579291"/>
                  <a:pt x="8693050" y="2579291"/>
                </a:cubicBezTo>
                <a:cubicBezTo>
                  <a:pt x="8688287" y="2580085"/>
                  <a:pt x="8681540" y="2578101"/>
                  <a:pt x="8672809" y="2573338"/>
                </a:cubicBezTo>
                <a:cubicBezTo>
                  <a:pt x="8672809" y="2575719"/>
                  <a:pt x="8672809" y="2580085"/>
                  <a:pt x="8672809" y="2586435"/>
                </a:cubicBezTo>
                <a:cubicBezTo>
                  <a:pt x="8672015" y="2591991"/>
                  <a:pt x="8671618" y="2596357"/>
                  <a:pt x="8671618" y="2599532"/>
                </a:cubicBezTo>
                <a:cubicBezTo>
                  <a:pt x="8671618" y="2612232"/>
                  <a:pt x="8670031" y="2622947"/>
                  <a:pt x="8666856" y="2631679"/>
                </a:cubicBezTo>
                <a:cubicBezTo>
                  <a:pt x="8662093" y="2638029"/>
                  <a:pt x="8656934" y="2639616"/>
                  <a:pt x="8651378" y="2636441"/>
                </a:cubicBezTo>
                <a:cubicBezTo>
                  <a:pt x="8650584" y="2636441"/>
                  <a:pt x="8649791" y="2636044"/>
                  <a:pt x="8648997" y="2635251"/>
                </a:cubicBezTo>
                <a:cubicBezTo>
                  <a:pt x="8645822" y="2632869"/>
                  <a:pt x="8643043" y="2629694"/>
                  <a:pt x="8640662" y="2625726"/>
                </a:cubicBezTo>
                <a:cubicBezTo>
                  <a:pt x="8638281" y="2620963"/>
                  <a:pt x="8637884" y="2613819"/>
                  <a:pt x="8639472" y="2604294"/>
                </a:cubicBezTo>
                <a:cubicBezTo>
                  <a:pt x="8643440" y="2590007"/>
                  <a:pt x="8645822" y="2561432"/>
                  <a:pt x="8646615" y="2518569"/>
                </a:cubicBezTo>
                <a:lnTo>
                  <a:pt x="8646615" y="2509044"/>
                </a:lnTo>
                <a:cubicBezTo>
                  <a:pt x="8628359" y="2529682"/>
                  <a:pt x="8607722" y="2545160"/>
                  <a:pt x="8584703" y="2555479"/>
                </a:cubicBezTo>
                <a:cubicBezTo>
                  <a:pt x="8581528" y="2556272"/>
                  <a:pt x="8579940" y="2556272"/>
                  <a:pt x="8579940" y="2555479"/>
                </a:cubicBezTo>
                <a:cubicBezTo>
                  <a:pt x="8579147" y="2554685"/>
                  <a:pt x="8579940" y="2553097"/>
                  <a:pt x="8582322" y="2550716"/>
                </a:cubicBezTo>
                <a:cubicBezTo>
                  <a:pt x="8602959" y="2529285"/>
                  <a:pt x="8623993" y="2498329"/>
                  <a:pt x="8645425" y="2457847"/>
                </a:cubicBezTo>
                <a:cubicBezTo>
                  <a:pt x="8628756" y="2460229"/>
                  <a:pt x="8614468" y="2462610"/>
                  <a:pt x="8602562" y="2464991"/>
                </a:cubicBezTo>
                <a:cubicBezTo>
                  <a:pt x="8597006" y="2464991"/>
                  <a:pt x="8592244" y="2464198"/>
                  <a:pt x="8588275" y="2462610"/>
                </a:cubicBezTo>
                <a:cubicBezTo>
                  <a:pt x="8585893" y="2461022"/>
                  <a:pt x="8583116" y="2458244"/>
                  <a:pt x="8579940" y="2454276"/>
                </a:cubicBezTo>
                <a:cubicBezTo>
                  <a:pt x="8577559" y="2451894"/>
                  <a:pt x="8575972" y="2450307"/>
                  <a:pt x="8575178" y="2449513"/>
                </a:cubicBezTo>
                <a:cubicBezTo>
                  <a:pt x="8572797" y="2447132"/>
                  <a:pt x="8572003" y="2445148"/>
                  <a:pt x="8572797" y="2443560"/>
                </a:cubicBezTo>
                <a:cubicBezTo>
                  <a:pt x="8572797" y="2441972"/>
                  <a:pt x="8574384" y="2441179"/>
                  <a:pt x="8577559" y="2441179"/>
                </a:cubicBezTo>
                <a:cubicBezTo>
                  <a:pt x="8590259" y="2440385"/>
                  <a:pt x="8612881" y="2438797"/>
                  <a:pt x="8645425" y="2436416"/>
                </a:cubicBezTo>
                <a:cubicBezTo>
                  <a:pt x="8641456" y="2436416"/>
                  <a:pt x="8645425" y="2436019"/>
                  <a:pt x="8657331" y="2435226"/>
                </a:cubicBezTo>
                <a:cubicBezTo>
                  <a:pt x="8658125" y="2432844"/>
                  <a:pt x="8659316" y="2430066"/>
                  <a:pt x="8660903" y="2426891"/>
                </a:cubicBezTo>
                <a:cubicBezTo>
                  <a:pt x="8661697" y="2424510"/>
                  <a:pt x="8662093" y="2422922"/>
                  <a:pt x="8662093" y="2422129"/>
                </a:cubicBezTo>
                <a:cubicBezTo>
                  <a:pt x="8670031" y="2406254"/>
                  <a:pt x="8672809" y="2392760"/>
                  <a:pt x="8670428" y="2381647"/>
                </a:cubicBezTo>
                <a:cubicBezTo>
                  <a:pt x="8669634" y="2376885"/>
                  <a:pt x="8672015" y="2374901"/>
                  <a:pt x="8677572" y="2375694"/>
                </a:cubicBezTo>
                <a:close/>
                <a:moveTo>
                  <a:pt x="7153572" y="2375694"/>
                </a:moveTo>
                <a:cubicBezTo>
                  <a:pt x="7160716" y="2375694"/>
                  <a:pt x="7171828" y="2382838"/>
                  <a:pt x="7186909" y="2397126"/>
                </a:cubicBezTo>
                <a:cubicBezTo>
                  <a:pt x="7189290" y="2400301"/>
                  <a:pt x="7188894" y="2403872"/>
                  <a:pt x="7185718" y="2407841"/>
                </a:cubicBezTo>
                <a:cubicBezTo>
                  <a:pt x="7180956" y="2414985"/>
                  <a:pt x="7176194" y="2422526"/>
                  <a:pt x="7171431" y="2430463"/>
                </a:cubicBezTo>
                <a:lnTo>
                  <a:pt x="7190481" y="2428082"/>
                </a:lnTo>
                <a:cubicBezTo>
                  <a:pt x="7194450" y="2427288"/>
                  <a:pt x="7200006" y="2426494"/>
                  <a:pt x="7207150" y="2425701"/>
                </a:cubicBezTo>
                <a:cubicBezTo>
                  <a:pt x="7222232" y="2423319"/>
                  <a:pt x="7232153" y="2421335"/>
                  <a:pt x="7236916" y="2419747"/>
                </a:cubicBezTo>
                <a:cubicBezTo>
                  <a:pt x="7242472" y="2418160"/>
                  <a:pt x="7248425" y="2418160"/>
                  <a:pt x="7254774" y="2419747"/>
                </a:cubicBezTo>
                <a:cubicBezTo>
                  <a:pt x="7253981" y="2419747"/>
                  <a:pt x="7254378" y="2419747"/>
                  <a:pt x="7255966" y="2419747"/>
                </a:cubicBezTo>
                <a:cubicBezTo>
                  <a:pt x="7269459" y="2422129"/>
                  <a:pt x="7277794" y="2428082"/>
                  <a:pt x="7280968" y="2437607"/>
                </a:cubicBezTo>
                <a:cubicBezTo>
                  <a:pt x="7283350" y="2441576"/>
                  <a:pt x="7284144" y="2444354"/>
                  <a:pt x="7283350" y="2445941"/>
                </a:cubicBezTo>
                <a:cubicBezTo>
                  <a:pt x="7282556" y="2448322"/>
                  <a:pt x="7280175" y="2449513"/>
                  <a:pt x="7276206" y="2449513"/>
                </a:cubicBezTo>
                <a:cubicBezTo>
                  <a:pt x="7275412" y="2449513"/>
                  <a:pt x="7273031" y="2449513"/>
                  <a:pt x="7269062" y="2449513"/>
                </a:cubicBezTo>
                <a:cubicBezTo>
                  <a:pt x="7258744" y="2450307"/>
                  <a:pt x="7250806" y="2450307"/>
                  <a:pt x="7245250" y="2449513"/>
                </a:cubicBezTo>
                <a:cubicBezTo>
                  <a:pt x="7224612" y="2448719"/>
                  <a:pt x="7196038" y="2450307"/>
                  <a:pt x="7159524" y="2454276"/>
                </a:cubicBezTo>
                <a:cubicBezTo>
                  <a:pt x="7159524" y="2454276"/>
                  <a:pt x="7159128" y="2455069"/>
                  <a:pt x="7158334" y="2456657"/>
                </a:cubicBezTo>
                <a:cubicBezTo>
                  <a:pt x="7153572" y="2465388"/>
                  <a:pt x="7148412" y="2474516"/>
                  <a:pt x="7142856" y="2484041"/>
                </a:cubicBezTo>
                <a:cubicBezTo>
                  <a:pt x="7161112" y="2482454"/>
                  <a:pt x="7179766" y="2478485"/>
                  <a:pt x="7198816" y="2472135"/>
                </a:cubicBezTo>
                <a:cubicBezTo>
                  <a:pt x="7201990" y="2470547"/>
                  <a:pt x="7206753" y="2470547"/>
                  <a:pt x="7213103" y="2472135"/>
                </a:cubicBezTo>
                <a:cubicBezTo>
                  <a:pt x="7224216" y="2477691"/>
                  <a:pt x="7232947" y="2485629"/>
                  <a:pt x="7239296" y="2495947"/>
                </a:cubicBezTo>
                <a:cubicBezTo>
                  <a:pt x="7240884" y="2501504"/>
                  <a:pt x="7240884" y="2506663"/>
                  <a:pt x="7239296" y="2511426"/>
                </a:cubicBezTo>
                <a:cubicBezTo>
                  <a:pt x="7236122" y="2520157"/>
                  <a:pt x="7234534" y="2533651"/>
                  <a:pt x="7234534" y="2551907"/>
                </a:cubicBezTo>
                <a:cubicBezTo>
                  <a:pt x="7236122" y="2573338"/>
                  <a:pt x="7236916" y="2592388"/>
                  <a:pt x="7236916" y="2609057"/>
                </a:cubicBezTo>
                <a:cubicBezTo>
                  <a:pt x="7236916" y="2629694"/>
                  <a:pt x="7228581" y="2644379"/>
                  <a:pt x="7211912" y="2653110"/>
                </a:cubicBezTo>
                <a:cubicBezTo>
                  <a:pt x="7207150" y="2653904"/>
                  <a:pt x="7203578" y="2651919"/>
                  <a:pt x="7201196" y="2647157"/>
                </a:cubicBezTo>
                <a:cubicBezTo>
                  <a:pt x="7195640" y="2631282"/>
                  <a:pt x="7185322" y="2618582"/>
                  <a:pt x="7170240" y="2609057"/>
                </a:cubicBezTo>
                <a:cubicBezTo>
                  <a:pt x="7168653" y="2605882"/>
                  <a:pt x="7169050" y="2604294"/>
                  <a:pt x="7171431" y="2604294"/>
                </a:cubicBezTo>
                <a:cubicBezTo>
                  <a:pt x="7175400" y="2603501"/>
                  <a:pt x="7182146" y="2603897"/>
                  <a:pt x="7191672" y="2605485"/>
                </a:cubicBezTo>
                <a:cubicBezTo>
                  <a:pt x="7194847" y="2606279"/>
                  <a:pt x="7197228" y="2606676"/>
                  <a:pt x="7198816" y="2606676"/>
                </a:cubicBezTo>
                <a:cubicBezTo>
                  <a:pt x="7202784" y="2607469"/>
                  <a:pt x="7204768" y="2605882"/>
                  <a:pt x="7204768" y="2601913"/>
                </a:cubicBezTo>
                <a:cubicBezTo>
                  <a:pt x="7204768" y="2593182"/>
                  <a:pt x="7204768" y="2583657"/>
                  <a:pt x="7204768" y="2573338"/>
                </a:cubicBezTo>
                <a:cubicBezTo>
                  <a:pt x="7202387" y="2573338"/>
                  <a:pt x="7194847" y="2574529"/>
                  <a:pt x="7182146" y="2576910"/>
                </a:cubicBezTo>
                <a:cubicBezTo>
                  <a:pt x="7175797" y="2578498"/>
                  <a:pt x="7171431" y="2579291"/>
                  <a:pt x="7169050" y="2579291"/>
                </a:cubicBezTo>
                <a:cubicBezTo>
                  <a:pt x="7164287" y="2580085"/>
                  <a:pt x="7157540" y="2578101"/>
                  <a:pt x="7148809" y="2573338"/>
                </a:cubicBezTo>
                <a:cubicBezTo>
                  <a:pt x="7148809" y="2575719"/>
                  <a:pt x="7148809" y="2580085"/>
                  <a:pt x="7148809" y="2586435"/>
                </a:cubicBezTo>
                <a:cubicBezTo>
                  <a:pt x="7148016" y="2591991"/>
                  <a:pt x="7147618" y="2596357"/>
                  <a:pt x="7147618" y="2599532"/>
                </a:cubicBezTo>
                <a:cubicBezTo>
                  <a:pt x="7147618" y="2612232"/>
                  <a:pt x="7146032" y="2622947"/>
                  <a:pt x="7142856" y="2631679"/>
                </a:cubicBezTo>
                <a:cubicBezTo>
                  <a:pt x="7138094" y="2638029"/>
                  <a:pt x="7132934" y="2639616"/>
                  <a:pt x="7127378" y="2636441"/>
                </a:cubicBezTo>
                <a:cubicBezTo>
                  <a:pt x="7126584" y="2636441"/>
                  <a:pt x="7125790" y="2636044"/>
                  <a:pt x="7124996" y="2635251"/>
                </a:cubicBezTo>
                <a:cubicBezTo>
                  <a:pt x="7121822" y="2632869"/>
                  <a:pt x="7119044" y="2629694"/>
                  <a:pt x="7116662" y="2625726"/>
                </a:cubicBezTo>
                <a:cubicBezTo>
                  <a:pt x="7114281" y="2620963"/>
                  <a:pt x="7113884" y="2613819"/>
                  <a:pt x="7115472" y="2604294"/>
                </a:cubicBezTo>
                <a:cubicBezTo>
                  <a:pt x="7119440" y="2590007"/>
                  <a:pt x="7121822" y="2561432"/>
                  <a:pt x="7122616" y="2518569"/>
                </a:cubicBezTo>
                <a:lnTo>
                  <a:pt x="7122616" y="2509044"/>
                </a:lnTo>
                <a:cubicBezTo>
                  <a:pt x="7104360" y="2529682"/>
                  <a:pt x="7083722" y="2545160"/>
                  <a:pt x="7060703" y="2555479"/>
                </a:cubicBezTo>
                <a:cubicBezTo>
                  <a:pt x="7057528" y="2556272"/>
                  <a:pt x="7055940" y="2556272"/>
                  <a:pt x="7055940" y="2555479"/>
                </a:cubicBezTo>
                <a:cubicBezTo>
                  <a:pt x="7055146" y="2554685"/>
                  <a:pt x="7055940" y="2553097"/>
                  <a:pt x="7058322" y="2550716"/>
                </a:cubicBezTo>
                <a:cubicBezTo>
                  <a:pt x="7078959" y="2529285"/>
                  <a:pt x="7099994" y="2498329"/>
                  <a:pt x="7121424" y="2457847"/>
                </a:cubicBezTo>
                <a:cubicBezTo>
                  <a:pt x="7104756" y="2460229"/>
                  <a:pt x="7090468" y="2462610"/>
                  <a:pt x="7078562" y="2464991"/>
                </a:cubicBezTo>
                <a:cubicBezTo>
                  <a:pt x="7073006" y="2464991"/>
                  <a:pt x="7068244" y="2464198"/>
                  <a:pt x="7064274" y="2462610"/>
                </a:cubicBezTo>
                <a:cubicBezTo>
                  <a:pt x="7061894" y="2461022"/>
                  <a:pt x="7059116" y="2458244"/>
                  <a:pt x="7055940" y="2454276"/>
                </a:cubicBezTo>
                <a:cubicBezTo>
                  <a:pt x="7053559" y="2451894"/>
                  <a:pt x="7051972" y="2450307"/>
                  <a:pt x="7051178" y="2449513"/>
                </a:cubicBezTo>
                <a:cubicBezTo>
                  <a:pt x="7048796" y="2447132"/>
                  <a:pt x="7048003" y="2445148"/>
                  <a:pt x="7048796" y="2443560"/>
                </a:cubicBezTo>
                <a:cubicBezTo>
                  <a:pt x="7048796" y="2441972"/>
                  <a:pt x="7050384" y="2441179"/>
                  <a:pt x="7053559" y="2441179"/>
                </a:cubicBezTo>
                <a:cubicBezTo>
                  <a:pt x="7066260" y="2440385"/>
                  <a:pt x="7088882" y="2438797"/>
                  <a:pt x="7121424" y="2436416"/>
                </a:cubicBezTo>
                <a:cubicBezTo>
                  <a:pt x="7117456" y="2436416"/>
                  <a:pt x="7121424" y="2436019"/>
                  <a:pt x="7133331" y="2435226"/>
                </a:cubicBezTo>
                <a:cubicBezTo>
                  <a:pt x="7134125" y="2432844"/>
                  <a:pt x="7135316" y="2430066"/>
                  <a:pt x="7136903" y="2426891"/>
                </a:cubicBezTo>
                <a:cubicBezTo>
                  <a:pt x="7137697" y="2424510"/>
                  <a:pt x="7138094" y="2422922"/>
                  <a:pt x="7138094" y="2422129"/>
                </a:cubicBezTo>
                <a:cubicBezTo>
                  <a:pt x="7146032" y="2406254"/>
                  <a:pt x="7148809" y="2392760"/>
                  <a:pt x="7146428" y="2381647"/>
                </a:cubicBezTo>
                <a:cubicBezTo>
                  <a:pt x="7145634" y="2376885"/>
                  <a:pt x="7148016" y="2374901"/>
                  <a:pt x="7153572" y="2375694"/>
                </a:cubicBezTo>
                <a:close/>
                <a:moveTo>
                  <a:pt x="5620047" y="2375694"/>
                </a:moveTo>
                <a:cubicBezTo>
                  <a:pt x="5627191" y="2375694"/>
                  <a:pt x="5638303" y="2382838"/>
                  <a:pt x="5653384" y="2397126"/>
                </a:cubicBezTo>
                <a:cubicBezTo>
                  <a:pt x="5655766" y="2400301"/>
                  <a:pt x="5655369" y="2403872"/>
                  <a:pt x="5652194" y="2407841"/>
                </a:cubicBezTo>
                <a:cubicBezTo>
                  <a:pt x="5647431" y="2414985"/>
                  <a:pt x="5642669" y="2422526"/>
                  <a:pt x="5637906" y="2430463"/>
                </a:cubicBezTo>
                <a:lnTo>
                  <a:pt x="5656956" y="2428082"/>
                </a:lnTo>
                <a:cubicBezTo>
                  <a:pt x="5660925" y="2427288"/>
                  <a:pt x="5666481" y="2426494"/>
                  <a:pt x="5673625" y="2425701"/>
                </a:cubicBezTo>
                <a:cubicBezTo>
                  <a:pt x="5688707" y="2423319"/>
                  <a:pt x="5698628" y="2421335"/>
                  <a:pt x="5703391" y="2419747"/>
                </a:cubicBezTo>
                <a:cubicBezTo>
                  <a:pt x="5708947" y="2418160"/>
                  <a:pt x="5714900" y="2418160"/>
                  <a:pt x="5721250" y="2419747"/>
                </a:cubicBezTo>
                <a:cubicBezTo>
                  <a:pt x="5720456" y="2419747"/>
                  <a:pt x="5720853" y="2419747"/>
                  <a:pt x="5722441" y="2419747"/>
                </a:cubicBezTo>
                <a:cubicBezTo>
                  <a:pt x="5735934" y="2422129"/>
                  <a:pt x="5744269" y="2428082"/>
                  <a:pt x="5747444" y="2437607"/>
                </a:cubicBezTo>
                <a:cubicBezTo>
                  <a:pt x="5749825" y="2441576"/>
                  <a:pt x="5750619" y="2444354"/>
                  <a:pt x="5749825" y="2445941"/>
                </a:cubicBezTo>
                <a:cubicBezTo>
                  <a:pt x="5749031" y="2448322"/>
                  <a:pt x="5746650" y="2449513"/>
                  <a:pt x="5742681" y="2449513"/>
                </a:cubicBezTo>
                <a:cubicBezTo>
                  <a:pt x="5741888" y="2449513"/>
                  <a:pt x="5739506" y="2449513"/>
                  <a:pt x="5735537" y="2449513"/>
                </a:cubicBezTo>
                <a:cubicBezTo>
                  <a:pt x="5725219" y="2450307"/>
                  <a:pt x="5717282" y="2450307"/>
                  <a:pt x="5711725" y="2449513"/>
                </a:cubicBezTo>
                <a:cubicBezTo>
                  <a:pt x="5691088" y="2448719"/>
                  <a:pt x="5662513" y="2450307"/>
                  <a:pt x="5626000" y="2454276"/>
                </a:cubicBezTo>
                <a:cubicBezTo>
                  <a:pt x="5626000" y="2454276"/>
                  <a:pt x="5625603" y="2455069"/>
                  <a:pt x="5624809" y="2456657"/>
                </a:cubicBezTo>
                <a:cubicBezTo>
                  <a:pt x="5620047" y="2465388"/>
                  <a:pt x="5614888" y="2474516"/>
                  <a:pt x="5609331" y="2484041"/>
                </a:cubicBezTo>
                <a:cubicBezTo>
                  <a:pt x="5627588" y="2482454"/>
                  <a:pt x="5646241" y="2478485"/>
                  <a:pt x="5665291" y="2472135"/>
                </a:cubicBezTo>
                <a:cubicBezTo>
                  <a:pt x="5668466" y="2470547"/>
                  <a:pt x="5673228" y="2470547"/>
                  <a:pt x="5679578" y="2472135"/>
                </a:cubicBezTo>
                <a:cubicBezTo>
                  <a:pt x="5690691" y="2477691"/>
                  <a:pt x="5699422" y="2485629"/>
                  <a:pt x="5705772" y="2495947"/>
                </a:cubicBezTo>
                <a:cubicBezTo>
                  <a:pt x="5707359" y="2501504"/>
                  <a:pt x="5707359" y="2506663"/>
                  <a:pt x="5705772" y="2511426"/>
                </a:cubicBezTo>
                <a:cubicBezTo>
                  <a:pt x="5702597" y="2520157"/>
                  <a:pt x="5701009" y="2533651"/>
                  <a:pt x="5701009" y="2551907"/>
                </a:cubicBezTo>
                <a:cubicBezTo>
                  <a:pt x="5702597" y="2573338"/>
                  <a:pt x="5703391" y="2592388"/>
                  <a:pt x="5703391" y="2609057"/>
                </a:cubicBezTo>
                <a:cubicBezTo>
                  <a:pt x="5703391" y="2629694"/>
                  <a:pt x="5695056" y="2644379"/>
                  <a:pt x="5678387" y="2653110"/>
                </a:cubicBezTo>
                <a:cubicBezTo>
                  <a:pt x="5673625" y="2653904"/>
                  <a:pt x="5670053" y="2651919"/>
                  <a:pt x="5667672" y="2647157"/>
                </a:cubicBezTo>
                <a:cubicBezTo>
                  <a:pt x="5662116" y="2631282"/>
                  <a:pt x="5651797" y="2618582"/>
                  <a:pt x="5636716" y="2609057"/>
                </a:cubicBezTo>
                <a:cubicBezTo>
                  <a:pt x="5635128" y="2605882"/>
                  <a:pt x="5635525" y="2604294"/>
                  <a:pt x="5637906" y="2604294"/>
                </a:cubicBezTo>
                <a:cubicBezTo>
                  <a:pt x="5641875" y="2603501"/>
                  <a:pt x="5648622" y="2603897"/>
                  <a:pt x="5658147" y="2605485"/>
                </a:cubicBezTo>
                <a:cubicBezTo>
                  <a:pt x="5661322" y="2606279"/>
                  <a:pt x="5663703" y="2606676"/>
                  <a:pt x="5665291" y="2606676"/>
                </a:cubicBezTo>
                <a:cubicBezTo>
                  <a:pt x="5669259" y="2607469"/>
                  <a:pt x="5671244" y="2605882"/>
                  <a:pt x="5671244" y="2601913"/>
                </a:cubicBezTo>
                <a:cubicBezTo>
                  <a:pt x="5671244" y="2593182"/>
                  <a:pt x="5671244" y="2583657"/>
                  <a:pt x="5671244" y="2573338"/>
                </a:cubicBezTo>
                <a:cubicBezTo>
                  <a:pt x="5668862" y="2573338"/>
                  <a:pt x="5661322" y="2574529"/>
                  <a:pt x="5648622" y="2576910"/>
                </a:cubicBezTo>
                <a:cubicBezTo>
                  <a:pt x="5642272" y="2578498"/>
                  <a:pt x="5637906" y="2579291"/>
                  <a:pt x="5635525" y="2579291"/>
                </a:cubicBezTo>
                <a:cubicBezTo>
                  <a:pt x="5630762" y="2580085"/>
                  <a:pt x="5624016" y="2578101"/>
                  <a:pt x="5615284" y="2573338"/>
                </a:cubicBezTo>
                <a:cubicBezTo>
                  <a:pt x="5615284" y="2575719"/>
                  <a:pt x="5615284" y="2580085"/>
                  <a:pt x="5615284" y="2586435"/>
                </a:cubicBezTo>
                <a:cubicBezTo>
                  <a:pt x="5614491" y="2591991"/>
                  <a:pt x="5614094" y="2596357"/>
                  <a:pt x="5614094" y="2599532"/>
                </a:cubicBezTo>
                <a:cubicBezTo>
                  <a:pt x="5614094" y="2612232"/>
                  <a:pt x="5612507" y="2622947"/>
                  <a:pt x="5609331" y="2631679"/>
                </a:cubicBezTo>
                <a:cubicBezTo>
                  <a:pt x="5604569" y="2638029"/>
                  <a:pt x="5599410" y="2639616"/>
                  <a:pt x="5593853" y="2636441"/>
                </a:cubicBezTo>
                <a:cubicBezTo>
                  <a:pt x="5593059" y="2636441"/>
                  <a:pt x="5592266" y="2636044"/>
                  <a:pt x="5591472" y="2635251"/>
                </a:cubicBezTo>
                <a:cubicBezTo>
                  <a:pt x="5588297" y="2632869"/>
                  <a:pt x="5585519" y="2629694"/>
                  <a:pt x="5583137" y="2625726"/>
                </a:cubicBezTo>
                <a:cubicBezTo>
                  <a:pt x="5580756" y="2620963"/>
                  <a:pt x="5580360" y="2613819"/>
                  <a:pt x="5581947" y="2604294"/>
                </a:cubicBezTo>
                <a:cubicBezTo>
                  <a:pt x="5585916" y="2590007"/>
                  <a:pt x="5588297" y="2561432"/>
                  <a:pt x="5589091" y="2518569"/>
                </a:cubicBezTo>
                <a:lnTo>
                  <a:pt x="5589091" y="2509044"/>
                </a:lnTo>
                <a:cubicBezTo>
                  <a:pt x="5570835" y="2529682"/>
                  <a:pt x="5550197" y="2545160"/>
                  <a:pt x="5527178" y="2555479"/>
                </a:cubicBezTo>
                <a:cubicBezTo>
                  <a:pt x="5524003" y="2556272"/>
                  <a:pt x="5522416" y="2556272"/>
                  <a:pt x="5522416" y="2555479"/>
                </a:cubicBezTo>
                <a:cubicBezTo>
                  <a:pt x="5521622" y="2554685"/>
                  <a:pt x="5522416" y="2553097"/>
                  <a:pt x="5524797" y="2550716"/>
                </a:cubicBezTo>
                <a:cubicBezTo>
                  <a:pt x="5545434" y="2529285"/>
                  <a:pt x="5566469" y="2498329"/>
                  <a:pt x="5587900" y="2457847"/>
                </a:cubicBezTo>
                <a:cubicBezTo>
                  <a:pt x="5571231" y="2460229"/>
                  <a:pt x="5556944" y="2462610"/>
                  <a:pt x="5545037" y="2464991"/>
                </a:cubicBezTo>
                <a:cubicBezTo>
                  <a:pt x="5539481" y="2464991"/>
                  <a:pt x="5534719" y="2464198"/>
                  <a:pt x="5530750" y="2462610"/>
                </a:cubicBezTo>
                <a:cubicBezTo>
                  <a:pt x="5528369" y="2461022"/>
                  <a:pt x="5525591" y="2458244"/>
                  <a:pt x="5522416" y="2454276"/>
                </a:cubicBezTo>
                <a:cubicBezTo>
                  <a:pt x="5520034" y="2451894"/>
                  <a:pt x="5518447" y="2450307"/>
                  <a:pt x="5517653" y="2449513"/>
                </a:cubicBezTo>
                <a:cubicBezTo>
                  <a:pt x="5515272" y="2447132"/>
                  <a:pt x="5514478" y="2445148"/>
                  <a:pt x="5515272" y="2443560"/>
                </a:cubicBezTo>
                <a:cubicBezTo>
                  <a:pt x="5515272" y="2441972"/>
                  <a:pt x="5516859" y="2441179"/>
                  <a:pt x="5520034" y="2441179"/>
                </a:cubicBezTo>
                <a:cubicBezTo>
                  <a:pt x="5532735" y="2440385"/>
                  <a:pt x="5555357" y="2438797"/>
                  <a:pt x="5587900" y="2436416"/>
                </a:cubicBezTo>
                <a:cubicBezTo>
                  <a:pt x="5583932" y="2436416"/>
                  <a:pt x="5587900" y="2436019"/>
                  <a:pt x="5599806" y="2435226"/>
                </a:cubicBezTo>
                <a:cubicBezTo>
                  <a:pt x="5600600" y="2432844"/>
                  <a:pt x="5601791" y="2430066"/>
                  <a:pt x="5603378" y="2426891"/>
                </a:cubicBezTo>
                <a:cubicBezTo>
                  <a:pt x="5604172" y="2424510"/>
                  <a:pt x="5604569" y="2422922"/>
                  <a:pt x="5604569" y="2422129"/>
                </a:cubicBezTo>
                <a:cubicBezTo>
                  <a:pt x="5612507" y="2406254"/>
                  <a:pt x="5615284" y="2392760"/>
                  <a:pt x="5612903" y="2381647"/>
                </a:cubicBezTo>
                <a:cubicBezTo>
                  <a:pt x="5612109" y="2376885"/>
                  <a:pt x="5614491" y="2374901"/>
                  <a:pt x="5620047" y="2375694"/>
                </a:cubicBezTo>
                <a:close/>
                <a:moveTo>
                  <a:pt x="4096047" y="2375694"/>
                </a:moveTo>
                <a:cubicBezTo>
                  <a:pt x="4103191" y="2375694"/>
                  <a:pt x="4114303" y="2382838"/>
                  <a:pt x="4129385" y="2397126"/>
                </a:cubicBezTo>
                <a:cubicBezTo>
                  <a:pt x="4131766" y="2400301"/>
                  <a:pt x="4131369" y="2403872"/>
                  <a:pt x="4128194" y="2407841"/>
                </a:cubicBezTo>
                <a:cubicBezTo>
                  <a:pt x="4123431" y="2414985"/>
                  <a:pt x="4118669" y="2422526"/>
                  <a:pt x="4113906" y="2430463"/>
                </a:cubicBezTo>
                <a:lnTo>
                  <a:pt x="4132956" y="2428082"/>
                </a:lnTo>
                <a:cubicBezTo>
                  <a:pt x="4136925" y="2427288"/>
                  <a:pt x="4142481" y="2426494"/>
                  <a:pt x="4149625" y="2425701"/>
                </a:cubicBezTo>
                <a:cubicBezTo>
                  <a:pt x="4164707" y="2423319"/>
                  <a:pt x="4174628" y="2421335"/>
                  <a:pt x="4179391" y="2419747"/>
                </a:cubicBezTo>
                <a:cubicBezTo>
                  <a:pt x="4184947" y="2418160"/>
                  <a:pt x="4190900" y="2418160"/>
                  <a:pt x="4197250" y="2419747"/>
                </a:cubicBezTo>
                <a:cubicBezTo>
                  <a:pt x="4196456" y="2419747"/>
                  <a:pt x="4196853" y="2419747"/>
                  <a:pt x="4198441" y="2419747"/>
                </a:cubicBezTo>
                <a:cubicBezTo>
                  <a:pt x="4211934" y="2422129"/>
                  <a:pt x="4220269" y="2428082"/>
                  <a:pt x="4223444" y="2437607"/>
                </a:cubicBezTo>
                <a:cubicBezTo>
                  <a:pt x="4225825" y="2441576"/>
                  <a:pt x="4226619" y="2444354"/>
                  <a:pt x="4225825" y="2445941"/>
                </a:cubicBezTo>
                <a:cubicBezTo>
                  <a:pt x="4225031" y="2448322"/>
                  <a:pt x="4222650" y="2449513"/>
                  <a:pt x="4218681" y="2449513"/>
                </a:cubicBezTo>
                <a:cubicBezTo>
                  <a:pt x="4217888" y="2449513"/>
                  <a:pt x="4215506" y="2449513"/>
                  <a:pt x="4211538" y="2449513"/>
                </a:cubicBezTo>
                <a:cubicBezTo>
                  <a:pt x="4201219" y="2450307"/>
                  <a:pt x="4193282" y="2450307"/>
                  <a:pt x="4187725" y="2449513"/>
                </a:cubicBezTo>
                <a:cubicBezTo>
                  <a:pt x="4167088" y="2448719"/>
                  <a:pt x="4138513" y="2450307"/>
                  <a:pt x="4102000" y="2454276"/>
                </a:cubicBezTo>
                <a:cubicBezTo>
                  <a:pt x="4102000" y="2454276"/>
                  <a:pt x="4101603" y="2455069"/>
                  <a:pt x="4100810" y="2456657"/>
                </a:cubicBezTo>
                <a:cubicBezTo>
                  <a:pt x="4096047" y="2465388"/>
                  <a:pt x="4090887" y="2474516"/>
                  <a:pt x="4085331" y="2484041"/>
                </a:cubicBezTo>
                <a:cubicBezTo>
                  <a:pt x="4103588" y="2482454"/>
                  <a:pt x="4122241" y="2478485"/>
                  <a:pt x="4141291" y="2472135"/>
                </a:cubicBezTo>
                <a:cubicBezTo>
                  <a:pt x="4144466" y="2470547"/>
                  <a:pt x="4149228" y="2470547"/>
                  <a:pt x="4155578" y="2472135"/>
                </a:cubicBezTo>
                <a:cubicBezTo>
                  <a:pt x="4166691" y="2477691"/>
                  <a:pt x="4175422" y="2485629"/>
                  <a:pt x="4181772" y="2495947"/>
                </a:cubicBezTo>
                <a:cubicBezTo>
                  <a:pt x="4183359" y="2501504"/>
                  <a:pt x="4183359" y="2506663"/>
                  <a:pt x="4181772" y="2511426"/>
                </a:cubicBezTo>
                <a:cubicBezTo>
                  <a:pt x="4178597" y="2520157"/>
                  <a:pt x="4177010" y="2533651"/>
                  <a:pt x="4177010" y="2551907"/>
                </a:cubicBezTo>
                <a:cubicBezTo>
                  <a:pt x="4178597" y="2573338"/>
                  <a:pt x="4179391" y="2592388"/>
                  <a:pt x="4179391" y="2609057"/>
                </a:cubicBezTo>
                <a:cubicBezTo>
                  <a:pt x="4179391" y="2629694"/>
                  <a:pt x="4171056" y="2644379"/>
                  <a:pt x="4154388" y="2653110"/>
                </a:cubicBezTo>
                <a:cubicBezTo>
                  <a:pt x="4149625" y="2653904"/>
                  <a:pt x="4146053" y="2651919"/>
                  <a:pt x="4143672" y="2647157"/>
                </a:cubicBezTo>
                <a:cubicBezTo>
                  <a:pt x="4138116" y="2631282"/>
                  <a:pt x="4127797" y="2618582"/>
                  <a:pt x="4112716" y="2609057"/>
                </a:cubicBezTo>
                <a:cubicBezTo>
                  <a:pt x="4111128" y="2605882"/>
                  <a:pt x="4111525" y="2604294"/>
                  <a:pt x="4113906" y="2604294"/>
                </a:cubicBezTo>
                <a:cubicBezTo>
                  <a:pt x="4117875" y="2603501"/>
                  <a:pt x="4124622" y="2603897"/>
                  <a:pt x="4134147" y="2605485"/>
                </a:cubicBezTo>
                <a:cubicBezTo>
                  <a:pt x="4137322" y="2606279"/>
                  <a:pt x="4139703" y="2606676"/>
                  <a:pt x="4141291" y="2606676"/>
                </a:cubicBezTo>
                <a:cubicBezTo>
                  <a:pt x="4145259" y="2607469"/>
                  <a:pt x="4147244" y="2605882"/>
                  <a:pt x="4147244" y="2601913"/>
                </a:cubicBezTo>
                <a:cubicBezTo>
                  <a:pt x="4147244" y="2593182"/>
                  <a:pt x="4147244" y="2583657"/>
                  <a:pt x="4147244" y="2573338"/>
                </a:cubicBezTo>
                <a:cubicBezTo>
                  <a:pt x="4144863" y="2573338"/>
                  <a:pt x="4137322" y="2574529"/>
                  <a:pt x="4124622" y="2576910"/>
                </a:cubicBezTo>
                <a:cubicBezTo>
                  <a:pt x="4118272" y="2578498"/>
                  <a:pt x="4113906" y="2579291"/>
                  <a:pt x="4111525" y="2579291"/>
                </a:cubicBezTo>
                <a:cubicBezTo>
                  <a:pt x="4106763" y="2580085"/>
                  <a:pt x="4100016" y="2578101"/>
                  <a:pt x="4091285" y="2573338"/>
                </a:cubicBezTo>
                <a:cubicBezTo>
                  <a:pt x="4091285" y="2575719"/>
                  <a:pt x="4091285" y="2580085"/>
                  <a:pt x="4091285" y="2586435"/>
                </a:cubicBezTo>
                <a:cubicBezTo>
                  <a:pt x="4090491" y="2591991"/>
                  <a:pt x="4090094" y="2596357"/>
                  <a:pt x="4090094" y="2599532"/>
                </a:cubicBezTo>
                <a:cubicBezTo>
                  <a:pt x="4090094" y="2612232"/>
                  <a:pt x="4088506" y="2622947"/>
                  <a:pt x="4085331" y="2631679"/>
                </a:cubicBezTo>
                <a:cubicBezTo>
                  <a:pt x="4080569" y="2638029"/>
                  <a:pt x="4075409" y="2639616"/>
                  <a:pt x="4069853" y="2636441"/>
                </a:cubicBezTo>
                <a:cubicBezTo>
                  <a:pt x="4069059" y="2636441"/>
                  <a:pt x="4068266" y="2636044"/>
                  <a:pt x="4067472" y="2635251"/>
                </a:cubicBezTo>
                <a:cubicBezTo>
                  <a:pt x="4064297" y="2632869"/>
                  <a:pt x="4061519" y="2629694"/>
                  <a:pt x="4059138" y="2625726"/>
                </a:cubicBezTo>
                <a:cubicBezTo>
                  <a:pt x="4056756" y="2620963"/>
                  <a:pt x="4056359" y="2613819"/>
                  <a:pt x="4057947" y="2604294"/>
                </a:cubicBezTo>
                <a:cubicBezTo>
                  <a:pt x="4061916" y="2590007"/>
                  <a:pt x="4064297" y="2561432"/>
                  <a:pt x="4065091" y="2518569"/>
                </a:cubicBezTo>
                <a:lnTo>
                  <a:pt x="4065091" y="2509044"/>
                </a:lnTo>
                <a:cubicBezTo>
                  <a:pt x="4046835" y="2529682"/>
                  <a:pt x="4026197" y="2545160"/>
                  <a:pt x="4003178" y="2555479"/>
                </a:cubicBezTo>
                <a:cubicBezTo>
                  <a:pt x="4000003" y="2556272"/>
                  <a:pt x="3998416" y="2556272"/>
                  <a:pt x="3998416" y="2555479"/>
                </a:cubicBezTo>
                <a:cubicBezTo>
                  <a:pt x="3997622" y="2554685"/>
                  <a:pt x="3998416" y="2553097"/>
                  <a:pt x="4000797" y="2550716"/>
                </a:cubicBezTo>
                <a:cubicBezTo>
                  <a:pt x="4021434" y="2529285"/>
                  <a:pt x="4042469" y="2498329"/>
                  <a:pt x="4063900" y="2457847"/>
                </a:cubicBezTo>
                <a:cubicBezTo>
                  <a:pt x="4047231" y="2460229"/>
                  <a:pt x="4032944" y="2462610"/>
                  <a:pt x="4021038" y="2464991"/>
                </a:cubicBezTo>
                <a:cubicBezTo>
                  <a:pt x="4015481" y="2464991"/>
                  <a:pt x="4010719" y="2464198"/>
                  <a:pt x="4006750" y="2462610"/>
                </a:cubicBezTo>
                <a:cubicBezTo>
                  <a:pt x="4004369" y="2461022"/>
                  <a:pt x="4001591" y="2458244"/>
                  <a:pt x="3998416" y="2454276"/>
                </a:cubicBezTo>
                <a:cubicBezTo>
                  <a:pt x="3996034" y="2451894"/>
                  <a:pt x="3994447" y="2450307"/>
                  <a:pt x="3993653" y="2449513"/>
                </a:cubicBezTo>
                <a:cubicBezTo>
                  <a:pt x="3991272" y="2447132"/>
                  <a:pt x="3990478" y="2445148"/>
                  <a:pt x="3991272" y="2443560"/>
                </a:cubicBezTo>
                <a:cubicBezTo>
                  <a:pt x="3991272" y="2441972"/>
                  <a:pt x="3992859" y="2441179"/>
                  <a:pt x="3996034" y="2441179"/>
                </a:cubicBezTo>
                <a:cubicBezTo>
                  <a:pt x="4008734" y="2440385"/>
                  <a:pt x="4031356" y="2438797"/>
                  <a:pt x="4063900" y="2436416"/>
                </a:cubicBezTo>
                <a:cubicBezTo>
                  <a:pt x="4059931" y="2436416"/>
                  <a:pt x="4063900" y="2436019"/>
                  <a:pt x="4075806" y="2435226"/>
                </a:cubicBezTo>
                <a:cubicBezTo>
                  <a:pt x="4076600" y="2432844"/>
                  <a:pt x="4077790" y="2430066"/>
                  <a:pt x="4079378" y="2426891"/>
                </a:cubicBezTo>
                <a:cubicBezTo>
                  <a:pt x="4080172" y="2424510"/>
                  <a:pt x="4080569" y="2422922"/>
                  <a:pt x="4080569" y="2422129"/>
                </a:cubicBezTo>
                <a:cubicBezTo>
                  <a:pt x="4088506" y="2406254"/>
                  <a:pt x="4091285" y="2392760"/>
                  <a:pt x="4088903" y="2381647"/>
                </a:cubicBezTo>
                <a:cubicBezTo>
                  <a:pt x="4088109" y="2376885"/>
                  <a:pt x="4090491" y="2374901"/>
                  <a:pt x="4096047" y="2375694"/>
                </a:cubicBezTo>
                <a:close/>
                <a:moveTo>
                  <a:pt x="3148309" y="2375694"/>
                </a:moveTo>
                <a:cubicBezTo>
                  <a:pt x="3163390" y="2374901"/>
                  <a:pt x="3177678" y="2376091"/>
                  <a:pt x="3191172" y="2379266"/>
                </a:cubicBezTo>
                <a:cubicBezTo>
                  <a:pt x="3203872" y="2384029"/>
                  <a:pt x="3207841" y="2393554"/>
                  <a:pt x="3203078" y="2407841"/>
                </a:cubicBezTo>
                <a:cubicBezTo>
                  <a:pt x="3197522" y="2415779"/>
                  <a:pt x="3190378" y="2417763"/>
                  <a:pt x="3181647" y="2413794"/>
                </a:cubicBezTo>
                <a:cubicBezTo>
                  <a:pt x="3176884" y="2410619"/>
                  <a:pt x="3167756" y="2401491"/>
                  <a:pt x="3154263" y="2386410"/>
                </a:cubicBezTo>
                <a:cubicBezTo>
                  <a:pt x="3150294" y="2382441"/>
                  <a:pt x="3147912" y="2380060"/>
                  <a:pt x="3147119" y="2379266"/>
                </a:cubicBezTo>
                <a:cubicBezTo>
                  <a:pt x="3145531" y="2377679"/>
                  <a:pt x="3145134" y="2376885"/>
                  <a:pt x="3145928" y="2376885"/>
                </a:cubicBezTo>
                <a:cubicBezTo>
                  <a:pt x="3145928" y="2376091"/>
                  <a:pt x="3146722" y="2375694"/>
                  <a:pt x="3148309" y="2375694"/>
                </a:cubicBezTo>
                <a:close/>
                <a:moveTo>
                  <a:pt x="2562527" y="2375694"/>
                </a:moveTo>
                <a:cubicBezTo>
                  <a:pt x="2569670" y="2375694"/>
                  <a:pt x="2580783" y="2382838"/>
                  <a:pt x="2595864" y="2397126"/>
                </a:cubicBezTo>
                <a:cubicBezTo>
                  <a:pt x="2598245" y="2400301"/>
                  <a:pt x="2597849" y="2403872"/>
                  <a:pt x="2594674" y="2407841"/>
                </a:cubicBezTo>
                <a:cubicBezTo>
                  <a:pt x="2589911" y="2414985"/>
                  <a:pt x="2585149" y="2422526"/>
                  <a:pt x="2580386" y="2430463"/>
                </a:cubicBezTo>
                <a:lnTo>
                  <a:pt x="2599436" y="2428082"/>
                </a:lnTo>
                <a:cubicBezTo>
                  <a:pt x="2603405" y="2427288"/>
                  <a:pt x="2608962" y="2426494"/>
                  <a:pt x="2616105" y="2425701"/>
                </a:cubicBezTo>
                <a:cubicBezTo>
                  <a:pt x="2631186" y="2423319"/>
                  <a:pt x="2641108" y="2421335"/>
                  <a:pt x="2645871" y="2419747"/>
                </a:cubicBezTo>
                <a:cubicBezTo>
                  <a:pt x="2651426" y="2418160"/>
                  <a:pt x="2657380" y="2418160"/>
                  <a:pt x="2663730" y="2419747"/>
                </a:cubicBezTo>
                <a:cubicBezTo>
                  <a:pt x="2662936" y="2419747"/>
                  <a:pt x="2663333" y="2419747"/>
                  <a:pt x="2664920" y="2419747"/>
                </a:cubicBezTo>
                <a:cubicBezTo>
                  <a:pt x="2678409" y="2422129"/>
                  <a:pt x="2686744" y="2428082"/>
                  <a:pt x="2689919" y="2437607"/>
                </a:cubicBezTo>
                <a:cubicBezTo>
                  <a:pt x="2692300" y="2441576"/>
                  <a:pt x="2693094" y="2444354"/>
                  <a:pt x="2692300" y="2445941"/>
                </a:cubicBezTo>
                <a:cubicBezTo>
                  <a:pt x="2691506" y="2448322"/>
                  <a:pt x="2689125" y="2449513"/>
                  <a:pt x="2685156" y="2449513"/>
                </a:cubicBezTo>
                <a:cubicBezTo>
                  <a:pt x="2684362" y="2449513"/>
                  <a:pt x="2681981" y="2449513"/>
                  <a:pt x="2678013" y="2449513"/>
                </a:cubicBezTo>
                <a:cubicBezTo>
                  <a:pt x="2667698" y="2450307"/>
                  <a:pt x="2659761" y="2450307"/>
                  <a:pt x="2654205" y="2449513"/>
                </a:cubicBezTo>
                <a:cubicBezTo>
                  <a:pt x="2633568" y="2448719"/>
                  <a:pt x="2604993" y="2450307"/>
                  <a:pt x="2568480" y="2454276"/>
                </a:cubicBezTo>
                <a:cubicBezTo>
                  <a:pt x="2568480" y="2454276"/>
                  <a:pt x="2568084" y="2455069"/>
                  <a:pt x="2567290" y="2456657"/>
                </a:cubicBezTo>
                <a:cubicBezTo>
                  <a:pt x="2562527" y="2465388"/>
                  <a:pt x="2557368" y="2474516"/>
                  <a:pt x="2551812" y="2484041"/>
                </a:cubicBezTo>
                <a:cubicBezTo>
                  <a:pt x="2570067" y="2482454"/>
                  <a:pt x="2588721" y="2478485"/>
                  <a:pt x="2607770" y="2472135"/>
                </a:cubicBezTo>
                <a:cubicBezTo>
                  <a:pt x="2610946" y="2470547"/>
                  <a:pt x="2615708" y="2470547"/>
                  <a:pt x="2622058" y="2472135"/>
                </a:cubicBezTo>
                <a:cubicBezTo>
                  <a:pt x="2633170" y="2477691"/>
                  <a:pt x="2641901" y="2485629"/>
                  <a:pt x="2648251" y="2495947"/>
                </a:cubicBezTo>
                <a:cubicBezTo>
                  <a:pt x="2649840" y="2501504"/>
                  <a:pt x="2649840" y="2506663"/>
                  <a:pt x="2648251" y="2511426"/>
                </a:cubicBezTo>
                <a:cubicBezTo>
                  <a:pt x="2645076" y="2520157"/>
                  <a:pt x="2643489" y="2533651"/>
                  <a:pt x="2643489" y="2551907"/>
                </a:cubicBezTo>
                <a:cubicBezTo>
                  <a:pt x="2645076" y="2573338"/>
                  <a:pt x="2645871" y="2592388"/>
                  <a:pt x="2645871" y="2609057"/>
                </a:cubicBezTo>
                <a:cubicBezTo>
                  <a:pt x="2645871" y="2629694"/>
                  <a:pt x="2637536" y="2644379"/>
                  <a:pt x="2620868" y="2653110"/>
                </a:cubicBezTo>
                <a:cubicBezTo>
                  <a:pt x="2616105" y="2653904"/>
                  <a:pt x="2612533" y="2651919"/>
                  <a:pt x="2610152" y="2647157"/>
                </a:cubicBezTo>
                <a:cubicBezTo>
                  <a:pt x="2604596" y="2631282"/>
                  <a:pt x="2594277" y="2618582"/>
                  <a:pt x="2579195" y="2609057"/>
                </a:cubicBezTo>
                <a:cubicBezTo>
                  <a:pt x="2577608" y="2605882"/>
                  <a:pt x="2578005" y="2604294"/>
                  <a:pt x="2580386" y="2604294"/>
                </a:cubicBezTo>
                <a:cubicBezTo>
                  <a:pt x="2584355" y="2603501"/>
                  <a:pt x="2591102" y="2603897"/>
                  <a:pt x="2600627" y="2605485"/>
                </a:cubicBezTo>
                <a:cubicBezTo>
                  <a:pt x="2603802" y="2606279"/>
                  <a:pt x="2606183" y="2606676"/>
                  <a:pt x="2607770" y="2606676"/>
                </a:cubicBezTo>
                <a:cubicBezTo>
                  <a:pt x="2611739" y="2607469"/>
                  <a:pt x="2613723" y="2605882"/>
                  <a:pt x="2613723" y="2601913"/>
                </a:cubicBezTo>
                <a:cubicBezTo>
                  <a:pt x="2613723" y="2593182"/>
                  <a:pt x="2613723" y="2583657"/>
                  <a:pt x="2613723" y="2573338"/>
                </a:cubicBezTo>
                <a:cubicBezTo>
                  <a:pt x="2611342" y="2573338"/>
                  <a:pt x="2603802" y="2574529"/>
                  <a:pt x="2591102" y="2576910"/>
                </a:cubicBezTo>
                <a:cubicBezTo>
                  <a:pt x="2584751" y="2578498"/>
                  <a:pt x="2580386" y="2579291"/>
                  <a:pt x="2578005" y="2579291"/>
                </a:cubicBezTo>
                <a:cubicBezTo>
                  <a:pt x="2573242" y="2580085"/>
                  <a:pt x="2566495" y="2578101"/>
                  <a:pt x="2557764" y="2573338"/>
                </a:cubicBezTo>
                <a:cubicBezTo>
                  <a:pt x="2557764" y="2575719"/>
                  <a:pt x="2557764" y="2580085"/>
                  <a:pt x="2557764" y="2586435"/>
                </a:cubicBezTo>
                <a:cubicBezTo>
                  <a:pt x="2556971" y="2591991"/>
                  <a:pt x="2556574" y="2596357"/>
                  <a:pt x="2556574" y="2599532"/>
                </a:cubicBezTo>
                <a:cubicBezTo>
                  <a:pt x="2556574" y="2612232"/>
                  <a:pt x="2554986" y="2622947"/>
                  <a:pt x="2551812" y="2631679"/>
                </a:cubicBezTo>
                <a:cubicBezTo>
                  <a:pt x="2547048" y="2638029"/>
                  <a:pt x="2541889" y="2639616"/>
                  <a:pt x="2536333" y="2636441"/>
                </a:cubicBezTo>
                <a:cubicBezTo>
                  <a:pt x="2535539" y="2636441"/>
                  <a:pt x="2534745" y="2636044"/>
                  <a:pt x="2533952" y="2635251"/>
                </a:cubicBezTo>
                <a:cubicBezTo>
                  <a:pt x="2530776" y="2632869"/>
                  <a:pt x="2527999" y="2629694"/>
                  <a:pt x="2525617" y="2625726"/>
                </a:cubicBezTo>
                <a:cubicBezTo>
                  <a:pt x="2523237" y="2620963"/>
                  <a:pt x="2522839" y="2613819"/>
                  <a:pt x="2524427" y="2604294"/>
                </a:cubicBezTo>
                <a:cubicBezTo>
                  <a:pt x="2528396" y="2590007"/>
                  <a:pt x="2530776" y="2561432"/>
                  <a:pt x="2531570" y="2518569"/>
                </a:cubicBezTo>
                <a:lnTo>
                  <a:pt x="2531570" y="2509044"/>
                </a:lnTo>
                <a:cubicBezTo>
                  <a:pt x="2513314" y="2529682"/>
                  <a:pt x="2492677" y="2545160"/>
                  <a:pt x="2469658" y="2555479"/>
                </a:cubicBezTo>
                <a:cubicBezTo>
                  <a:pt x="2466483" y="2556272"/>
                  <a:pt x="2464895" y="2556272"/>
                  <a:pt x="2464895" y="2555479"/>
                </a:cubicBezTo>
                <a:cubicBezTo>
                  <a:pt x="2464101" y="2554685"/>
                  <a:pt x="2464895" y="2553097"/>
                  <a:pt x="2467277" y="2550716"/>
                </a:cubicBezTo>
                <a:cubicBezTo>
                  <a:pt x="2487914" y="2529285"/>
                  <a:pt x="2508949" y="2498329"/>
                  <a:pt x="2530379" y="2457847"/>
                </a:cubicBezTo>
                <a:cubicBezTo>
                  <a:pt x="2513711" y="2460229"/>
                  <a:pt x="2499424" y="2462610"/>
                  <a:pt x="2487518" y="2464991"/>
                </a:cubicBezTo>
                <a:cubicBezTo>
                  <a:pt x="2481961" y="2464991"/>
                  <a:pt x="2477198" y="2464198"/>
                  <a:pt x="2473230" y="2462610"/>
                </a:cubicBezTo>
                <a:cubicBezTo>
                  <a:pt x="2470849" y="2461022"/>
                  <a:pt x="2468071" y="2458244"/>
                  <a:pt x="2464895" y="2454276"/>
                </a:cubicBezTo>
                <a:cubicBezTo>
                  <a:pt x="2462515" y="2451894"/>
                  <a:pt x="2460927" y="2450307"/>
                  <a:pt x="2460133" y="2449513"/>
                </a:cubicBezTo>
                <a:cubicBezTo>
                  <a:pt x="2457752" y="2447132"/>
                  <a:pt x="2456958" y="2445148"/>
                  <a:pt x="2457752" y="2443560"/>
                </a:cubicBezTo>
                <a:cubicBezTo>
                  <a:pt x="2457752" y="2441972"/>
                  <a:pt x="2459339" y="2441179"/>
                  <a:pt x="2462515" y="2441179"/>
                </a:cubicBezTo>
                <a:cubicBezTo>
                  <a:pt x="2475215" y="2440385"/>
                  <a:pt x="2497836" y="2438797"/>
                  <a:pt x="2530379" y="2436416"/>
                </a:cubicBezTo>
                <a:cubicBezTo>
                  <a:pt x="2526412" y="2436416"/>
                  <a:pt x="2530379" y="2436019"/>
                  <a:pt x="2542286" y="2435226"/>
                </a:cubicBezTo>
                <a:cubicBezTo>
                  <a:pt x="2543080" y="2432844"/>
                  <a:pt x="2544271" y="2430066"/>
                  <a:pt x="2545858" y="2426891"/>
                </a:cubicBezTo>
                <a:cubicBezTo>
                  <a:pt x="2546652" y="2424510"/>
                  <a:pt x="2547048" y="2422922"/>
                  <a:pt x="2547048" y="2422129"/>
                </a:cubicBezTo>
                <a:cubicBezTo>
                  <a:pt x="2554986" y="2406254"/>
                  <a:pt x="2557764" y="2392760"/>
                  <a:pt x="2555383" y="2381647"/>
                </a:cubicBezTo>
                <a:cubicBezTo>
                  <a:pt x="2554589" y="2376885"/>
                  <a:pt x="2556971" y="2374901"/>
                  <a:pt x="2562527" y="2375694"/>
                </a:cubicBezTo>
                <a:close/>
                <a:moveTo>
                  <a:pt x="3847206" y="2374504"/>
                </a:moveTo>
                <a:cubicBezTo>
                  <a:pt x="3862288" y="2380060"/>
                  <a:pt x="3873003" y="2388791"/>
                  <a:pt x="3879353" y="2400697"/>
                </a:cubicBezTo>
                <a:cubicBezTo>
                  <a:pt x="3881734" y="2403872"/>
                  <a:pt x="3881338" y="2406254"/>
                  <a:pt x="3878163" y="2407841"/>
                </a:cubicBezTo>
                <a:cubicBezTo>
                  <a:pt x="3867050" y="2415779"/>
                  <a:pt x="3854747" y="2426494"/>
                  <a:pt x="3841253" y="2439988"/>
                </a:cubicBezTo>
                <a:lnTo>
                  <a:pt x="3847206" y="2438797"/>
                </a:lnTo>
                <a:cubicBezTo>
                  <a:pt x="3848794" y="2438797"/>
                  <a:pt x="3851175" y="2438401"/>
                  <a:pt x="3854350" y="2437607"/>
                </a:cubicBezTo>
                <a:cubicBezTo>
                  <a:pt x="3863875" y="2437607"/>
                  <a:pt x="3870622" y="2436813"/>
                  <a:pt x="3874591" y="2435226"/>
                </a:cubicBezTo>
                <a:cubicBezTo>
                  <a:pt x="3880147" y="2432844"/>
                  <a:pt x="3885306" y="2432844"/>
                  <a:pt x="3890069" y="2435226"/>
                </a:cubicBezTo>
                <a:cubicBezTo>
                  <a:pt x="3904356" y="2443957"/>
                  <a:pt x="3913881" y="2453879"/>
                  <a:pt x="3918644" y="2464991"/>
                </a:cubicBezTo>
                <a:cubicBezTo>
                  <a:pt x="3920231" y="2472929"/>
                  <a:pt x="3917850" y="2477294"/>
                  <a:pt x="3911500" y="2478088"/>
                </a:cubicBezTo>
                <a:cubicBezTo>
                  <a:pt x="3892450" y="2478882"/>
                  <a:pt x="3874194" y="2483248"/>
                  <a:pt x="3856731" y="2491185"/>
                </a:cubicBezTo>
                <a:cubicBezTo>
                  <a:pt x="3854350" y="2491979"/>
                  <a:pt x="3853159" y="2491979"/>
                  <a:pt x="3853159" y="2491185"/>
                </a:cubicBezTo>
                <a:cubicBezTo>
                  <a:pt x="3852366" y="2490391"/>
                  <a:pt x="3852366" y="2489201"/>
                  <a:pt x="3853159" y="2487613"/>
                </a:cubicBezTo>
                <a:cubicBezTo>
                  <a:pt x="3854747" y="2484438"/>
                  <a:pt x="3857922" y="2478882"/>
                  <a:pt x="3862684" y="2470944"/>
                </a:cubicBezTo>
                <a:cubicBezTo>
                  <a:pt x="3864272" y="2466976"/>
                  <a:pt x="3865462" y="2464594"/>
                  <a:pt x="3866256" y="2463801"/>
                </a:cubicBezTo>
                <a:cubicBezTo>
                  <a:pt x="3867050" y="2461419"/>
                  <a:pt x="3866256" y="2460229"/>
                  <a:pt x="3863875" y="2460229"/>
                </a:cubicBezTo>
                <a:cubicBezTo>
                  <a:pt x="3859906" y="2460229"/>
                  <a:pt x="3853953" y="2460626"/>
                  <a:pt x="3846016" y="2461419"/>
                </a:cubicBezTo>
                <a:cubicBezTo>
                  <a:pt x="3794422" y="2465388"/>
                  <a:pt x="3754734" y="2469754"/>
                  <a:pt x="3726953" y="2474516"/>
                </a:cubicBezTo>
                <a:cubicBezTo>
                  <a:pt x="3726159" y="2480072"/>
                  <a:pt x="3724572" y="2486026"/>
                  <a:pt x="3722191" y="2492376"/>
                </a:cubicBezTo>
                <a:cubicBezTo>
                  <a:pt x="3718222" y="2503488"/>
                  <a:pt x="3711078" y="2508647"/>
                  <a:pt x="3700759" y="2507854"/>
                </a:cubicBezTo>
                <a:cubicBezTo>
                  <a:pt x="3686472" y="2498329"/>
                  <a:pt x="3684091" y="2486026"/>
                  <a:pt x="3693616" y="2470944"/>
                </a:cubicBezTo>
                <a:cubicBezTo>
                  <a:pt x="3706316" y="2455863"/>
                  <a:pt x="3713856" y="2444751"/>
                  <a:pt x="3716238" y="2437607"/>
                </a:cubicBezTo>
                <a:cubicBezTo>
                  <a:pt x="3717031" y="2434432"/>
                  <a:pt x="3717825" y="2432844"/>
                  <a:pt x="3718619" y="2432844"/>
                </a:cubicBezTo>
                <a:cubicBezTo>
                  <a:pt x="3719413" y="2432844"/>
                  <a:pt x="3720603" y="2434035"/>
                  <a:pt x="3722191" y="2436416"/>
                </a:cubicBezTo>
                <a:cubicBezTo>
                  <a:pt x="3722985" y="2438004"/>
                  <a:pt x="3723778" y="2440385"/>
                  <a:pt x="3724572" y="2443560"/>
                </a:cubicBezTo>
                <a:cubicBezTo>
                  <a:pt x="3725366" y="2447529"/>
                  <a:pt x="3725763" y="2450307"/>
                  <a:pt x="3725763" y="2451894"/>
                </a:cubicBezTo>
                <a:cubicBezTo>
                  <a:pt x="3733700" y="2451101"/>
                  <a:pt x="3746003" y="2449910"/>
                  <a:pt x="3762672" y="2448322"/>
                </a:cubicBezTo>
                <a:cubicBezTo>
                  <a:pt x="3785691" y="2445941"/>
                  <a:pt x="3802359" y="2443957"/>
                  <a:pt x="3812678" y="2442369"/>
                </a:cubicBezTo>
                <a:cubicBezTo>
                  <a:pt x="3822203" y="2427288"/>
                  <a:pt x="3828950" y="2415382"/>
                  <a:pt x="3832919" y="2406651"/>
                </a:cubicBezTo>
                <a:cubicBezTo>
                  <a:pt x="3837681" y="2394744"/>
                  <a:pt x="3839269" y="2386410"/>
                  <a:pt x="3837681" y="2381647"/>
                </a:cubicBezTo>
                <a:cubicBezTo>
                  <a:pt x="3836887" y="2376091"/>
                  <a:pt x="3840063" y="2373710"/>
                  <a:pt x="3847206" y="2374504"/>
                </a:cubicBezTo>
                <a:close/>
                <a:moveTo>
                  <a:pt x="469408" y="2374504"/>
                </a:moveTo>
                <a:cubicBezTo>
                  <a:pt x="481314" y="2378473"/>
                  <a:pt x="490839" y="2383235"/>
                  <a:pt x="497983" y="2388791"/>
                </a:cubicBezTo>
                <a:cubicBezTo>
                  <a:pt x="503539" y="2393554"/>
                  <a:pt x="503142" y="2397523"/>
                  <a:pt x="496792" y="2400697"/>
                </a:cubicBezTo>
                <a:cubicBezTo>
                  <a:pt x="485680" y="2407841"/>
                  <a:pt x="472186" y="2417763"/>
                  <a:pt x="456311" y="2430463"/>
                </a:cubicBezTo>
                <a:cubicBezTo>
                  <a:pt x="458692" y="2429669"/>
                  <a:pt x="462264" y="2428876"/>
                  <a:pt x="467027" y="2428082"/>
                </a:cubicBezTo>
                <a:cubicBezTo>
                  <a:pt x="471789" y="2426494"/>
                  <a:pt x="475361" y="2425304"/>
                  <a:pt x="477742" y="2424510"/>
                </a:cubicBezTo>
                <a:cubicBezTo>
                  <a:pt x="488855" y="2421335"/>
                  <a:pt x="497586" y="2424510"/>
                  <a:pt x="503936" y="2434035"/>
                </a:cubicBezTo>
                <a:cubicBezTo>
                  <a:pt x="507904" y="2439591"/>
                  <a:pt x="506317" y="2443560"/>
                  <a:pt x="499173" y="2445941"/>
                </a:cubicBezTo>
                <a:cubicBezTo>
                  <a:pt x="497586" y="2445941"/>
                  <a:pt x="492823" y="2446735"/>
                  <a:pt x="484886" y="2448322"/>
                </a:cubicBezTo>
                <a:cubicBezTo>
                  <a:pt x="469805" y="2449910"/>
                  <a:pt x="457898" y="2451497"/>
                  <a:pt x="449167" y="2453085"/>
                </a:cubicBezTo>
                <a:cubicBezTo>
                  <a:pt x="449961" y="2454673"/>
                  <a:pt x="449961" y="2457451"/>
                  <a:pt x="449167" y="2461419"/>
                </a:cubicBezTo>
                <a:cubicBezTo>
                  <a:pt x="449167" y="2462213"/>
                  <a:pt x="449167" y="2462610"/>
                  <a:pt x="449167" y="2462610"/>
                </a:cubicBezTo>
                <a:cubicBezTo>
                  <a:pt x="457898" y="2461022"/>
                  <a:pt x="465836" y="2459038"/>
                  <a:pt x="472980" y="2456657"/>
                </a:cubicBezTo>
                <a:cubicBezTo>
                  <a:pt x="477742" y="2454276"/>
                  <a:pt x="483299" y="2453879"/>
                  <a:pt x="489648" y="2455466"/>
                </a:cubicBezTo>
                <a:cubicBezTo>
                  <a:pt x="492823" y="2457054"/>
                  <a:pt x="496395" y="2459832"/>
                  <a:pt x="500364" y="2463801"/>
                </a:cubicBezTo>
                <a:cubicBezTo>
                  <a:pt x="501157" y="2464594"/>
                  <a:pt x="501555" y="2464991"/>
                  <a:pt x="501555" y="2464991"/>
                </a:cubicBezTo>
                <a:cubicBezTo>
                  <a:pt x="504729" y="2469754"/>
                  <a:pt x="501952" y="2473723"/>
                  <a:pt x="493220" y="2476897"/>
                </a:cubicBezTo>
                <a:cubicBezTo>
                  <a:pt x="478139" y="2480866"/>
                  <a:pt x="460676" y="2484041"/>
                  <a:pt x="440833" y="2486422"/>
                </a:cubicBezTo>
                <a:cubicBezTo>
                  <a:pt x="440039" y="2488804"/>
                  <a:pt x="438848" y="2491582"/>
                  <a:pt x="437261" y="2494757"/>
                </a:cubicBezTo>
                <a:cubicBezTo>
                  <a:pt x="440436" y="2493963"/>
                  <a:pt x="444802" y="2493169"/>
                  <a:pt x="450357" y="2492376"/>
                </a:cubicBezTo>
                <a:cubicBezTo>
                  <a:pt x="457502" y="2490788"/>
                  <a:pt x="462661" y="2489597"/>
                  <a:pt x="465836" y="2488804"/>
                </a:cubicBezTo>
                <a:cubicBezTo>
                  <a:pt x="486473" y="2485629"/>
                  <a:pt x="504729" y="2482057"/>
                  <a:pt x="520605" y="2478088"/>
                </a:cubicBezTo>
                <a:cubicBezTo>
                  <a:pt x="529336" y="2476501"/>
                  <a:pt x="536082" y="2476897"/>
                  <a:pt x="540845" y="2479279"/>
                </a:cubicBezTo>
                <a:cubicBezTo>
                  <a:pt x="547989" y="2483248"/>
                  <a:pt x="553942" y="2488407"/>
                  <a:pt x="558705" y="2494757"/>
                </a:cubicBezTo>
                <a:cubicBezTo>
                  <a:pt x="561880" y="2501107"/>
                  <a:pt x="559101" y="2505076"/>
                  <a:pt x="550370" y="2506663"/>
                </a:cubicBezTo>
                <a:cubicBezTo>
                  <a:pt x="525764" y="2505076"/>
                  <a:pt x="491236" y="2507854"/>
                  <a:pt x="446786" y="2514997"/>
                </a:cubicBezTo>
                <a:cubicBezTo>
                  <a:pt x="444404" y="2514997"/>
                  <a:pt x="440833" y="2515394"/>
                  <a:pt x="436070" y="2516188"/>
                </a:cubicBezTo>
                <a:cubicBezTo>
                  <a:pt x="430514" y="2516982"/>
                  <a:pt x="426545" y="2517776"/>
                  <a:pt x="424164" y="2518569"/>
                </a:cubicBezTo>
                <a:cubicBezTo>
                  <a:pt x="422576" y="2521744"/>
                  <a:pt x="420592" y="2525316"/>
                  <a:pt x="418211" y="2529285"/>
                </a:cubicBezTo>
                <a:cubicBezTo>
                  <a:pt x="421386" y="2528491"/>
                  <a:pt x="427339" y="2527301"/>
                  <a:pt x="436070" y="2525713"/>
                </a:cubicBezTo>
                <a:cubicBezTo>
                  <a:pt x="442421" y="2524919"/>
                  <a:pt x="447183" y="2524126"/>
                  <a:pt x="450357" y="2523332"/>
                </a:cubicBezTo>
                <a:cubicBezTo>
                  <a:pt x="460676" y="2520951"/>
                  <a:pt x="469011" y="2518172"/>
                  <a:pt x="475361" y="2514997"/>
                </a:cubicBezTo>
                <a:cubicBezTo>
                  <a:pt x="480917" y="2512616"/>
                  <a:pt x="485283" y="2512616"/>
                  <a:pt x="488458" y="2514997"/>
                </a:cubicBezTo>
                <a:cubicBezTo>
                  <a:pt x="498777" y="2520554"/>
                  <a:pt x="505524" y="2525713"/>
                  <a:pt x="508699" y="2530476"/>
                </a:cubicBezTo>
                <a:cubicBezTo>
                  <a:pt x="512667" y="2535238"/>
                  <a:pt x="513461" y="2540001"/>
                  <a:pt x="511080" y="2544763"/>
                </a:cubicBezTo>
                <a:cubicBezTo>
                  <a:pt x="508699" y="2547144"/>
                  <a:pt x="507508" y="2558654"/>
                  <a:pt x="507508" y="2579291"/>
                </a:cubicBezTo>
                <a:cubicBezTo>
                  <a:pt x="507508" y="2585641"/>
                  <a:pt x="507904" y="2594769"/>
                  <a:pt x="508699" y="2606676"/>
                </a:cubicBezTo>
                <a:cubicBezTo>
                  <a:pt x="509492" y="2613026"/>
                  <a:pt x="509889" y="2618582"/>
                  <a:pt x="509889" y="2623344"/>
                </a:cubicBezTo>
                <a:cubicBezTo>
                  <a:pt x="509095" y="2634457"/>
                  <a:pt x="505127" y="2643585"/>
                  <a:pt x="497983" y="2650729"/>
                </a:cubicBezTo>
                <a:cubicBezTo>
                  <a:pt x="492426" y="2654698"/>
                  <a:pt x="487664" y="2655094"/>
                  <a:pt x="483695" y="2651919"/>
                </a:cubicBezTo>
                <a:cubicBezTo>
                  <a:pt x="475758" y="2646363"/>
                  <a:pt x="472186" y="2638029"/>
                  <a:pt x="472980" y="2626916"/>
                </a:cubicBezTo>
                <a:cubicBezTo>
                  <a:pt x="468217" y="2627710"/>
                  <a:pt x="458295" y="2628901"/>
                  <a:pt x="443214" y="2630488"/>
                </a:cubicBezTo>
                <a:cubicBezTo>
                  <a:pt x="432102" y="2631282"/>
                  <a:pt x="423767" y="2632076"/>
                  <a:pt x="418211" y="2632869"/>
                </a:cubicBezTo>
                <a:cubicBezTo>
                  <a:pt x="418211" y="2634457"/>
                  <a:pt x="417814" y="2636044"/>
                  <a:pt x="417020" y="2637632"/>
                </a:cubicBezTo>
                <a:cubicBezTo>
                  <a:pt x="416227" y="2639219"/>
                  <a:pt x="415433" y="2640410"/>
                  <a:pt x="414639" y="2641204"/>
                </a:cubicBezTo>
                <a:cubicBezTo>
                  <a:pt x="413052" y="2647554"/>
                  <a:pt x="408686" y="2647554"/>
                  <a:pt x="401542" y="2641204"/>
                </a:cubicBezTo>
                <a:cubicBezTo>
                  <a:pt x="391223" y="2631679"/>
                  <a:pt x="386858" y="2622947"/>
                  <a:pt x="388445" y="2615010"/>
                </a:cubicBezTo>
                <a:cubicBezTo>
                  <a:pt x="390826" y="2604691"/>
                  <a:pt x="392017" y="2590404"/>
                  <a:pt x="392017" y="2572147"/>
                </a:cubicBezTo>
                <a:lnTo>
                  <a:pt x="392017" y="2563813"/>
                </a:lnTo>
                <a:cubicBezTo>
                  <a:pt x="376142" y="2579688"/>
                  <a:pt x="354711" y="2593182"/>
                  <a:pt x="327724" y="2604294"/>
                </a:cubicBezTo>
                <a:cubicBezTo>
                  <a:pt x="324549" y="2605882"/>
                  <a:pt x="322564" y="2605882"/>
                  <a:pt x="321770" y="2604294"/>
                </a:cubicBezTo>
                <a:cubicBezTo>
                  <a:pt x="320977" y="2602707"/>
                  <a:pt x="322167" y="2600722"/>
                  <a:pt x="325342" y="2598341"/>
                </a:cubicBezTo>
                <a:cubicBezTo>
                  <a:pt x="349948" y="2579291"/>
                  <a:pt x="371380" y="2555082"/>
                  <a:pt x="389636" y="2525713"/>
                </a:cubicBezTo>
                <a:cubicBezTo>
                  <a:pt x="387255" y="2526507"/>
                  <a:pt x="384476" y="2527301"/>
                  <a:pt x="381302" y="2528094"/>
                </a:cubicBezTo>
                <a:cubicBezTo>
                  <a:pt x="372570" y="2529682"/>
                  <a:pt x="365030" y="2531666"/>
                  <a:pt x="358680" y="2534047"/>
                </a:cubicBezTo>
                <a:cubicBezTo>
                  <a:pt x="355505" y="2535635"/>
                  <a:pt x="350345" y="2535238"/>
                  <a:pt x="343201" y="2532857"/>
                </a:cubicBezTo>
                <a:cubicBezTo>
                  <a:pt x="342408" y="2532063"/>
                  <a:pt x="341217" y="2531269"/>
                  <a:pt x="339629" y="2530476"/>
                </a:cubicBezTo>
                <a:cubicBezTo>
                  <a:pt x="333280" y="2524919"/>
                  <a:pt x="328914" y="2520554"/>
                  <a:pt x="326533" y="2517379"/>
                </a:cubicBezTo>
                <a:cubicBezTo>
                  <a:pt x="324152" y="2514204"/>
                  <a:pt x="324549" y="2512219"/>
                  <a:pt x="327724" y="2511426"/>
                </a:cubicBezTo>
                <a:cubicBezTo>
                  <a:pt x="334073" y="2510632"/>
                  <a:pt x="348361" y="2508647"/>
                  <a:pt x="370586" y="2505472"/>
                </a:cubicBezTo>
                <a:cubicBezTo>
                  <a:pt x="376936" y="2503885"/>
                  <a:pt x="381302" y="2503091"/>
                  <a:pt x="383683" y="2503091"/>
                </a:cubicBezTo>
                <a:cubicBezTo>
                  <a:pt x="389239" y="2503091"/>
                  <a:pt x="395589" y="2502298"/>
                  <a:pt x="402733" y="2500710"/>
                </a:cubicBezTo>
                <a:cubicBezTo>
                  <a:pt x="404320" y="2498329"/>
                  <a:pt x="405510" y="2495947"/>
                  <a:pt x="406304" y="2493566"/>
                </a:cubicBezTo>
                <a:cubicBezTo>
                  <a:pt x="399161" y="2494360"/>
                  <a:pt x="392810" y="2493566"/>
                  <a:pt x="387255" y="2491185"/>
                </a:cubicBezTo>
                <a:cubicBezTo>
                  <a:pt x="384873" y="2489597"/>
                  <a:pt x="381302" y="2486422"/>
                  <a:pt x="376539" y="2481660"/>
                </a:cubicBezTo>
                <a:cubicBezTo>
                  <a:pt x="374158" y="2477691"/>
                  <a:pt x="374952" y="2475310"/>
                  <a:pt x="378920" y="2474516"/>
                </a:cubicBezTo>
                <a:cubicBezTo>
                  <a:pt x="382889" y="2473723"/>
                  <a:pt x="388842" y="2472929"/>
                  <a:pt x="396780" y="2472135"/>
                </a:cubicBezTo>
                <a:cubicBezTo>
                  <a:pt x="403923" y="2470547"/>
                  <a:pt x="409479" y="2469754"/>
                  <a:pt x="413449" y="2469754"/>
                </a:cubicBezTo>
                <a:cubicBezTo>
                  <a:pt x="413449" y="2468960"/>
                  <a:pt x="413845" y="2467372"/>
                  <a:pt x="414639" y="2464991"/>
                </a:cubicBezTo>
                <a:cubicBezTo>
                  <a:pt x="414639" y="2462610"/>
                  <a:pt x="415036" y="2461022"/>
                  <a:pt x="415829" y="2460229"/>
                </a:cubicBezTo>
                <a:cubicBezTo>
                  <a:pt x="403129" y="2461816"/>
                  <a:pt x="394796" y="2463007"/>
                  <a:pt x="390826" y="2463801"/>
                </a:cubicBezTo>
                <a:cubicBezTo>
                  <a:pt x="384476" y="2465388"/>
                  <a:pt x="380111" y="2465388"/>
                  <a:pt x="377730" y="2463801"/>
                </a:cubicBezTo>
                <a:cubicBezTo>
                  <a:pt x="372173" y="2459832"/>
                  <a:pt x="368204" y="2456260"/>
                  <a:pt x="365823" y="2453085"/>
                </a:cubicBezTo>
                <a:cubicBezTo>
                  <a:pt x="364236" y="2450704"/>
                  <a:pt x="363442" y="2448719"/>
                  <a:pt x="363442" y="2447132"/>
                </a:cubicBezTo>
                <a:cubicBezTo>
                  <a:pt x="364236" y="2445544"/>
                  <a:pt x="365823" y="2444751"/>
                  <a:pt x="368204" y="2444751"/>
                </a:cubicBezTo>
                <a:cubicBezTo>
                  <a:pt x="377730" y="2443957"/>
                  <a:pt x="394796" y="2441576"/>
                  <a:pt x="419402" y="2437607"/>
                </a:cubicBezTo>
                <a:cubicBezTo>
                  <a:pt x="426545" y="2436813"/>
                  <a:pt x="431705" y="2436019"/>
                  <a:pt x="434880" y="2435226"/>
                </a:cubicBezTo>
                <a:cubicBezTo>
                  <a:pt x="436467" y="2432051"/>
                  <a:pt x="438848" y="2427288"/>
                  <a:pt x="442023" y="2420938"/>
                </a:cubicBezTo>
                <a:cubicBezTo>
                  <a:pt x="445198" y="2416176"/>
                  <a:pt x="447183" y="2412604"/>
                  <a:pt x="447977" y="2410222"/>
                </a:cubicBezTo>
                <a:cubicBezTo>
                  <a:pt x="456708" y="2396729"/>
                  <a:pt x="460676" y="2386807"/>
                  <a:pt x="459883" y="2380457"/>
                </a:cubicBezTo>
                <a:cubicBezTo>
                  <a:pt x="461470" y="2375694"/>
                  <a:pt x="464645" y="2373710"/>
                  <a:pt x="469408" y="2374504"/>
                </a:cubicBezTo>
                <a:close/>
                <a:moveTo>
                  <a:pt x="6589216" y="2117329"/>
                </a:moveTo>
                <a:cubicBezTo>
                  <a:pt x="6589216" y="2117329"/>
                  <a:pt x="6588422" y="2117726"/>
                  <a:pt x="6586834" y="2118519"/>
                </a:cubicBezTo>
                <a:cubicBezTo>
                  <a:pt x="6577309" y="2123282"/>
                  <a:pt x="6563816" y="2125663"/>
                  <a:pt x="6546353" y="2125663"/>
                </a:cubicBezTo>
                <a:cubicBezTo>
                  <a:pt x="6541591" y="2126457"/>
                  <a:pt x="6537622" y="2126457"/>
                  <a:pt x="6534447" y="2125663"/>
                </a:cubicBezTo>
                <a:cubicBezTo>
                  <a:pt x="6534447" y="2128838"/>
                  <a:pt x="6534447" y="2132410"/>
                  <a:pt x="6534447" y="2136379"/>
                </a:cubicBezTo>
                <a:cubicBezTo>
                  <a:pt x="6547941" y="2134791"/>
                  <a:pt x="6560641" y="2132807"/>
                  <a:pt x="6572547" y="2130425"/>
                </a:cubicBezTo>
                <a:cubicBezTo>
                  <a:pt x="6580485" y="2130425"/>
                  <a:pt x="6585644" y="2131219"/>
                  <a:pt x="6588025" y="2132807"/>
                </a:cubicBezTo>
                <a:cubicBezTo>
                  <a:pt x="6588819" y="2132807"/>
                  <a:pt x="6589216" y="2133204"/>
                  <a:pt x="6589216" y="2133998"/>
                </a:cubicBezTo>
                <a:cubicBezTo>
                  <a:pt x="6589216" y="2127647"/>
                  <a:pt x="6589216" y="2122091"/>
                  <a:pt x="6589216" y="2117329"/>
                </a:cubicBezTo>
                <a:close/>
                <a:moveTo>
                  <a:pt x="3078063" y="2114947"/>
                </a:moveTo>
                <a:cubicBezTo>
                  <a:pt x="3079650" y="2114153"/>
                  <a:pt x="3082428" y="2114153"/>
                  <a:pt x="3086397" y="2114947"/>
                </a:cubicBezTo>
                <a:cubicBezTo>
                  <a:pt x="3120528" y="2122885"/>
                  <a:pt x="3138387" y="2133204"/>
                  <a:pt x="3139975" y="2145904"/>
                </a:cubicBezTo>
                <a:cubicBezTo>
                  <a:pt x="3139181" y="2154635"/>
                  <a:pt x="3133625" y="2159397"/>
                  <a:pt x="3123306" y="2160191"/>
                </a:cubicBezTo>
                <a:cubicBezTo>
                  <a:pt x="3116163" y="2160985"/>
                  <a:pt x="3111003" y="2157810"/>
                  <a:pt x="3107828" y="2150666"/>
                </a:cubicBezTo>
                <a:cubicBezTo>
                  <a:pt x="3103066" y="2141935"/>
                  <a:pt x="3093937" y="2132013"/>
                  <a:pt x="3080444" y="2120901"/>
                </a:cubicBezTo>
                <a:cubicBezTo>
                  <a:pt x="3078063" y="2118519"/>
                  <a:pt x="3077269" y="2116535"/>
                  <a:pt x="3078063" y="2114947"/>
                </a:cubicBezTo>
                <a:close/>
                <a:moveTo>
                  <a:pt x="1929116" y="2108994"/>
                </a:moveTo>
                <a:cubicBezTo>
                  <a:pt x="1935465" y="2109788"/>
                  <a:pt x="1943799" y="2111376"/>
                  <a:pt x="1954119" y="2113757"/>
                </a:cubicBezTo>
                <a:cubicBezTo>
                  <a:pt x="1957294" y="2115344"/>
                  <a:pt x="1959675" y="2116138"/>
                  <a:pt x="1961261" y="2116138"/>
                </a:cubicBezTo>
                <a:cubicBezTo>
                  <a:pt x="1981106" y="2120107"/>
                  <a:pt x="1989044" y="2133204"/>
                  <a:pt x="1985074" y="2155429"/>
                </a:cubicBezTo>
                <a:cubicBezTo>
                  <a:pt x="1980312" y="2168922"/>
                  <a:pt x="1971581" y="2170510"/>
                  <a:pt x="1958881" y="2160191"/>
                </a:cubicBezTo>
                <a:cubicBezTo>
                  <a:pt x="1944594" y="2142728"/>
                  <a:pt x="1933482" y="2127251"/>
                  <a:pt x="1925544" y="2113757"/>
                </a:cubicBezTo>
                <a:cubicBezTo>
                  <a:pt x="1923957" y="2111376"/>
                  <a:pt x="1923162" y="2110185"/>
                  <a:pt x="1923162" y="2110185"/>
                </a:cubicBezTo>
                <a:cubicBezTo>
                  <a:pt x="1923957" y="2109391"/>
                  <a:pt x="1925941" y="2108994"/>
                  <a:pt x="1929116" y="2108994"/>
                </a:cubicBezTo>
                <a:close/>
                <a:moveTo>
                  <a:pt x="8307287" y="2097088"/>
                </a:moveTo>
                <a:cubicBezTo>
                  <a:pt x="8331100" y="2096294"/>
                  <a:pt x="8343403" y="2104232"/>
                  <a:pt x="8344197" y="2120901"/>
                </a:cubicBezTo>
                <a:cubicBezTo>
                  <a:pt x="8343403" y="2133601"/>
                  <a:pt x="8324750" y="2145904"/>
                  <a:pt x="8288237" y="2157810"/>
                </a:cubicBezTo>
                <a:cubicBezTo>
                  <a:pt x="8282681" y="2158603"/>
                  <a:pt x="8279109" y="2157810"/>
                  <a:pt x="8277522" y="2155429"/>
                </a:cubicBezTo>
                <a:cubicBezTo>
                  <a:pt x="8275934" y="2153048"/>
                  <a:pt x="8277125" y="2150269"/>
                  <a:pt x="8281093" y="2147094"/>
                </a:cubicBezTo>
                <a:cubicBezTo>
                  <a:pt x="8291413" y="2139951"/>
                  <a:pt x="8297762" y="2134791"/>
                  <a:pt x="8300143" y="2131616"/>
                </a:cubicBezTo>
                <a:cubicBezTo>
                  <a:pt x="8301731" y="2130029"/>
                  <a:pt x="8302128" y="2128838"/>
                  <a:pt x="8301334" y="2128044"/>
                </a:cubicBezTo>
                <a:cubicBezTo>
                  <a:pt x="8300540" y="2127251"/>
                  <a:pt x="8298953" y="2126457"/>
                  <a:pt x="8296572" y="2125663"/>
                </a:cubicBezTo>
                <a:cubicBezTo>
                  <a:pt x="8286253" y="2124075"/>
                  <a:pt x="8281093" y="2119313"/>
                  <a:pt x="8281093" y="2111376"/>
                </a:cubicBezTo>
                <a:cubicBezTo>
                  <a:pt x="8281888" y="2101850"/>
                  <a:pt x="8290618" y="2097088"/>
                  <a:pt x="8307287" y="2097088"/>
                </a:cubicBezTo>
                <a:close/>
                <a:moveTo>
                  <a:pt x="4640163" y="2097088"/>
                </a:moveTo>
                <a:cubicBezTo>
                  <a:pt x="4663975" y="2096294"/>
                  <a:pt x="4676278" y="2104232"/>
                  <a:pt x="4677072" y="2120901"/>
                </a:cubicBezTo>
                <a:cubicBezTo>
                  <a:pt x="4676278" y="2133601"/>
                  <a:pt x="4657625" y="2145904"/>
                  <a:pt x="4621113" y="2157810"/>
                </a:cubicBezTo>
                <a:cubicBezTo>
                  <a:pt x="4615556" y="2158603"/>
                  <a:pt x="4611984" y="2157810"/>
                  <a:pt x="4610397" y="2155429"/>
                </a:cubicBezTo>
                <a:cubicBezTo>
                  <a:pt x="4608809" y="2153048"/>
                  <a:pt x="4610000" y="2150269"/>
                  <a:pt x="4613969" y="2147094"/>
                </a:cubicBezTo>
                <a:cubicBezTo>
                  <a:pt x="4624287" y="2139951"/>
                  <a:pt x="4630638" y="2134791"/>
                  <a:pt x="4633019" y="2131616"/>
                </a:cubicBezTo>
                <a:cubicBezTo>
                  <a:pt x="4634606" y="2130029"/>
                  <a:pt x="4635003" y="2128838"/>
                  <a:pt x="4634210" y="2128044"/>
                </a:cubicBezTo>
                <a:cubicBezTo>
                  <a:pt x="4633416" y="2127251"/>
                  <a:pt x="4631828" y="2126457"/>
                  <a:pt x="4629447" y="2125663"/>
                </a:cubicBezTo>
                <a:cubicBezTo>
                  <a:pt x="4619128" y="2124075"/>
                  <a:pt x="4613969" y="2119313"/>
                  <a:pt x="4613969" y="2111376"/>
                </a:cubicBezTo>
                <a:cubicBezTo>
                  <a:pt x="4614762" y="2101850"/>
                  <a:pt x="4623494" y="2097088"/>
                  <a:pt x="4640163" y="2097088"/>
                </a:cubicBezTo>
                <a:close/>
                <a:moveTo>
                  <a:pt x="1582644" y="2097088"/>
                </a:moveTo>
                <a:cubicBezTo>
                  <a:pt x="1606457" y="2096294"/>
                  <a:pt x="1618760" y="2104232"/>
                  <a:pt x="1619553" y="2120901"/>
                </a:cubicBezTo>
                <a:cubicBezTo>
                  <a:pt x="1618760" y="2133601"/>
                  <a:pt x="1600106" y="2145904"/>
                  <a:pt x="1563593" y="2157810"/>
                </a:cubicBezTo>
                <a:cubicBezTo>
                  <a:pt x="1558038" y="2158603"/>
                  <a:pt x="1554466" y="2157810"/>
                  <a:pt x="1552878" y="2155429"/>
                </a:cubicBezTo>
                <a:cubicBezTo>
                  <a:pt x="1551292" y="2153048"/>
                  <a:pt x="1552482" y="2150269"/>
                  <a:pt x="1556449" y="2147094"/>
                </a:cubicBezTo>
                <a:cubicBezTo>
                  <a:pt x="1566769" y="2139951"/>
                  <a:pt x="1573119" y="2134791"/>
                  <a:pt x="1575500" y="2131616"/>
                </a:cubicBezTo>
                <a:cubicBezTo>
                  <a:pt x="1577087" y="2130029"/>
                  <a:pt x="1577485" y="2128838"/>
                  <a:pt x="1576690" y="2128044"/>
                </a:cubicBezTo>
                <a:cubicBezTo>
                  <a:pt x="1575897" y="2127251"/>
                  <a:pt x="1574309" y="2126457"/>
                  <a:pt x="1571929" y="2125663"/>
                </a:cubicBezTo>
                <a:cubicBezTo>
                  <a:pt x="1561610" y="2124075"/>
                  <a:pt x="1556449" y="2119313"/>
                  <a:pt x="1556449" y="2111376"/>
                </a:cubicBezTo>
                <a:cubicBezTo>
                  <a:pt x="1557244" y="2101850"/>
                  <a:pt x="1565974" y="2097088"/>
                  <a:pt x="1582644" y="2097088"/>
                </a:cubicBezTo>
                <a:close/>
                <a:moveTo>
                  <a:pt x="6589216" y="2088754"/>
                </a:moveTo>
                <a:cubicBezTo>
                  <a:pt x="6589216" y="2089547"/>
                  <a:pt x="6588819" y="2089944"/>
                  <a:pt x="6588025" y="2089944"/>
                </a:cubicBezTo>
                <a:cubicBezTo>
                  <a:pt x="6568975" y="2094707"/>
                  <a:pt x="6551116" y="2097088"/>
                  <a:pt x="6534447" y="2097088"/>
                </a:cubicBezTo>
                <a:cubicBezTo>
                  <a:pt x="6534447" y="2099469"/>
                  <a:pt x="6534447" y="2102247"/>
                  <a:pt x="6534447" y="2105422"/>
                </a:cubicBezTo>
                <a:cubicBezTo>
                  <a:pt x="6535241" y="2105422"/>
                  <a:pt x="6536034" y="2105422"/>
                  <a:pt x="6536828" y="2105422"/>
                </a:cubicBezTo>
                <a:cubicBezTo>
                  <a:pt x="6550322" y="2103835"/>
                  <a:pt x="6559847" y="2102247"/>
                  <a:pt x="6565403" y="2100660"/>
                </a:cubicBezTo>
                <a:cubicBezTo>
                  <a:pt x="6572547" y="2098279"/>
                  <a:pt x="6576913" y="2097882"/>
                  <a:pt x="6578500" y="2099469"/>
                </a:cubicBezTo>
                <a:cubicBezTo>
                  <a:pt x="6579294" y="2099469"/>
                  <a:pt x="6580088" y="2099866"/>
                  <a:pt x="6580881" y="2100660"/>
                </a:cubicBezTo>
                <a:cubicBezTo>
                  <a:pt x="6584057" y="2103041"/>
                  <a:pt x="6586834" y="2105819"/>
                  <a:pt x="6589216" y="2108994"/>
                </a:cubicBezTo>
                <a:close/>
                <a:moveTo>
                  <a:pt x="7821512" y="2081610"/>
                </a:moveTo>
                <a:cubicBezTo>
                  <a:pt x="7808019" y="2082404"/>
                  <a:pt x="7795318" y="2083594"/>
                  <a:pt x="7783412" y="2085182"/>
                </a:cubicBezTo>
                <a:cubicBezTo>
                  <a:pt x="7783412" y="2088357"/>
                  <a:pt x="7783412" y="2091532"/>
                  <a:pt x="7783412" y="2094707"/>
                </a:cubicBezTo>
                <a:cubicBezTo>
                  <a:pt x="7785794" y="2094707"/>
                  <a:pt x="7789366" y="2093913"/>
                  <a:pt x="7794128" y="2092326"/>
                </a:cubicBezTo>
                <a:cubicBezTo>
                  <a:pt x="7796509" y="2091532"/>
                  <a:pt x="7798494" y="2091135"/>
                  <a:pt x="7800081" y="2091135"/>
                </a:cubicBezTo>
                <a:cubicBezTo>
                  <a:pt x="7808019" y="2088754"/>
                  <a:pt x="7813575" y="2089151"/>
                  <a:pt x="7816750" y="2092326"/>
                </a:cubicBezTo>
                <a:cubicBezTo>
                  <a:pt x="7818338" y="2092326"/>
                  <a:pt x="7819925" y="2093119"/>
                  <a:pt x="7821512" y="2094707"/>
                </a:cubicBezTo>
                <a:close/>
                <a:moveTo>
                  <a:pt x="5983187" y="2081610"/>
                </a:moveTo>
                <a:cubicBezTo>
                  <a:pt x="5969694" y="2082404"/>
                  <a:pt x="5956994" y="2083594"/>
                  <a:pt x="5945088" y="2085182"/>
                </a:cubicBezTo>
                <a:cubicBezTo>
                  <a:pt x="5945088" y="2088357"/>
                  <a:pt x="5945088" y="2091532"/>
                  <a:pt x="5945088" y="2094707"/>
                </a:cubicBezTo>
                <a:cubicBezTo>
                  <a:pt x="5947469" y="2094707"/>
                  <a:pt x="5951041" y="2093913"/>
                  <a:pt x="5955804" y="2092326"/>
                </a:cubicBezTo>
                <a:cubicBezTo>
                  <a:pt x="5958185" y="2091532"/>
                  <a:pt x="5960169" y="2091135"/>
                  <a:pt x="5961756" y="2091135"/>
                </a:cubicBezTo>
                <a:cubicBezTo>
                  <a:pt x="5969694" y="2088754"/>
                  <a:pt x="5975250" y="2089151"/>
                  <a:pt x="5978425" y="2092326"/>
                </a:cubicBezTo>
                <a:cubicBezTo>
                  <a:pt x="5980013" y="2092326"/>
                  <a:pt x="5981600" y="2093119"/>
                  <a:pt x="5983187" y="2094707"/>
                </a:cubicBezTo>
                <a:close/>
                <a:moveTo>
                  <a:pt x="6277272" y="2080419"/>
                </a:moveTo>
                <a:cubicBezTo>
                  <a:pt x="6270128" y="2080419"/>
                  <a:pt x="6264175" y="2081213"/>
                  <a:pt x="6259412" y="2082801"/>
                </a:cubicBezTo>
                <a:lnTo>
                  <a:pt x="6253459" y="2089944"/>
                </a:lnTo>
                <a:cubicBezTo>
                  <a:pt x="6251078" y="2093119"/>
                  <a:pt x="6251078" y="2094707"/>
                  <a:pt x="6253459" y="2094707"/>
                </a:cubicBezTo>
                <a:cubicBezTo>
                  <a:pt x="6258222" y="2095500"/>
                  <a:pt x="6263778" y="2096691"/>
                  <a:pt x="6270128" y="2098279"/>
                </a:cubicBezTo>
                <a:cubicBezTo>
                  <a:pt x="6271716" y="2096691"/>
                  <a:pt x="6272509" y="2095500"/>
                  <a:pt x="6272509" y="2094707"/>
                </a:cubicBezTo>
                <a:cubicBezTo>
                  <a:pt x="6274891" y="2090738"/>
                  <a:pt x="6276875" y="2085975"/>
                  <a:pt x="6278462" y="2080419"/>
                </a:cubicBezTo>
                <a:cubicBezTo>
                  <a:pt x="6278462" y="2080419"/>
                  <a:pt x="6278066" y="2080419"/>
                  <a:pt x="6277272" y="2080419"/>
                </a:cubicBezTo>
                <a:close/>
                <a:moveTo>
                  <a:pt x="3449538" y="2068513"/>
                </a:moveTo>
                <a:cubicBezTo>
                  <a:pt x="3449538" y="2073276"/>
                  <a:pt x="3450331" y="2077641"/>
                  <a:pt x="3451919" y="2081610"/>
                </a:cubicBezTo>
                <a:cubicBezTo>
                  <a:pt x="3456681" y="2080022"/>
                  <a:pt x="3463031" y="2079229"/>
                  <a:pt x="3470969" y="2079229"/>
                </a:cubicBezTo>
                <a:lnTo>
                  <a:pt x="3470969" y="2078038"/>
                </a:lnTo>
                <a:cubicBezTo>
                  <a:pt x="3470969" y="2076451"/>
                  <a:pt x="3470572" y="2074466"/>
                  <a:pt x="3469778" y="2072085"/>
                </a:cubicBezTo>
                <a:cubicBezTo>
                  <a:pt x="3468984" y="2072085"/>
                  <a:pt x="3467794" y="2072085"/>
                  <a:pt x="3466206" y="2072085"/>
                </a:cubicBezTo>
                <a:cubicBezTo>
                  <a:pt x="3459856" y="2072879"/>
                  <a:pt x="3454300" y="2071688"/>
                  <a:pt x="3449538" y="2068513"/>
                </a:cubicBezTo>
                <a:close/>
                <a:moveTo>
                  <a:pt x="7508378" y="2064941"/>
                </a:moveTo>
                <a:cubicBezTo>
                  <a:pt x="7505996" y="2064941"/>
                  <a:pt x="7502424" y="2065338"/>
                  <a:pt x="7497662" y="2066132"/>
                </a:cubicBezTo>
                <a:cubicBezTo>
                  <a:pt x="7492106" y="2066132"/>
                  <a:pt x="7488137" y="2066529"/>
                  <a:pt x="7485756" y="2067323"/>
                </a:cubicBezTo>
                <a:lnTo>
                  <a:pt x="7485756" y="2078038"/>
                </a:lnTo>
                <a:cubicBezTo>
                  <a:pt x="7487344" y="2078038"/>
                  <a:pt x="7489328" y="2078038"/>
                  <a:pt x="7491709" y="2078038"/>
                </a:cubicBezTo>
                <a:cubicBezTo>
                  <a:pt x="7493296" y="2078038"/>
                  <a:pt x="7495678" y="2077641"/>
                  <a:pt x="7498853" y="2076847"/>
                </a:cubicBezTo>
                <a:cubicBezTo>
                  <a:pt x="7502028" y="2076847"/>
                  <a:pt x="7504410" y="2076451"/>
                  <a:pt x="7505996" y="2075657"/>
                </a:cubicBezTo>
                <a:cubicBezTo>
                  <a:pt x="7506790" y="2074069"/>
                  <a:pt x="7507187" y="2072085"/>
                  <a:pt x="7507187" y="2069704"/>
                </a:cubicBezTo>
                <a:cubicBezTo>
                  <a:pt x="7507982" y="2067323"/>
                  <a:pt x="7508378" y="2065735"/>
                  <a:pt x="7508378" y="2064941"/>
                </a:cubicBezTo>
                <a:close/>
                <a:moveTo>
                  <a:pt x="5670053" y="2064941"/>
                </a:moveTo>
                <a:cubicBezTo>
                  <a:pt x="5667672" y="2064941"/>
                  <a:pt x="5664100" y="2065338"/>
                  <a:pt x="5659338" y="2066132"/>
                </a:cubicBezTo>
                <a:cubicBezTo>
                  <a:pt x="5653781" y="2066132"/>
                  <a:pt x="5649812" y="2066529"/>
                  <a:pt x="5647431" y="2067323"/>
                </a:cubicBezTo>
                <a:lnTo>
                  <a:pt x="5647431" y="2078038"/>
                </a:lnTo>
                <a:cubicBezTo>
                  <a:pt x="5649019" y="2078038"/>
                  <a:pt x="5651003" y="2078038"/>
                  <a:pt x="5653385" y="2078038"/>
                </a:cubicBezTo>
                <a:cubicBezTo>
                  <a:pt x="5654972" y="2078038"/>
                  <a:pt x="5657353" y="2077641"/>
                  <a:pt x="5660529" y="2076847"/>
                </a:cubicBezTo>
                <a:cubicBezTo>
                  <a:pt x="5663703" y="2076847"/>
                  <a:pt x="5666085" y="2076451"/>
                  <a:pt x="5667672" y="2075657"/>
                </a:cubicBezTo>
                <a:cubicBezTo>
                  <a:pt x="5668466" y="2074069"/>
                  <a:pt x="5668862" y="2072085"/>
                  <a:pt x="5668862" y="2069704"/>
                </a:cubicBezTo>
                <a:cubicBezTo>
                  <a:pt x="5669657" y="2067323"/>
                  <a:pt x="5670053" y="2065735"/>
                  <a:pt x="5670053" y="2064941"/>
                </a:cubicBezTo>
                <a:close/>
                <a:moveTo>
                  <a:pt x="6587727" y="2063155"/>
                </a:moveTo>
                <a:cubicBezTo>
                  <a:pt x="6586735" y="2062361"/>
                  <a:pt x="6585247" y="2062560"/>
                  <a:pt x="6583262" y="2063751"/>
                </a:cubicBezTo>
                <a:cubicBezTo>
                  <a:pt x="6568181" y="2066132"/>
                  <a:pt x="6552306" y="2069307"/>
                  <a:pt x="6535637" y="2073276"/>
                </a:cubicBezTo>
                <a:cubicBezTo>
                  <a:pt x="6535637" y="2075657"/>
                  <a:pt x="6535241" y="2078038"/>
                  <a:pt x="6534447" y="2080419"/>
                </a:cubicBezTo>
                <a:cubicBezTo>
                  <a:pt x="6543972" y="2079625"/>
                  <a:pt x="6553497" y="2076847"/>
                  <a:pt x="6563022" y="2072085"/>
                </a:cubicBezTo>
                <a:cubicBezTo>
                  <a:pt x="6570960" y="2070497"/>
                  <a:pt x="6576913" y="2070497"/>
                  <a:pt x="6580881" y="2072085"/>
                </a:cubicBezTo>
                <a:cubicBezTo>
                  <a:pt x="6584057" y="2073672"/>
                  <a:pt x="6586834" y="2075657"/>
                  <a:pt x="6589216" y="2078038"/>
                </a:cubicBezTo>
                <a:cubicBezTo>
                  <a:pt x="6589216" y="2074863"/>
                  <a:pt x="6589216" y="2071688"/>
                  <a:pt x="6589216" y="2068513"/>
                </a:cubicBezTo>
                <a:cubicBezTo>
                  <a:pt x="6589216" y="2065735"/>
                  <a:pt x="6588720" y="2063949"/>
                  <a:pt x="6587727" y="2063155"/>
                </a:cubicBezTo>
                <a:close/>
                <a:moveTo>
                  <a:pt x="3520975" y="2062560"/>
                </a:moveTo>
                <a:cubicBezTo>
                  <a:pt x="3520975" y="2063354"/>
                  <a:pt x="3520578" y="2063751"/>
                  <a:pt x="3519784" y="2063751"/>
                </a:cubicBezTo>
                <a:cubicBezTo>
                  <a:pt x="3518991" y="2063751"/>
                  <a:pt x="3516609" y="2064147"/>
                  <a:pt x="3512641" y="2064941"/>
                </a:cubicBezTo>
                <a:cubicBezTo>
                  <a:pt x="3506291" y="2065735"/>
                  <a:pt x="3501528" y="2066529"/>
                  <a:pt x="3498353" y="2067323"/>
                </a:cubicBezTo>
                <a:lnTo>
                  <a:pt x="3498353" y="2074466"/>
                </a:lnTo>
                <a:cubicBezTo>
                  <a:pt x="3499941" y="2074466"/>
                  <a:pt x="3500734" y="2074466"/>
                  <a:pt x="3500734" y="2074466"/>
                </a:cubicBezTo>
                <a:cubicBezTo>
                  <a:pt x="3504703" y="2073672"/>
                  <a:pt x="3510259" y="2074069"/>
                  <a:pt x="3517403" y="2075657"/>
                </a:cubicBezTo>
                <a:cubicBezTo>
                  <a:pt x="3518197" y="2074069"/>
                  <a:pt x="3518991" y="2071688"/>
                  <a:pt x="3519784" y="2068513"/>
                </a:cubicBezTo>
                <a:cubicBezTo>
                  <a:pt x="3520578" y="2066132"/>
                  <a:pt x="3520975" y="2064147"/>
                  <a:pt x="3520975" y="2062560"/>
                </a:cubicBezTo>
                <a:close/>
                <a:moveTo>
                  <a:pt x="1923162" y="2054226"/>
                </a:moveTo>
                <a:cubicBezTo>
                  <a:pt x="1927926" y="2054226"/>
                  <a:pt x="1935465" y="2055019"/>
                  <a:pt x="1945785" y="2056607"/>
                </a:cubicBezTo>
                <a:cubicBezTo>
                  <a:pt x="1952134" y="2058194"/>
                  <a:pt x="1956897" y="2058988"/>
                  <a:pt x="1960071" y="2058988"/>
                </a:cubicBezTo>
                <a:cubicBezTo>
                  <a:pt x="1980710" y="2063751"/>
                  <a:pt x="1987060" y="2075260"/>
                  <a:pt x="1979121" y="2093516"/>
                </a:cubicBezTo>
                <a:cubicBezTo>
                  <a:pt x="1971184" y="2100660"/>
                  <a:pt x="1962850" y="2100660"/>
                  <a:pt x="1954119" y="2093516"/>
                </a:cubicBezTo>
                <a:cubicBezTo>
                  <a:pt x="1938244" y="2077641"/>
                  <a:pt x="1927528" y="2066529"/>
                  <a:pt x="1921972" y="2060179"/>
                </a:cubicBezTo>
                <a:cubicBezTo>
                  <a:pt x="1920385" y="2057798"/>
                  <a:pt x="1919591" y="2056210"/>
                  <a:pt x="1919591" y="2055416"/>
                </a:cubicBezTo>
                <a:cubicBezTo>
                  <a:pt x="1919591" y="2054622"/>
                  <a:pt x="1920782" y="2054226"/>
                  <a:pt x="1923162" y="2054226"/>
                </a:cubicBezTo>
                <a:close/>
                <a:moveTo>
                  <a:pt x="7816750" y="2053035"/>
                </a:moveTo>
                <a:cubicBezTo>
                  <a:pt x="7811987" y="2053828"/>
                  <a:pt x="7804844" y="2055019"/>
                  <a:pt x="7795318" y="2056607"/>
                </a:cubicBezTo>
                <a:cubicBezTo>
                  <a:pt x="7790556" y="2057400"/>
                  <a:pt x="7787381" y="2057798"/>
                  <a:pt x="7785794" y="2057798"/>
                </a:cubicBezTo>
                <a:cubicBezTo>
                  <a:pt x="7785000" y="2060179"/>
                  <a:pt x="7784603" y="2063354"/>
                  <a:pt x="7784603" y="2067323"/>
                </a:cubicBezTo>
                <a:cubicBezTo>
                  <a:pt x="7786984" y="2066529"/>
                  <a:pt x="7790953" y="2065338"/>
                  <a:pt x="7796509" y="2063751"/>
                </a:cubicBezTo>
                <a:cubicBezTo>
                  <a:pt x="7799684" y="2062957"/>
                  <a:pt x="7801668" y="2062560"/>
                  <a:pt x="7802462" y="2062560"/>
                </a:cubicBezTo>
                <a:cubicBezTo>
                  <a:pt x="7806431" y="2060972"/>
                  <a:pt x="7810400" y="2060972"/>
                  <a:pt x="7814368" y="2062560"/>
                </a:cubicBezTo>
                <a:cubicBezTo>
                  <a:pt x="7816750" y="2063354"/>
                  <a:pt x="7819131" y="2064544"/>
                  <a:pt x="7821512" y="2066132"/>
                </a:cubicBezTo>
                <a:cubicBezTo>
                  <a:pt x="7821512" y="2062957"/>
                  <a:pt x="7821512" y="2060179"/>
                  <a:pt x="7821512" y="2057798"/>
                </a:cubicBezTo>
                <a:cubicBezTo>
                  <a:pt x="7821512" y="2054622"/>
                  <a:pt x="7819925" y="2053035"/>
                  <a:pt x="7816750" y="2053035"/>
                </a:cubicBezTo>
                <a:close/>
                <a:moveTo>
                  <a:pt x="5978425" y="2053035"/>
                </a:moveTo>
                <a:cubicBezTo>
                  <a:pt x="5973663" y="2053828"/>
                  <a:pt x="5966519" y="2055019"/>
                  <a:pt x="5956994" y="2056607"/>
                </a:cubicBezTo>
                <a:cubicBezTo>
                  <a:pt x="5952232" y="2057400"/>
                  <a:pt x="5949056" y="2057798"/>
                  <a:pt x="5947469" y="2057798"/>
                </a:cubicBezTo>
                <a:cubicBezTo>
                  <a:pt x="5946675" y="2060179"/>
                  <a:pt x="5946279" y="2063354"/>
                  <a:pt x="5946279" y="2067323"/>
                </a:cubicBezTo>
                <a:cubicBezTo>
                  <a:pt x="5948660" y="2066529"/>
                  <a:pt x="5952628" y="2065338"/>
                  <a:pt x="5958185" y="2063751"/>
                </a:cubicBezTo>
                <a:cubicBezTo>
                  <a:pt x="5961360" y="2062957"/>
                  <a:pt x="5963344" y="2062560"/>
                  <a:pt x="5964138" y="2062560"/>
                </a:cubicBezTo>
                <a:cubicBezTo>
                  <a:pt x="5968106" y="2060972"/>
                  <a:pt x="5972075" y="2060972"/>
                  <a:pt x="5976044" y="2062560"/>
                </a:cubicBezTo>
                <a:cubicBezTo>
                  <a:pt x="5978425" y="2063354"/>
                  <a:pt x="5980806" y="2064544"/>
                  <a:pt x="5983187" y="2066132"/>
                </a:cubicBezTo>
                <a:cubicBezTo>
                  <a:pt x="5983187" y="2062957"/>
                  <a:pt x="5983187" y="2060179"/>
                  <a:pt x="5983187" y="2057798"/>
                </a:cubicBezTo>
                <a:cubicBezTo>
                  <a:pt x="5983187" y="2054622"/>
                  <a:pt x="5981600" y="2053035"/>
                  <a:pt x="5978425" y="2053035"/>
                </a:cubicBezTo>
                <a:close/>
                <a:moveTo>
                  <a:pt x="789986" y="2052142"/>
                </a:moveTo>
                <a:cubicBezTo>
                  <a:pt x="792566" y="2052340"/>
                  <a:pt x="794849" y="2053035"/>
                  <a:pt x="796832" y="2054226"/>
                </a:cubicBezTo>
                <a:cubicBezTo>
                  <a:pt x="803976" y="2058194"/>
                  <a:pt x="809136" y="2062163"/>
                  <a:pt x="812311" y="2066132"/>
                </a:cubicBezTo>
                <a:cubicBezTo>
                  <a:pt x="817073" y="2074863"/>
                  <a:pt x="814692" y="2079625"/>
                  <a:pt x="805167" y="2080419"/>
                </a:cubicBezTo>
                <a:cubicBezTo>
                  <a:pt x="793260" y="2080419"/>
                  <a:pt x="774607" y="2082007"/>
                  <a:pt x="749207" y="2085182"/>
                </a:cubicBezTo>
                <a:cubicBezTo>
                  <a:pt x="742858" y="2085975"/>
                  <a:pt x="738492" y="2086372"/>
                  <a:pt x="736111" y="2086372"/>
                </a:cubicBezTo>
                <a:cubicBezTo>
                  <a:pt x="740080" y="2088754"/>
                  <a:pt x="742461" y="2090738"/>
                  <a:pt x="743254" y="2092326"/>
                </a:cubicBezTo>
                <a:cubicBezTo>
                  <a:pt x="746429" y="2097088"/>
                  <a:pt x="745635" y="2100263"/>
                  <a:pt x="740873" y="2101850"/>
                </a:cubicBezTo>
                <a:cubicBezTo>
                  <a:pt x="739286" y="2102644"/>
                  <a:pt x="736111" y="2104232"/>
                  <a:pt x="731348" y="2106613"/>
                </a:cubicBezTo>
                <a:cubicBezTo>
                  <a:pt x="710711" y="2116932"/>
                  <a:pt x="696026" y="2124075"/>
                  <a:pt x="687295" y="2128044"/>
                </a:cubicBezTo>
                <a:cubicBezTo>
                  <a:pt x="703170" y="2125663"/>
                  <a:pt x="726586" y="2122885"/>
                  <a:pt x="757542" y="2119710"/>
                </a:cubicBezTo>
                <a:cubicBezTo>
                  <a:pt x="754366" y="2114947"/>
                  <a:pt x="751589" y="2109788"/>
                  <a:pt x="749207" y="2104232"/>
                </a:cubicBezTo>
                <a:cubicBezTo>
                  <a:pt x="748413" y="2102644"/>
                  <a:pt x="748413" y="2101454"/>
                  <a:pt x="749207" y="2100660"/>
                </a:cubicBezTo>
                <a:cubicBezTo>
                  <a:pt x="750002" y="2099866"/>
                  <a:pt x="751589" y="2099866"/>
                  <a:pt x="753970" y="2100660"/>
                </a:cubicBezTo>
                <a:cubicBezTo>
                  <a:pt x="769845" y="2103835"/>
                  <a:pt x="784529" y="2108994"/>
                  <a:pt x="798023" y="2116138"/>
                </a:cubicBezTo>
                <a:cubicBezTo>
                  <a:pt x="813103" y="2127251"/>
                  <a:pt x="815089" y="2143523"/>
                  <a:pt x="803976" y="2164954"/>
                </a:cubicBezTo>
                <a:cubicBezTo>
                  <a:pt x="798420" y="2171303"/>
                  <a:pt x="791276" y="2169319"/>
                  <a:pt x="782545" y="2159000"/>
                </a:cubicBezTo>
                <a:cubicBezTo>
                  <a:pt x="775401" y="2150269"/>
                  <a:pt x="769448" y="2141538"/>
                  <a:pt x="764686" y="2132807"/>
                </a:cubicBezTo>
                <a:cubicBezTo>
                  <a:pt x="741666" y="2137569"/>
                  <a:pt x="718648" y="2144713"/>
                  <a:pt x="695629" y="2154238"/>
                </a:cubicBezTo>
                <a:cubicBezTo>
                  <a:pt x="692455" y="2155032"/>
                  <a:pt x="687295" y="2157810"/>
                  <a:pt x="680152" y="2162572"/>
                </a:cubicBezTo>
                <a:cubicBezTo>
                  <a:pt x="675389" y="2166541"/>
                  <a:pt x="671420" y="2166541"/>
                  <a:pt x="668246" y="2162572"/>
                </a:cubicBezTo>
                <a:cubicBezTo>
                  <a:pt x="661101" y="2155429"/>
                  <a:pt x="654751" y="2147888"/>
                  <a:pt x="649195" y="2139951"/>
                </a:cubicBezTo>
                <a:cubicBezTo>
                  <a:pt x="646813" y="2133601"/>
                  <a:pt x="648005" y="2129632"/>
                  <a:pt x="652767" y="2128044"/>
                </a:cubicBezTo>
                <a:cubicBezTo>
                  <a:pt x="665467" y="2124075"/>
                  <a:pt x="676580" y="2116932"/>
                  <a:pt x="686105" y="2106613"/>
                </a:cubicBezTo>
                <a:cubicBezTo>
                  <a:pt x="687692" y="2104232"/>
                  <a:pt x="689676" y="2101454"/>
                  <a:pt x="692058" y="2098279"/>
                </a:cubicBezTo>
                <a:cubicBezTo>
                  <a:pt x="695233" y="2094310"/>
                  <a:pt x="697216" y="2091532"/>
                  <a:pt x="698011" y="2089944"/>
                </a:cubicBezTo>
                <a:cubicBezTo>
                  <a:pt x="694836" y="2090738"/>
                  <a:pt x="689676" y="2091532"/>
                  <a:pt x="682533" y="2092326"/>
                </a:cubicBezTo>
                <a:cubicBezTo>
                  <a:pt x="676976" y="2093913"/>
                  <a:pt x="673008" y="2094707"/>
                  <a:pt x="670626" y="2094707"/>
                </a:cubicBezTo>
                <a:cubicBezTo>
                  <a:pt x="664277" y="2096294"/>
                  <a:pt x="658721" y="2095500"/>
                  <a:pt x="653958" y="2092326"/>
                </a:cubicBezTo>
                <a:cubicBezTo>
                  <a:pt x="648402" y="2087563"/>
                  <a:pt x="643242" y="2082801"/>
                  <a:pt x="638479" y="2078038"/>
                </a:cubicBezTo>
                <a:cubicBezTo>
                  <a:pt x="636892" y="2076451"/>
                  <a:pt x="636098" y="2074863"/>
                  <a:pt x="636098" y="2073276"/>
                </a:cubicBezTo>
                <a:cubicBezTo>
                  <a:pt x="636892" y="2072482"/>
                  <a:pt x="638877" y="2072085"/>
                  <a:pt x="642051" y="2072085"/>
                </a:cubicBezTo>
                <a:cubicBezTo>
                  <a:pt x="655545" y="2070497"/>
                  <a:pt x="668246" y="2069307"/>
                  <a:pt x="680152" y="2068513"/>
                </a:cubicBezTo>
                <a:cubicBezTo>
                  <a:pt x="684120" y="2067719"/>
                  <a:pt x="690470" y="2066925"/>
                  <a:pt x="699201" y="2066132"/>
                </a:cubicBezTo>
                <a:cubicBezTo>
                  <a:pt x="722220" y="2062163"/>
                  <a:pt x="741666" y="2059385"/>
                  <a:pt x="757542" y="2057798"/>
                </a:cubicBezTo>
                <a:cubicBezTo>
                  <a:pt x="760717" y="2057798"/>
                  <a:pt x="768655" y="2056210"/>
                  <a:pt x="781354" y="2053035"/>
                </a:cubicBezTo>
                <a:cubicBezTo>
                  <a:pt x="784529" y="2052241"/>
                  <a:pt x="787407" y="2051944"/>
                  <a:pt x="789986" y="2052142"/>
                </a:cubicBezTo>
                <a:close/>
                <a:moveTo>
                  <a:pt x="3468588" y="2047082"/>
                </a:moveTo>
                <a:cubicBezTo>
                  <a:pt x="3460650" y="2047876"/>
                  <a:pt x="3453109" y="2049066"/>
                  <a:pt x="3445966" y="2050654"/>
                </a:cubicBezTo>
                <a:cubicBezTo>
                  <a:pt x="3445966" y="2051447"/>
                  <a:pt x="3446362" y="2052638"/>
                  <a:pt x="3447156" y="2054226"/>
                </a:cubicBezTo>
                <a:cubicBezTo>
                  <a:pt x="3447156" y="2056607"/>
                  <a:pt x="3447156" y="2058194"/>
                  <a:pt x="3447156" y="2058988"/>
                </a:cubicBezTo>
                <a:cubicBezTo>
                  <a:pt x="3451919" y="2058988"/>
                  <a:pt x="3459063" y="2058194"/>
                  <a:pt x="3468588" y="2056607"/>
                </a:cubicBezTo>
                <a:cubicBezTo>
                  <a:pt x="3468588" y="2052638"/>
                  <a:pt x="3468588" y="2049463"/>
                  <a:pt x="3468588" y="2047082"/>
                </a:cubicBezTo>
                <a:close/>
                <a:moveTo>
                  <a:pt x="156275" y="2041129"/>
                </a:moveTo>
                <a:cubicBezTo>
                  <a:pt x="154688" y="2041129"/>
                  <a:pt x="151909" y="2041525"/>
                  <a:pt x="147941" y="2042319"/>
                </a:cubicBezTo>
                <a:cubicBezTo>
                  <a:pt x="143971" y="2042319"/>
                  <a:pt x="141194" y="2042716"/>
                  <a:pt x="139606" y="2043510"/>
                </a:cubicBezTo>
                <a:cubicBezTo>
                  <a:pt x="141194" y="2049860"/>
                  <a:pt x="142385" y="2055416"/>
                  <a:pt x="143178" y="2060179"/>
                </a:cubicBezTo>
                <a:cubicBezTo>
                  <a:pt x="147147" y="2060179"/>
                  <a:pt x="151117" y="2060179"/>
                  <a:pt x="155084" y="2060179"/>
                </a:cubicBezTo>
                <a:cubicBezTo>
                  <a:pt x="155879" y="2053035"/>
                  <a:pt x="156275" y="2046685"/>
                  <a:pt x="156275" y="2041129"/>
                </a:cubicBezTo>
                <a:close/>
                <a:moveTo>
                  <a:pt x="3522166" y="2038748"/>
                </a:moveTo>
                <a:cubicBezTo>
                  <a:pt x="3515022" y="2039541"/>
                  <a:pt x="3507084" y="2040732"/>
                  <a:pt x="3498353" y="2042319"/>
                </a:cubicBezTo>
                <a:cubicBezTo>
                  <a:pt x="3500734" y="2043907"/>
                  <a:pt x="3501528" y="2046288"/>
                  <a:pt x="3500734" y="2049463"/>
                </a:cubicBezTo>
                <a:cubicBezTo>
                  <a:pt x="3501528" y="2049463"/>
                  <a:pt x="3502719" y="2049066"/>
                  <a:pt x="3504306" y="2048272"/>
                </a:cubicBezTo>
                <a:cubicBezTo>
                  <a:pt x="3505894" y="2048272"/>
                  <a:pt x="3507084" y="2048272"/>
                  <a:pt x="3507878" y="2048272"/>
                </a:cubicBezTo>
                <a:cubicBezTo>
                  <a:pt x="3512641" y="2047479"/>
                  <a:pt x="3517403" y="2050257"/>
                  <a:pt x="3522166" y="2056607"/>
                </a:cubicBezTo>
                <a:cubicBezTo>
                  <a:pt x="3522960" y="2055019"/>
                  <a:pt x="3523356" y="2052638"/>
                  <a:pt x="3523356" y="2049463"/>
                </a:cubicBezTo>
                <a:cubicBezTo>
                  <a:pt x="3524150" y="2046288"/>
                  <a:pt x="3524547" y="2043907"/>
                  <a:pt x="3524547" y="2042319"/>
                </a:cubicBezTo>
                <a:cubicBezTo>
                  <a:pt x="3525341" y="2039938"/>
                  <a:pt x="3524547" y="2038748"/>
                  <a:pt x="3522166" y="2038748"/>
                </a:cubicBezTo>
                <a:close/>
                <a:moveTo>
                  <a:pt x="7509568" y="2036366"/>
                </a:moveTo>
                <a:cubicBezTo>
                  <a:pt x="7502424" y="2036366"/>
                  <a:pt x="7494090" y="2036763"/>
                  <a:pt x="7484566" y="2037557"/>
                </a:cubicBezTo>
                <a:lnTo>
                  <a:pt x="7484566" y="2047082"/>
                </a:lnTo>
                <a:cubicBezTo>
                  <a:pt x="7487740" y="2047082"/>
                  <a:pt x="7492503" y="2046685"/>
                  <a:pt x="7498853" y="2045891"/>
                </a:cubicBezTo>
                <a:cubicBezTo>
                  <a:pt x="7504410" y="2045891"/>
                  <a:pt x="7508775" y="2045494"/>
                  <a:pt x="7511950" y="2044701"/>
                </a:cubicBezTo>
                <a:cubicBezTo>
                  <a:pt x="7512744" y="2043113"/>
                  <a:pt x="7513140" y="2042319"/>
                  <a:pt x="7513140" y="2042319"/>
                </a:cubicBezTo>
                <a:cubicBezTo>
                  <a:pt x="7513934" y="2038350"/>
                  <a:pt x="7512744" y="2036366"/>
                  <a:pt x="7509568" y="2036366"/>
                </a:cubicBezTo>
                <a:close/>
                <a:moveTo>
                  <a:pt x="5671244" y="2036366"/>
                </a:moveTo>
                <a:cubicBezTo>
                  <a:pt x="5664100" y="2036366"/>
                  <a:pt x="5655766" y="2036763"/>
                  <a:pt x="5646241" y="2037557"/>
                </a:cubicBezTo>
                <a:lnTo>
                  <a:pt x="5646241" y="2047082"/>
                </a:lnTo>
                <a:cubicBezTo>
                  <a:pt x="5649416" y="2047082"/>
                  <a:pt x="5654178" y="2046685"/>
                  <a:pt x="5660529" y="2045891"/>
                </a:cubicBezTo>
                <a:cubicBezTo>
                  <a:pt x="5666085" y="2045891"/>
                  <a:pt x="5670450" y="2045494"/>
                  <a:pt x="5673625" y="2044701"/>
                </a:cubicBezTo>
                <a:cubicBezTo>
                  <a:pt x="5674419" y="2043113"/>
                  <a:pt x="5674816" y="2042319"/>
                  <a:pt x="5674816" y="2042319"/>
                </a:cubicBezTo>
                <a:cubicBezTo>
                  <a:pt x="5675610" y="2038350"/>
                  <a:pt x="5674419" y="2036366"/>
                  <a:pt x="5671244" y="2036366"/>
                </a:cubicBezTo>
                <a:close/>
                <a:moveTo>
                  <a:pt x="205388" y="2034878"/>
                </a:moveTo>
                <a:cubicBezTo>
                  <a:pt x="205189" y="2034679"/>
                  <a:pt x="204694" y="2034779"/>
                  <a:pt x="203901" y="2035175"/>
                </a:cubicBezTo>
                <a:cubicBezTo>
                  <a:pt x="199931" y="2035175"/>
                  <a:pt x="194771" y="2035969"/>
                  <a:pt x="188422" y="2037557"/>
                </a:cubicBezTo>
                <a:cubicBezTo>
                  <a:pt x="188422" y="2041525"/>
                  <a:pt x="188025" y="2047876"/>
                  <a:pt x="187232" y="2056607"/>
                </a:cubicBezTo>
                <a:cubicBezTo>
                  <a:pt x="189613" y="2056607"/>
                  <a:pt x="192390" y="2056210"/>
                  <a:pt x="195566" y="2055416"/>
                </a:cubicBezTo>
                <a:cubicBezTo>
                  <a:pt x="197947" y="2055416"/>
                  <a:pt x="199931" y="2055416"/>
                  <a:pt x="201520" y="2055416"/>
                </a:cubicBezTo>
                <a:cubicBezTo>
                  <a:pt x="201520" y="2054622"/>
                  <a:pt x="201916" y="2053035"/>
                  <a:pt x="202710" y="2050654"/>
                </a:cubicBezTo>
                <a:cubicBezTo>
                  <a:pt x="203503" y="2042716"/>
                  <a:pt x="204297" y="2037953"/>
                  <a:pt x="205091" y="2036366"/>
                </a:cubicBezTo>
                <a:cubicBezTo>
                  <a:pt x="205487" y="2035572"/>
                  <a:pt x="205587" y="2035076"/>
                  <a:pt x="205388" y="2034878"/>
                </a:cubicBezTo>
                <a:close/>
                <a:moveTo>
                  <a:pt x="7829549" y="2029520"/>
                </a:moveTo>
                <a:cubicBezTo>
                  <a:pt x="7831335" y="2029719"/>
                  <a:pt x="7833022" y="2030413"/>
                  <a:pt x="7834609" y="2031604"/>
                </a:cubicBezTo>
                <a:cubicBezTo>
                  <a:pt x="7843340" y="2033985"/>
                  <a:pt x="7850087" y="2038748"/>
                  <a:pt x="7854850" y="2045891"/>
                </a:cubicBezTo>
                <a:cubicBezTo>
                  <a:pt x="7857231" y="2049066"/>
                  <a:pt x="7858025" y="2052638"/>
                  <a:pt x="7857231" y="2056607"/>
                </a:cubicBezTo>
                <a:cubicBezTo>
                  <a:pt x="7852468" y="2062957"/>
                  <a:pt x="7850882" y="2078038"/>
                  <a:pt x="7852468" y="2101850"/>
                </a:cubicBezTo>
                <a:cubicBezTo>
                  <a:pt x="7852468" y="2116932"/>
                  <a:pt x="7852468" y="2130822"/>
                  <a:pt x="7852468" y="2143523"/>
                </a:cubicBezTo>
                <a:cubicBezTo>
                  <a:pt x="7850087" y="2159397"/>
                  <a:pt x="7842150" y="2169319"/>
                  <a:pt x="7828656" y="2173288"/>
                </a:cubicBezTo>
                <a:cubicBezTo>
                  <a:pt x="7824688" y="2172494"/>
                  <a:pt x="7821512" y="2169319"/>
                  <a:pt x="7819131" y="2163763"/>
                </a:cubicBezTo>
                <a:cubicBezTo>
                  <a:pt x="7814368" y="2150269"/>
                  <a:pt x="7806431" y="2139951"/>
                  <a:pt x="7795318" y="2132807"/>
                </a:cubicBezTo>
                <a:cubicBezTo>
                  <a:pt x="7793732" y="2131219"/>
                  <a:pt x="7792937" y="2130029"/>
                  <a:pt x="7792937" y="2129235"/>
                </a:cubicBezTo>
                <a:cubicBezTo>
                  <a:pt x="7793732" y="2128441"/>
                  <a:pt x="7795318" y="2128044"/>
                  <a:pt x="7797700" y="2128044"/>
                </a:cubicBezTo>
                <a:cubicBezTo>
                  <a:pt x="7799288" y="2128044"/>
                  <a:pt x="7801272" y="2128441"/>
                  <a:pt x="7803653" y="2129235"/>
                </a:cubicBezTo>
                <a:cubicBezTo>
                  <a:pt x="7807622" y="2130029"/>
                  <a:pt x="7811987" y="2130425"/>
                  <a:pt x="7816750" y="2130425"/>
                </a:cubicBezTo>
                <a:cubicBezTo>
                  <a:pt x="7819925" y="2130425"/>
                  <a:pt x="7821512" y="2128441"/>
                  <a:pt x="7821512" y="2124472"/>
                </a:cubicBezTo>
                <a:lnTo>
                  <a:pt x="7821512" y="2111376"/>
                </a:lnTo>
                <a:cubicBezTo>
                  <a:pt x="7810400" y="2112963"/>
                  <a:pt x="7801272" y="2113757"/>
                  <a:pt x="7794128" y="2113757"/>
                </a:cubicBezTo>
                <a:cubicBezTo>
                  <a:pt x="7791746" y="2113757"/>
                  <a:pt x="7787778" y="2112963"/>
                  <a:pt x="7782222" y="2111376"/>
                </a:cubicBezTo>
                <a:cubicBezTo>
                  <a:pt x="7782222" y="2114550"/>
                  <a:pt x="7781825" y="2118519"/>
                  <a:pt x="7781031" y="2123282"/>
                </a:cubicBezTo>
                <a:cubicBezTo>
                  <a:pt x="7781031" y="2128044"/>
                  <a:pt x="7781031" y="2131616"/>
                  <a:pt x="7781031" y="2133998"/>
                </a:cubicBezTo>
                <a:cubicBezTo>
                  <a:pt x="7780238" y="2144316"/>
                  <a:pt x="7777856" y="2151857"/>
                  <a:pt x="7773887" y="2156619"/>
                </a:cubicBezTo>
                <a:cubicBezTo>
                  <a:pt x="7769919" y="2160588"/>
                  <a:pt x="7765553" y="2160588"/>
                  <a:pt x="7760790" y="2156619"/>
                </a:cubicBezTo>
                <a:cubicBezTo>
                  <a:pt x="7756822" y="2152650"/>
                  <a:pt x="7754044" y="2149078"/>
                  <a:pt x="7752456" y="2145904"/>
                </a:cubicBezTo>
                <a:cubicBezTo>
                  <a:pt x="7750074" y="2139554"/>
                  <a:pt x="7750074" y="2133601"/>
                  <a:pt x="7752456" y="2128044"/>
                </a:cubicBezTo>
                <a:cubicBezTo>
                  <a:pt x="7754837" y="2124869"/>
                  <a:pt x="7756822" y="2110582"/>
                  <a:pt x="7758409" y="2085182"/>
                </a:cubicBezTo>
                <a:cubicBezTo>
                  <a:pt x="7758409" y="2058194"/>
                  <a:pt x="7757616" y="2043510"/>
                  <a:pt x="7756028" y="2041129"/>
                </a:cubicBezTo>
                <a:cubicBezTo>
                  <a:pt x="7754440" y="2037160"/>
                  <a:pt x="7755632" y="2035175"/>
                  <a:pt x="7759600" y="2035175"/>
                </a:cubicBezTo>
                <a:cubicBezTo>
                  <a:pt x="7760394" y="2035175"/>
                  <a:pt x="7761188" y="2035572"/>
                  <a:pt x="7761981" y="2036366"/>
                </a:cubicBezTo>
                <a:cubicBezTo>
                  <a:pt x="7764362" y="2036366"/>
                  <a:pt x="7767934" y="2037557"/>
                  <a:pt x="7772696" y="2039938"/>
                </a:cubicBezTo>
                <a:cubicBezTo>
                  <a:pt x="7782222" y="2039144"/>
                  <a:pt x="7793334" y="2037557"/>
                  <a:pt x="7806034" y="2035175"/>
                </a:cubicBezTo>
                <a:cubicBezTo>
                  <a:pt x="7806828" y="2035175"/>
                  <a:pt x="7808812" y="2034779"/>
                  <a:pt x="7811987" y="2033985"/>
                </a:cubicBezTo>
                <a:cubicBezTo>
                  <a:pt x="7818338" y="2032397"/>
                  <a:pt x="7822306" y="2031207"/>
                  <a:pt x="7823894" y="2030413"/>
                </a:cubicBezTo>
                <a:cubicBezTo>
                  <a:pt x="7825878" y="2029619"/>
                  <a:pt x="7827763" y="2029322"/>
                  <a:pt x="7829549" y="2029520"/>
                </a:cubicBezTo>
                <a:close/>
                <a:moveTo>
                  <a:pt x="5991225" y="2029520"/>
                </a:moveTo>
                <a:cubicBezTo>
                  <a:pt x="5993011" y="2029719"/>
                  <a:pt x="5994697" y="2030413"/>
                  <a:pt x="5996285" y="2031604"/>
                </a:cubicBezTo>
                <a:cubicBezTo>
                  <a:pt x="6005016" y="2033985"/>
                  <a:pt x="6011763" y="2038748"/>
                  <a:pt x="6016525" y="2045891"/>
                </a:cubicBezTo>
                <a:cubicBezTo>
                  <a:pt x="6018907" y="2049066"/>
                  <a:pt x="6019700" y="2052638"/>
                  <a:pt x="6018907" y="2056607"/>
                </a:cubicBezTo>
                <a:cubicBezTo>
                  <a:pt x="6014144" y="2062957"/>
                  <a:pt x="6012557" y="2078038"/>
                  <a:pt x="6014144" y="2101850"/>
                </a:cubicBezTo>
                <a:cubicBezTo>
                  <a:pt x="6014144" y="2116932"/>
                  <a:pt x="6014144" y="2130822"/>
                  <a:pt x="6014144" y="2143523"/>
                </a:cubicBezTo>
                <a:cubicBezTo>
                  <a:pt x="6011763" y="2159397"/>
                  <a:pt x="6003825" y="2169319"/>
                  <a:pt x="5990332" y="2173288"/>
                </a:cubicBezTo>
                <a:cubicBezTo>
                  <a:pt x="5986363" y="2172494"/>
                  <a:pt x="5983187" y="2169319"/>
                  <a:pt x="5980806" y="2163763"/>
                </a:cubicBezTo>
                <a:cubicBezTo>
                  <a:pt x="5976044" y="2150269"/>
                  <a:pt x="5968106" y="2139951"/>
                  <a:pt x="5956994" y="2132807"/>
                </a:cubicBezTo>
                <a:cubicBezTo>
                  <a:pt x="5955407" y="2131219"/>
                  <a:pt x="5954613" y="2130029"/>
                  <a:pt x="5954613" y="2129235"/>
                </a:cubicBezTo>
                <a:cubicBezTo>
                  <a:pt x="5955407" y="2128441"/>
                  <a:pt x="5956994" y="2128044"/>
                  <a:pt x="5959375" y="2128044"/>
                </a:cubicBezTo>
                <a:cubicBezTo>
                  <a:pt x="5960963" y="2128044"/>
                  <a:pt x="5962947" y="2128441"/>
                  <a:pt x="5965329" y="2129235"/>
                </a:cubicBezTo>
                <a:cubicBezTo>
                  <a:pt x="5969297" y="2130029"/>
                  <a:pt x="5973663" y="2130425"/>
                  <a:pt x="5978425" y="2130425"/>
                </a:cubicBezTo>
                <a:cubicBezTo>
                  <a:pt x="5981600" y="2130425"/>
                  <a:pt x="5983187" y="2128441"/>
                  <a:pt x="5983187" y="2124472"/>
                </a:cubicBezTo>
                <a:lnTo>
                  <a:pt x="5983187" y="2111376"/>
                </a:lnTo>
                <a:cubicBezTo>
                  <a:pt x="5972075" y="2112963"/>
                  <a:pt x="5962947" y="2113757"/>
                  <a:pt x="5955804" y="2113757"/>
                </a:cubicBezTo>
                <a:cubicBezTo>
                  <a:pt x="5953422" y="2113757"/>
                  <a:pt x="5949453" y="2112963"/>
                  <a:pt x="5943897" y="2111376"/>
                </a:cubicBezTo>
                <a:cubicBezTo>
                  <a:pt x="5943897" y="2114550"/>
                  <a:pt x="5943500" y="2118519"/>
                  <a:pt x="5942706" y="2123282"/>
                </a:cubicBezTo>
                <a:cubicBezTo>
                  <a:pt x="5942706" y="2128044"/>
                  <a:pt x="5942706" y="2131616"/>
                  <a:pt x="5942706" y="2133998"/>
                </a:cubicBezTo>
                <a:cubicBezTo>
                  <a:pt x="5941913" y="2144316"/>
                  <a:pt x="5939531" y="2151857"/>
                  <a:pt x="5935563" y="2156619"/>
                </a:cubicBezTo>
                <a:cubicBezTo>
                  <a:pt x="5931594" y="2160588"/>
                  <a:pt x="5927229" y="2160588"/>
                  <a:pt x="5922466" y="2156619"/>
                </a:cubicBezTo>
                <a:cubicBezTo>
                  <a:pt x="5918497" y="2152650"/>
                  <a:pt x="5915719" y="2149078"/>
                  <a:pt x="5914132" y="2145904"/>
                </a:cubicBezTo>
                <a:cubicBezTo>
                  <a:pt x="5911750" y="2139554"/>
                  <a:pt x="5911750" y="2133601"/>
                  <a:pt x="5914132" y="2128044"/>
                </a:cubicBezTo>
                <a:cubicBezTo>
                  <a:pt x="5916513" y="2124869"/>
                  <a:pt x="5918497" y="2110582"/>
                  <a:pt x="5920084" y="2085182"/>
                </a:cubicBezTo>
                <a:cubicBezTo>
                  <a:pt x="5920084" y="2058194"/>
                  <a:pt x="5919291" y="2043510"/>
                  <a:pt x="5917703" y="2041129"/>
                </a:cubicBezTo>
                <a:cubicBezTo>
                  <a:pt x="5916116" y="2037160"/>
                  <a:pt x="5917307" y="2035175"/>
                  <a:pt x="5921275" y="2035175"/>
                </a:cubicBezTo>
                <a:cubicBezTo>
                  <a:pt x="5922069" y="2035175"/>
                  <a:pt x="5922863" y="2035572"/>
                  <a:pt x="5923657" y="2036366"/>
                </a:cubicBezTo>
                <a:cubicBezTo>
                  <a:pt x="5926038" y="2036366"/>
                  <a:pt x="5929610" y="2037557"/>
                  <a:pt x="5934372" y="2039938"/>
                </a:cubicBezTo>
                <a:cubicBezTo>
                  <a:pt x="5943897" y="2039144"/>
                  <a:pt x="5955009" y="2037557"/>
                  <a:pt x="5967710" y="2035175"/>
                </a:cubicBezTo>
                <a:cubicBezTo>
                  <a:pt x="5968503" y="2035175"/>
                  <a:pt x="5970488" y="2034779"/>
                  <a:pt x="5973663" y="2033985"/>
                </a:cubicBezTo>
                <a:cubicBezTo>
                  <a:pt x="5980013" y="2032397"/>
                  <a:pt x="5983982" y="2031207"/>
                  <a:pt x="5985569" y="2030413"/>
                </a:cubicBezTo>
                <a:cubicBezTo>
                  <a:pt x="5987553" y="2029619"/>
                  <a:pt x="5989439" y="2029322"/>
                  <a:pt x="5991225" y="2029520"/>
                </a:cubicBezTo>
                <a:close/>
                <a:moveTo>
                  <a:pt x="8004868" y="2023269"/>
                </a:moveTo>
                <a:cubicBezTo>
                  <a:pt x="8006456" y="2023269"/>
                  <a:pt x="8007646" y="2025253"/>
                  <a:pt x="8008440" y="2029223"/>
                </a:cubicBezTo>
                <a:cubicBezTo>
                  <a:pt x="8011616" y="2042716"/>
                  <a:pt x="8012012" y="2053828"/>
                  <a:pt x="8009631" y="2062560"/>
                </a:cubicBezTo>
                <a:cubicBezTo>
                  <a:pt x="8006456" y="2082404"/>
                  <a:pt x="7997328" y="2091928"/>
                  <a:pt x="7982246" y="2091135"/>
                </a:cubicBezTo>
                <a:cubicBezTo>
                  <a:pt x="7967959" y="2083991"/>
                  <a:pt x="7965578" y="2072085"/>
                  <a:pt x="7975103" y="2055416"/>
                </a:cubicBezTo>
                <a:cubicBezTo>
                  <a:pt x="7987009" y="2046685"/>
                  <a:pt x="7995344" y="2037953"/>
                  <a:pt x="8000106" y="2029223"/>
                </a:cubicBezTo>
                <a:cubicBezTo>
                  <a:pt x="8001694" y="2025253"/>
                  <a:pt x="8003282" y="2023269"/>
                  <a:pt x="8004868" y="2023269"/>
                </a:cubicBezTo>
                <a:close/>
                <a:moveTo>
                  <a:pt x="8957368" y="2019697"/>
                </a:moveTo>
                <a:lnTo>
                  <a:pt x="8957368" y="2028032"/>
                </a:lnTo>
                <a:lnTo>
                  <a:pt x="8957368" y="2055416"/>
                </a:lnTo>
                <a:cubicBezTo>
                  <a:pt x="8961337" y="2054622"/>
                  <a:pt x="8966497" y="2054226"/>
                  <a:pt x="8972847" y="2054226"/>
                </a:cubicBezTo>
                <a:cubicBezTo>
                  <a:pt x="8979990" y="2053432"/>
                  <a:pt x="8985150" y="2053035"/>
                  <a:pt x="8988325" y="2053035"/>
                </a:cubicBezTo>
                <a:lnTo>
                  <a:pt x="8988325" y="2022079"/>
                </a:lnTo>
                <a:cubicBezTo>
                  <a:pt x="8985150" y="2022079"/>
                  <a:pt x="8981975" y="2022079"/>
                  <a:pt x="8978800" y="2022079"/>
                </a:cubicBezTo>
                <a:cubicBezTo>
                  <a:pt x="8970862" y="2022872"/>
                  <a:pt x="8963719" y="2022079"/>
                  <a:pt x="8957368" y="2019697"/>
                </a:cubicBezTo>
                <a:close/>
                <a:moveTo>
                  <a:pt x="3520975" y="2018507"/>
                </a:moveTo>
                <a:cubicBezTo>
                  <a:pt x="3527325" y="2018507"/>
                  <a:pt x="3531691" y="2018904"/>
                  <a:pt x="3534072" y="2019697"/>
                </a:cubicBezTo>
                <a:cubicBezTo>
                  <a:pt x="3544391" y="2025253"/>
                  <a:pt x="3553519" y="2032001"/>
                  <a:pt x="3561456" y="2039938"/>
                </a:cubicBezTo>
                <a:cubicBezTo>
                  <a:pt x="3563838" y="2044701"/>
                  <a:pt x="3563044" y="2049066"/>
                  <a:pt x="3559075" y="2053035"/>
                </a:cubicBezTo>
                <a:cubicBezTo>
                  <a:pt x="3555900" y="2056210"/>
                  <a:pt x="3552328" y="2062163"/>
                  <a:pt x="3548359" y="2070894"/>
                </a:cubicBezTo>
                <a:cubicBezTo>
                  <a:pt x="3546772" y="2074069"/>
                  <a:pt x="3545184" y="2078038"/>
                  <a:pt x="3543597" y="2082801"/>
                </a:cubicBezTo>
                <a:cubicBezTo>
                  <a:pt x="3540422" y="2089944"/>
                  <a:pt x="3537644" y="2094310"/>
                  <a:pt x="3535263" y="2095898"/>
                </a:cubicBezTo>
                <a:cubicBezTo>
                  <a:pt x="3532087" y="2099072"/>
                  <a:pt x="3528516" y="2099072"/>
                  <a:pt x="3524547" y="2095898"/>
                </a:cubicBezTo>
                <a:cubicBezTo>
                  <a:pt x="3522166" y="2094310"/>
                  <a:pt x="3520181" y="2092722"/>
                  <a:pt x="3518594" y="2091135"/>
                </a:cubicBezTo>
                <a:cubicBezTo>
                  <a:pt x="3515419" y="2091135"/>
                  <a:pt x="3509466" y="2091928"/>
                  <a:pt x="3500734" y="2093516"/>
                </a:cubicBezTo>
                <a:cubicBezTo>
                  <a:pt x="3507084" y="2091928"/>
                  <a:pt x="3505894" y="2091928"/>
                  <a:pt x="3497163" y="2093516"/>
                </a:cubicBezTo>
                <a:lnTo>
                  <a:pt x="3497163" y="2103041"/>
                </a:lnTo>
                <a:cubicBezTo>
                  <a:pt x="3504306" y="2101454"/>
                  <a:pt x="3510259" y="2100263"/>
                  <a:pt x="3515022" y="2099469"/>
                </a:cubicBezTo>
                <a:cubicBezTo>
                  <a:pt x="3519784" y="2097882"/>
                  <a:pt x="3523356" y="2098279"/>
                  <a:pt x="3525738" y="2100660"/>
                </a:cubicBezTo>
                <a:cubicBezTo>
                  <a:pt x="3528913" y="2101454"/>
                  <a:pt x="3532087" y="2104629"/>
                  <a:pt x="3535263" y="2110185"/>
                </a:cubicBezTo>
                <a:cubicBezTo>
                  <a:pt x="3538438" y="2115741"/>
                  <a:pt x="3536850" y="2118916"/>
                  <a:pt x="3530500" y="2119710"/>
                </a:cubicBezTo>
                <a:cubicBezTo>
                  <a:pt x="3523356" y="2120504"/>
                  <a:pt x="3512244" y="2121694"/>
                  <a:pt x="3497163" y="2123282"/>
                </a:cubicBezTo>
                <a:cubicBezTo>
                  <a:pt x="3497163" y="2124075"/>
                  <a:pt x="3497559" y="2125663"/>
                  <a:pt x="3498353" y="2128044"/>
                </a:cubicBezTo>
                <a:cubicBezTo>
                  <a:pt x="3498353" y="2130425"/>
                  <a:pt x="3498353" y="2132410"/>
                  <a:pt x="3498353" y="2133998"/>
                </a:cubicBezTo>
                <a:cubicBezTo>
                  <a:pt x="3515816" y="2132410"/>
                  <a:pt x="3536453" y="2130425"/>
                  <a:pt x="3560266" y="2128044"/>
                </a:cubicBezTo>
                <a:cubicBezTo>
                  <a:pt x="3564234" y="2126457"/>
                  <a:pt x="3568203" y="2126854"/>
                  <a:pt x="3572172" y="2129235"/>
                </a:cubicBezTo>
                <a:cubicBezTo>
                  <a:pt x="3578522" y="2131616"/>
                  <a:pt x="3584475" y="2137172"/>
                  <a:pt x="3590031" y="2145904"/>
                </a:cubicBezTo>
                <a:cubicBezTo>
                  <a:pt x="3591619" y="2148285"/>
                  <a:pt x="3591619" y="2150666"/>
                  <a:pt x="3590031" y="2153048"/>
                </a:cubicBezTo>
                <a:cubicBezTo>
                  <a:pt x="3588444" y="2154635"/>
                  <a:pt x="3585666" y="2155032"/>
                  <a:pt x="3581697" y="2154238"/>
                </a:cubicBezTo>
                <a:cubicBezTo>
                  <a:pt x="3563441" y="2152650"/>
                  <a:pt x="3532881" y="2152650"/>
                  <a:pt x="3490019" y="2154238"/>
                </a:cubicBezTo>
                <a:cubicBezTo>
                  <a:pt x="3478906" y="2155032"/>
                  <a:pt x="3460650" y="2157413"/>
                  <a:pt x="3435250" y="2161382"/>
                </a:cubicBezTo>
                <a:cubicBezTo>
                  <a:pt x="3428900" y="2162969"/>
                  <a:pt x="3424534" y="2163763"/>
                  <a:pt x="3422153" y="2163763"/>
                </a:cubicBezTo>
                <a:cubicBezTo>
                  <a:pt x="3416597" y="2165350"/>
                  <a:pt x="3412231" y="2164954"/>
                  <a:pt x="3409056" y="2162572"/>
                </a:cubicBezTo>
                <a:cubicBezTo>
                  <a:pt x="3405088" y="2160985"/>
                  <a:pt x="3399135" y="2156222"/>
                  <a:pt x="3391197" y="2148285"/>
                </a:cubicBezTo>
                <a:cubicBezTo>
                  <a:pt x="3389610" y="2145904"/>
                  <a:pt x="3390403" y="2143919"/>
                  <a:pt x="3393578" y="2142332"/>
                </a:cubicBezTo>
                <a:cubicBezTo>
                  <a:pt x="3410247" y="2141538"/>
                  <a:pt x="3436044" y="2139554"/>
                  <a:pt x="3470969" y="2136379"/>
                </a:cubicBezTo>
                <a:cubicBezTo>
                  <a:pt x="3470969" y="2133204"/>
                  <a:pt x="3470969" y="2130029"/>
                  <a:pt x="3470969" y="2126854"/>
                </a:cubicBezTo>
                <a:cubicBezTo>
                  <a:pt x="3468588" y="2126854"/>
                  <a:pt x="3465016" y="2127251"/>
                  <a:pt x="3460253" y="2128044"/>
                </a:cubicBezTo>
                <a:cubicBezTo>
                  <a:pt x="3455491" y="2128044"/>
                  <a:pt x="3451919" y="2128441"/>
                  <a:pt x="3449538" y="2129235"/>
                </a:cubicBezTo>
                <a:cubicBezTo>
                  <a:pt x="3446362" y="2130029"/>
                  <a:pt x="3442791" y="2129632"/>
                  <a:pt x="3438822" y="2128044"/>
                </a:cubicBezTo>
                <a:cubicBezTo>
                  <a:pt x="3436441" y="2126457"/>
                  <a:pt x="3432869" y="2123282"/>
                  <a:pt x="3428106" y="2118519"/>
                </a:cubicBezTo>
                <a:cubicBezTo>
                  <a:pt x="3427312" y="2117726"/>
                  <a:pt x="3426916" y="2117329"/>
                  <a:pt x="3426916" y="2117329"/>
                </a:cubicBezTo>
                <a:cubicBezTo>
                  <a:pt x="3426122" y="2115741"/>
                  <a:pt x="3426122" y="2114153"/>
                  <a:pt x="3426916" y="2112566"/>
                </a:cubicBezTo>
                <a:cubicBezTo>
                  <a:pt x="3427710" y="2111772"/>
                  <a:pt x="3428900" y="2111772"/>
                  <a:pt x="3430488" y="2112566"/>
                </a:cubicBezTo>
                <a:cubicBezTo>
                  <a:pt x="3446362" y="2110185"/>
                  <a:pt x="3459856" y="2108200"/>
                  <a:pt x="3470969" y="2106613"/>
                </a:cubicBezTo>
                <a:cubicBezTo>
                  <a:pt x="3470969" y="2103438"/>
                  <a:pt x="3470969" y="2100263"/>
                  <a:pt x="3470969" y="2097088"/>
                </a:cubicBezTo>
                <a:cubicBezTo>
                  <a:pt x="3468588" y="2097088"/>
                  <a:pt x="3465810" y="2097485"/>
                  <a:pt x="3462634" y="2098279"/>
                </a:cubicBezTo>
                <a:cubicBezTo>
                  <a:pt x="3457872" y="2098279"/>
                  <a:pt x="3454697" y="2098676"/>
                  <a:pt x="3453109" y="2099469"/>
                </a:cubicBezTo>
                <a:cubicBezTo>
                  <a:pt x="3453109" y="2101850"/>
                  <a:pt x="3452316" y="2103835"/>
                  <a:pt x="3450728" y="2105422"/>
                </a:cubicBezTo>
                <a:cubicBezTo>
                  <a:pt x="3449141" y="2107804"/>
                  <a:pt x="3446760" y="2108994"/>
                  <a:pt x="3443584" y="2108994"/>
                </a:cubicBezTo>
                <a:cubicBezTo>
                  <a:pt x="3435647" y="2108200"/>
                  <a:pt x="3430884" y="2100660"/>
                  <a:pt x="3429297" y="2086372"/>
                </a:cubicBezTo>
                <a:cubicBezTo>
                  <a:pt x="3423741" y="2067323"/>
                  <a:pt x="3418184" y="2051050"/>
                  <a:pt x="3412628" y="2037557"/>
                </a:cubicBezTo>
                <a:cubicBezTo>
                  <a:pt x="3411041" y="2035969"/>
                  <a:pt x="3410644" y="2034382"/>
                  <a:pt x="3411438" y="2032794"/>
                </a:cubicBezTo>
                <a:cubicBezTo>
                  <a:pt x="3411438" y="2032001"/>
                  <a:pt x="3412628" y="2031604"/>
                  <a:pt x="3415009" y="2031604"/>
                </a:cubicBezTo>
                <a:cubicBezTo>
                  <a:pt x="3422153" y="2030810"/>
                  <a:pt x="3429297" y="2031604"/>
                  <a:pt x="3436441" y="2033985"/>
                </a:cubicBezTo>
                <a:cubicBezTo>
                  <a:pt x="3459459" y="2030810"/>
                  <a:pt x="3480494" y="2027238"/>
                  <a:pt x="3499544" y="2023269"/>
                </a:cubicBezTo>
                <a:cubicBezTo>
                  <a:pt x="3502719" y="2022476"/>
                  <a:pt x="3507084" y="2021682"/>
                  <a:pt x="3512641" y="2020888"/>
                </a:cubicBezTo>
                <a:cubicBezTo>
                  <a:pt x="3516609" y="2019301"/>
                  <a:pt x="3519388" y="2018507"/>
                  <a:pt x="3520975" y="2018507"/>
                </a:cubicBezTo>
                <a:close/>
                <a:moveTo>
                  <a:pt x="753673" y="2012554"/>
                </a:moveTo>
                <a:cubicBezTo>
                  <a:pt x="757443" y="2012554"/>
                  <a:pt x="760717" y="2013347"/>
                  <a:pt x="763495" y="2014935"/>
                </a:cubicBezTo>
                <a:cubicBezTo>
                  <a:pt x="771432" y="2018904"/>
                  <a:pt x="776195" y="2023269"/>
                  <a:pt x="777782" y="2028032"/>
                </a:cubicBezTo>
                <a:cubicBezTo>
                  <a:pt x="781752" y="2035175"/>
                  <a:pt x="779370" y="2039541"/>
                  <a:pt x="770639" y="2041129"/>
                </a:cubicBezTo>
                <a:cubicBezTo>
                  <a:pt x="752383" y="2045097"/>
                  <a:pt x="729364" y="2047876"/>
                  <a:pt x="701583" y="2049463"/>
                </a:cubicBezTo>
                <a:cubicBezTo>
                  <a:pt x="692058" y="2050257"/>
                  <a:pt x="684120" y="2045494"/>
                  <a:pt x="677770" y="2035175"/>
                </a:cubicBezTo>
                <a:cubicBezTo>
                  <a:pt x="674595" y="2030413"/>
                  <a:pt x="675389" y="2027238"/>
                  <a:pt x="680152" y="2025651"/>
                </a:cubicBezTo>
                <a:cubicBezTo>
                  <a:pt x="706345" y="2023269"/>
                  <a:pt x="726586" y="2019697"/>
                  <a:pt x="740873" y="2014935"/>
                </a:cubicBezTo>
                <a:cubicBezTo>
                  <a:pt x="745635" y="2013347"/>
                  <a:pt x="749903" y="2012554"/>
                  <a:pt x="753673" y="2012554"/>
                </a:cubicBezTo>
                <a:close/>
                <a:moveTo>
                  <a:pt x="8781454" y="2012256"/>
                </a:moveTo>
                <a:cubicBezTo>
                  <a:pt x="8785224" y="2012455"/>
                  <a:pt x="8788697" y="2013347"/>
                  <a:pt x="8791872" y="2014935"/>
                </a:cubicBezTo>
                <a:cubicBezTo>
                  <a:pt x="8801397" y="2021285"/>
                  <a:pt x="8809334" y="2028032"/>
                  <a:pt x="8815684" y="2035175"/>
                </a:cubicBezTo>
                <a:cubicBezTo>
                  <a:pt x="8818065" y="2038351"/>
                  <a:pt x="8819256" y="2041525"/>
                  <a:pt x="8819256" y="2044701"/>
                </a:cubicBezTo>
                <a:cubicBezTo>
                  <a:pt x="8818462" y="2049463"/>
                  <a:pt x="8812906" y="2051447"/>
                  <a:pt x="8802587" y="2050654"/>
                </a:cubicBezTo>
                <a:cubicBezTo>
                  <a:pt x="8769250" y="2047479"/>
                  <a:pt x="8733531" y="2047082"/>
                  <a:pt x="8695431" y="2049463"/>
                </a:cubicBezTo>
                <a:cubicBezTo>
                  <a:pt x="8660506" y="2051844"/>
                  <a:pt x="8628359" y="2057003"/>
                  <a:pt x="8598990" y="2064941"/>
                </a:cubicBezTo>
                <a:cubicBezTo>
                  <a:pt x="8595815" y="2065735"/>
                  <a:pt x="8592244" y="2065338"/>
                  <a:pt x="8588275" y="2063751"/>
                </a:cubicBezTo>
                <a:cubicBezTo>
                  <a:pt x="8587481" y="2063751"/>
                  <a:pt x="8586688" y="2063751"/>
                  <a:pt x="8585893" y="2063751"/>
                </a:cubicBezTo>
                <a:cubicBezTo>
                  <a:pt x="8576368" y="2058194"/>
                  <a:pt x="8568828" y="2050654"/>
                  <a:pt x="8563272" y="2041129"/>
                </a:cubicBezTo>
                <a:cubicBezTo>
                  <a:pt x="8561684" y="2038748"/>
                  <a:pt x="8561287" y="2036763"/>
                  <a:pt x="8562081" y="2035175"/>
                </a:cubicBezTo>
                <a:cubicBezTo>
                  <a:pt x="8562875" y="2034382"/>
                  <a:pt x="8564859" y="2033985"/>
                  <a:pt x="8568034" y="2033985"/>
                </a:cubicBezTo>
                <a:cubicBezTo>
                  <a:pt x="8575972" y="2033985"/>
                  <a:pt x="8587084" y="2033191"/>
                  <a:pt x="8601372" y="2031604"/>
                </a:cubicBezTo>
                <a:cubicBezTo>
                  <a:pt x="8634709" y="2027635"/>
                  <a:pt x="8683128" y="2022872"/>
                  <a:pt x="8746628" y="2017316"/>
                </a:cubicBezTo>
                <a:cubicBezTo>
                  <a:pt x="8749009" y="2016523"/>
                  <a:pt x="8752978" y="2015728"/>
                  <a:pt x="8758534" y="2014935"/>
                </a:cubicBezTo>
                <a:cubicBezTo>
                  <a:pt x="8763297" y="2014141"/>
                  <a:pt x="8766868" y="2013744"/>
                  <a:pt x="8769250" y="2013744"/>
                </a:cubicBezTo>
                <a:cubicBezTo>
                  <a:pt x="8773616" y="2012554"/>
                  <a:pt x="8777683" y="2012057"/>
                  <a:pt x="8781454" y="2012256"/>
                </a:cubicBezTo>
                <a:close/>
                <a:moveTo>
                  <a:pt x="6952654" y="2012256"/>
                </a:moveTo>
                <a:cubicBezTo>
                  <a:pt x="6956424" y="2012455"/>
                  <a:pt x="6959896" y="2013347"/>
                  <a:pt x="6963072" y="2014935"/>
                </a:cubicBezTo>
                <a:cubicBezTo>
                  <a:pt x="6972596" y="2021285"/>
                  <a:pt x="6980534" y="2028032"/>
                  <a:pt x="6986884" y="2035175"/>
                </a:cubicBezTo>
                <a:cubicBezTo>
                  <a:pt x="6989266" y="2038350"/>
                  <a:pt x="6990456" y="2041525"/>
                  <a:pt x="6990456" y="2044701"/>
                </a:cubicBezTo>
                <a:cubicBezTo>
                  <a:pt x="6989662" y="2049463"/>
                  <a:pt x="6984106" y="2051447"/>
                  <a:pt x="6973787" y="2050654"/>
                </a:cubicBezTo>
                <a:cubicBezTo>
                  <a:pt x="6940450" y="2047479"/>
                  <a:pt x="6904731" y="2047082"/>
                  <a:pt x="6866631" y="2049463"/>
                </a:cubicBezTo>
                <a:cubicBezTo>
                  <a:pt x="6831707" y="2051844"/>
                  <a:pt x="6799560" y="2057003"/>
                  <a:pt x="6770191" y="2064941"/>
                </a:cubicBezTo>
                <a:cubicBezTo>
                  <a:pt x="6767016" y="2065735"/>
                  <a:pt x="6763444" y="2065338"/>
                  <a:pt x="6759475" y="2063751"/>
                </a:cubicBezTo>
                <a:cubicBezTo>
                  <a:pt x="6758681" y="2063751"/>
                  <a:pt x="6757888" y="2063751"/>
                  <a:pt x="6757094" y="2063751"/>
                </a:cubicBezTo>
                <a:cubicBezTo>
                  <a:pt x="6747569" y="2058194"/>
                  <a:pt x="6740028" y="2050654"/>
                  <a:pt x="6734472" y="2041129"/>
                </a:cubicBezTo>
                <a:cubicBezTo>
                  <a:pt x="6732885" y="2038748"/>
                  <a:pt x="6732488" y="2036763"/>
                  <a:pt x="6733281" y="2035175"/>
                </a:cubicBezTo>
                <a:cubicBezTo>
                  <a:pt x="6734075" y="2034382"/>
                  <a:pt x="6736059" y="2033985"/>
                  <a:pt x="6739234" y="2033985"/>
                </a:cubicBezTo>
                <a:cubicBezTo>
                  <a:pt x="6747172" y="2033985"/>
                  <a:pt x="6758284" y="2033191"/>
                  <a:pt x="6772572" y="2031604"/>
                </a:cubicBezTo>
                <a:cubicBezTo>
                  <a:pt x="6805909" y="2027635"/>
                  <a:pt x="6854328" y="2022872"/>
                  <a:pt x="6917828" y="2017316"/>
                </a:cubicBezTo>
                <a:cubicBezTo>
                  <a:pt x="6920209" y="2016523"/>
                  <a:pt x="6924178" y="2015728"/>
                  <a:pt x="6929734" y="2014935"/>
                </a:cubicBezTo>
                <a:cubicBezTo>
                  <a:pt x="6934496" y="2014141"/>
                  <a:pt x="6938068" y="2013744"/>
                  <a:pt x="6940450" y="2013744"/>
                </a:cubicBezTo>
                <a:cubicBezTo>
                  <a:pt x="6944816" y="2012554"/>
                  <a:pt x="6948884" y="2012057"/>
                  <a:pt x="6952654" y="2012256"/>
                </a:cubicBezTo>
                <a:close/>
                <a:moveTo>
                  <a:pt x="5114329" y="2012256"/>
                </a:moveTo>
                <a:cubicBezTo>
                  <a:pt x="5118099" y="2012455"/>
                  <a:pt x="5121572" y="2013347"/>
                  <a:pt x="5124747" y="2014935"/>
                </a:cubicBezTo>
                <a:cubicBezTo>
                  <a:pt x="5134272" y="2021285"/>
                  <a:pt x="5142210" y="2028032"/>
                  <a:pt x="5148559" y="2035175"/>
                </a:cubicBezTo>
                <a:cubicBezTo>
                  <a:pt x="5150941" y="2038350"/>
                  <a:pt x="5152132" y="2041525"/>
                  <a:pt x="5152132" y="2044701"/>
                </a:cubicBezTo>
                <a:cubicBezTo>
                  <a:pt x="5151338" y="2049463"/>
                  <a:pt x="5145782" y="2051447"/>
                  <a:pt x="5135462" y="2050654"/>
                </a:cubicBezTo>
                <a:cubicBezTo>
                  <a:pt x="5102125" y="2047479"/>
                  <a:pt x="5066406" y="2047082"/>
                  <a:pt x="5028307" y="2049463"/>
                </a:cubicBezTo>
                <a:cubicBezTo>
                  <a:pt x="4993382" y="2051844"/>
                  <a:pt x="4961235" y="2057003"/>
                  <a:pt x="4931866" y="2064941"/>
                </a:cubicBezTo>
                <a:cubicBezTo>
                  <a:pt x="4928691" y="2065735"/>
                  <a:pt x="4925119" y="2065338"/>
                  <a:pt x="4921150" y="2063751"/>
                </a:cubicBezTo>
                <a:cubicBezTo>
                  <a:pt x="4920356" y="2063751"/>
                  <a:pt x="4919563" y="2063751"/>
                  <a:pt x="4918769" y="2063751"/>
                </a:cubicBezTo>
                <a:cubicBezTo>
                  <a:pt x="4909244" y="2058194"/>
                  <a:pt x="4901703" y="2050654"/>
                  <a:pt x="4896147" y="2041129"/>
                </a:cubicBezTo>
                <a:cubicBezTo>
                  <a:pt x="4894560" y="2038748"/>
                  <a:pt x="4894163" y="2036763"/>
                  <a:pt x="4894956" y="2035175"/>
                </a:cubicBezTo>
                <a:cubicBezTo>
                  <a:pt x="4895750" y="2034382"/>
                  <a:pt x="4897734" y="2033985"/>
                  <a:pt x="4900909" y="2033985"/>
                </a:cubicBezTo>
                <a:cubicBezTo>
                  <a:pt x="4908847" y="2033985"/>
                  <a:pt x="4919959" y="2033191"/>
                  <a:pt x="4934247" y="2031604"/>
                </a:cubicBezTo>
                <a:cubicBezTo>
                  <a:pt x="4967585" y="2027635"/>
                  <a:pt x="5016003" y="2022872"/>
                  <a:pt x="5079503" y="2017316"/>
                </a:cubicBezTo>
                <a:cubicBezTo>
                  <a:pt x="5081884" y="2016523"/>
                  <a:pt x="5085853" y="2015728"/>
                  <a:pt x="5091410" y="2014935"/>
                </a:cubicBezTo>
                <a:cubicBezTo>
                  <a:pt x="5096172" y="2014141"/>
                  <a:pt x="5099744" y="2013744"/>
                  <a:pt x="5102125" y="2013744"/>
                </a:cubicBezTo>
                <a:cubicBezTo>
                  <a:pt x="5106491" y="2012554"/>
                  <a:pt x="5110559" y="2012057"/>
                  <a:pt x="5114329" y="2012256"/>
                </a:cubicBezTo>
                <a:close/>
                <a:moveTo>
                  <a:pt x="1390953" y="2010173"/>
                </a:moveTo>
                <a:cubicBezTo>
                  <a:pt x="1393335" y="2010173"/>
                  <a:pt x="1395717" y="2010966"/>
                  <a:pt x="1398097" y="2012554"/>
                </a:cubicBezTo>
                <a:cubicBezTo>
                  <a:pt x="1406034" y="2016522"/>
                  <a:pt x="1414369" y="2023269"/>
                  <a:pt x="1423100" y="2032794"/>
                </a:cubicBezTo>
                <a:cubicBezTo>
                  <a:pt x="1426275" y="2036763"/>
                  <a:pt x="1426672" y="2041129"/>
                  <a:pt x="1424291" y="2045891"/>
                </a:cubicBezTo>
                <a:cubicBezTo>
                  <a:pt x="1421909" y="2050654"/>
                  <a:pt x="1419132" y="2057798"/>
                  <a:pt x="1415956" y="2067323"/>
                </a:cubicBezTo>
                <a:cubicBezTo>
                  <a:pt x="1412781" y="2076847"/>
                  <a:pt x="1408019" y="2085975"/>
                  <a:pt x="1401669" y="2094707"/>
                </a:cubicBezTo>
                <a:cubicBezTo>
                  <a:pt x="1409607" y="2101057"/>
                  <a:pt x="1415956" y="2106216"/>
                  <a:pt x="1420719" y="2110185"/>
                </a:cubicBezTo>
                <a:cubicBezTo>
                  <a:pt x="1441357" y="2122091"/>
                  <a:pt x="1466360" y="2132410"/>
                  <a:pt x="1495728" y="2141141"/>
                </a:cubicBezTo>
                <a:cubicBezTo>
                  <a:pt x="1499698" y="2142728"/>
                  <a:pt x="1501284" y="2143919"/>
                  <a:pt x="1500491" y="2144713"/>
                </a:cubicBezTo>
                <a:cubicBezTo>
                  <a:pt x="1500491" y="2146300"/>
                  <a:pt x="1498506" y="2147491"/>
                  <a:pt x="1494537" y="2148285"/>
                </a:cubicBezTo>
                <a:cubicBezTo>
                  <a:pt x="1477870" y="2152253"/>
                  <a:pt x="1459613" y="2155429"/>
                  <a:pt x="1439769" y="2157810"/>
                </a:cubicBezTo>
                <a:cubicBezTo>
                  <a:pt x="1432625" y="2159397"/>
                  <a:pt x="1426275" y="2158603"/>
                  <a:pt x="1420719" y="2155429"/>
                </a:cubicBezTo>
                <a:cubicBezTo>
                  <a:pt x="1407225" y="2146697"/>
                  <a:pt x="1393732" y="2134394"/>
                  <a:pt x="1380237" y="2118519"/>
                </a:cubicBezTo>
                <a:cubicBezTo>
                  <a:pt x="1379444" y="2119313"/>
                  <a:pt x="1377856" y="2120504"/>
                  <a:pt x="1375475" y="2122091"/>
                </a:cubicBezTo>
                <a:cubicBezTo>
                  <a:pt x="1373888" y="2123679"/>
                  <a:pt x="1372300" y="2124869"/>
                  <a:pt x="1370712" y="2125663"/>
                </a:cubicBezTo>
                <a:cubicBezTo>
                  <a:pt x="1350075" y="2139951"/>
                  <a:pt x="1322691" y="2148682"/>
                  <a:pt x="1288560" y="2151857"/>
                </a:cubicBezTo>
                <a:cubicBezTo>
                  <a:pt x="1284591" y="2151857"/>
                  <a:pt x="1282606" y="2151460"/>
                  <a:pt x="1282606" y="2150666"/>
                </a:cubicBezTo>
                <a:cubicBezTo>
                  <a:pt x="1282606" y="2149872"/>
                  <a:pt x="1284194" y="2148285"/>
                  <a:pt x="1287369" y="2145904"/>
                </a:cubicBezTo>
                <a:cubicBezTo>
                  <a:pt x="1320707" y="2130822"/>
                  <a:pt x="1345313" y="2114153"/>
                  <a:pt x="1361187" y="2095898"/>
                </a:cubicBezTo>
                <a:lnTo>
                  <a:pt x="1352854" y="2086372"/>
                </a:lnTo>
                <a:cubicBezTo>
                  <a:pt x="1340947" y="2068116"/>
                  <a:pt x="1331422" y="2058591"/>
                  <a:pt x="1324277" y="2057798"/>
                </a:cubicBezTo>
                <a:cubicBezTo>
                  <a:pt x="1319516" y="2052241"/>
                  <a:pt x="1320707" y="2048272"/>
                  <a:pt x="1327851" y="2045891"/>
                </a:cubicBezTo>
                <a:cubicBezTo>
                  <a:pt x="1338964" y="2044304"/>
                  <a:pt x="1353251" y="2051447"/>
                  <a:pt x="1370712" y="2067323"/>
                </a:cubicBezTo>
                <a:cubicBezTo>
                  <a:pt x="1372300" y="2068910"/>
                  <a:pt x="1373888" y="2070497"/>
                  <a:pt x="1375475" y="2072085"/>
                </a:cubicBezTo>
                <a:cubicBezTo>
                  <a:pt x="1380237" y="2063354"/>
                  <a:pt x="1383412" y="2054226"/>
                  <a:pt x="1385000" y="2044701"/>
                </a:cubicBezTo>
                <a:cubicBezTo>
                  <a:pt x="1385794" y="2042319"/>
                  <a:pt x="1385794" y="2040732"/>
                  <a:pt x="1385000" y="2039938"/>
                </a:cubicBezTo>
                <a:cubicBezTo>
                  <a:pt x="1384207" y="2039144"/>
                  <a:pt x="1383016" y="2039144"/>
                  <a:pt x="1381428" y="2039938"/>
                </a:cubicBezTo>
                <a:cubicBezTo>
                  <a:pt x="1379047" y="2041525"/>
                  <a:pt x="1375475" y="2043510"/>
                  <a:pt x="1370712" y="2045891"/>
                </a:cubicBezTo>
                <a:cubicBezTo>
                  <a:pt x="1366744" y="2048272"/>
                  <a:pt x="1363966" y="2049860"/>
                  <a:pt x="1362378" y="2050654"/>
                </a:cubicBezTo>
                <a:cubicBezTo>
                  <a:pt x="1360791" y="2051447"/>
                  <a:pt x="1358013" y="2051447"/>
                  <a:pt x="1354045" y="2050654"/>
                </a:cubicBezTo>
                <a:cubicBezTo>
                  <a:pt x="1348488" y="2047479"/>
                  <a:pt x="1341741" y="2041922"/>
                  <a:pt x="1333803" y="2033985"/>
                </a:cubicBezTo>
                <a:cubicBezTo>
                  <a:pt x="1331422" y="2031604"/>
                  <a:pt x="1332613" y="2029619"/>
                  <a:pt x="1337375" y="2028032"/>
                </a:cubicBezTo>
                <a:cubicBezTo>
                  <a:pt x="1341344" y="2027238"/>
                  <a:pt x="1346900" y="2026048"/>
                  <a:pt x="1354045" y="2024460"/>
                </a:cubicBezTo>
                <a:cubicBezTo>
                  <a:pt x="1358013" y="2023666"/>
                  <a:pt x="1360791" y="2022872"/>
                  <a:pt x="1362378" y="2022079"/>
                </a:cubicBezTo>
                <a:cubicBezTo>
                  <a:pt x="1371109" y="2018904"/>
                  <a:pt x="1378255" y="2015728"/>
                  <a:pt x="1383809" y="2012554"/>
                </a:cubicBezTo>
                <a:cubicBezTo>
                  <a:pt x="1386191" y="2010966"/>
                  <a:pt x="1388571" y="2010173"/>
                  <a:pt x="1390953" y="2010173"/>
                </a:cubicBezTo>
                <a:close/>
                <a:moveTo>
                  <a:pt x="1096870" y="2001838"/>
                </a:moveTo>
                <a:lnTo>
                  <a:pt x="1087536" y="2002875"/>
                </a:lnTo>
                <a:lnTo>
                  <a:pt x="1083772" y="2004219"/>
                </a:lnTo>
                <a:cubicBezTo>
                  <a:pt x="1083772" y="2004219"/>
                  <a:pt x="1082979" y="2004219"/>
                  <a:pt x="1081391" y="2004219"/>
                </a:cubicBezTo>
                <a:lnTo>
                  <a:pt x="1081391" y="2014935"/>
                </a:lnTo>
                <a:cubicBezTo>
                  <a:pt x="1082979" y="2014935"/>
                  <a:pt x="1084169" y="2014538"/>
                  <a:pt x="1084963" y="2013744"/>
                </a:cubicBezTo>
                <a:lnTo>
                  <a:pt x="1093022" y="2012737"/>
                </a:lnTo>
                <a:lnTo>
                  <a:pt x="1096870" y="2011363"/>
                </a:lnTo>
                <a:cubicBezTo>
                  <a:pt x="1096870" y="2007394"/>
                  <a:pt x="1096870" y="2004219"/>
                  <a:pt x="1096870" y="2001838"/>
                </a:cubicBezTo>
                <a:close/>
                <a:moveTo>
                  <a:pt x="1002810" y="2000648"/>
                </a:moveTo>
                <a:cubicBezTo>
                  <a:pt x="995666" y="2010966"/>
                  <a:pt x="989316" y="2022476"/>
                  <a:pt x="983760" y="2035175"/>
                </a:cubicBezTo>
                <a:cubicBezTo>
                  <a:pt x="986935" y="2035175"/>
                  <a:pt x="989316" y="2034779"/>
                  <a:pt x="990904" y="2033985"/>
                </a:cubicBezTo>
                <a:cubicBezTo>
                  <a:pt x="993285" y="2032397"/>
                  <a:pt x="996857" y="2032794"/>
                  <a:pt x="1001620" y="2035175"/>
                </a:cubicBezTo>
                <a:cubicBezTo>
                  <a:pt x="1001620" y="2035175"/>
                  <a:pt x="1002016" y="2035175"/>
                  <a:pt x="1002810" y="2035175"/>
                </a:cubicBezTo>
                <a:cubicBezTo>
                  <a:pt x="1009159" y="2037557"/>
                  <a:pt x="1013923" y="2041922"/>
                  <a:pt x="1017098" y="2048272"/>
                </a:cubicBezTo>
                <a:cubicBezTo>
                  <a:pt x="1019478" y="2050654"/>
                  <a:pt x="1019478" y="2053432"/>
                  <a:pt x="1017098" y="2056607"/>
                </a:cubicBezTo>
                <a:cubicBezTo>
                  <a:pt x="1016303" y="2058194"/>
                  <a:pt x="1015112" y="2061369"/>
                  <a:pt x="1013526" y="2066132"/>
                </a:cubicBezTo>
                <a:cubicBezTo>
                  <a:pt x="1012732" y="2070894"/>
                  <a:pt x="1011541" y="2074863"/>
                  <a:pt x="1009953" y="2078038"/>
                </a:cubicBezTo>
                <a:cubicBezTo>
                  <a:pt x="1007573" y="2085975"/>
                  <a:pt x="1005191" y="2092722"/>
                  <a:pt x="1002810" y="2098279"/>
                </a:cubicBezTo>
                <a:lnTo>
                  <a:pt x="1015907" y="2105422"/>
                </a:lnTo>
                <a:cubicBezTo>
                  <a:pt x="1028607" y="2110979"/>
                  <a:pt x="1042101" y="2116138"/>
                  <a:pt x="1056388" y="2120901"/>
                </a:cubicBezTo>
                <a:cubicBezTo>
                  <a:pt x="1055594" y="2120107"/>
                  <a:pt x="1055197" y="2118916"/>
                  <a:pt x="1055197" y="2117329"/>
                </a:cubicBezTo>
                <a:cubicBezTo>
                  <a:pt x="1054404" y="2115741"/>
                  <a:pt x="1054006" y="2114551"/>
                  <a:pt x="1054006" y="2113757"/>
                </a:cubicBezTo>
                <a:cubicBezTo>
                  <a:pt x="1053213" y="2111376"/>
                  <a:pt x="1052815" y="2107804"/>
                  <a:pt x="1052815" y="2103041"/>
                </a:cubicBezTo>
                <a:cubicBezTo>
                  <a:pt x="1050435" y="2103041"/>
                  <a:pt x="1047658" y="2103438"/>
                  <a:pt x="1044482" y="2104232"/>
                </a:cubicBezTo>
                <a:cubicBezTo>
                  <a:pt x="1041308" y="2104232"/>
                  <a:pt x="1039323" y="2104232"/>
                  <a:pt x="1038528" y="2104232"/>
                </a:cubicBezTo>
                <a:cubicBezTo>
                  <a:pt x="1036148" y="2105025"/>
                  <a:pt x="1032178" y="2104629"/>
                  <a:pt x="1026623" y="2103041"/>
                </a:cubicBezTo>
                <a:cubicBezTo>
                  <a:pt x="1020273" y="2099072"/>
                  <a:pt x="1015510" y="2094707"/>
                  <a:pt x="1012335" y="2089944"/>
                </a:cubicBezTo>
                <a:cubicBezTo>
                  <a:pt x="1010748" y="2088357"/>
                  <a:pt x="1010351" y="2087166"/>
                  <a:pt x="1011144" y="2086372"/>
                </a:cubicBezTo>
                <a:cubicBezTo>
                  <a:pt x="1011144" y="2085578"/>
                  <a:pt x="1012335" y="2085182"/>
                  <a:pt x="1014716" y="2085182"/>
                </a:cubicBezTo>
                <a:cubicBezTo>
                  <a:pt x="1018685" y="2085182"/>
                  <a:pt x="1031782" y="2083594"/>
                  <a:pt x="1054006" y="2080419"/>
                </a:cubicBezTo>
                <a:cubicBezTo>
                  <a:pt x="1054006" y="2078038"/>
                  <a:pt x="1054006" y="2074863"/>
                  <a:pt x="1054006" y="2070894"/>
                </a:cubicBezTo>
                <a:cubicBezTo>
                  <a:pt x="1053213" y="2070894"/>
                  <a:pt x="1051626" y="2071291"/>
                  <a:pt x="1049244" y="2072085"/>
                </a:cubicBezTo>
                <a:cubicBezTo>
                  <a:pt x="1046863" y="2072085"/>
                  <a:pt x="1045276" y="2072482"/>
                  <a:pt x="1044482" y="2073276"/>
                </a:cubicBezTo>
                <a:cubicBezTo>
                  <a:pt x="1036544" y="2072482"/>
                  <a:pt x="1029003" y="2067323"/>
                  <a:pt x="1021860" y="2057798"/>
                </a:cubicBezTo>
                <a:cubicBezTo>
                  <a:pt x="1021066" y="2055416"/>
                  <a:pt x="1020669" y="2053828"/>
                  <a:pt x="1020669" y="2053035"/>
                </a:cubicBezTo>
                <a:cubicBezTo>
                  <a:pt x="1021464" y="2052241"/>
                  <a:pt x="1023050" y="2051844"/>
                  <a:pt x="1025432" y="2051844"/>
                </a:cubicBezTo>
                <a:cubicBezTo>
                  <a:pt x="1028607" y="2051844"/>
                  <a:pt x="1036544" y="2051050"/>
                  <a:pt x="1049244" y="2049463"/>
                </a:cubicBezTo>
                <a:cubicBezTo>
                  <a:pt x="1047658" y="2050257"/>
                  <a:pt x="1049244" y="2050257"/>
                  <a:pt x="1054006" y="2049463"/>
                </a:cubicBezTo>
                <a:lnTo>
                  <a:pt x="1054006" y="2039938"/>
                </a:lnTo>
                <a:cubicBezTo>
                  <a:pt x="1053213" y="2040732"/>
                  <a:pt x="1051626" y="2041129"/>
                  <a:pt x="1049244" y="2041129"/>
                </a:cubicBezTo>
                <a:cubicBezTo>
                  <a:pt x="1046863" y="2041922"/>
                  <a:pt x="1045276" y="2042319"/>
                  <a:pt x="1044482" y="2042319"/>
                </a:cubicBezTo>
                <a:cubicBezTo>
                  <a:pt x="1039719" y="2043113"/>
                  <a:pt x="1034957" y="2042716"/>
                  <a:pt x="1030195" y="2041129"/>
                </a:cubicBezTo>
                <a:cubicBezTo>
                  <a:pt x="1029400" y="2040335"/>
                  <a:pt x="1028607" y="2039541"/>
                  <a:pt x="1027813" y="2038748"/>
                </a:cubicBezTo>
                <a:cubicBezTo>
                  <a:pt x="1023844" y="2035572"/>
                  <a:pt x="1021464" y="2033191"/>
                  <a:pt x="1020669" y="2031604"/>
                </a:cubicBezTo>
                <a:cubicBezTo>
                  <a:pt x="1017495" y="2027635"/>
                  <a:pt x="1018685" y="2024857"/>
                  <a:pt x="1024241" y="2023269"/>
                </a:cubicBezTo>
                <a:cubicBezTo>
                  <a:pt x="1028210" y="2022476"/>
                  <a:pt x="1033369" y="2021682"/>
                  <a:pt x="1039719" y="2020888"/>
                </a:cubicBezTo>
                <a:cubicBezTo>
                  <a:pt x="1046863" y="2020094"/>
                  <a:pt x="1052023" y="2019697"/>
                  <a:pt x="1055197" y="2019697"/>
                </a:cubicBezTo>
                <a:lnTo>
                  <a:pt x="1055197" y="2008982"/>
                </a:lnTo>
                <a:cubicBezTo>
                  <a:pt x="1052023" y="2009776"/>
                  <a:pt x="1048054" y="2010569"/>
                  <a:pt x="1043291" y="2011363"/>
                </a:cubicBezTo>
                <a:cubicBezTo>
                  <a:pt x="1036941" y="2012951"/>
                  <a:pt x="1032178" y="2014141"/>
                  <a:pt x="1029003" y="2014935"/>
                </a:cubicBezTo>
                <a:cubicBezTo>
                  <a:pt x="1025034" y="2016522"/>
                  <a:pt x="1020669" y="2016125"/>
                  <a:pt x="1015907" y="2013744"/>
                </a:cubicBezTo>
                <a:cubicBezTo>
                  <a:pt x="1015907" y="2013744"/>
                  <a:pt x="1015510" y="2013347"/>
                  <a:pt x="1014716" y="2012554"/>
                </a:cubicBezTo>
                <a:cubicBezTo>
                  <a:pt x="1009159" y="2009379"/>
                  <a:pt x="1005588" y="2006600"/>
                  <a:pt x="1004000" y="2004219"/>
                </a:cubicBezTo>
                <a:cubicBezTo>
                  <a:pt x="1003207" y="2002632"/>
                  <a:pt x="1002810" y="2001441"/>
                  <a:pt x="1002810" y="2000648"/>
                </a:cubicBezTo>
                <a:close/>
                <a:moveTo>
                  <a:pt x="4518719" y="1996480"/>
                </a:moveTo>
                <a:cubicBezTo>
                  <a:pt x="4521497" y="1996480"/>
                  <a:pt x="4523878" y="1997076"/>
                  <a:pt x="4525863" y="1998266"/>
                </a:cubicBezTo>
                <a:cubicBezTo>
                  <a:pt x="4534594" y="2000648"/>
                  <a:pt x="4541738" y="2005410"/>
                  <a:pt x="4547294" y="2012554"/>
                </a:cubicBezTo>
                <a:cubicBezTo>
                  <a:pt x="4551263" y="2017316"/>
                  <a:pt x="4550072" y="2020888"/>
                  <a:pt x="4543722" y="2023269"/>
                </a:cubicBezTo>
                <a:cubicBezTo>
                  <a:pt x="4534197" y="2023269"/>
                  <a:pt x="4523085" y="2023666"/>
                  <a:pt x="4510385" y="2024460"/>
                </a:cubicBezTo>
                <a:cubicBezTo>
                  <a:pt x="4502447" y="2025253"/>
                  <a:pt x="4492922" y="2026444"/>
                  <a:pt x="4481810" y="2028032"/>
                </a:cubicBezTo>
                <a:cubicBezTo>
                  <a:pt x="4484191" y="2030413"/>
                  <a:pt x="4486175" y="2033191"/>
                  <a:pt x="4487763" y="2036366"/>
                </a:cubicBezTo>
                <a:cubicBezTo>
                  <a:pt x="4490938" y="2040335"/>
                  <a:pt x="4491731" y="2044304"/>
                  <a:pt x="4490144" y="2048272"/>
                </a:cubicBezTo>
                <a:cubicBezTo>
                  <a:pt x="4487763" y="2053035"/>
                  <a:pt x="4486969" y="2061369"/>
                  <a:pt x="4487763" y="2073276"/>
                </a:cubicBezTo>
                <a:cubicBezTo>
                  <a:pt x="4487763" y="2077244"/>
                  <a:pt x="4487763" y="2083991"/>
                  <a:pt x="4487763" y="2093516"/>
                </a:cubicBezTo>
                <a:cubicBezTo>
                  <a:pt x="4488557" y="2105422"/>
                  <a:pt x="4488953" y="2114551"/>
                  <a:pt x="4488953" y="2120901"/>
                </a:cubicBezTo>
                <a:cubicBezTo>
                  <a:pt x="4489747" y="2140744"/>
                  <a:pt x="4481413" y="2153841"/>
                  <a:pt x="4463950" y="2160191"/>
                </a:cubicBezTo>
                <a:cubicBezTo>
                  <a:pt x="4456013" y="2163366"/>
                  <a:pt x="4450853" y="2160985"/>
                  <a:pt x="4448472" y="2153048"/>
                </a:cubicBezTo>
                <a:cubicBezTo>
                  <a:pt x="4443710" y="2137966"/>
                  <a:pt x="4432994" y="2126854"/>
                  <a:pt x="4416325" y="2119710"/>
                </a:cubicBezTo>
                <a:cubicBezTo>
                  <a:pt x="4414738" y="2118916"/>
                  <a:pt x="4413944" y="2117726"/>
                  <a:pt x="4413944" y="2116138"/>
                </a:cubicBezTo>
                <a:cubicBezTo>
                  <a:pt x="4414738" y="2115344"/>
                  <a:pt x="4415928" y="2114947"/>
                  <a:pt x="4417516" y="2114947"/>
                </a:cubicBezTo>
                <a:cubicBezTo>
                  <a:pt x="4427041" y="2116535"/>
                  <a:pt x="4437756" y="2117329"/>
                  <a:pt x="4449663" y="2117329"/>
                </a:cubicBezTo>
                <a:cubicBezTo>
                  <a:pt x="4454425" y="2118122"/>
                  <a:pt x="4456410" y="2116932"/>
                  <a:pt x="4455616" y="2113757"/>
                </a:cubicBezTo>
                <a:cubicBezTo>
                  <a:pt x="4456410" y="2105819"/>
                  <a:pt x="4456013" y="2085975"/>
                  <a:pt x="4454425" y="2054226"/>
                </a:cubicBezTo>
                <a:cubicBezTo>
                  <a:pt x="4454425" y="2044701"/>
                  <a:pt x="4453631" y="2037953"/>
                  <a:pt x="4452044" y="2033985"/>
                </a:cubicBezTo>
                <a:cubicBezTo>
                  <a:pt x="4449663" y="2033985"/>
                  <a:pt x="4446885" y="2034382"/>
                  <a:pt x="4443710" y="2035175"/>
                </a:cubicBezTo>
                <a:cubicBezTo>
                  <a:pt x="4439741" y="2035175"/>
                  <a:pt x="4436566" y="2035572"/>
                  <a:pt x="4434185" y="2036366"/>
                </a:cubicBezTo>
                <a:cubicBezTo>
                  <a:pt x="4429422" y="2037160"/>
                  <a:pt x="4423469" y="2038350"/>
                  <a:pt x="4416325" y="2039938"/>
                </a:cubicBezTo>
                <a:cubicBezTo>
                  <a:pt x="4412357" y="2041525"/>
                  <a:pt x="4409578" y="2042319"/>
                  <a:pt x="4407991" y="2042319"/>
                </a:cubicBezTo>
                <a:cubicBezTo>
                  <a:pt x="4404022" y="2043113"/>
                  <a:pt x="4399656" y="2042319"/>
                  <a:pt x="4394894" y="2039938"/>
                </a:cubicBezTo>
                <a:cubicBezTo>
                  <a:pt x="4387750" y="2035969"/>
                  <a:pt x="4382591" y="2031207"/>
                  <a:pt x="4379416" y="2025651"/>
                </a:cubicBezTo>
                <a:cubicBezTo>
                  <a:pt x="4377828" y="2022476"/>
                  <a:pt x="4379416" y="2020888"/>
                  <a:pt x="4384178" y="2020888"/>
                </a:cubicBezTo>
                <a:cubicBezTo>
                  <a:pt x="4390528" y="2020094"/>
                  <a:pt x="4409578" y="2017316"/>
                  <a:pt x="4441328" y="2012554"/>
                </a:cubicBezTo>
                <a:cubicBezTo>
                  <a:pt x="4454028" y="2010173"/>
                  <a:pt x="4462760" y="2008585"/>
                  <a:pt x="4467522" y="2007791"/>
                </a:cubicBezTo>
                <a:cubicBezTo>
                  <a:pt x="4474666" y="2006204"/>
                  <a:pt x="4483794" y="2004219"/>
                  <a:pt x="4494906" y="2001838"/>
                </a:cubicBezTo>
                <a:cubicBezTo>
                  <a:pt x="4502050" y="2000250"/>
                  <a:pt x="4506813" y="1999060"/>
                  <a:pt x="4509194" y="1998266"/>
                </a:cubicBezTo>
                <a:cubicBezTo>
                  <a:pt x="4512766" y="1997076"/>
                  <a:pt x="4515941" y="1996480"/>
                  <a:pt x="4518719" y="1996480"/>
                </a:cubicBezTo>
                <a:close/>
                <a:moveTo>
                  <a:pt x="7666731" y="1992313"/>
                </a:moveTo>
                <a:cubicBezTo>
                  <a:pt x="7668318" y="1992313"/>
                  <a:pt x="7669509" y="1993107"/>
                  <a:pt x="7670303" y="1994694"/>
                </a:cubicBezTo>
                <a:cubicBezTo>
                  <a:pt x="7683796" y="2019301"/>
                  <a:pt x="7683400" y="2039541"/>
                  <a:pt x="7669112" y="2055416"/>
                </a:cubicBezTo>
                <a:cubicBezTo>
                  <a:pt x="7661175" y="2059385"/>
                  <a:pt x="7655222" y="2058591"/>
                  <a:pt x="7651253" y="2053035"/>
                </a:cubicBezTo>
                <a:cubicBezTo>
                  <a:pt x="7642522" y="2042716"/>
                  <a:pt x="7642522" y="2032794"/>
                  <a:pt x="7651253" y="2023269"/>
                </a:cubicBezTo>
                <a:cubicBezTo>
                  <a:pt x="7656016" y="2018507"/>
                  <a:pt x="7659984" y="2010173"/>
                  <a:pt x="7663159" y="1998266"/>
                </a:cubicBezTo>
                <a:cubicBezTo>
                  <a:pt x="7663953" y="1996679"/>
                  <a:pt x="7664350" y="1995885"/>
                  <a:pt x="7664350" y="1995885"/>
                </a:cubicBezTo>
                <a:cubicBezTo>
                  <a:pt x="7665144" y="1994297"/>
                  <a:pt x="7665938" y="1993107"/>
                  <a:pt x="7666731" y="1992313"/>
                </a:cubicBezTo>
                <a:close/>
                <a:moveTo>
                  <a:pt x="5828407" y="1992313"/>
                </a:moveTo>
                <a:cubicBezTo>
                  <a:pt x="5829994" y="1992313"/>
                  <a:pt x="5831184" y="1993107"/>
                  <a:pt x="5831979" y="1994694"/>
                </a:cubicBezTo>
                <a:cubicBezTo>
                  <a:pt x="5845472" y="2019301"/>
                  <a:pt x="5845075" y="2039541"/>
                  <a:pt x="5830788" y="2055416"/>
                </a:cubicBezTo>
                <a:cubicBezTo>
                  <a:pt x="5822850" y="2059385"/>
                  <a:pt x="5816897" y="2058591"/>
                  <a:pt x="5812929" y="2053035"/>
                </a:cubicBezTo>
                <a:cubicBezTo>
                  <a:pt x="5804197" y="2042716"/>
                  <a:pt x="5804197" y="2032794"/>
                  <a:pt x="5812929" y="2023269"/>
                </a:cubicBezTo>
                <a:cubicBezTo>
                  <a:pt x="5817691" y="2018507"/>
                  <a:pt x="5821659" y="2010173"/>
                  <a:pt x="5824835" y="1998266"/>
                </a:cubicBezTo>
                <a:cubicBezTo>
                  <a:pt x="5825628" y="1996679"/>
                  <a:pt x="5826025" y="1995885"/>
                  <a:pt x="5826025" y="1995885"/>
                </a:cubicBezTo>
                <a:cubicBezTo>
                  <a:pt x="5826819" y="1994297"/>
                  <a:pt x="5827613" y="1993107"/>
                  <a:pt x="5828407" y="1992313"/>
                </a:cubicBezTo>
                <a:close/>
                <a:moveTo>
                  <a:pt x="7452418" y="1986360"/>
                </a:moveTo>
                <a:cubicBezTo>
                  <a:pt x="7443688" y="1987154"/>
                  <a:pt x="7435750" y="1988344"/>
                  <a:pt x="7428606" y="1989932"/>
                </a:cubicBezTo>
                <a:cubicBezTo>
                  <a:pt x="7430194" y="1994694"/>
                  <a:pt x="7431384" y="1998663"/>
                  <a:pt x="7432178" y="2001838"/>
                </a:cubicBezTo>
                <a:cubicBezTo>
                  <a:pt x="7439322" y="2000250"/>
                  <a:pt x="7446069" y="1999060"/>
                  <a:pt x="7452418" y="1998266"/>
                </a:cubicBezTo>
                <a:close/>
                <a:moveTo>
                  <a:pt x="5614094" y="1986360"/>
                </a:moveTo>
                <a:cubicBezTo>
                  <a:pt x="5605363" y="1987154"/>
                  <a:pt x="5597425" y="1988344"/>
                  <a:pt x="5590282" y="1989932"/>
                </a:cubicBezTo>
                <a:cubicBezTo>
                  <a:pt x="5591869" y="1994694"/>
                  <a:pt x="5593059" y="1998663"/>
                  <a:pt x="5593854" y="2001838"/>
                </a:cubicBezTo>
                <a:cubicBezTo>
                  <a:pt x="5600997" y="2000250"/>
                  <a:pt x="5607744" y="1999060"/>
                  <a:pt x="5614094" y="1998266"/>
                </a:cubicBezTo>
                <a:close/>
                <a:moveTo>
                  <a:pt x="402139" y="1980407"/>
                </a:moveTo>
                <a:cubicBezTo>
                  <a:pt x="404520" y="1980407"/>
                  <a:pt x="407100" y="1980804"/>
                  <a:pt x="409878" y="1981598"/>
                </a:cubicBezTo>
                <a:cubicBezTo>
                  <a:pt x="418609" y="1985566"/>
                  <a:pt x="424562" y="1989932"/>
                  <a:pt x="427737" y="1994694"/>
                </a:cubicBezTo>
                <a:cubicBezTo>
                  <a:pt x="430118" y="1999457"/>
                  <a:pt x="429722" y="2002632"/>
                  <a:pt x="426547" y="2004219"/>
                </a:cubicBezTo>
                <a:cubicBezTo>
                  <a:pt x="421784" y="2005807"/>
                  <a:pt x="412656" y="2015332"/>
                  <a:pt x="399162" y="2032794"/>
                </a:cubicBezTo>
                <a:cubicBezTo>
                  <a:pt x="397575" y="2032794"/>
                  <a:pt x="396781" y="2033588"/>
                  <a:pt x="396781" y="2035175"/>
                </a:cubicBezTo>
                <a:cubicBezTo>
                  <a:pt x="405513" y="2036763"/>
                  <a:pt x="415037" y="2039541"/>
                  <a:pt x="425356" y="2043510"/>
                </a:cubicBezTo>
                <a:cubicBezTo>
                  <a:pt x="436468" y="2050654"/>
                  <a:pt x="438850" y="2061766"/>
                  <a:pt x="432500" y="2076847"/>
                </a:cubicBezTo>
                <a:cubicBezTo>
                  <a:pt x="426150" y="2083991"/>
                  <a:pt x="420594" y="2084388"/>
                  <a:pt x="415832" y="2078038"/>
                </a:cubicBezTo>
                <a:cubicBezTo>
                  <a:pt x="409481" y="2072482"/>
                  <a:pt x="402337" y="2061369"/>
                  <a:pt x="394400" y="2044701"/>
                </a:cubicBezTo>
                <a:cubicBezTo>
                  <a:pt x="393606" y="2042319"/>
                  <a:pt x="392812" y="2040732"/>
                  <a:pt x="392018" y="2039938"/>
                </a:cubicBezTo>
                <a:cubicBezTo>
                  <a:pt x="392018" y="2039938"/>
                  <a:pt x="391622" y="2040335"/>
                  <a:pt x="390828" y="2041129"/>
                </a:cubicBezTo>
                <a:cubicBezTo>
                  <a:pt x="390828" y="2041922"/>
                  <a:pt x="390431" y="2042716"/>
                  <a:pt x="389637" y="2043510"/>
                </a:cubicBezTo>
                <a:cubicBezTo>
                  <a:pt x="391224" y="2045097"/>
                  <a:pt x="392416" y="2045891"/>
                  <a:pt x="393209" y="2045891"/>
                </a:cubicBezTo>
                <a:cubicBezTo>
                  <a:pt x="396384" y="2049066"/>
                  <a:pt x="398369" y="2057003"/>
                  <a:pt x="399162" y="2069704"/>
                </a:cubicBezTo>
                <a:cubicBezTo>
                  <a:pt x="399162" y="2074466"/>
                  <a:pt x="398765" y="2087563"/>
                  <a:pt x="397972" y="2108994"/>
                </a:cubicBezTo>
                <a:cubicBezTo>
                  <a:pt x="397178" y="2113757"/>
                  <a:pt x="396781" y="2117726"/>
                  <a:pt x="396781" y="2120901"/>
                </a:cubicBezTo>
                <a:cubicBezTo>
                  <a:pt x="396781" y="2137569"/>
                  <a:pt x="394400" y="2147888"/>
                  <a:pt x="389637" y="2151857"/>
                </a:cubicBezTo>
                <a:cubicBezTo>
                  <a:pt x="386462" y="2155826"/>
                  <a:pt x="382493" y="2155826"/>
                  <a:pt x="377731" y="2151857"/>
                </a:cubicBezTo>
                <a:cubicBezTo>
                  <a:pt x="372175" y="2148682"/>
                  <a:pt x="368206" y="2143919"/>
                  <a:pt x="365825" y="2137569"/>
                </a:cubicBezTo>
                <a:cubicBezTo>
                  <a:pt x="365825" y="2136775"/>
                  <a:pt x="365825" y="2135982"/>
                  <a:pt x="365825" y="2135188"/>
                </a:cubicBezTo>
                <a:cubicBezTo>
                  <a:pt x="365031" y="2128838"/>
                  <a:pt x="365031" y="2124472"/>
                  <a:pt x="365825" y="2122091"/>
                </a:cubicBezTo>
                <a:cubicBezTo>
                  <a:pt x="369793" y="2109391"/>
                  <a:pt x="372175" y="2090738"/>
                  <a:pt x="372968" y="2066132"/>
                </a:cubicBezTo>
                <a:lnTo>
                  <a:pt x="372968" y="2060179"/>
                </a:lnTo>
                <a:cubicBezTo>
                  <a:pt x="371381" y="2062560"/>
                  <a:pt x="369396" y="2064147"/>
                  <a:pt x="367016" y="2064941"/>
                </a:cubicBezTo>
                <a:cubicBezTo>
                  <a:pt x="350346" y="2077641"/>
                  <a:pt x="332884" y="2087960"/>
                  <a:pt x="314628" y="2095898"/>
                </a:cubicBezTo>
                <a:cubicBezTo>
                  <a:pt x="310660" y="2097485"/>
                  <a:pt x="308278" y="2097882"/>
                  <a:pt x="307484" y="2097088"/>
                </a:cubicBezTo>
                <a:cubicBezTo>
                  <a:pt x="307484" y="2095500"/>
                  <a:pt x="309072" y="2093516"/>
                  <a:pt x="312246" y="2091135"/>
                </a:cubicBezTo>
                <a:cubicBezTo>
                  <a:pt x="329709" y="2075260"/>
                  <a:pt x="349553" y="2050654"/>
                  <a:pt x="371778" y="2017316"/>
                </a:cubicBezTo>
                <a:cubicBezTo>
                  <a:pt x="372572" y="2014935"/>
                  <a:pt x="370984" y="2014141"/>
                  <a:pt x="367016" y="2014935"/>
                </a:cubicBezTo>
                <a:cubicBezTo>
                  <a:pt x="366221" y="2015728"/>
                  <a:pt x="364634" y="2016522"/>
                  <a:pt x="362253" y="2017316"/>
                </a:cubicBezTo>
                <a:cubicBezTo>
                  <a:pt x="355109" y="2020491"/>
                  <a:pt x="349553" y="2023269"/>
                  <a:pt x="345584" y="2025651"/>
                </a:cubicBezTo>
                <a:cubicBezTo>
                  <a:pt x="342409" y="2028032"/>
                  <a:pt x="338044" y="2028429"/>
                  <a:pt x="332487" y="2026841"/>
                </a:cubicBezTo>
                <a:cubicBezTo>
                  <a:pt x="326931" y="2023666"/>
                  <a:pt x="321374" y="2018110"/>
                  <a:pt x="315819" y="2010173"/>
                </a:cubicBezTo>
                <a:cubicBezTo>
                  <a:pt x="314232" y="2007791"/>
                  <a:pt x="313438" y="2006204"/>
                  <a:pt x="313438" y="2005410"/>
                </a:cubicBezTo>
                <a:cubicBezTo>
                  <a:pt x="313438" y="2004616"/>
                  <a:pt x="314628" y="2003822"/>
                  <a:pt x="317009" y="2003029"/>
                </a:cubicBezTo>
                <a:cubicBezTo>
                  <a:pt x="324152" y="2002235"/>
                  <a:pt x="336456" y="1999853"/>
                  <a:pt x="353919" y="1995885"/>
                </a:cubicBezTo>
                <a:cubicBezTo>
                  <a:pt x="360268" y="1994297"/>
                  <a:pt x="365031" y="1993107"/>
                  <a:pt x="368206" y="1992313"/>
                </a:cubicBezTo>
                <a:cubicBezTo>
                  <a:pt x="383287" y="1988344"/>
                  <a:pt x="392416" y="1984772"/>
                  <a:pt x="395590" y="1981598"/>
                </a:cubicBezTo>
                <a:cubicBezTo>
                  <a:pt x="397575" y="1980804"/>
                  <a:pt x="399758" y="1980407"/>
                  <a:pt x="402139" y="1980407"/>
                </a:cubicBezTo>
                <a:close/>
                <a:moveTo>
                  <a:pt x="7509568" y="1980407"/>
                </a:moveTo>
                <a:cubicBezTo>
                  <a:pt x="7505600" y="1980407"/>
                  <a:pt x="7498456" y="1981200"/>
                  <a:pt x="7488137" y="1982788"/>
                </a:cubicBezTo>
                <a:cubicBezTo>
                  <a:pt x="7495281" y="1981200"/>
                  <a:pt x="7494090" y="1981200"/>
                  <a:pt x="7484566" y="1982788"/>
                </a:cubicBezTo>
                <a:lnTo>
                  <a:pt x="7484566" y="1993504"/>
                </a:lnTo>
                <a:cubicBezTo>
                  <a:pt x="7489328" y="1991916"/>
                  <a:pt x="7494488" y="1991122"/>
                  <a:pt x="7500044" y="1991122"/>
                </a:cubicBezTo>
                <a:cubicBezTo>
                  <a:pt x="7500838" y="1991122"/>
                  <a:pt x="7502424" y="1990726"/>
                  <a:pt x="7504806" y="1989932"/>
                </a:cubicBezTo>
                <a:cubicBezTo>
                  <a:pt x="7506394" y="1989932"/>
                  <a:pt x="7507584" y="1989932"/>
                  <a:pt x="7508378" y="1989932"/>
                </a:cubicBezTo>
                <a:cubicBezTo>
                  <a:pt x="7508378" y="1988344"/>
                  <a:pt x="7508775" y="1986360"/>
                  <a:pt x="7509568" y="1983979"/>
                </a:cubicBezTo>
                <a:cubicBezTo>
                  <a:pt x="7509568" y="1982391"/>
                  <a:pt x="7509568" y="1981200"/>
                  <a:pt x="7509568" y="1980407"/>
                </a:cubicBezTo>
                <a:close/>
                <a:moveTo>
                  <a:pt x="5671244" y="1980407"/>
                </a:moveTo>
                <a:cubicBezTo>
                  <a:pt x="5667275" y="1980407"/>
                  <a:pt x="5660132" y="1981200"/>
                  <a:pt x="5649812" y="1982788"/>
                </a:cubicBezTo>
                <a:cubicBezTo>
                  <a:pt x="5656957" y="1981200"/>
                  <a:pt x="5655766" y="1981200"/>
                  <a:pt x="5646241" y="1982788"/>
                </a:cubicBezTo>
                <a:lnTo>
                  <a:pt x="5646241" y="1993504"/>
                </a:lnTo>
                <a:cubicBezTo>
                  <a:pt x="5651003" y="1991916"/>
                  <a:pt x="5656163" y="1991122"/>
                  <a:pt x="5661719" y="1991122"/>
                </a:cubicBezTo>
                <a:cubicBezTo>
                  <a:pt x="5662513" y="1991122"/>
                  <a:pt x="5664100" y="1990726"/>
                  <a:pt x="5666482" y="1989932"/>
                </a:cubicBezTo>
                <a:cubicBezTo>
                  <a:pt x="5668069" y="1989932"/>
                  <a:pt x="5669259" y="1989932"/>
                  <a:pt x="5670053" y="1989932"/>
                </a:cubicBezTo>
                <a:cubicBezTo>
                  <a:pt x="5670053" y="1988344"/>
                  <a:pt x="5670450" y="1986360"/>
                  <a:pt x="5671244" y="1983979"/>
                </a:cubicBezTo>
                <a:cubicBezTo>
                  <a:pt x="5671244" y="1982391"/>
                  <a:pt x="5671244" y="1981200"/>
                  <a:pt x="5671244" y="1980407"/>
                </a:cubicBezTo>
                <a:close/>
                <a:moveTo>
                  <a:pt x="4363938" y="1978025"/>
                </a:moveTo>
                <a:cubicBezTo>
                  <a:pt x="4375050" y="1982788"/>
                  <a:pt x="4383384" y="1989535"/>
                  <a:pt x="4388941" y="1998266"/>
                </a:cubicBezTo>
                <a:cubicBezTo>
                  <a:pt x="4391322" y="2001441"/>
                  <a:pt x="4390925" y="2004219"/>
                  <a:pt x="4387750" y="2006600"/>
                </a:cubicBezTo>
                <a:cubicBezTo>
                  <a:pt x="4386956" y="2007394"/>
                  <a:pt x="4385766" y="2008585"/>
                  <a:pt x="4384178" y="2010173"/>
                </a:cubicBezTo>
                <a:cubicBezTo>
                  <a:pt x="4375447" y="2018110"/>
                  <a:pt x="4369097" y="2024460"/>
                  <a:pt x="4365128" y="2029223"/>
                </a:cubicBezTo>
                <a:cubicBezTo>
                  <a:pt x="4363541" y="2031604"/>
                  <a:pt x="4361556" y="2033588"/>
                  <a:pt x="4359175" y="2035175"/>
                </a:cubicBezTo>
                <a:cubicBezTo>
                  <a:pt x="4364732" y="2039938"/>
                  <a:pt x="4367510" y="2046288"/>
                  <a:pt x="4367510" y="2054226"/>
                </a:cubicBezTo>
                <a:cubicBezTo>
                  <a:pt x="4368303" y="2060576"/>
                  <a:pt x="4368303" y="2070894"/>
                  <a:pt x="4367510" y="2085182"/>
                </a:cubicBezTo>
                <a:cubicBezTo>
                  <a:pt x="4367510" y="2093119"/>
                  <a:pt x="4367510" y="2099469"/>
                  <a:pt x="4367510" y="2104232"/>
                </a:cubicBezTo>
                <a:cubicBezTo>
                  <a:pt x="4367510" y="2129632"/>
                  <a:pt x="4365922" y="2144713"/>
                  <a:pt x="4362747" y="2149476"/>
                </a:cubicBezTo>
                <a:cubicBezTo>
                  <a:pt x="4359572" y="2154238"/>
                  <a:pt x="4355207" y="2154635"/>
                  <a:pt x="4349650" y="2150666"/>
                </a:cubicBezTo>
                <a:cubicBezTo>
                  <a:pt x="4345682" y="2148285"/>
                  <a:pt x="4340522" y="2142332"/>
                  <a:pt x="4334172" y="2132807"/>
                </a:cubicBezTo>
                <a:cubicBezTo>
                  <a:pt x="4333378" y="2128044"/>
                  <a:pt x="4333378" y="2123282"/>
                  <a:pt x="4334172" y="2118519"/>
                </a:cubicBezTo>
                <a:cubicBezTo>
                  <a:pt x="4338141" y="2107407"/>
                  <a:pt x="4340919" y="2089944"/>
                  <a:pt x="4342506" y="2066132"/>
                </a:cubicBezTo>
                <a:lnTo>
                  <a:pt x="4342506" y="2050654"/>
                </a:lnTo>
                <a:cubicBezTo>
                  <a:pt x="4317900" y="2067323"/>
                  <a:pt x="4298850" y="2077641"/>
                  <a:pt x="4285356" y="2081610"/>
                </a:cubicBezTo>
                <a:cubicBezTo>
                  <a:pt x="4282181" y="2082404"/>
                  <a:pt x="4280197" y="2082404"/>
                  <a:pt x="4279403" y="2081610"/>
                </a:cubicBezTo>
                <a:cubicBezTo>
                  <a:pt x="4278609" y="2080816"/>
                  <a:pt x="4279403" y="2079625"/>
                  <a:pt x="4281785" y="2078038"/>
                </a:cubicBezTo>
                <a:cubicBezTo>
                  <a:pt x="4307978" y="2055813"/>
                  <a:pt x="4328219" y="2033588"/>
                  <a:pt x="4342506" y="2011363"/>
                </a:cubicBezTo>
                <a:cubicBezTo>
                  <a:pt x="4350444" y="1998663"/>
                  <a:pt x="4354809" y="1989138"/>
                  <a:pt x="4355603" y="1982788"/>
                </a:cubicBezTo>
                <a:cubicBezTo>
                  <a:pt x="4356397" y="1978819"/>
                  <a:pt x="4359175" y="1977232"/>
                  <a:pt x="4363938" y="1978025"/>
                </a:cubicBezTo>
                <a:close/>
                <a:moveTo>
                  <a:pt x="1099250" y="1969691"/>
                </a:moveTo>
                <a:cubicBezTo>
                  <a:pt x="1097662" y="1970485"/>
                  <a:pt x="1094884" y="1970882"/>
                  <a:pt x="1090916" y="1970882"/>
                </a:cubicBezTo>
                <a:cubicBezTo>
                  <a:pt x="1086948" y="1971676"/>
                  <a:pt x="1084169" y="1972073"/>
                  <a:pt x="1082582" y="1972073"/>
                </a:cubicBezTo>
                <a:lnTo>
                  <a:pt x="1082582" y="1983979"/>
                </a:lnTo>
                <a:cubicBezTo>
                  <a:pt x="1084169" y="1983185"/>
                  <a:pt x="1086948" y="1982391"/>
                  <a:pt x="1090916" y="1981598"/>
                </a:cubicBezTo>
                <a:cubicBezTo>
                  <a:pt x="1094091" y="1980803"/>
                  <a:pt x="1096473" y="1980407"/>
                  <a:pt x="1098060" y="1980407"/>
                </a:cubicBezTo>
                <a:cubicBezTo>
                  <a:pt x="1098853" y="1976438"/>
                  <a:pt x="1099250" y="1972866"/>
                  <a:pt x="1099250" y="1969691"/>
                </a:cubicBezTo>
                <a:close/>
                <a:moveTo>
                  <a:pt x="8965703" y="1966119"/>
                </a:moveTo>
                <a:cubicBezTo>
                  <a:pt x="8956178" y="1978025"/>
                  <a:pt x="8947843" y="1986360"/>
                  <a:pt x="8940700" y="1991122"/>
                </a:cubicBezTo>
                <a:cubicBezTo>
                  <a:pt x="8947843" y="1995091"/>
                  <a:pt x="8952209" y="1997076"/>
                  <a:pt x="8953797" y="1997076"/>
                </a:cubicBezTo>
                <a:cubicBezTo>
                  <a:pt x="8955384" y="1997076"/>
                  <a:pt x="8956575" y="1997869"/>
                  <a:pt x="8957368" y="1999457"/>
                </a:cubicBezTo>
                <a:cubicBezTo>
                  <a:pt x="8960544" y="1998663"/>
                  <a:pt x="8965703" y="1998266"/>
                  <a:pt x="8972847" y="1998266"/>
                </a:cubicBezTo>
                <a:cubicBezTo>
                  <a:pt x="8979197" y="1997473"/>
                  <a:pt x="8984356" y="1997076"/>
                  <a:pt x="8988325" y="1997076"/>
                </a:cubicBezTo>
                <a:cubicBezTo>
                  <a:pt x="8988325" y="1985169"/>
                  <a:pt x="8986738" y="1976438"/>
                  <a:pt x="8983562" y="1970882"/>
                </a:cubicBezTo>
                <a:lnTo>
                  <a:pt x="8982372" y="1970882"/>
                </a:lnTo>
                <a:cubicBezTo>
                  <a:pt x="8976022" y="1970088"/>
                  <a:pt x="8970465" y="1968500"/>
                  <a:pt x="8965703" y="1966119"/>
                </a:cubicBezTo>
                <a:close/>
                <a:moveTo>
                  <a:pt x="188422" y="1954213"/>
                </a:moveTo>
                <a:cubicBezTo>
                  <a:pt x="179691" y="1955007"/>
                  <a:pt x="168181" y="1956991"/>
                  <a:pt x="153893" y="1960166"/>
                </a:cubicBezTo>
                <a:cubicBezTo>
                  <a:pt x="154688" y="1962547"/>
                  <a:pt x="155481" y="1966516"/>
                  <a:pt x="156275" y="1972073"/>
                </a:cubicBezTo>
                <a:cubicBezTo>
                  <a:pt x="157863" y="1976041"/>
                  <a:pt x="158656" y="1978819"/>
                  <a:pt x="158656" y="1980407"/>
                </a:cubicBezTo>
                <a:cubicBezTo>
                  <a:pt x="161831" y="1979613"/>
                  <a:pt x="166594" y="1978819"/>
                  <a:pt x="172944" y="1978025"/>
                </a:cubicBezTo>
                <a:cubicBezTo>
                  <a:pt x="179294" y="1976438"/>
                  <a:pt x="183659" y="1975644"/>
                  <a:pt x="186041" y="1975644"/>
                </a:cubicBezTo>
                <a:cubicBezTo>
                  <a:pt x="186041" y="1972469"/>
                  <a:pt x="187232" y="1967707"/>
                  <a:pt x="189613" y="1961357"/>
                </a:cubicBezTo>
                <a:cubicBezTo>
                  <a:pt x="190406" y="1958976"/>
                  <a:pt x="190804" y="1957388"/>
                  <a:pt x="190804" y="1956594"/>
                </a:cubicBezTo>
                <a:cubicBezTo>
                  <a:pt x="191200" y="1955404"/>
                  <a:pt x="191200" y="1954610"/>
                  <a:pt x="190804" y="1954213"/>
                </a:cubicBezTo>
                <a:cubicBezTo>
                  <a:pt x="190406" y="1953816"/>
                  <a:pt x="189613" y="1953816"/>
                  <a:pt x="188422" y="1954213"/>
                </a:cubicBezTo>
                <a:close/>
                <a:moveTo>
                  <a:pt x="1976443" y="1946772"/>
                </a:moveTo>
                <a:cubicBezTo>
                  <a:pt x="1975847" y="1946573"/>
                  <a:pt x="1975153" y="1946672"/>
                  <a:pt x="1974359" y="1947069"/>
                </a:cubicBezTo>
                <a:cubicBezTo>
                  <a:pt x="1970391" y="1947863"/>
                  <a:pt x="1964437" y="1948657"/>
                  <a:pt x="1956499" y="1949451"/>
                </a:cubicBezTo>
                <a:cubicBezTo>
                  <a:pt x="1947769" y="1951038"/>
                  <a:pt x="1941419" y="1952229"/>
                  <a:pt x="1937449" y="1953023"/>
                </a:cubicBezTo>
                <a:cubicBezTo>
                  <a:pt x="1937449" y="1957785"/>
                  <a:pt x="1937449" y="1963341"/>
                  <a:pt x="1937449" y="1969691"/>
                </a:cubicBezTo>
                <a:lnTo>
                  <a:pt x="1936259" y="1980407"/>
                </a:lnTo>
                <a:cubicBezTo>
                  <a:pt x="1939434" y="1979613"/>
                  <a:pt x="1944197" y="1978819"/>
                  <a:pt x="1950547" y="1978025"/>
                </a:cubicBezTo>
                <a:cubicBezTo>
                  <a:pt x="1958485" y="1976438"/>
                  <a:pt x="1964041" y="1975247"/>
                  <a:pt x="1967216" y="1974454"/>
                </a:cubicBezTo>
                <a:cubicBezTo>
                  <a:pt x="1968009" y="1974454"/>
                  <a:pt x="1969200" y="1974454"/>
                  <a:pt x="1970787" y="1974454"/>
                </a:cubicBezTo>
                <a:cubicBezTo>
                  <a:pt x="1972375" y="1973660"/>
                  <a:pt x="1973962" y="1973263"/>
                  <a:pt x="1975549" y="1973263"/>
                </a:cubicBezTo>
                <a:cubicBezTo>
                  <a:pt x="1975549" y="1966913"/>
                  <a:pt x="1976344" y="1960166"/>
                  <a:pt x="1977931" y="1953023"/>
                </a:cubicBezTo>
                <a:cubicBezTo>
                  <a:pt x="1978725" y="1950641"/>
                  <a:pt x="1978725" y="1949054"/>
                  <a:pt x="1977931" y="1948260"/>
                </a:cubicBezTo>
                <a:cubicBezTo>
                  <a:pt x="1977534" y="1947466"/>
                  <a:pt x="1977039" y="1946970"/>
                  <a:pt x="1976443" y="1946772"/>
                </a:cubicBezTo>
                <a:close/>
                <a:moveTo>
                  <a:pt x="2811363" y="1942307"/>
                </a:moveTo>
                <a:cubicBezTo>
                  <a:pt x="2820888" y="1943100"/>
                  <a:pt x="2831206" y="1945482"/>
                  <a:pt x="2842319" y="1949451"/>
                </a:cubicBezTo>
                <a:cubicBezTo>
                  <a:pt x="2857400" y="1955801"/>
                  <a:pt x="2864544" y="1965722"/>
                  <a:pt x="2863750" y="1979216"/>
                </a:cubicBezTo>
                <a:cubicBezTo>
                  <a:pt x="2863750" y="1987154"/>
                  <a:pt x="2860178" y="1991916"/>
                  <a:pt x="2853034" y="1993504"/>
                </a:cubicBezTo>
                <a:cubicBezTo>
                  <a:pt x="2847478" y="1994297"/>
                  <a:pt x="2842716" y="1993107"/>
                  <a:pt x="2838747" y="1989932"/>
                </a:cubicBezTo>
                <a:cubicBezTo>
                  <a:pt x="2826047" y="1974057"/>
                  <a:pt x="2816125" y="1959372"/>
                  <a:pt x="2808981" y="1945879"/>
                </a:cubicBezTo>
                <a:cubicBezTo>
                  <a:pt x="2808187" y="1943498"/>
                  <a:pt x="2808981" y="1942307"/>
                  <a:pt x="2811363" y="1942307"/>
                </a:cubicBezTo>
                <a:close/>
                <a:moveTo>
                  <a:pt x="4486870" y="1937544"/>
                </a:moveTo>
                <a:cubicBezTo>
                  <a:pt x="4488656" y="1937544"/>
                  <a:pt x="4490144" y="1937941"/>
                  <a:pt x="4491335" y="1938735"/>
                </a:cubicBezTo>
                <a:cubicBezTo>
                  <a:pt x="4499272" y="1941910"/>
                  <a:pt x="4505225" y="1946276"/>
                  <a:pt x="4509194" y="1951832"/>
                </a:cubicBezTo>
                <a:cubicBezTo>
                  <a:pt x="4513163" y="1956594"/>
                  <a:pt x="4511575" y="1960166"/>
                  <a:pt x="4504431" y="1962547"/>
                </a:cubicBezTo>
                <a:cubicBezTo>
                  <a:pt x="4498082" y="1963341"/>
                  <a:pt x="4485381" y="1966119"/>
                  <a:pt x="4466331" y="1970882"/>
                </a:cubicBezTo>
                <a:cubicBezTo>
                  <a:pt x="4456013" y="1973263"/>
                  <a:pt x="4448075" y="1974850"/>
                  <a:pt x="4442519" y="1975644"/>
                </a:cubicBezTo>
                <a:cubicBezTo>
                  <a:pt x="4436169" y="1977232"/>
                  <a:pt x="4430613" y="1976835"/>
                  <a:pt x="4425850" y="1974454"/>
                </a:cubicBezTo>
                <a:cubicBezTo>
                  <a:pt x="4421088" y="1973660"/>
                  <a:pt x="4414738" y="1970088"/>
                  <a:pt x="4406800" y="1963738"/>
                </a:cubicBezTo>
                <a:cubicBezTo>
                  <a:pt x="4404419" y="1959769"/>
                  <a:pt x="4405213" y="1957388"/>
                  <a:pt x="4409181" y="1956594"/>
                </a:cubicBezTo>
                <a:cubicBezTo>
                  <a:pt x="4436169" y="1951832"/>
                  <a:pt x="4459188" y="1945879"/>
                  <a:pt x="4478238" y="1938735"/>
                </a:cubicBezTo>
                <a:cubicBezTo>
                  <a:pt x="4479032" y="1938735"/>
                  <a:pt x="4479825" y="1938735"/>
                  <a:pt x="4480619" y="1938735"/>
                </a:cubicBezTo>
                <a:cubicBezTo>
                  <a:pt x="4483000" y="1937941"/>
                  <a:pt x="4485084" y="1937544"/>
                  <a:pt x="4486870" y="1937544"/>
                </a:cubicBezTo>
                <a:close/>
                <a:moveTo>
                  <a:pt x="3515022" y="1933972"/>
                </a:moveTo>
                <a:cubicBezTo>
                  <a:pt x="3498353" y="1935560"/>
                  <a:pt x="3476922" y="1938735"/>
                  <a:pt x="3450728" y="1943498"/>
                </a:cubicBezTo>
                <a:cubicBezTo>
                  <a:pt x="3450728" y="1945085"/>
                  <a:pt x="3451125" y="1947466"/>
                  <a:pt x="3451919" y="1950641"/>
                </a:cubicBezTo>
                <a:cubicBezTo>
                  <a:pt x="3451125" y="1949054"/>
                  <a:pt x="3451522" y="1949847"/>
                  <a:pt x="3453109" y="1953023"/>
                </a:cubicBezTo>
                <a:cubicBezTo>
                  <a:pt x="3457872" y="1952229"/>
                  <a:pt x="3465810" y="1950641"/>
                  <a:pt x="3476922" y="1948260"/>
                </a:cubicBezTo>
                <a:cubicBezTo>
                  <a:pt x="3484066" y="1946672"/>
                  <a:pt x="3489225" y="1945482"/>
                  <a:pt x="3492400" y="1944688"/>
                </a:cubicBezTo>
                <a:cubicBezTo>
                  <a:pt x="3497163" y="1943894"/>
                  <a:pt x="3503116" y="1946672"/>
                  <a:pt x="3510259" y="1953023"/>
                </a:cubicBezTo>
                <a:cubicBezTo>
                  <a:pt x="3512641" y="1956197"/>
                  <a:pt x="3511847" y="1958578"/>
                  <a:pt x="3507878" y="1960166"/>
                </a:cubicBezTo>
                <a:cubicBezTo>
                  <a:pt x="3493591" y="1964135"/>
                  <a:pt x="3478509" y="1967707"/>
                  <a:pt x="3462634" y="1970882"/>
                </a:cubicBezTo>
                <a:cubicBezTo>
                  <a:pt x="3460253" y="1970882"/>
                  <a:pt x="3458665" y="1970882"/>
                  <a:pt x="3457872" y="1970882"/>
                </a:cubicBezTo>
                <a:cubicBezTo>
                  <a:pt x="3457872" y="1973263"/>
                  <a:pt x="3458665" y="1976438"/>
                  <a:pt x="3460253" y="1980407"/>
                </a:cubicBezTo>
                <a:cubicBezTo>
                  <a:pt x="3474541" y="1975644"/>
                  <a:pt x="3488034" y="1972073"/>
                  <a:pt x="3500734" y="1969691"/>
                </a:cubicBezTo>
                <a:cubicBezTo>
                  <a:pt x="3503910" y="1969691"/>
                  <a:pt x="3507878" y="1970088"/>
                  <a:pt x="3512641" y="1970882"/>
                </a:cubicBezTo>
                <a:cubicBezTo>
                  <a:pt x="3513435" y="1966913"/>
                  <a:pt x="3514625" y="1960166"/>
                  <a:pt x="3516213" y="1950641"/>
                </a:cubicBezTo>
                <a:cubicBezTo>
                  <a:pt x="3517006" y="1945085"/>
                  <a:pt x="3517800" y="1940719"/>
                  <a:pt x="3518594" y="1937544"/>
                </a:cubicBezTo>
                <a:cubicBezTo>
                  <a:pt x="3518594" y="1935163"/>
                  <a:pt x="3517403" y="1933972"/>
                  <a:pt x="3515022" y="1933972"/>
                </a:cubicBezTo>
                <a:close/>
                <a:moveTo>
                  <a:pt x="1258793" y="1933972"/>
                </a:moveTo>
                <a:cubicBezTo>
                  <a:pt x="1260382" y="1933972"/>
                  <a:pt x="1262763" y="1934369"/>
                  <a:pt x="1265938" y="1935163"/>
                </a:cubicBezTo>
                <a:cubicBezTo>
                  <a:pt x="1283400" y="1935957"/>
                  <a:pt x="1295703" y="1937544"/>
                  <a:pt x="1302847" y="1939926"/>
                </a:cubicBezTo>
                <a:cubicBezTo>
                  <a:pt x="1315547" y="1944688"/>
                  <a:pt x="1318722" y="1956594"/>
                  <a:pt x="1312372" y="1975644"/>
                </a:cubicBezTo>
                <a:cubicBezTo>
                  <a:pt x="1309197" y="1983582"/>
                  <a:pt x="1302847" y="1985169"/>
                  <a:pt x="1293322" y="1980407"/>
                </a:cubicBezTo>
                <a:cubicBezTo>
                  <a:pt x="1279828" y="1969294"/>
                  <a:pt x="1267129" y="1955404"/>
                  <a:pt x="1255222" y="1938735"/>
                </a:cubicBezTo>
                <a:cubicBezTo>
                  <a:pt x="1253634" y="1936354"/>
                  <a:pt x="1253238" y="1935163"/>
                  <a:pt x="1254032" y="1935163"/>
                </a:cubicBezTo>
                <a:cubicBezTo>
                  <a:pt x="1254032" y="1934369"/>
                  <a:pt x="1255619" y="1933972"/>
                  <a:pt x="1258793" y="1933972"/>
                </a:cubicBezTo>
                <a:close/>
                <a:moveTo>
                  <a:pt x="4157662" y="1930103"/>
                </a:moveTo>
                <a:cubicBezTo>
                  <a:pt x="4160638" y="1930301"/>
                  <a:pt x="4163913" y="1930797"/>
                  <a:pt x="4167485" y="1931591"/>
                </a:cubicBezTo>
                <a:cubicBezTo>
                  <a:pt x="4174628" y="1935560"/>
                  <a:pt x="4180185" y="1939926"/>
                  <a:pt x="4184153" y="1944688"/>
                </a:cubicBezTo>
                <a:cubicBezTo>
                  <a:pt x="4188122" y="1952625"/>
                  <a:pt x="4185344" y="1957388"/>
                  <a:pt x="4175819" y="1958976"/>
                </a:cubicBezTo>
                <a:cubicBezTo>
                  <a:pt x="4152800" y="1960563"/>
                  <a:pt x="4126607" y="1963738"/>
                  <a:pt x="4097238" y="1968501"/>
                </a:cubicBezTo>
                <a:cubicBezTo>
                  <a:pt x="4103588" y="1970882"/>
                  <a:pt x="4107953" y="1973660"/>
                  <a:pt x="4110335" y="1976835"/>
                </a:cubicBezTo>
                <a:cubicBezTo>
                  <a:pt x="4115097" y="1980803"/>
                  <a:pt x="4115494" y="1984375"/>
                  <a:pt x="4111525" y="1987551"/>
                </a:cubicBezTo>
                <a:cubicBezTo>
                  <a:pt x="4102000" y="1995488"/>
                  <a:pt x="4091681" y="2005013"/>
                  <a:pt x="4080569" y="2016125"/>
                </a:cubicBezTo>
                <a:cubicBezTo>
                  <a:pt x="4083744" y="2016125"/>
                  <a:pt x="4088507" y="2015728"/>
                  <a:pt x="4094856" y="2014935"/>
                </a:cubicBezTo>
                <a:cubicBezTo>
                  <a:pt x="4106763" y="2013347"/>
                  <a:pt x="4121050" y="2011760"/>
                  <a:pt x="4137719" y="2010173"/>
                </a:cubicBezTo>
                <a:cubicBezTo>
                  <a:pt x="4139306" y="2010173"/>
                  <a:pt x="4146450" y="2009379"/>
                  <a:pt x="4159150" y="2007791"/>
                </a:cubicBezTo>
                <a:cubicBezTo>
                  <a:pt x="4173438" y="2006997"/>
                  <a:pt x="4181375" y="2006204"/>
                  <a:pt x="4182963" y="2005410"/>
                </a:cubicBezTo>
                <a:cubicBezTo>
                  <a:pt x="4192488" y="2003822"/>
                  <a:pt x="4198441" y="2004616"/>
                  <a:pt x="4200822" y="2007791"/>
                </a:cubicBezTo>
                <a:cubicBezTo>
                  <a:pt x="4211141" y="2014935"/>
                  <a:pt x="4219078" y="2024063"/>
                  <a:pt x="4224635" y="2035175"/>
                </a:cubicBezTo>
                <a:cubicBezTo>
                  <a:pt x="4227810" y="2039144"/>
                  <a:pt x="4227810" y="2043113"/>
                  <a:pt x="4224635" y="2047082"/>
                </a:cubicBezTo>
                <a:cubicBezTo>
                  <a:pt x="4219872" y="2052638"/>
                  <a:pt x="4215903" y="2064941"/>
                  <a:pt x="4212728" y="2083991"/>
                </a:cubicBezTo>
                <a:cubicBezTo>
                  <a:pt x="4209553" y="2111772"/>
                  <a:pt x="4197647" y="2132013"/>
                  <a:pt x="4177010" y="2144713"/>
                </a:cubicBezTo>
                <a:cubicBezTo>
                  <a:pt x="4170660" y="2147094"/>
                  <a:pt x="4165500" y="2145507"/>
                  <a:pt x="4161531" y="2139951"/>
                </a:cubicBezTo>
                <a:cubicBezTo>
                  <a:pt x="4155975" y="2122488"/>
                  <a:pt x="4148435" y="2109391"/>
                  <a:pt x="4138910" y="2100660"/>
                </a:cubicBezTo>
                <a:cubicBezTo>
                  <a:pt x="4137322" y="2098279"/>
                  <a:pt x="4138513" y="2096691"/>
                  <a:pt x="4142481" y="2095898"/>
                </a:cubicBezTo>
                <a:cubicBezTo>
                  <a:pt x="4144863" y="2095898"/>
                  <a:pt x="4148038" y="2096294"/>
                  <a:pt x="4152006" y="2097088"/>
                </a:cubicBezTo>
                <a:cubicBezTo>
                  <a:pt x="4155975" y="2097882"/>
                  <a:pt x="4159150" y="2098676"/>
                  <a:pt x="4161531" y="2099469"/>
                </a:cubicBezTo>
                <a:cubicBezTo>
                  <a:pt x="4167881" y="2099469"/>
                  <a:pt x="4171453" y="2097882"/>
                  <a:pt x="4172247" y="2094707"/>
                </a:cubicBezTo>
                <a:cubicBezTo>
                  <a:pt x="4176216" y="2078038"/>
                  <a:pt x="4178994" y="2059385"/>
                  <a:pt x="4180581" y="2038748"/>
                </a:cubicBezTo>
                <a:cubicBezTo>
                  <a:pt x="4182169" y="2034779"/>
                  <a:pt x="4180581" y="2032794"/>
                  <a:pt x="4175819" y="2032794"/>
                </a:cubicBezTo>
                <a:cubicBezTo>
                  <a:pt x="4167881" y="2032794"/>
                  <a:pt x="4152800" y="2033588"/>
                  <a:pt x="4130575" y="2035175"/>
                </a:cubicBezTo>
                <a:cubicBezTo>
                  <a:pt x="4132163" y="2035969"/>
                  <a:pt x="4134147" y="2037160"/>
                  <a:pt x="4136528" y="2038748"/>
                </a:cubicBezTo>
                <a:cubicBezTo>
                  <a:pt x="4139703" y="2040335"/>
                  <a:pt x="4141688" y="2041525"/>
                  <a:pt x="4142481" y="2042319"/>
                </a:cubicBezTo>
                <a:cubicBezTo>
                  <a:pt x="4145657" y="2044701"/>
                  <a:pt x="4146450" y="2048272"/>
                  <a:pt x="4144863" y="2053035"/>
                </a:cubicBezTo>
                <a:cubicBezTo>
                  <a:pt x="4143275" y="2055416"/>
                  <a:pt x="4142085" y="2060972"/>
                  <a:pt x="4141291" y="2069704"/>
                </a:cubicBezTo>
                <a:cubicBezTo>
                  <a:pt x="4140497" y="2072085"/>
                  <a:pt x="4140100" y="2074069"/>
                  <a:pt x="4140100" y="2075657"/>
                </a:cubicBezTo>
                <a:cubicBezTo>
                  <a:pt x="4137719" y="2096294"/>
                  <a:pt x="4131369" y="2113360"/>
                  <a:pt x="4121050" y="2126854"/>
                </a:cubicBezTo>
                <a:cubicBezTo>
                  <a:pt x="4118669" y="2130029"/>
                  <a:pt x="4116684" y="2131616"/>
                  <a:pt x="4115097" y="2131616"/>
                </a:cubicBezTo>
                <a:cubicBezTo>
                  <a:pt x="4114303" y="2131616"/>
                  <a:pt x="4113510" y="2130029"/>
                  <a:pt x="4112716" y="2126854"/>
                </a:cubicBezTo>
                <a:cubicBezTo>
                  <a:pt x="4110335" y="2104629"/>
                  <a:pt x="4108747" y="2082801"/>
                  <a:pt x="4107953" y="2061369"/>
                </a:cubicBezTo>
                <a:cubicBezTo>
                  <a:pt x="4107953" y="2058194"/>
                  <a:pt x="4107557" y="2054226"/>
                  <a:pt x="4106763" y="2049463"/>
                </a:cubicBezTo>
                <a:cubicBezTo>
                  <a:pt x="4106763" y="2043907"/>
                  <a:pt x="4106366" y="2039938"/>
                  <a:pt x="4105572" y="2037557"/>
                </a:cubicBezTo>
                <a:cubicBezTo>
                  <a:pt x="4096841" y="2037557"/>
                  <a:pt x="4087713" y="2038350"/>
                  <a:pt x="4078188" y="2039938"/>
                </a:cubicBezTo>
                <a:cubicBezTo>
                  <a:pt x="4083744" y="2041525"/>
                  <a:pt x="4086125" y="2045494"/>
                  <a:pt x="4085331" y="2051844"/>
                </a:cubicBezTo>
                <a:cubicBezTo>
                  <a:pt x="4085331" y="2051844"/>
                  <a:pt x="4085331" y="2053035"/>
                  <a:pt x="4085331" y="2055416"/>
                </a:cubicBezTo>
                <a:cubicBezTo>
                  <a:pt x="4086125" y="2070497"/>
                  <a:pt x="4086522" y="2082801"/>
                  <a:pt x="4086522" y="2092326"/>
                </a:cubicBezTo>
                <a:cubicBezTo>
                  <a:pt x="4086522" y="2100263"/>
                  <a:pt x="4084537" y="2106216"/>
                  <a:pt x="4080569" y="2110185"/>
                </a:cubicBezTo>
                <a:cubicBezTo>
                  <a:pt x="4077394" y="2112566"/>
                  <a:pt x="4073028" y="2112566"/>
                  <a:pt x="4067472" y="2110185"/>
                </a:cubicBezTo>
                <a:cubicBezTo>
                  <a:pt x="4059534" y="2107010"/>
                  <a:pt x="4055566" y="2100263"/>
                  <a:pt x="4055566" y="2089944"/>
                </a:cubicBezTo>
                <a:cubicBezTo>
                  <a:pt x="4057153" y="2085182"/>
                  <a:pt x="4057153" y="2077641"/>
                  <a:pt x="4055566" y="2067323"/>
                </a:cubicBezTo>
                <a:cubicBezTo>
                  <a:pt x="4055566" y="2056210"/>
                  <a:pt x="4054375" y="2047876"/>
                  <a:pt x="4051994" y="2042319"/>
                </a:cubicBezTo>
                <a:cubicBezTo>
                  <a:pt x="4044056" y="2043113"/>
                  <a:pt x="4036516" y="2044304"/>
                  <a:pt x="4029372" y="2045891"/>
                </a:cubicBezTo>
                <a:cubicBezTo>
                  <a:pt x="4030166" y="2049066"/>
                  <a:pt x="4030959" y="2054226"/>
                  <a:pt x="4031753" y="2061369"/>
                </a:cubicBezTo>
                <a:cubicBezTo>
                  <a:pt x="4033341" y="2069307"/>
                  <a:pt x="4034134" y="2074863"/>
                  <a:pt x="4034134" y="2078038"/>
                </a:cubicBezTo>
                <a:cubicBezTo>
                  <a:pt x="4036516" y="2100263"/>
                  <a:pt x="4036119" y="2113360"/>
                  <a:pt x="4032944" y="2117329"/>
                </a:cubicBezTo>
                <a:cubicBezTo>
                  <a:pt x="4032150" y="2122091"/>
                  <a:pt x="4028181" y="2123282"/>
                  <a:pt x="4021038" y="2120901"/>
                </a:cubicBezTo>
                <a:cubicBezTo>
                  <a:pt x="4009925" y="2115344"/>
                  <a:pt x="4004369" y="2107407"/>
                  <a:pt x="4004369" y="2097088"/>
                </a:cubicBezTo>
                <a:cubicBezTo>
                  <a:pt x="4003575" y="2061369"/>
                  <a:pt x="3998812" y="2037557"/>
                  <a:pt x="3990081" y="2025651"/>
                </a:cubicBezTo>
                <a:cubicBezTo>
                  <a:pt x="3988494" y="2020888"/>
                  <a:pt x="3990478" y="2018507"/>
                  <a:pt x="3996034" y="2018507"/>
                </a:cubicBezTo>
                <a:cubicBezTo>
                  <a:pt x="3998416" y="2019301"/>
                  <a:pt x="4002384" y="2020094"/>
                  <a:pt x="4007941" y="2020888"/>
                </a:cubicBezTo>
                <a:cubicBezTo>
                  <a:pt x="4011909" y="2022476"/>
                  <a:pt x="4014688" y="2023269"/>
                  <a:pt x="4016275" y="2023269"/>
                </a:cubicBezTo>
                <a:cubicBezTo>
                  <a:pt x="4029769" y="2021682"/>
                  <a:pt x="4042866" y="2020491"/>
                  <a:pt x="4055566" y="2019697"/>
                </a:cubicBezTo>
                <a:cubicBezTo>
                  <a:pt x="4059534" y="2007791"/>
                  <a:pt x="4062709" y="1999060"/>
                  <a:pt x="4065091" y="1993504"/>
                </a:cubicBezTo>
                <a:cubicBezTo>
                  <a:pt x="4066678" y="1989535"/>
                  <a:pt x="4067869" y="1983979"/>
                  <a:pt x="4068663" y="1976835"/>
                </a:cubicBezTo>
                <a:cubicBezTo>
                  <a:pt x="4069456" y="1974454"/>
                  <a:pt x="4069853" y="1972866"/>
                  <a:pt x="4069853" y="1972073"/>
                </a:cubicBezTo>
                <a:cubicBezTo>
                  <a:pt x="4068266" y="1972073"/>
                  <a:pt x="4065487" y="1972469"/>
                  <a:pt x="4061519" y="1973263"/>
                </a:cubicBezTo>
                <a:cubicBezTo>
                  <a:pt x="4058344" y="1974057"/>
                  <a:pt x="4055566" y="1974850"/>
                  <a:pt x="4053184" y="1975644"/>
                </a:cubicBezTo>
                <a:cubicBezTo>
                  <a:pt x="4050803" y="1976438"/>
                  <a:pt x="4046835" y="1975644"/>
                  <a:pt x="4041278" y="1973263"/>
                </a:cubicBezTo>
                <a:cubicBezTo>
                  <a:pt x="4040484" y="1973263"/>
                  <a:pt x="4040088" y="1973263"/>
                  <a:pt x="4040088" y="1973263"/>
                </a:cubicBezTo>
                <a:cubicBezTo>
                  <a:pt x="4032944" y="1968501"/>
                  <a:pt x="4028181" y="1963738"/>
                  <a:pt x="4025800" y="1958976"/>
                </a:cubicBezTo>
                <a:cubicBezTo>
                  <a:pt x="4024213" y="1955801"/>
                  <a:pt x="4023816" y="1953419"/>
                  <a:pt x="4024609" y="1951832"/>
                </a:cubicBezTo>
                <a:cubicBezTo>
                  <a:pt x="4025403" y="1951038"/>
                  <a:pt x="4026991" y="1950641"/>
                  <a:pt x="4029372" y="1950641"/>
                </a:cubicBezTo>
                <a:cubicBezTo>
                  <a:pt x="4046835" y="1949054"/>
                  <a:pt x="4074219" y="1945085"/>
                  <a:pt x="4111525" y="1938735"/>
                </a:cubicBezTo>
                <a:cubicBezTo>
                  <a:pt x="4130575" y="1935560"/>
                  <a:pt x="4143275" y="1932782"/>
                  <a:pt x="4149625" y="1930400"/>
                </a:cubicBezTo>
                <a:cubicBezTo>
                  <a:pt x="4152006" y="1930004"/>
                  <a:pt x="4154685" y="1929904"/>
                  <a:pt x="4157662" y="1930103"/>
                </a:cubicBezTo>
                <a:close/>
                <a:moveTo>
                  <a:pt x="2624143" y="1930103"/>
                </a:moveTo>
                <a:cubicBezTo>
                  <a:pt x="2627119" y="1930301"/>
                  <a:pt x="2630394" y="1930797"/>
                  <a:pt x="2633966" y="1931591"/>
                </a:cubicBezTo>
                <a:cubicBezTo>
                  <a:pt x="2641110" y="1935560"/>
                  <a:pt x="2646666" y="1939926"/>
                  <a:pt x="2650634" y="1944688"/>
                </a:cubicBezTo>
                <a:cubicBezTo>
                  <a:pt x="2654603" y="1952625"/>
                  <a:pt x="2651826" y="1957388"/>
                  <a:pt x="2642300" y="1958976"/>
                </a:cubicBezTo>
                <a:cubicBezTo>
                  <a:pt x="2619282" y="1960563"/>
                  <a:pt x="2593087" y="1963738"/>
                  <a:pt x="2563719" y="1968501"/>
                </a:cubicBezTo>
                <a:cubicBezTo>
                  <a:pt x="2570069" y="1970882"/>
                  <a:pt x="2574435" y="1973660"/>
                  <a:pt x="2576815" y="1976835"/>
                </a:cubicBezTo>
                <a:cubicBezTo>
                  <a:pt x="2581578" y="1980803"/>
                  <a:pt x="2581975" y="1984375"/>
                  <a:pt x="2578006" y="1987551"/>
                </a:cubicBezTo>
                <a:cubicBezTo>
                  <a:pt x="2568481" y="1995488"/>
                  <a:pt x="2558163" y="2005013"/>
                  <a:pt x="2547050" y="2016125"/>
                </a:cubicBezTo>
                <a:cubicBezTo>
                  <a:pt x="2550225" y="2016125"/>
                  <a:pt x="2554988" y="2015728"/>
                  <a:pt x="2561337" y="2014935"/>
                </a:cubicBezTo>
                <a:cubicBezTo>
                  <a:pt x="2573244" y="2013347"/>
                  <a:pt x="2587531" y="2011760"/>
                  <a:pt x="2604200" y="2010173"/>
                </a:cubicBezTo>
                <a:cubicBezTo>
                  <a:pt x="2605787" y="2010173"/>
                  <a:pt x="2612931" y="2009379"/>
                  <a:pt x="2625631" y="2007791"/>
                </a:cubicBezTo>
                <a:cubicBezTo>
                  <a:pt x="2639919" y="2006997"/>
                  <a:pt x="2647857" y="2006204"/>
                  <a:pt x="2649444" y="2005410"/>
                </a:cubicBezTo>
                <a:cubicBezTo>
                  <a:pt x="2658969" y="2003822"/>
                  <a:pt x="2664922" y="2004616"/>
                  <a:pt x="2667303" y="2007791"/>
                </a:cubicBezTo>
                <a:cubicBezTo>
                  <a:pt x="2677616" y="2014935"/>
                  <a:pt x="2685553" y="2024063"/>
                  <a:pt x="2691109" y="2035175"/>
                </a:cubicBezTo>
                <a:cubicBezTo>
                  <a:pt x="2694285" y="2039144"/>
                  <a:pt x="2694285" y="2043113"/>
                  <a:pt x="2691109" y="2047082"/>
                </a:cubicBezTo>
                <a:cubicBezTo>
                  <a:pt x="2686347" y="2052638"/>
                  <a:pt x="2682378" y="2064941"/>
                  <a:pt x="2679203" y="2083991"/>
                </a:cubicBezTo>
                <a:cubicBezTo>
                  <a:pt x="2676028" y="2111772"/>
                  <a:pt x="2664129" y="2132013"/>
                  <a:pt x="2643490" y="2144713"/>
                </a:cubicBezTo>
                <a:cubicBezTo>
                  <a:pt x="2637141" y="2147094"/>
                  <a:pt x="2631981" y="2145507"/>
                  <a:pt x="2628012" y="2139951"/>
                </a:cubicBezTo>
                <a:cubicBezTo>
                  <a:pt x="2622457" y="2122488"/>
                  <a:pt x="2614915" y="2109391"/>
                  <a:pt x="2605390" y="2100660"/>
                </a:cubicBezTo>
                <a:cubicBezTo>
                  <a:pt x="2603804" y="2098279"/>
                  <a:pt x="2604994" y="2096691"/>
                  <a:pt x="2608963" y="2095898"/>
                </a:cubicBezTo>
                <a:cubicBezTo>
                  <a:pt x="2611344" y="2095898"/>
                  <a:pt x="2614519" y="2096294"/>
                  <a:pt x="2618488" y="2097088"/>
                </a:cubicBezTo>
                <a:cubicBezTo>
                  <a:pt x="2622457" y="2097882"/>
                  <a:pt x="2625631" y="2098676"/>
                  <a:pt x="2628012" y="2099469"/>
                </a:cubicBezTo>
                <a:cubicBezTo>
                  <a:pt x="2634362" y="2099469"/>
                  <a:pt x="2637934" y="2097882"/>
                  <a:pt x="2638729" y="2094707"/>
                </a:cubicBezTo>
                <a:cubicBezTo>
                  <a:pt x="2642697" y="2078038"/>
                  <a:pt x="2645475" y="2059385"/>
                  <a:pt x="2647062" y="2038748"/>
                </a:cubicBezTo>
                <a:cubicBezTo>
                  <a:pt x="2648650" y="2034779"/>
                  <a:pt x="2647062" y="2032794"/>
                  <a:pt x="2642300" y="2032794"/>
                </a:cubicBezTo>
                <a:cubicBezTo>
                  <a:pt x="2634362" y="2032794"/>
                  <a:pt x="2619282" y="2033588"/>
                  <a:pt x="2597057" y="2035175"/>
                </a:cubicBezTo>
                <a:cubicBezTo>
                  <a:pt x="2598643" y="2035969"/>
                  <a:pt x="2600628" y="2037160"/>
                  <a:pt x="2603009" y="2038748"/>
                </a:cubicBezTo>
                <a:cubicBezTo>
                  <a:pt x="2606185" y="2040335"/>
                  <a:pt x="2608169" y="2041525"/>
                  <a:pt x="2608963" y="2042319"/>
                </a:cubicBezTo>
                <a:cubicBezTo>
                  <a:pt x="2612138" y="2044701"/>
                  <a:pt x="2612931" y="2048272"/>
                  <a:pt x="2611344" y="2053035"/>
                </a:cubicBezTo>
                <a:cubicBezTo>
                  <a:pt x="2609756" y="2055416"/>
                  <a:pt x="2608566" y="2060972"/>
                  <a:pt x="2607772" y="2069704"/>
                </a:cubicBezTo>
                <a:cubicBezTo>
                  <a:pt x="2606978" y="2072085"/>
                  <a:pt x="2606581" y="2074069"/>
                  <a:pt x="2606581" y="2075657"/>
                </a:cubicBezTo>
                <a:cubicBezTo>
                  <a:pt x="2604200" y="2096294"/>
                  <a:pt x="2597850" y="2113360"/>
                  <a:pt x="2587531" y="2126854"/>
                </a:cubicBezTo>
                <a:cubicBezTo>
                  <a:pt x="2585150" y="2130029"/>
                  <a:pt x="2583166" y="2131616"/>
                  <a:pt x="2581578" y="2131616"/>
                </a:cubicBezTo>
                <a:cubicBezTo>
                  <a:pt x="2580784" y="2131616"/>
                  <a:pt x="2579991" y="2130029"/>
                  <a:pt x="2579196" y="2126854"/>
                </a:cubicBezTo>
                <a:cubicBezTo>
                  <a:pt x="2576815" y="2104629"/>
                  <a:pt x="2575229" y="2082801"/>
                  <a:pt x="2574435" y="2061369"/>
                </a:cubicBezTo>
                <a:cubicBezTo>
                  <a:pt x="2574435" y="2058194"/>
                  <a:pt x="2574037" y="2054226"/>
                  <a:pt x="2573244" y="2049463"/>
                </a:cubicBezTo>
                <a:cubicBezTo>
                  <a:pt x="2573244" y="2043907"/>
                  <a:pt x="2572847" y="2039938"/>
                  <a:pt x="2572053" y="2037557"/>
                </a:cubicBezTo>
                <a:cubicBezTo>
                  <a:pt x="2563322" y="2037557"/>
                  <a:pt x="2554194" y="2038350"/>
                  <a:pt x="2544669" y="2039938"/>
                </a:cubicBezTo>
                <a:cubicBezTo>
                  <a:pt x="2550225" y="2041525"/>
                  <a:pt x="2552606" y="2045494"/>
                  <a:pt x="2551813" y="2051844"/>
                </a:cubicBezTo>
                <a:cubicBezTo>
                  <a:pt x="2551813" y="2051844"/>
                  <a:pt x="2551813" y="2053035"/>
                  <a:pt x="2551813" y="2055416"/>
                </a:cubicBezTo>
                <a:cubicBezTo>
                  <a:pt x="2552606" y="2070497"/>
                  <a:pt x="2553004" y="2082801"/>
                  <a:pt x="2553004" y="2092326"/>
                </a:cubicBezTo>
                <a:cubicBezTo>
                  <a:pt x="2553004" y="2100263"/>
                  <a:pt x="2551019" y="2106216"/>
                  <a:pt x="2547050" y="2110185"/>
                </a:cubicBezTo>
                <a:cubicBezTo>
                  <a:pt x="2543875" y="2112566"/>
                  <a:pt x="2539509" y="2112566"/>
                  <a:pt x="2533953" y="2110185"/>
                </a:cubicBezTo>
                <a:cubicBezTo>
                  <a:pt x="2526016" y="2107010"/>
                  <a:pt x="2522047" y="2100263"/>
                  <a:pt x="2522047" y="2089944"/>
                </a:cubicBezTo>
                <a:cubicBezTo>
                  <a:pt x="2523634" y="2085182"/>
                  <a:pt x="2523634" y="2077641"/>
                  <a:pt x="2522047" y="2067323"/>
                </a:cubicBezTo>
                <a:cubicBezTo>
                  <a:pt x="2522047" y="2056210"/>
                  <a:pt x="2520856" y="2047876"/>
                  <a:pt x="2518475" y="2042319"/>
                </a:cubicBezTo>
                <a:cubicBezTo>
                  <a:pt x="2510538" y="2043113"/>
                  <a:pt x="2502997" y="2044304"/>
                  <a:pt x="2495853" y="2045891"/>
                </a:cubicBezTo>
                <a:cubicBezTo>
                  <a:pt x="2496647" y="2049066"/>
                  <a:pt x="2497441" y="2054226"/>
                  <a:pt x="2498234" y="2061369"/>
                </a:cubicBezTo>
                <a:cubicBezTo>
                  <a:pt x="2499821" y="2069307"/>
                  <a:pt x="2500616" y="2074863"/>
                  <a:pt x="2500616" y="2078038"/>
                </a:cubicBezTo>
                <a:cubicBezTo>
                  <a:pt x="2502997" y="2100263"/>
                  <a:pt x="2502600" y="2113360"/>
                  <a:pt x="2499425" y="2117329"/>
                </a:cubicBezTo>
                <a:cubicBezTo>
                  <a:pt x="2498631" y="2122091"/>
                  <a:pt x="2494662" y="2123282"/>
                  <a:pt x="2487519" y="2120901"/>
                </a:cubicBezTo>
                <a:cubicBezTo>
                  <a:pt x="2476407" y="2115344"/>
                  <a:pt x="2470850" y="2107407"/>
                  <a:pt x="2470850" y="2097088"/>
                </a:cubicBezTo>
                <a:cubicBezTo>
                  <a:pt x="2470056" y="2061369"/>
                  <a:pt x="2465294" y="2037557"/>
                  <a:pt x="2456563" y="2025651"/>
                </a:cubicBezTo>
                <a:cubicBezTo>
                  <a:pt x="2454975" y="2020888"/>
                  <a:pt x="2456958" y="2018507"/>
                  <a:pt x="2462516" y="2018507"/>
                </a:cubicBezTo>
                <a:cubicBezTo>
                  <a:pt x="2464896" y="2019301"/>
                  <a:pt x="2468866" y="2020094"/>
                  <a:pt x="2474422" y="2020888"/>
                </a:cubicBezTo>
                <a:cubicBezTo>
                  <a:pt x="2478390" y="2022476"/>
                  <a:pt x="2481169" y="2023269"/>
                  <a:pt x="2482756" y="2023269"/>
                </a:cubicBezTo>
                <a:cubicBezTo>
                  <a:pt x="2496249" y="2021682"/>
                  <a:pt x="2509347" y="2020491"/>
                  <a:pt x="2522047" y="2019697"/>
                </a:cubicBezTo>
                <a:cubicBezTo>
                  <a:pt x="2526016" y="2007791"/>
                  <a:pt x="2529191" y="1999060"/>
                  <a:pt x="2531572" y="1993504"/>
                </a:cubicBezTo>
                <a:cubicBezTo>
                  <a:pt x="2533159" y="1989535"/>
                  <a:pt x="2534350" y="1983979"/>
                  <a:pt x="2535144" y="1976835"/>
                </a:cubicBezTo>
                <a:cubicBezTo>
                  <a:pt x="2535938" y="1974454"/>
                  <a:pt x="2536334" y="1972866"/>
                  <a:pt x="2536334" y="1972073"/>
                </a:cubicBezTo>
                <a:cubicBezTo>
                  <a:pt x="2534747" y="1972073"/>
                  <a:pt x="2531969" y="1972469"/>
                  <a:pt x="2528001" y="1973263"/>
                </a:cubicBezTo>
                <a:cubicBezTo>
                  <a:pt x="2524824" y="1974057"/>
                  <a:pt x="2522047" y="1974850"/>
                  <a:pt x="2519665" y="1975644"/>
                </a:cubicBezTo>
                <a:cubicBezTo>
                  <a:pt x="2517285" y="1976438"/>
                  <a:pt x="2513316" y="1975644"/>
                  <a:pt x="2507759" y="1973263"/>
                </a:cubicBezTo>
                <a:cubicBezTo>
                  <a:pt x="2506965" y="1973263"/>
                  <a:pt x="2506569" y="1973263"/>
                  <a:pt x="2506569" y="1973263"/>
                </a:cubicBezTo>
                <a:cubicBezTo>
                  <a:pt x="2499425" y="1968501"/>
                  <a:pt x="2494662" y="1963738"/>
                  <a:pt x="2492282" y="1958976"/>
                </a:cubicBezTo>
                <a:cubicBezTo>
                  <a:pt x="2490694" y="1955801"/>
                  <a:pt x="2490296" y="1953419"/>
                  <a:pt x="2491090" y="1951832"/>
                </a:cubicBezTo>
                <a:cubicBezTo>
                  <a:pt x="2491884" y="1951038"/>
                  <a:pt x="2493472" y="1950641"/>
                  <a:pt x="2495853" y="1950641"/>
                </a:cubicBezTo>
                <a:cubicBezTo>
                  <a:pt x="2513316" y="1949054"/>
                  <a:pt x="2540700" y="1945085"/>
                  <a:pt x="2578006" y="1938735"/>
                </a:cubicBezTo>
                <a:cubicBezTo>
                  <a:pt x="2597057" y="1935560"/>
                  <a:pt x="2609756" y="1932782"/>
                  <a:pt x="2616107" y="1930400"/>
                </a:cubicBezTo>
                <a:cubicBezTo>
                  <a:pt x="2618488" y="1930004"/>
                  <a:pt x="2621166" y="1929904"/>
                  <a:pt x="2624143" y="1930103"/>
                </a:cubicBezTo>
                <a:close/>
                <a:moveTo>
                  <a:pt x="96744" y="1929508"/>
                </a:moveTo>
                <a:cubicBezTo>
                  <a:pt x="99126" y="1929706"/>
                  <a:pt x="101506" y="1930797"/>
                  <a:pt x="103887" y="1932782"/>
                </a:cubicBezTo>
                <a:cubicBezTo>
                  <a:pt x="104682" y="1933576"/>
                  <a:pt x="105871" y="1934766"/>
                  <a:pt x="107459" y="1936354"/>
                </a:cubicBezTo>
                <a:cubicBezTo>
                  <a:pt x="113016" y="1941116"/>
                  <a:pt x="117382" y="1945482"/>
                  <a:pt x="120557" y="1949451"/>
                </a:cubicBezTo>
                <a:cubicBezTo>
                  <a:pt x="122939" y="1952625"/>
                  <a:pt x="122939" y="1956594"/>
                  <a:pt x="120557" y="1961357"/>
                </a:cubicBezTo>
                <a:cubicBezTo>
                  <a:pt x="116588" y="1966119"/>
                  <a:pt x="111427" y="1974454"/>
                  <a:pt x="105078" y="1986360"/>
                </a:cubicBezTo>
                <a:cubicBezTo>
                  <a:pt x="103492" y="1988741"/>
                  <a:pt x="102300" y="1990726"/>
                  <a:pt x="101506" y="1992313"/>
                </a:cubicBezTo>
                <a:cubicBezTo>
                  <a:pt x="103887" y="1994694"/>
                  <a:pt x="105871" y="1996678"/>
                  <a:pt x="107459" y="1998266"/>
                </a:cubicBezTo>
                <a:cubicBezTo>
                  <a:pt x="109841" y="2003029"/>
                  <a:pt x="109444" y="2006600"/>
                  <a:pt x="106269" y="2008982"/>
                </a:cubicBezTo>
                <a:cubicBezTo>
                  <a:pt x="99126" y="2011363"/>
                  <a:pt x="86424" y="2013347"/>
                  <a:pt x="68168" y="2014935"/>
                </a:cubicBezTo>
                <a:cubicBezTo>
                  <a:pt x="65787" y="2022872"/>
                  <a:pt x="63010" y="2031207"/>
                  <a:pt x="59835" y="2039938"/>
                </a:cubicBezTo>
                <a:cubicBezTo>
                  <a:pt x="59040" y="2040732"/>
                  <a:pt x="58645" y="2041525"/>
                  <a:pt x="58645" y="2042319"/>
                </a:cubicBezTo>
                <a:cubicBezTo>
                  <a:pt x="66580" y="2038350"/>
                  <a:pt x="72534" y="2035969"/>
                  <a:pt x="76502" y="2035175"/>
                </a:cubicBezTo>
                <a:cubicBezTo>
                  <a:pt x="80472" y="2034382"/>
                  <a:pt x="85631" y="2035175"/>
                  <a:pt x="91981" y="2037557"/>
                </a:cubicBezTo>
                <a:cubicBezTo>
                  <a:pt x="94362" y="2039144"/>
                  <a:pt x="98331" y="2042716"/>
                  <a:pt x="103887" y="2048272"/>
                </a:cubicBezTo>
                <a:cubicBezTo>
                  <a:pt x="104682" y="2049066"/>
                  <a:pt x="105475" y="2049860"/>
                  <a:pt x="106269" y="2050654"/>
                </a:cubicBezTo>
                <a:cubicBezTo>
                  <a:pt x="109444" y="2053035"/>
                  <a:pt x="109841" y="2057003"/>
                  <a:pt x="107459" y="2062560"/>
                </a:cubicBezTo>
                <a:cubicBezTo>
                  <a:pt x="105871" y="2068116"/>
                  <a:pt x="104682" y="2077244"/>
                  <a:pt x="103887" y="2089944"/>
                </a:cubicBezTo>
                <a:cubicBezTo>
                  <a:pt x="97537" y="2119313"/>
                  <a:pt x="83249" y="2139554"/>
                  <a:pt x="61026" y="2150666"/>
                </a:cubicBezTo>
                <a:cubicBezTo>
                  <a:pt x="56263" y="2152253"/>
                  <a:pt x="51897" y="2147888"/>
                  <a:pt x="47930" y="2137569"/>
                </a:cubicBezTo>
                <a:cubicBezTo>
                  <a:pt x="44753" y="2128044"/>
                  <a:pt x="38007" y="2118916"/>
                  <a:pt x="27687" y="2110185"/>
                </a:cubicBezTo>
                <a:cubicBezTo>
                  <a:pt x="26894" y="2108597"/>
                  <a:pt x="26496" y="2107804"/>
                  <a:pt x="26496" y="2107804"/>
                </a:cubicBezTo>
                <a:cubicBezTo>
                  <a:pt x="27290" y="2107010"/>
                  <a:pt x="28878" y="2106613"/>
                  <a:pt x="31260" y="2106613"/>
                </a:cubicBezTo>
                <a:cubicBezTo>
                  <a:pt x="34434" y="2106613"/>
                  <a:pt x="39198" y="2107010"/>
                  <a:pt x="45548" y="2107804"/>
                </a:cubicBezTo>
                <a:cubicBezTo>
                  <a:pt x="51897" y="2108597"/>
                  <a:pt x="56263" y="2109391"/>
                  <a:pt x="58645" y="2110185"/>
                </a:cubicBezTo>
                <a:cubicBezTo>
                  <a:pt x="61026" y="2111772"/>
                  <a:pt x="63405" y="2110185"/>
                  <a:pt x="65787" y="2105422"/>
                </a:cubicBezTo>
                <a:cubicBezTo>
                  <a:pt x="70551" y="2091135"/>
                  <a:pt x="73328" y="2078435"/>
                  <a:pt x="74123" y="2067323"/>
                </a:cubicBezTo>
                <a:cubicBezTo>
                  <a:pt x="74916" y="2061766"/>
                  <a:pt x="72137" y="2059385"/>
                  <a:pt x="65787" y="2060179"/>
                </a:cubicBezTo>
                <a:cubicBezTo>
                  <a:pt x="60231" y="2061766"/>
                  <a:pt x="53484" y="2065338"/>
                  <a:pt x="45548" y="2070894"/>
                </a:cubicBezTo>
                <a:cubicBezTo>
                  <a:pt x="42373" y="2073276"/>
                  <a:pt x="39594" y="2073672"/>
                  <a:pt x="37212" y="2072085"/>
                </a:cubicBezTo>
                <a:cubicBezTo>
                  <a:pt x="37212" y="2072085"/>
                  <a:pt x="36816" y="2071688"/>
                  <a:pt x="36021" y="2070894"/>
                </a:cubicBezTo>
                <a:cubicBezTo>
                  <a:pt x="29671" y="2066132"/>
                  <a:pt x="25703" y="2061766"/>
                  <a:pt x="24115" y="2057798"/>
                </a:cubicBezTo>
                <a:cubicBezTo>
                  <a:pt x="22529" y="2053035"/>
                  <a:pt x="23321" y="2049463"/>
                  <a:pt x="26496" y="2047082"/>
                </a:cubicBezTo>
                <a:cubicBezTo>
                  <a:pt x="32053" y="2039938"/>
                  <a:pt x="36419" y="2029223"/>
                  <a:pt x="39594" y="2014935"/>
                </a:cubicBezTo>
                <a:cubicBezTo>
                  <a:pt x="39594" y="2008585"/>
                  <a:pt x="39198" y="2003029"/>
                  <a:pt x="38403" y="1998266"/>
                </a:cubicBezTo>
                <a:cubicBezTo>
                  <a:pt x="36021" y="1991916"/>
                  <a:pt x="37212" y="1989138"/>
                  <a:pt x="41975" y="1989932"/>
                </a:cubicBezTo>
                <a:cubicBezTo>
                  <a:pt x="50706" y="1992313"/>
                  <a:pt x="57056" y="1995091"/>
                  <a:pt x="61026" y="1998266"/>
                </a:cubicBezTo>
                <a:cubicBezTo>
                  <a:pt x="64994" y="1996678"/>
                  <a:pt x="68566" y="1995488"/>
                  <a:pt x="71741" y="1994694"/>
                </a:cubicBezTo>
                <a:cubicBezTo>
                  <a:pt x="74123" y="1984375"/>
                  <a:pt x="77297" y="1972469"/>
                  <a:pt x="81266" y="1958976"/>
                </a:cubicBezTo>
                <a:cubicBezTo>
                  <a:pt x="81266" y="1958182"/>
                  <a:pt x="80472" y="1957388"/>
                  <a:pt x="78884" y="1956594"/>
                </a:cubicBezTo>
                <a:cubicBezTo>
                  <a:pt x="74123" y="1958976"/>
                  <a:pt x="68168" y="1961357"/>
                  <a:pt x="61026" y="1963738"/>
                </a:cubicBezTo>
                <a:cubicBezTo>
                  <a:pt x="56263" y="1964532"/>
                  <a:pt x="52690" y="1964929"/>
                  <a:pt x="50309" y="1964929"/>
                </a:cubicBezTo>
                <a:cubicBezTo>
                  <a:pt x="43166" y="1959372"/>
                  <a:pt x="38007" y="1954213"/>
                  <a:pt x="34832" y="1949451"/>
                </a:cubicBezTo>
                <a:cubicBezTo>
                  <a:pt x="33244" y="1945482"/>
                  <a:pt x="34037" y="1943498"/>
                  <a:pt x="37212" y="1943498"/>
                </a:cubicBezTo>
                <a:cubicBezTo>
                  <a:pt x="42768" y="1943498"/>
                  <a:pt x="49515" y="1942703"/>
                  <a:pt x="57453" y="1941116"/>
                </a:cubicBezTo>
                <a:cubicBezTo>
                  <a:pt x="62215" y="1940322"/>
                  <a:pt x="69757" y="1937941"/>
                  <a:pt x="80074" y="1933972"/>
                </a:cubicBezTo>
                <a:cubicBezTo>
                  <a:pt x="85631" y="1932385"/>
                  <a:pt x="88806" y="1931591"/>
                  <a:pt x="89600" y="1931591"/>
                </a:cubicBezTo>
                <a:cubicBezTo>
                  <a:pt x="91981" y="1930004"/>
                  <a:pt x="94362" y="1929309"/>
                  <a:pt x="96744" y="1929508"/>
                </a:cubicBezTo>
                <a:close/>
                <a:moveTo>
                  <a:pt x="212235" y="1925936"/>
                </a:moveTo>
                <a:cubicBezTo>
                  <a:pt x="214616" y="1926134"/>
                  <a:pt x="216997" y="1926829"/>
                  <a:pt x="219378" y="1928019"/>
                </a:cubicBezTo>
                <a:cubicBezTo>
                  <a:pt x="223347" y="1931194"/>
                  <a:pt x="228903" y="1937147"/>
                  <a:pt x="236047" y="1945879"/>
                </a:cubicBezTo>
                <a:cubicBezTo>
                  <a:pt x="239221" y="1949847"/>
                  <a:pt x="239221" y="1954213"/>
                  <a:pt x="236047" y="1958976"/>
                </a:cubicBezTo>
                <a:cubicBezTo>
                  <a:pt x="232872" y="1960563"/>
                  <a:pt x="227316" y="1964532"/>
                  <a:pt x="219378" y="1970882"/>
                </a:cubicBezTo>
                <a:cubicBezTo>
                  <a:pt x="217791" y="1972469"/>
                  <a:pt x="216600" y="1973660"/>
                  <a:pt x="215807" y="1974454"/>
                </a:cubicBezTo>
                <a:cubicBezTo>
                  <a:pt x="218188" y="1976835"/>
                  <a:pt x="220568" y="1979216"/>
                  <a:pt x="222949" y="1981598"/>
                </a:cubicBezTo>
                <a:cubicBezTo>
                  <a:pt x="225331" y="1985566"/>
                  <a:pt x="224934" y="1988741"/>
                  <a:pt x="221759" y="1991122"/>
                </a:cubicBezTo>
                <a:cubicBezTo>
                  <a:pt x="218585" y="1991916"/>
                  <a:pt x="209853" y="1993107"/>
                  <a:pt x="195566" y="1994694"/>
                </a:cubicBezTo>
                <a:cubicBezTo>
                  <a:pt x="194771" y="1994694"/>
                  <a:pt x="193582" y="1994694"/>
                  <a:pt x="191995" y="1994694"/>
                </a:cubicBezTo>
                <a:cubicBezTo>
                  <a:pt x="188818" y="1995488"/>
                  <a:pt x="186438" y="1995885"/>
                  <a:pt x="184850" y="1995885"/>
                </a:cubicBezTo>
                <a:cubicBezTo>
                  <a:pt x="185644" y="1995885"/>
                  <a:pt x="186041" y="1996282"/>
                  <a:pt x="186041" y="1997076"/>
                </a:cubicBezTo>
                <a:cubicBezTo>
                  <a:pt x="187628" y="1997869"/>
                  <a:pt x="189215" y="1998266"/>
                  <a:pt x="190804" y="1998266"/>
                </a:cubicBezTo>
                <a:cubicBezTo>
                  <a:pt x="190804" y="1998266"/>
                  <a:pt x="191200" y="1998663"/>
                  <a:pt x="191995" y="1999457"/>
                </a:cubicBezTo>
                <a:cubicBezTo>
                  <a:pt x="193582" y="2002632"/>
                  <a:pt x="193979" y="2005807"/>
                  <a:pt x="193185" y="2008982"/>
                </a:cubicBezTo>
                <a:cubicBezTo>
                  <a:pt x="193185" y="2008982"/>
                  <a:pt x="193185" y="2009776"/>
                  <a:pt x="193185" y="2011363"/>
                </a:cubicBezTo>
                <a:cubicBezTo>
                  <a:pt x="192390" y="2012951"/>
                  <a:pt x="191995" y="2014141"/>
                  <a:pt x="191995" y="2014935"/>
                </a:cubicBezTo>
                <a:cubicBezTo>
                  <a:pt x="203105" y="2012554"/>
                  <a:pt x="210646" y="2010569"/>
                  <a:pt x="214616" y="2008982"/>
                </a:cubicBezTo>
                <a:cubicBezTo>
                  <a:pt x="219378" y="2007394"/>
                  <a:pt x="224538" y="2007791"/>
                  <a:pt x="230094" y="2010173"/>
                </a:cubicBezTo>
                <a:cubicBezTo>
                  <a:pt x="238825" y="2016522"/>
                  <a:pt x="244778" y="2022079"/>
                  <a:pt x="247952" y="2026841"/>
                </a:cubicBezTo>
                <a:cubicBezTo>
                  <a:pt x="251128" y="2032397"/>
                  <a:pt x="251525" y="2037160"/>
                  <a:pt x="249144" y="2041129"/>
                </a:cubicBezTo>
                <a:cubicBezTo>
                  <a:pt x="248350" y="2041922"/>
                  <a:pt x="247159" y="2043113"/>
                  <a:pt x="245572" y="2044701"/>
                </a:cubicBezTo>
                <a:cubicBezTo>
                  <a:pt x="237634" y="2051844"/>
                  <a:pt x="232872" y="2057003"/>
                  <a:pt x="231285" y="2060179"/>
                </a:cubicBezTo>
                <a:cubicBezTo>
                  <a:pt x="232872" y="2062560"/>
                  <a:pt x="234062" y="2064147"/>
                  <a:pt x="234857" y="2064941"/>
                </a:cubicBezTo>
                <a:cubicBezTo>
                  <a:pt x="237238" y="2069704"/>
                  <a:pt x="236840" y="2072482"/>
                  <a:pt x="233665" y="2073276"/>
                </a:cubicBezTo>
                <a:cubicBezTo>
                  <a:pt x="230490" y="2075657"/>
                  <a:pt x="221759" y="2076847"/>
                  <a:pt x="207472" y="2076847"/>
                </a:cubicBezTo>
                <a:cubicBezTo>
                  <a:pt x="206678" y="2076847"/>
                  <a:pt x="204694" y="2076847"/>
                  <a:pt x="201520" y="2076847"/>
                </a:cubicBezTo>
                <a:cubicBezTo>
                  <a:pt x="195169" y="2077641"/>
                  <a:pt x="190010" y="2078038"/>
                  <a:pt x="186041" y="2078038"/>
                </a:cubicBezTo>
                <a:cubicBezTo>
                  <a:pt x="186041" y="2081213"/>
                  <a:pt x="185644" y="2085975"/>
                  <a:pt x="184850" y="2092326"/>
                </a:cubicBezTo>
                <a:cubicBezTo>
                  <a:pt x="184850" y="2098676"/>
                  <a:pt x="184453" y="2103438"/>
                  <a:pt x="183659" y="2106613"/>
                </a:cubicBezTo>
                <a:cubicBezTo>
                  <a:pt x="190010" y="2105025"/>
                  <a:pt x="195963" y="2104232"/>
                  <a:pt x="201520" y="2104232"/>
                </a:cubicBezTo>
                <a:cubicBezTo>
                  <a:pt x="200725" y="2101850"/>
                  <a:pt x="199535" y="2099072"/>
                  <a:pt x="197947" y="2095898"/>
                </a:cubicBezTo>
                <a:cubicBezTo>
                  <a:pt x="196360" y="2091928"/>
                  <a:pt x="195169" y="2089151"/>
                  <a:pt x="194375" y="2087563"/>
                </a:cubicBezTo>
                <a:cubicBezTo>
                  <a:pt x="193582" y="2085975"/>
                  <a:pt x="193582" y="2085182"/>
                  <a:pt x="194375" y="2085182"/>
                </a:cubicBezTo>
                <a:cubicBezTo>
                  <a:pt x="195169" y="2084388"/>
                  <a:pt x="196756" y="2084388"/>
                  <a:pt x="199138" y="2085182"/>
                </a:cubicBezTo>
                <a:cubicBezTo>
                  <a:pt x="215807" y="2088357"/>
                  <a:pt x="229697" y="2095500"/>
                  <a:pt x="240809" y="2106613"/>
                </a:cubicBezTo>
                <a:cubicBezTo>
                  <a:pt x="246365" y="2111376"/>
                  <a:pt x="249144" y="2116138"/>
                  <a:pt x="249144" y="2120901"/>
                </a:cubicBezTo>
                <a:cubicBezTo>
                  <a:pt x="249937" y="2129632"/>
                  <a:pt x="248350" y="2137172"/>
                  <a:pt x="244382" y="2143523"/>
                </a:cubicBezTo>
                <a:cubicBezTo>
                  <a:pt x="240413" y="2148285"/>
                  <a:pt x="236444" y="2150269"/>
                  <a:pt x="232475" y="2149476"/>
                </a:cubicBezTo>
                <a:cubicBezTo>
                  <a:pt x="226125" y="2147094"/>
                  <a:pt x="221759" y="2143523"/>
                  <a:pt x="219378" y="2138760"/>
                </a:cubicBezTo>
                <a:cubicBezTo>
                  <a:pt x="216997" y="2135585"/>
                  <a:pt x="213823" y="2130425"/>
                  <a:pt x="209853" y="2123282"/>
                </a:cubicBezTo>
                <a:cubicBezTo>
                  <a:pt x="208266" y="2120107"/>
                  <a:pt x="207075" y="2117726"/>
                  <a:pt x="206281" y="2116138"/>
                </a:cubicBezTo>
                <a:cubicBezTo>
                  <a:pt x="171356" y="2130425"/>
                  <a:pt x="145957" y="2141141"/>
                  <a:pt x="130081" y="2148285"/>
                </a:cubicBezTo>
                <a:cubicBezTo>
                  <a:pt x="126113" y="2150666"/>
                  <a:pt x="122144" y="2150269"/>
                  <a:pt x="118175" y="2147094"/>
                </a:cubicBezTo>
                <a:cubicBezTo>
                  <a:pt x="114207" y="2142332"/>
                  <a:pt x="108650" y="2133601"/>
                  <a:pt x="101506" y="2120901"/>
                </a:cubicBezTo>
                <a:cubicBezTo>
                  <a:pt x="100713" y="2116138"/>
                  <a:pt x="101903" y="2113757"/>
                  <a:pt x="105078" y="2113757"/>
                </a:cubicBezTo>
                <a:cubicBezTo>
                  <a:pt x="111427" y="2115344"/>
                  <a:pt x="118175" y="2115344"/>
                  <a:pt x="125319" y="2113757"/>
                </a:cubicBezTo>
                <a:cubicBezTo>
                  <a:pt x="129288" y="2113757"/>
                  <a:pt x="135240" y="2112963"/>
                  <a:pt x="143178" y="2111376"/>
                </a:cubicBezTo>
                <a:cubicBezTo>
                  <a:pt x="147147" y="2110582"/>
                  <a:pt x="150322" y="2110185"/>
                  <a:pt x="152702" y="2110185"/>
                </a:cubicBezTo>
                <a:cubicBezTo>
                  <a:pt x="153497" y="2107804"/>
                  <a:pt x="153893" y="2103041"/>
                  <a:pt x="153893" y="2095898"/>
                </a:cubicBezTo>
                <a:cubicBezTo>
                  <a:pt x="154688" y="2088754"/>
                  <a:pt x="155084" y="2083594"/>
                  <a:pt x="155084" y="2080419"/>
                </a:cubicBezTo>
                <a:cubicBezTo>
                  <a:pt x="153497" y="2080419"/>
                  <a:pt x="151117" y="2080816"/>
                  <a:pt x="147941" y="2081610"/>
                </a:cubicBezTo>
                <a:cubicBezTo>
                  <a:pt x="146353" y="2081610"/>
                  <a:pt x="145162" y="2081610"/>
                  <a:pt x="144368" y="2081610"/>
                </a:cubicBezTo>
                <a:cubicBezTo>
                  <a:pt x="143576" y="2083991"/>
                  <a:pt x="142385" y="2086372"/>
                  <a:pt x="140796" y="2088754"/>
                </a:cubicBezTo>
                <a:cubicBezTo>
                  <a:pt x="138416" y="2090341"/>
                  <a:pt x="135637" y="2091135"/>
                  <a:pt x="132463" y="2091135"/>
                </a:cubicBezTo>
                <a:cubicBezTo>
                  <a:pt x="125319" y="2087960"/>
                  <a:pt x="121747" y="2083991"/>
                  <a:pt x="121747" y="2079229"/>
                </a:cubicBezTo>
                <a:cubicBezTo>
                  <a:pt x="120954" y="2071291"/>
                  <a:pt x="118572" y="2060576"/>
                  <a:pt x="114603" y="2047082"/>
                </a:cubicBezTo>
                <a:cubicBezTo>
                  <a:pt x="113809" y="2045494"/>
                  <a:pt x="113413" y="2044304"/>
                  <a:pt x="113413" y="2043510"/>
                </a:cubicBezTo>
                <a:cubicBezTo>
                  <a:pt x="113413" y="2042716"/>
                  <a:pt x="113016" y="2041525"/>
                  <a:pt x="112223" y="2039938"/>
                </a:cubicBezTo>
                <a:cubicBezTo>
                  <a:pt x="110634" y="2032794"/>
                  <a:pt x="109046" y="2028429"/>
                  <a:pt x="107459" y="2026841"/>
                </a:cubicBezTo>
                <a:cubicBezTo>
                  <a:pt x="105871" y="2022872"/>
                  <a:pt x="107062" y="2020491"/>
                  <a:pt x="111031" y="2019697"/>
                </a:cubicBezTo>
                <a:cubicBezTo>
                  <a:pt x="118175" y="2018904"/>
                  <a:pt x="124922" y="2019697"/>
                  <a:pt x="131272" y="2022079"/>
                </a:cubicBezTo>
                <a:cubicBezTo>
                  <a:pt x="133653" y="2022872"/>
                  <a:pt x="134844" y="2024063"/>
                  <a:pt x="134844" y="2025651"/>
                </a:cubicBezTo>
                <a:cubicBezTo>
                  <a:pt x="135637" y="2025651"/>
                  <a:pt x="136431" y="2025651"/>
                  <a:pt x="137226" y="2025651"/>
                </a:cubicBezTo>
                <a:cubicBezTo>
                  <a:pt x="145957" y="2024063"/>
                  <a:pt x="152306" y="2022476"/>
                  <a:pt x="156275" y="2020888"/>
                </a:cubicBezTo>
                <a:cubicBezTo>
                  <a:pt x="156275" y="2013744"/>
                  <a:pt x="155879" y="2008188"/>
                  <a:pt x="155084" y="2004219"/>
                </a:cubicBezTo>
                <a:cubicBezTo>
                  <a:pt x="151909" y="2008982"/>
                  <a:pt x="148337" y="2010173"/>
                  <a:pt x="144368" y="2007791"/>
                </a:cubicBezTo>
                <a:cubicBezTo>
                  <a:pt x="138019" y="2004616"/>
                  <a:pt x="134447" y="1999457"/>
                  <a:pt x="133653" y="1992313"/>
                </a:cubicBezTo>
                <a:cubicBezTo>
                  <a:pt x="132860" y="1989932"/>
                  <a:pt x="132065" y="1986360"/>
                  <a:pt x="131272" y="1981598"/>
                </a:cubicBezTo>
                <a:cubicBezTo>
                  <a:pt x="129685" y="1973660"/>
                  <a:pt x="128097" y="1967310"/>
                  <a:pt x="126509" y="1962547"/>
                </a:cubicBezTo>
                <a:cubicBezTo>
                  <a:pt x="124129" y="1955404"/>
                  <a:pt x="121747" y="1949451"/>
                  <a:pt x="119365" y="1944688"/>
                </a:cubicBezTo>
                <a:cubicBezTo>
                  <a:pt x="116191" y="1939132"/>
                  <a:pt x="117382" y="1935957"/>
                  <a:pt x="122939" y="1935163"/>
                </a:cubicBezTo>
                <a:cubicBezTo>
                  <a:pt x="130875" y="1935163"/>
                  <a:pt x="137621" y="1936354"/>
                  <a:pt x="143178" y="1938735"/>
                </a:cubicBezTo>
                <a:cubicBezTo>
                  <a:pt x="143178" y="1938735"/>
                  <a:pt x="143576" y="1939132"/>
                  <a:pt x="144368" y="1939926"/>
                </a:cubicBezTo>
                <a:cubicBezTo>
                  <a:pt x="145162" y="1939926"/>
                  <a:pt x="145560" y="1940322"/>
                  <a:pt x="145560" y="1941116"/>
                </a:cubicBezTo>
                <a:cubicBezTo>
                  <a:pt x="165404" y="1937147"/>
                  <a:pt x="185248" y="1932385"/>
                  <a:pt x="205091" y="1926829"/>
                </a:cubicBezTo>
                <a:cubicBezTo>
                  <a:pt x="207472" y="1926035"/>
                  <a:pt x="209853" y="1925737"/>
                  <a:pt x="212235" y="1925936"/>
                </a:cubicBezTo>
                <a:close/>
                <a:moveTo>
                  <a:pt x="462265" y="1922066"/>
                </a:moveTo>
                <a:cubicBezTo>
                  <a:pt x="463456" y="1921669"/>
                  <a:pt x="465044" y="1921669"/>
                  <a:pt x="467028" y="1922066"/>
                </a:cubicBezTo>
                <a:cubicBezTo>
                  <a:pt x="482903" y="1923653"/>
                  <a:pt x="496793" y="1931194"/>
                  <a:pt x="508700" y="1944688"/>
                </a:cubicBezTo>
                <a:cubicBezTo>
                  <a:pt x="511081" y="1948657"/>
                  <a:pt x="511875" y="1953419"/>
                  <a:pt x="511081" y="1958976"/>
                </a:cubicBezTo>
                <a:cubicBezTo>
                  <a:pt x="508700" y="1964532"/>
                  <a:pt x="506715" y="1977232"/>
                  <a:pt x="505128" y="1997076"/>
                </a:cubicBezTo>
                <a:cubicBezTo>
                  <a:pt x="505128" y="1997869"/>
                  <a:pt x="505128" y="1999853"/>
                  <a:pt x="505128" y="2003029"/>
                </a:cubicBezTo>
                <a:cubicBezTo>
                  <a:pt x="504334" y="2006204"/>
                  <a:pt x="503937" y="2008585"/>
                  <a:pt x="503937" y="2010173"/>
                </a:cubicBezTo>
                <a:cubicBezTo>
                  <a:pt x="511081" y="2008585"/>
                  <a:pt x="516637" y="2007394"/>
                  <a:pt x="520606" y="2006600"/>
                </a:cubicBezTo>
                <a:cubicBezTo>
                  <a:pt x="520606" y="2006600"/>
                  <a:pt x="521003" y="2006600"/>
                  <a:pt x="521796" y="2006600"/>
                </a:cubicBezTo>
                <a:cubicBezTo>
                  <a:pt x="528147" y="2005013"/>
                  <a:pt x="532909" y="2005013"/>
                  <a:pt x="536084" y="2006600"/>
                </a:cubicBezTo>
                <a:cubicBezTo>
                  <a:pt x="541640" y="2008188"/>
                  <a:pt x="546800" y="2011760"/>
                  <a:pt x="551562" y="2017316"/>
                </a:cubicBezTo>
                <a:cubicBezTo>
                  <a:pt x="555531" y="2026841"/>
                  <a:pt x="553546" y="2031604"/>
                  <a:pt x="545609" y="2031604"/>
                </a:cubicBezTo>
                <a:cubicBezTo>
                  <a:pt x="543228" y="2031604"/>
                  <a:pt x="538862" y="2032001"/>
                  <a:pt x="532512" y="2032794"/>
                </a:cubicBezTo>
                <a:cubicBezTo>
                  <a:pt x="519812" y="2034382"/>
                  <a:pt x="509890" y="2035572"/>
                  <a:pt x="502746" y="2036366"/>
                </a:cubicBezTo>
                <a:cubicBezTo>
                  <a:pt x="502746" y="2057003"/>
                  <a:pt x="502746" y="2075657"/>
                  <a:pt x="502746" y="2092326"/>
                </a:cubicBezTo>
                <a:cubicBezTo>
                  <a:pt x="503540" y="2091532"/>
                  <a:pt x="503937" y="2091135"/>
                  <a:pt x="503937" y="2091135"/>
                </a:cubicBezTo>
                <a:cubicBezTo>
                  <a:pt x="513462" y="2091135"/>
                  <a:pt x="525765" y="2089944"/>
                  <a:pt x="540847" y="2087563"/>
                </a:cubicBezTo>
                <a:cubicBezTo>
                  <a:pt x="548784" y="2085975"/>
                  <a:pt x="555531" y="2087166"/>
                  <a:pt x="561087" y="2091135"/>
                </a:cubicBezTo>
                <a:cubicBezTo>
                  <a:pt x="566644" y="2093516"/>
                  <a:pt x="571803" y="2097882"/>
                  <a:pt x="576568" y="2104232"/>
                </a:cubicBezTo>
                <a:cubicBezTo>
                  <a:pt x="579742" y="2112963"/>
                  <a:pt x="576568" y="2117726"/>
                  <a:pt x="567040" y="2118519"/>
                </a:cubicBezTo>
                <a:cubicBezTo>
                  <a:pt x="544815" y="2115344"/>
                  <a:pt x="519812" y="2114947"/>
                  <a:pt x="492031" y="2117329"/>
                </a:cubicBezTo>
                <a:cubicBezTo>
                  <a:pt x="469012" y="2117329"/>
                  <a:pt x="449565" y="2119313"/>
                  <a:pt x="433691" y="2123282"/>
                </a:cubicBezTo>
                <a:cubicBezTo>
                  <a:pt x="429722" y="2124869"/>
                  <a:pt x="425753" y="2124075"/>
                  <a:pt x="421784" y="2120901"/>
                </a:cubicBezTo>
                <a:cubicBezTo>
                  <a:pt x="415434" y="2114551"/>
                  <a:pt x="410671" y="2110185"/>
                  <a:pt x="407497" y="2107804"/>
                </a:cubicBezTo>
                <a:cubicBezTo>
                  <a:pt x="405115" y="2103835"/>
                  <a:pt x="405909" y="2101454"/>
                  <a:pt x="409878" y="2100660"/>
                </a:cubicBezTo>
                <a:cubicBezTo>
                  <a:pt x="418609" y="2100660"/>
                  <a:pt x="433691" y="2099469"/>
                  <a:pt x="455122" y="2097088"/>
                </a:cubicBezTo>
                <a:cubicBezTo>
                  <a:pt x="456709" y="2097088"/>
                  <a:pt x="459090" y="2097088"/>
                  <a:pt x="462265" y="2097088"/>
                </a:cubicBezTo>
                <a:cubicBezTo>
                  <a:pt x="465440" y="2096294"/>
                  <a:pt x="468218" y="2095898"/>
                  <a:pt x="470600" y="2095898"/>
                </a:cubicBezTo>
                <a:lnTo>
                  <a:pt x="470600" y="2039938"/>
                </a:lnTo>
                <a:cubicBezTo>
                  <a:pt x="463456" y="2041525"/>
                  <a:pt x="457106" y="2042319"/>
                  <a:pt x="451550" y="2042319"/>
                </a:cubicBezTo>
                <a:cubicBezTo>
                  <a:pt x="447581" y="2043113"/>
                  <a:pt x="444406" y="2043113"/>
                  <a:pt x="442025" y="2042319"/>
                </a:cubicBezTo>
                <a:cubicBezTo>
                  <a:pt x="435674" y="2038350"/>
                  <a:pt x="430516" y="2033588"/>
                  <a:pt x="426547" y="2028032"/>
                </a:cubicBezTo>
                <a:cubicBezTo>
                  <a:pt x="424166" y="2024857"/>
                  <a:pt x="423372" y="2022476"/>
                  <a:pt x="424166" y="2020888"/>
                </a:cubicBezTo>
                <a:cubicBezTo>
                  <a:pt x="424959" y="2020094"/>
                  <a:pt x="427340" y="2019301"/>
                  <a:pt x="431309" y="2018507"/>
                </a:cubicBezTo>
                <a:cubicBezTo>
                  <a:pt x="434484" y="2018507"/>
                  <a:pt x="441628" y="2017713"/>
                  <a:pt x="452741" y="2016125"/>
                </a:cubicBezTo>
                <a:cubicBezTo>
                  <a:pt x="460678" y="2015332"/>
                  <a:pt x="466631" y="2014935"/>
                  <a:pt x="470600" y="2014935"/>
                </a:cubicBezTo>
                <a:cubicBezTo>
                  <a:pt x="470600" y="2006204"/>
                  <a:pt x="470600" y="1997869"/>
                  <a:pt x="470600" y="1989932"/>
                </a:cubicBezTo>
                <a:cubicBezTo>
                  <a:pt x="472981" y="1960563"/>
                  <a:pt x="470600" y="1941910"/>
                  <a:pt x="463456" y="1933972"/>
                </a:cubicBezTo>
                <a:cubicBezTo>
                  <a:pt x="461074" y="1930004"/>
                  <a:pt x="459884" y="1926829"/>
                  <a:pt x="459884" y="1924447"/>
                </a:cubicBezTo>
                <a:cubicBezTo>
                  <a:pt x="460281" y="1923257"/>
                  <a:pt x="461074" y="1922463"/>
                  <a:pt x="462265" y="1922066"/>
                </a:cubicBezTo>
                <a:close/>
                <a:moveTo>
                  <a:pt x="363444" y="1920875"/>
                </a:moveTo>
                <a:cubicBezTo>
                  <a:pt x="363444" y="1920875"/>
                  <a:pt x="363840" y="1920875"/>
                  <a:pt x="364634" y="1920875"/>
                </a:cubicBezTo>
                <a:cubicBezTo>
                  <a:pt x="377334" y="1920875"/>
                  <a:pt x="389241" y="1921669"/>
                  <a:pt x="400353" y="1923257"/>
                </a:cubicBezTo>
                <a:cubicBezTo>
                  <a:pt x="414640" y="1925638"/>
                  <a:pt x="421387" y="1935560"/>
                  <a:pt x="420594" y="1953023"/>
                </a:cubicBezTo>
                <a:cubicBezTo>
                  <a:pt x="418212" y="1965722"/>
                  <a:pt x="411069" y="1969294"/>
                  <a:pt x="399162" y="1963738"/>
                </a:cubicBezTo>
                <a:cubicBezTo>
                  <a:pt x="393606" y="1959769"/>
                  <a:pt x="381699" y="1947069"/>
                  <a:pt x="363444" y="1925638"/>
                </a:cubicBezTo>
                <a:cubicBezTo>
                  <a:pt x="361062" y="1923257"/>
                  <a:pt x="361062" y="1921669"/>
                  <a:pt x="363444" y="1920875"/>
                </a:cubicBezTo>
                <a:close/>
                <a:moveTo>
                  <a:pt x="6488012" y="1918494"/>
                </a:moveTo>
                <a:cubicBezTo>
                  <a:pt x="6488012" y="1918494"/>
                  <a:pt x="6489600" y="1918494"/>
                  <a:pt x="6492775" y="1918494"/>
                </a:cubicBezTo>
                <a:cubicBezTo>
                  <a:pt x="6503888" y="1917700"/>
                  <a:pt x="6515397" y="1918891"/>
                  <a:pt x="6527303" y="1922066"/>
                </a:cubicBezTo>
                <a:cubicBezTo>
                  <a:pt x="6542385" y="1927622"/>
                  <a:pt x="6546353" y="1937941"/>
                  <a:pt x="6539209" y="1953023"/>
                </a:cubicBezTo>
                <a:cubicBezTo>
                  <a:pt x="6534447" y="1960166"/>
                  <a:pt x="6528097" y="1961357"/>
                  <a:pt x="6520159" y="1956594"/>
                </a:cubicBezTo>
                <a:cubicBezTo>
                  <a:pt x="6511428" y="1950244"/>
                  <a:pt x="6501109" y="1938735"/>
                  <a:pt x="6489203" y="1922066"/>
                </a:cubicBezTo>
                <a:cubicBezTo>
                  <a:pt x="6488409" y="1920479"/>
                  <a:pt x="6488012" y="1919288"/>
                  <a:pt x="6488012" y="1918494"/>
                </a:cubicBezTo>
                <a:close/>
                <a:moveTo>
                  <a:pt x="1395717" y="1918197"/>
                </a:moveTo>
                <a:cubicBezTo>
                  <a:pt x="1398097" y="1917998"/>
                  <a:pt x="1400479" y="1918494"/>
                  <a:pt x="1402859" y="1919685"/>
                </a:cubicBezTo>
                <a:cubicBezTo>
                  <a:pt x="1408417" y="1922860"/>
                  <a:pt x="1413972" y="1928019"/>
                  <a:pt x="1419528" y="1935163"/>
                </a:cubicBezTo>
                <a:cubicBezTo>
                  <a:pt x="1423497" y="1940719"/>
                  <a:pt x="1423100" y="1945482"/>
                  <a:pt x="1418338" y="1949451"/>
                </a:cubicBezTo>
                <a:cubicBezTo>
                  <a:pt x="1411988" y="1954213"/>
                  <a:pt x="1408019" y="1963341"/>
                  <a:pt x="1406432" y="1976835"/>
                </a:cubicBezTo>
                <a:cubicBezTo>
                  <a:pt x="1405638" y="1982391"/>
                  <a:pt x="1408019" y="1984772"/>
                  <a:pt x="1413574" y="1983979"/>
                </a:cubicBezTo>
                <a:cubicBezTo>
                  <a:pt x="1416750" y="1983979"/>
                  <a:pt x="1421513" y="1982391"/>
                  <a:pt x="1427863" y="1979216"/>
                </a:cubicBezTo>
                <a:cubicBezTo>
                  <a:pt x="1429450" y="1978422"/>
                  <a:pt x="1430641" y="1978025"/>
                  <a:pt x="1431435" y="1978025"/>
                </a:cubicBezTo>
                <a:cubicBezTo>
                  <a:pt x="1437784" y="1974850"/>
                  <a:pt x="1443341" y="1974454"/>
                  <a:pt x="1448103" y="1976835"/>
                </a:cubicBezTo>
                <a:cubicBezTo>
                  <a:pt x="1453660" y="1980010"/>
                  <a:pt x="1458026" y="1983185"/>
                  <a:pt x="1461201" y="1986360"/>
                </a:cubicBezTo>
                <a:cubicBezTo>
                  <a:pt x="1466757" y="1991916"/>
                  <a:pt x="1466360" y="1997869"/>
                  <a:pt x="1460010" y="2004219"/>
                </a:cubicBezTo>
                <a:cubicBezTo>
                  <a:pt x="1450485" y="2008982"/>
                  <a:pt x="1436197" y="2011760"/>
                  <a:pt x="1417147" y="2012554"/>
                </a:cubicBezTo>
                <a:cubicBezTo>
                  <a:pt x="1407622" y="2013347"/>
                  <a:pt x="1398494" y="2011760"/>
                  <a:pt x="1389763" y="2007791"/>
                </a:cubicBezTo>
                <a:cubicBezTo>
                  <a:pt x="1381031" y="2003822"/>
                  <a:pt x="1377062" y="1995488"/>
                  <a:pt x="1377856" y="1982788"/>
                </a:cubicBezTo>
                <a:cubicBezTo>
                  <a:pt x="1377062" y="1973263"/>
                  <a:pt x="1377856" y="1963341"/>
                  <a:pt x="1380237" y="1953023"/>
                </a:cubicBezTo>
                <a:cubicBezTo>
                  <a:pt x="1381031" y="1951435"/>
                  <a:pt x="1381031" y="1950244"/>
                  <a:pt x="1380237" y="1949451"/>
                </a:cubicBezTo>
                <a:cubicBezTo>
                  <a:pt x="1379444" y="1948657"/>
                  <a:pt x="1378650" y="1948657"/>
                  <a:pt x="1377856" y="1949451"/>
                </a:cubicBezTo>
                <a:cubicBezTo>
                  <a:pt x="1375475" y="1951038"/>
                  <a:pt x="1371109" y="1953023"/>
                  <a:pt x="1364760" y="1955404"/>
                </a:cubicBezTo>
                <a:cubicBezTo>
                  <a:pt x="1364760" y="1961754"/>
                  <a:pt x="1363568" y="1968897"/>
                  <a:pt x="1361187" y="1976835"/>
                </a:cubicBezTo>
                <a:cubicBezTo>
                  <a:pt x="1356425" y="2000648"/>
                  <a:pt x="1336184" y="2020888"/>
                  <a:pt x="1300466" y="2037557"/>
                </a:cubicBezTo>
                <a:cubicBezTo>
                  <a:pt x="1298085" y="2039938"/>
                  <a:pt x="1296100" y="2040335"/>
                  <a:pt x="1294512" y="2038748"/>
                </a:cubicBezTo>
                <a:cubicBezTo>
                  <a:pt x="1294512" y="2041129"/>
                  <a:pt x="1293719" y="2045097"/>
                  <a:pt x="1292132" y="2050654"/>
                </a:cubicBezTo>
                <a:cubicBezTo>
                  <a:pt x="1291337" y="2056210"/>
                  <a:pt x="1290544" y="2060576"/>
                  <a:pt x="1289751" y="2063751"/>
                </a:cubicBezTo>
                <a:cubicBezTo>
                  <a:pt x="1288162" y="2078038"/>
                  <a:pt x="1286971" y="2087166"/>
                  <a:pt x="1286178" y="2091135"/>
                </a:cubicBezTo>
                <a:cubicBezTo>
                  <a:pt x="1289353" y="2089547"/>
                  <a:pt x="1294910" y="2085975"/>
                  <a:pt x="1302847" y="2080419"/>
                </a:cubicBezTo>
                <a:cubicBezTo>
                  <a:pt x="1310785" y="2074863"/>
                  <a:pt x="1315944" y="2071291"/>
                  <a:pt x="1318326" y="2069704"/>
                </a:cubicBezTo>
                <a:cubicBezTo>
                  <a:pt x="1321501" y="2067323"/>
                  <a:pt x="1323485" y="2066529"/>
                  <a:pt x="1324277" y="2067323"/>
                </a:cubicBezTo>
                <a:cubicBezTo>
                  <a:pt x="1324277" y="2068116"/>
                  <a:pt x="1323485" y="2070497"/>
                  <a:pt x="1321897" y="2074466"/>
                </a:cubicBezTo>
                <a:cubicBezTo>
                  <a:pt x="1320310" y="2076847"/>
                  <a:pt x="1317928" y="2080816"/>
                  <a:pt x="1314754" y="2086372"/>
                </a:cubicBezTo>
                <a:cubicBezTo>
                  <a:pt x="1308404" y="2099072"/>
                  <a:pt x="1302451" y="2108994"/>
                  <a:pt x="1296894" y="2116138"/>
                </a:cubicBezTo>
                <a:cubicBezTo>
                  <a:pt x="1295306" y="2118519"/>
                  <a:pt x="1292528" y="2122885"/>
                  <a:pt x="1288560" y="2129235"/>
                </a:cubicBezTo>
                <a:cubicBezTo>
                  <a:pt x="1283003" y="2137172"/>
                  <a:pt x="1279430" y="2142332"/>
                  <a:pt x="1277845" y="2144713"/>
                </a:cubicBezTo>
                <a:cubicBezTo>
                  <a:pt x="1273875" y="2149476"/>
                  <a:pt x="1269114" y="2149872"/>
                  <a:pt x="1263557" y="2145904"/>
                </a:cubicBezTo>
                <a:cubicBezTo>
                  <a:pt x="1255619" y="2138760"/>
                  <a:pt x="1250063" y="2130425"/>
                  <a:pt x="1246888" y="2120901"/>
                </a:cubicBezTo>
                <a:cubicBezTo>
                  <a:pt x="1245299" y="2114551"/>
                  <a:pt x="1246093" y="2110185"/>
                  <a:pt x="1249270" y="2107804"/>
                </a:cubicBezTo>
                <a:cubicBezTo>
                  <a:pt x="1254825" y="2103041"/>
                  <a:pt x="1257603" y="2093119"/>
                  <a:pt x="1257603" y="2078038"/>
                </a:cubicBezTo>
                <a:cubicBezTo>
                  <a:pt x="1258397" y="2058194"/>
                  <a:pt x="1258793" y="2044701"/>
                  <a:pt x="1258793" y="2037557"/>
                </a:cubicBezTo>
                <a:cubicBezTo>
                  <a:pt x="1257207" y="2038350"/>
                  <a:pt x="1253634" y="2039938"/>
                  <a:pt x="1248079" y="2042319"/>
                </a:cubicBezTo>
                <a:cubicBezTo>
                  <a:pt x="1243316" y="2044701"/>
                  <a:pt x="1239745" y="2046288"/>
                  <a:pt x="1237363" y="2047082"/>
                </a:cubicBezTo>
                <a:cubicBezTo>
                  <a:pt x="1234981" y="2048669"/>
                  <a:pt x="1232204" y="2048669"/>
                  <a:pt x="1229028" y="2047082"/>
                </a:cubicBezTo>
                <a:cubicBezTo>
                  <a:pt x="1226647" y="2045494"/>
                  <a:pt x="1220694" y="2039938"/>
                  <a:pt x="1211169" y="2030413"/>
                </a:cubicBezTo>
                <a:cubicBezTo>
                  <a:pt x="1207994" y="2025651"/>
                  <a:pt x="1209185" y="2022476"/>
                  <a:pt x="1214742" y="2020888"/>
                </a:cubicBezTo>
                <a:cubicBezTo>
                  <a:pt x="1241729" y="2016125"/>
                  <a:pt x="1258397" y="2010173"/>
                  <a:pt x="1264747" y="2003029"/>
                </a:cubicBezTo>
                <a:cubicBezTo>
                  <a:pt x="1268716" y="1999060"/>
                  <a:pt x="1273479" y="1998266"/>
                  <a:pt x="1279035" y="2000648"/>
                </a:cubicBezTo>
                <a:cubicBezTo>
                  <a:pt x="1289353" y="2005410"/>
                  <a:pt x="1295703" y="2010173"/>
                  <a:pt x="1298085" y="2014935"/>
                </a:cubicBezTo>
                <a:cubicBezTo>
                  <a:pt x="1302054" y="2019697"/>
                  <a:pt x="1302451" y="2023269"/>
                  <a:pt x="1299276" y="2025651"/>
                </a:cubicBezTo>
                <a:cubicBezTo>
                  <a:pt x="1299276" y="2026444"/>
                  <a:pt x="1298878" y="2027635"/>
                  <a:pt x="1298085" y="2029223"/>
                </a:cubicBezTo>
                <a:lnTo>
                  <a:pt x="1297530" y="2030888"/>
                </a:lnTo>
                <a:lnTo>
                  <a:pt x="1325171" y="1999755"/>
                </a:lnTo>
                <a:cubicBezTo>
                  <a:pt x="1331323" y="1988840"/>
                  <a:pt x="1334200" y="1977629"/>
                  <a:pt x="1333803" y="1966119"/>
                </a:cubicBezTo>
                <a:cubicBezTo>
                  <a:pt x="1333803" y="1956594"/>
                  <a:pt x="1331422" y="1948260"/>
                  <a:pt x="1326659" y="1941116"/>
                </a:cubicBezTo>
                <a:cubicBezTo>
                  <a:pt x="1324277" y="1937941"/>
                  <a:pt x="1323882" y="1935163"/>
                  <a:pt x="1325469" y="1932782"/>
                </a:cubicBezTo>
                <a:cubicBezTo>
                  <a:pt x="1327056" y="1929607"/>
                  <a:pt x="1329834" y="1928813"/>
                  <a:pt x="1333803" y="1930400"/>
                </a:cubicBezTo>
                <a:cubicBezTo>
                  <a:pt x="1340154" y="1931988"/>
                  <a:pt x="1346504" y="1933972"/>
                  <a:pt x="1352854" y="1936354"/>
                </a:cubicBezTo>
                <a:cubicBezTo>
                  <a:pt x="1359204" y="1933972"/>
                  <a:pt x="1364362" y="1931988"/>
                  <a:pt x="1368332" y="1930400"/>
                </a:cubicBezTo>
                <a:cubicBezTo>
                  <a:pt x="1377062" y="1926432"/>
                  <a:pt x="1383809" y="1923257"/>
                  <a:pt x="1388571" y="1920875"/>
                </a:cubicBezTo>
                <a:cubicBezTo>
                  <a:pt x="1390953" y="1919288"/>
                  <a:pt x="1393335" y="1918395"/>
                  <a:pt x="1395717" y="1918197"/>
                </a:cubicBezTo>
                <a:close/>
                <a:moveTo>
                  <a:pt x="2000851" y="1917899"/>
                </a:moveTo>
                <a:cubicBezTo>
                  <a:pt x="2003034" y="1917899"/>
                  <a:pt x="2005315" y="1918494"/>
                  <a:pt x="2007697" y="1919685"/>
                </a:cubicBezTo>
                <a:cubicBezTo>
                  <a:pt x="2015635" y="1922860"/>
                  <a:pt x="2021984" y="1927622"/>
                  <a:pt x="2026746" y="1933972"/>
                </a:cubicBezTo>
                <a:cubicBezTo>
                  <a:pt x="2031509" y="1938735"/>
                  <a:pt x="2031509" y="1943894"/>
                  <a:pt x="2026746" y="1949451"/>
                </a:cubicBezTo>
                <a:cubicBezTo>
                  <a:pt x="2024365" y="1951832"/>
                  <a:pt x="2020396" y="1956594"/>
                  <a:pt x="2014840" y="1963738"/>
                </a:cubicBezTo>
                <a:cubicBezTo>
                  <a:pt x="2012459" y="1966913"/>
                  <a:pt x="2010474" y="1969294"/>
                  <a:pt x="2008888" y="1970882"/>
                </a:cubicBezTo>
                <a:cubicBezTo>
                  <a:pt x="2016032" y="1976438"/>
                  <a:pt x="2019999" y="1980010"/>
                  <a:pt x="2020794" y="1981598"/>
                </a:cubicBezTo>
                <a:cubicBezTo>
                  <a:pt x="2024762" y="1987947"/>
                  <a:pt x="2022778" y="1992313"/>
                  <a:pt x="2014840" y="1994694"/>
                </a:cubicBezTo>
                <a:cubicBezTo>
                  <a:pt x="2008490" y="1996282"/>
                  <a:pt x="1996584" y="1997869"/>
                  <a:pt x="1979121" y="1999457"/>
                </a:cubicBezTo>
                <a:cubicBezTo>
                  <a:pt x="1971979" y="2000250"/>
                  <a:pt x="1966421" y="2001044"/>
                  <a:pt x="1962452" y="2001838"/>
                </a:cubicBezTo>
                <a:cubicBezTo>
                  <a:pt x="2014047" y="2043113"/>
                  <a:pt x="2061672" y="2067323"/>
                  <a:pt x="2105328" y="2074466"/>
                </a:cubicBezTo>
                <a:cubicBezTo>
                  <a:pt x="2107710" y="2075260"/>
                  <a:pt x="2109298" y="2076451"/>
                  <a:pt x="2110090" y="2078038"/>
                </a:cubicBezTo>
                <a:cubicBezTo>
                  <a:pt x="2110090" y="2079625"/>
                  <a:pt x="2108900" y="2080419"/>
                  <a:pt x="2106519" y="2080419"/>
                </a:cubicBezTo>
                <a:cubicBezTo>
                  <a:pt x="2085088" y="2085975"/>
                  <a:pt x="2062862" y="2089944"/>
                  <a:pt x="2039844" y="2092326"/>
                </a:cubicBezTo>
                <a:cubicBezTo>
                  <a:pt x="2034287" y="2093913"/>
                  <a:pt x="2028731" y="2093119"/>
                  <a:pt x="2023175" y="2089944"/>
                </a:cubicBezTo>
                <a:cubicBezTo>
                  <a:pt x="1989044" y="2067719"/>
                  <a:pt x="1962452" y="2038748"/>
                  <a:pt x="1943403" y="2003029"/>
                </a:cubicBezTo>
                <a:cubicBezTo>
                  <a:pt x="1939434" y="2003029"/>
                  <a:pt x="1935863" y="2003029"/>
                  <a:pt x="1932687" y="2003029"/>
                </a:cubicBezTo>
                <a:cubicBezTo>
                  <a:pt x="1930307" y="2018904"/>
                  <a:pt x="1921972" y="2036763"/>
                  <a:pt x="1907684" y="2056607"/>
                </a:cubicBezTo>
                <a:cubicBezTo>
                  <a:pt x="1892603" y="2075657"/>
                  <a:pt x="1868791" y="2091532"/>
                  <a:pt x="1836247" y="2104232"/>
                </a:cubicBezTo>
                <a:cubicBezTo>
                  <a:pt x="1833865" y="2105025"/>
                  <a:pt x="1832277" y="2104629"/>
                  <a:pt x="1831484" y="2103041"/>
                </a:cubicBezTo>
                <a:cubicBezTo>
                  <a:pt x="1831484" y="2101454"/>
                  <a:pt x="1832675" y="2099866"/>
                  <a:pt x="1835057" y="2098279"/>
                </a:cubicBezTo>
                <a:cubicBezTo>
                  <a:pt x="1877919" y="2064941"/>
                  <a:pt x="1901731" y="2024857"/>
                  <a:pt x="1906494" y="1978025"/>
                </a:cubicBezTo>
                <a:cubicBezTo>
                  <a:pt x="1908875" y="1962944"/>
                  <a:pt x="1907684" y="1950244"/>
                  <a:pt x="1902922" y="1939926"/>
                </a:cubicBezTo>
                <a:cubicBezTo>
                  <a:pt x="1900540" y="1936750"/>
                  <a:pt x="1899748" y="1934369"/>
                  <a:pt x="1900540" y="1932782"/>
                </a:cubicBezTo>
                <a:cubicBezTo>
                  <a:pt x="1901334" y="1931194"/>
                  <a:pt x="1903715" y="1930400"/>
                  <a:pt x="1907684" y="1930400"/>
                </a:cubicBezTo>
                <a:cubicBezTo>
                  <a:pt x="1914828" y="1931194"/>
                  <a:pt x="1920385" y="1932385"/>
                  <a:pt x="1924352" y="1933972"/>
                </a:cubicBezTo>
                <a:cubicBezTo>
                  <a:pt x="1932291" y="1933179"/>
                  <a:pt x="1940625" y="1931988"/>
                  <a:pt x="1949356" y="1930400"/>
                </a:cubicBezTo>
                <a:cubicBezTo>
                  <a:pt x="1955707" y="1928813"/>
                  <a:pt x="1960468" y="1928019"/>
                  <a:pt x="1963643" y="1928019"/>
                </a:cubicBezTo>
                <a:cubicBezTo>
                  <a:pt x="1971581" y="1926432"/>
                  <a:pt x="1981900" y="1923653"/>
                  <a:pt x="1994600" y="1919685"/>
                </a:cubicBezTo>
                <a:cubicBezTo>
                  <a:pt x="1996584" y="1918494"/>
                  <a:pt x="1998668" y="1917899"/>
                  <a:pt x="2000851" y="1917899"/>
                </a:cubicBezTo>
                <a:close/>
                <a:moveTo>
                  <a:pt x="8053684" y="1917304"/>
                </a:moveTo>
                <a:cubicBezTo>
                  <a:pt x="8067178" y="1918891"/>
                  <a:pt x="8080275" y="1925638"/>
                  <a:pt x="8092974" y="1937544"/>
                </a:cubicBezTo>
                <a:cubicBezTo>
                  <a:pt x="8096944" y="1942307"/>
                  <a:pt x="8097340" y="1948657"/>
                  <a:pt x="8094166" y="1956594"/>
                </a:cubicBezTo>
                <a:cubicBezTo>
                  <a:pt x="8091784" y="1960563"/>
                  <a:pt x="8089006" y="1968501"/>
                  <a:pt x="8085831" y="1980407"/>
                </a:cubicBezTo>
                <a:cubicBezTo>
                  <a:pt x="8088212" y="1970088"/>
                  <a:pt x="8087816" y="1970882"/>
                  <a:pt x="8084640" y="1982788"/>
                </a:cubicBezTo>
                <a:cubicBezTo>
                  <a:pt x="8089403" y="1982788"/>
                  <a:pt x="8093372" y="1982391"/>
                  <a:pt x="8096546" y="1981598"/>
                </a:cubicBezTo>
                <a:cubicBezTo>
                  <a:pt x="8107659" y="1980803"/>
                  <a:pt x="8115596" y="1979216"/>
                  <a:pt x="8120359" y="1976835"/>
                </a:cubicBezTo>
                <a:cubicBezTo>
                  <a:pt x="8125122" y="1974454"/>
                  <a:pt x="8129884" y="1974851"/>
                  <a:pt x="8134646" y="1978025"/>
                </a:cubicBezTo>
                <a:cubicBezTo>
                  <a:pt x="8143378" y="1982788"/>
                  <a:pt x="8150522" y="1989138"/>
                  <a:pt x="8156078" y="1997076"/>
                </a:cubicBezTo>
                <a:cubicBezTo>
                  <a:pt x="8160840" y="2002632"/>
                  <a:pt x="8161634" y="2008188"/>
                  <a:pt x="8158459" y="2013744"/>
                </a:cubicBezTo>
                <a:cubicBezTo>
                  <a:pt x="8154490" y="2022476"/>
                  <a:pt x="8151316" y="2031604"/>
                  <a:pt x="8148934" y="2041129"/>
                </a:cubicBezTo>
                <a:cubicBezTo>
                  <a:pt x="8150522" y="2041129"/>
                  <a:pt x="8152506" y="2041525"/>
                  <a:pt x="8154887" y="2042319"/>
                </a:cubicBezTo>
                <a:cubicBezTo>
                  <a:pt x="8162031" y="2043907"/>
                  <a:pt x="8171556" y="2046288"/>
                  <a:pt x="8183462" y="2049463"/>
                </a:cubicBezTo>
                <a:cubicBezTo>
                  <a:pt x="8195368" y="2052638"/>
                  <a:pt x="8201322" y="2061369"/>
                  <a:pt x="8201322" y="2075657"/>
                </a:cubicBezTo>
                <a:cubicBezTo>
                  <a:pt x="8201322" y="2089944"/>
                  <a:pt x="8196956" y="2097485"/>
                  <a:pt x="8188224" y="2098279"/>
                </a:cubicBezTo>
                <a:cubicBezTo>
                  <a:pt x="8183462" y="2099866"/>
                  <a:pt x="8177906" y="2096691"/>
                  <a:pt x="8171556" y="2088754"/>
                </a:cubicBezTo>
                <a:cubicBezTo>
                  <a:pt x="8167588" y="2084785"/>
                  <a:pt x="8160840" y="2077244"/>
                  <a:pt x="8151316" y="2066132"/>
                </a:cubicBezTo>
                <a:cubicBezTo>
                  <a:pt x="8148140" y="2062163"/>
                  <a:pt x="8145759" y="2059385"/>
                  <a:pt x="8144172" y="2057798"/>
                </a:cubicBezTo>
                <a:cubicBezTo>
                  <a:pt x="8143378" y="2061766"/>
                  <a:pt x="8142188" y="2067719"/>
                  <a:pt x="8140600" y="2075657"/>
                </a:cubicBezTo>
                <a:cubicBezTo>
                  <a:pt x="8139012" y="2084388"/>
                  <a:pt x="8137822" y="2090738"/>
                  <a:pt x="8137028" y="2094707"/>
                </a:cubicBezTo>
                <a:cubicBezTo>
                  <a:pt x="8127503" y="2134394"/>
                  <a:pt x="8111628" y="2155826"/>
                  <a:pt x="8089403" y="2159000"/>
                </a:cubicBezTo>
                <a:cubicBezTo>
                  <a:pt x="8081466" y="2159794"/>
                  <a:pt x="8076703" y="2155429"/>
                  <a:pt x="8075116" y="2145904"/>
                </a:cubicBezTo>
                <a:cubicBezTo>
                  <a:pt x="8071940" y="2135585"/>
                  <a:pt x="8064400" y="2124075"/>
                  <a:pt x="8052494" y="2111376"/>
                </a:cubicBezTo>
                <a:cubicBezTo>
                  <a:pt x="8050112" y="2108994"/>
                  <a:pt x="8049318" y="2107407"/>
                  <a:pt x="8050112" y="2106613"/>
                </a:cubicBezTo>
                <a:cubicBezTo>
                  <a:pt x="8050906" y="2105819"/>
                  <a:pt x="8052494" y="2105819"/>
                  <a:pt x="8054874" y="2106613"/>
                </a:cubicBezTo>
                <a:cubicBezTo>
                  <a:pt x="8056462" y="2106613"/>
                  <a:pt x="8058446" y="2107010"/>
                  <a:pt x="8060828" y="2107804"/>
                </a:cubicBezTo>
                <a:cubicBezTo>
                  <a:pt x="8067178" y="2109391"/>
                  <a:pt x="8075116" y="2110979"/>
                  <a:pt x="8084640" y="2112566"/>
                </a:cubicBezTo>
                <a:cubicBezTo>
                  <a:pt x="8087022" y="2112566"/>
                  <a:pt x="8089006" y="2111772"/>
                  <a:pt x="8090594" y="2110185"/>
                </a:cubicBezTo>
                <a:cubicBezTo>
                  <a:pt x="8091388" y="2109391"/>
                  <a:pt x="8091784" y="2108994"/>
                  <a:pt x="8091784" y="2108994"/>
                </a:cubicBezTo>
                <a:cubicBezTo>
                  <a:pt x="8103690" y="2087563"/>
                  <a:pt x="8111628" y="2054622"/>
                  <a:pt x="8115596" y="2010173"/>
                </a:cubicBezTo>
                <a:cubicBezTo>
                  <a:pt x="8115596" y="2005410"/>
                  <a:pt x="8113612" y="2003426"/>
                  <a:pt x="8109644" y="2004219"/>
                </a:cubicBezTo>
                <a:cubicBezTo>
                  <a:pt x="8099325" y="2004219"/>
                  <a:pt x="8089403" y="2005013"/>
                  <a:pt x="8079878" y="2006600"/>
                </a:cubicBezTo>
                <a:cubicBezTo>
                  <a:pt x="8070353" y="2043113"/>
                  <a:pt x="8058446" y="2072482"/>
                  <a:pt x="8044159" y="2094707"/>
                </a:cubicBezTo>
                <a:cubicBezTo>
                  <a:pt x="8025903" y="2120107"/>
                  <a:pt x="8000106" y="2137966"/>
                  <a:pt x="7966768" y="2148285"/>
                </a:cubicBezTo>
                <a:cubicBezTo>
                  <a:pt x="7961212" y="2150666"/>
                  <a:pt x="7958434" y="2151460"/>
                  <a:pt x="7958434" y="2150666"/>
                </a:cubicBezTo>
                <a:cubicBezTo>
                  <a:pt x="7957640" y="2149078"/>
                  <a:pt x="7959228" y="2146300"/>
                  <a:pt x="7963196" y="2142332"/>
                </a:cubicBezTo>
                <a:cubicBezTo>
                  <a:pt x="8004472" y="2112169"/>
                  <a:pt x="8031459" y="2068910"/>
                  <a:pt x="8044159" y="2012554"/>
                </a:cubicBezTo>
                <a:cubicBezTo>
                  <a:pt x="8038603" y="2013347"/>
                  <a:pt x="8032253" y="2014538"/>
                  <a:pt x="8025109" y="2016125"/>
                </a:cubicBezTo>
                <a:cubicBezTo>
                  <a:pt x="8018760" y="2018507"/>
                  <a:pt x="8013203" y="2017713"/>
                  <a:pt x="8008440" y="2013744"/>
                </a:cubicBezTo>
                <a:cubicBezTo>
                  <a:pt x="8006059" y="2012157"/>
                  <a:pt x="8003282" y="2009379"/>
                  <a:pt x="8000106" y="2005410"/>
                </a:cubicBezTo>
                <a:cubicBezTo>
                  <a:pt x="7997724" y="2003029"/>
                  <a:pt x="7996138" y="2001441"/>
                  <a:pt x="7995344" y="2000648"/>
                </a:cubicBezTo>
                <a:cubicBezTo>
                  <a:pt x="7993756" y="1998266"/>
                  <a:pt x="7992962" y="1996679"/>
                  <a:pt x="7992962" y="1995885"/>
                </a:cubicBezTo>
                <a:cubicBezTo>
                  <a:pt x="7993756" y="1994297"/>
                  <a:pt x="7994947" y="1993504"/>
                  <a:pt x="7996534" y="1993504"/>
                </a:cubicBezTo>
                <a:cubicBezTo>
                  <a:pt x="8015584" y="1990329"/>
                  <a:pt x="8033047" y="1988344"/>
                  <a:pt x="8048922" y="1987551"/>
                </a:cubicBezTo>
                <a:cubicBezTo>
                  <a:pt x="8048922" y="1985169"/>
                  <a:pt x="8049318" y="1982391"/>
                  <a:pt x="8050112" y="1979216"/>
                </a:cubicBezTo>
                <a:cubicBezTo>
                  <a:pt x="8050112" y="1975247"/>
                  <a:pt x="8050112" y="1972469"/>
                  <a:pt x="8050112" y="1970882"/>
                </a:cubicBezTo>
                <a:cubicBezTo>
                  <a:pt x="8052494" y="1953419"/>
                  <a:pt x="8051700" y="1938735"/>
                  <a:pt x="8047731" y="1926829"/>
                </a:cubicBezTo>
                <a:cubicBezTo>
                  <a:pt x="8046144" y="1918891"/>
                  <a:pt x="8048128" y="1915716"/>
                  <a:pt x="8053684" y="1917304"/>
                </a:cubicBezTo>
                <a:close/>
                <a:moveTo>
                  <a:pt x="6249887" y="1917304"/>
                </a:moveTo>
                <a:cubicBezTo>
                  <a:pt x="6253856" y="1916907"/>
                  <a:pt x="6258321" y="1916907"/>
                  <a:pt x="6263282" y="1917304"/>
                </a:cubicBezTo>
                <a:cubicBezTo>
                  <a:pt x="6268243" y="1917700"/>
                  <a:pt x="6273700" y="1918494"/>
                  <a:pt x="6279653" y="1919685"/>
                </a:cubicBezTo>
                <a:cubicBezTo>
                  <a:pt x="6289178" y="1921272"/>
                  <a:pt x="6295925" y="1925638"/>
                  <a:pt x="6299894" y="1932782"/>
                </a:cubicBezTo>
                <a:cubicBezTo>
                  <a:pt x="6302275" y="1940719"/>
                  <a:pt x="6301481" y="1947466"/>
                  <a:pt x="6297512" y="1953023"/>
                </a:cubicBezTo>
                <a:cubicBezTo>
                  <a:pt x="6292750" y="1958578"/>
                  <a:pt x="6287591" y="1959769"/>
                  <a:pt x="6282034" y="1956594"/>
                </a:cubicBezTo>
                <a:cubicBezTo>
                  <a:pt x="6270128" y="1947069"/>
                  <a:pt x="6258619" y="1936354"/>
                  <a:pt x="6247506" y="1924447"/>
                </a:cubicBezTo>
                <a:cubicBezTo>
                  <a:pt x="6245919" y="1922066"/>
                  <a:pt x="6245125" y="1920082"/>
                  <a:pt x="6245125" y="1918494"/>
                </a:cubicBezTo>
                <a:cubicBezTo>
                  <a:pt x="6245125" y="1917700"/>
                  <a:pt x="6246713" y="1917304"/>
                  <a:pt x="6249887" y="1917304"/>
                </a:cubicBezTo>
                <a:close/>
                <a:moveTo>
                  <a:pt x="6160591" y="1917304"/>
                </a:moveTo>
                <a:cubicBezTo>
                  <a:pt x="6175672" y="1918891"/>
                  <a:pt x="6186784" y="1924447"/>
                  <a:pt x="6193928" y="1933972"/>
                </a:cubicBezTo>
                <a:cubicBezTo>
                  <a:pt x="6196309" y="1937147"/>
                  <a:pt x="6196309" y="1941910"/>
                  <a:pt x="6193928" y="1948260"/>
                </a:cubicBezTo>
                <a:cubicBezTo>
                  <a:pt x="6191547" y="1959372"/>
                  <a:pt x="6189960" y="1970088"/>
                  <a:pt x="6189166" y="1980407"/>
                </a:cubicBezTo>
                <a:cubicBezTo>
                  <a:pt x="6190753" y="1979613"/>
                  <a:pt x="6193134" y="1978819"/>
                  <a:pt x="6196309" y="1978025"/>
                </a:cubicBezTo>
                <a:cubicBezTo>
                  <a:pt x="6198691" y="1977232"/>
                  <a:pt x="6200675" y="1976835"/>
                  <a:pt x="6202262" y="1976835"/>
                </a:cubicBezTo>
                <a:cubicBezTo>
                  <a:pt x="6206231" y="1975247"/>
                  <a:pt x="6210200" y="1975644"/>
                  <a:pt x="6214169" y="1978025"/>
                </a:cubicBezTo>
                <a:cubicBezTo>
                  <a:pt x="6217344" y="1979613"/>
                  <a:pt x="6220122" y="1981994"/>
                  <a:pt x="6222503" y="1985169"/>
                </a:cubicBezTo>
                <a:cubicBezTo>
                  <a:pt x="6225678" y="1989932"/>
                  <a:pt x="6225281" y="1993504"/>
                  <a:pt x="6221312" y="1995885"/>
                </a:cubicBezTo>
                <a:cubicBezTo>
                  <a:pt x="6216550" y="1998266"/>
                  <a:pt x="6212582" y="1999457"/>
                  <a:pt x="6209406" y="1999457"/>
                </a:cubicBezTo>
                <a:cubicBezTo>
                  <a:pt x="6207819" y="2000250"/>
                  <a:pt x="6203057" y="2001044"/>
                  <a:pt x="6195119" y="2001838"/>
                </a:cubicBezTo>
                <a:cubicBezTo>
                  <a:pt x="6196706" y="2001838"/>
                  <a:pt x="6195119" y="2002235"/>
                  <a:pt x="6190356" y="2003029"/>
                </a:cubicBezTo>
                <a:cubicBezTo>
                  <a:pt x="6190356" y="2010173"/>
                  <a:pt x="6190356" y="2017713"/>
                  <a:pt x="6190356" y="2025651"/>
                </a:cubicBezTo>
                <a:cubicBezTo>
                  <a:pt x="6194325" y="2023269"/>
                  <a:pt x="6199881" y="2020491"/>
                  <a:pt x="6207025" y="2017316"/>
                </a:cubicBezTo>
                <a:cubicBezTo>
                  <a:pt x="6210200" y="2015728"/>
                  <a:pt x="6212582" y="2014538"/>
                  <a:pt x="6214169" y="2013744"/>
                </a:cubicBezTo>
                <a:cubicBezTo>
                  <a:pt x="6218138" y="2012157"/>
                  <a:pt x="6220519" y="2012157"/>
                  <a:pt x="6221312" y="2013744"/>
                </a:cubicBezTo>
                <a:cubicBezTo>
                  <a:pt x="6221312" y="2014538"/>
                  <a:pt x="6220122" y="2016523"/>
                  <a:pt x="6217741" y="2019697"/>
                </a:cubicBezTo>
                <a:cubicBezTo>
                  <a:pt x="6210597" y="2026047"/>
                  <a:pt x="6201469" y="2033985"/>
                  <a:pt x="6190356" y="2043510"/>
                </a:cubicBezTo>
                <a:cubicBezTo>
                  <a:pt x="6191150" y="2052241"/>
                  <a:pt x="6191547" y="2060972"/>
                  <a:pt x="6191547" y="2069704"/>
                </a:cubicBezTo>
                <a:cubicBezTo>
                  <a:pt x="6192341" y="2069704"/>
                  <a:pt x="6194325" y="2069704"/>
                  <a:pt x="6197500" y="2069704"/>
                </a:cubicBezTo>
                <a:cubicBezTo>
                  <a:pt x="6203057" y="2069704"/>
                  <a:pt x="6215359" y="2068513"/>
                  <a:pt x="6234409" y="2066132"/>
                </a:cubicBezTo>
                <a:cubicBezTo>
                  <a:pt x="6236791" y="2066132"/>
                  <a:pt x="6239172" y="2065735"/>
                  <a:pt x="6241553" y="2064941"/>
                </a:cubicBezTo>
                <a:cubicBezTo>
                  <a:pt x="6242347" y="2063354"/>
                  <a:pt x="6242744" y="2062163"/>
                  <a:pt x="6242744" y="2061369"/>
                </a:cubicBezTo>
                <a:cubicBezTo>
                  <a:pt x="6243538" y="2058194"/>
                  <a:pt x="6243934" y="2053432"/>
                  <a:pt x="6243934" y="2047082"/>
                </a:cubicBezTo>
                <a:cubicBezTo>
                  <a:pt x="6239172" y="2047082"/>
                  <a:pt x="6235203" y="2047875"/>
                  <a:pt x="6232028" y="2049463"/>
                </a:cubicBezTo>
                <a:cubicBezTo>
                  <a:pt x="6227266" y="2051050"/>
                  <a:pt x="6223297" y="2050654"/>
                  <a:pt x="6220122" y="2048272"/>
                </a:cubicBezTo>
                <a:cubicBezTo>
                  <a:pt x="6214566" y="2043510"/>
                  <a:pt x="6210200" y="2039144"/>
                  <a:pt x="6207025" y="2035175"/>
                </a:cubicBezTo>
                <a:cubicBezTo>
                  <a:pt x="6205438" y="2032001"/>
                  <a:pt x="6206628" y="2030016"/>
                  <a:pt x="6210597" y="2029223"/>
                </a:cubicBezTo>
                <a:cubicBezTo>
                  <a:pt x="6220916" y="2029223"/>
                  <a:pt x="6230837" y="2028429"/>
                  <a:pt x="6240362" y="2026841"/>
                </a:cubicBezTo>
                <a:cubicBezTo>
                  <a:pt x="6242744" y="2026841"/>
                  <a:pt x="6245919" y="2026444"/>
                  <a:pt x="6249887" y="2025651"/>
                </a:cubicBezTo>
                <a:cubicBezTo>
                  <a:pt x="6249094" y="2025651"/>
                  <a:pt x="6248697" y="2025253"/>
                  <a:pt x="6248697" y="2024460"/>
                </a:cubicBezTo>
                <a:cubicBezTo>
                  <a:pt x="6247903" y="2023666"/>
                  <a:pt x="6247506" y="2023269"/>
                  <a:pt x="6247506" y="2023269"/>
                </a:cubicBezTo>
                <a:cubicBezTo>
                  <a:pt x="6239569" y="2011363"/>
                  <a:pt x="6233616" y="2003426"/>
                  <a:pt x="6229647" y="1999457"/>
                </a:cubicBezTo>
                <a:cubicBezTo>
                  <a:pt x="6228853" y="1997869"/>
                  <a:pt x="6228456" y="1996282"/>
                  <a:pt x="6228456" y="1994694"/>
                </a:cubicBezTo>
                <a:cubicBezTo>
                  <a:pt x="6229250" y="1993900"/>
                  <a:pt x="6230441" y="1993504"/>
                  <a:pt x="6232028" y="1993504"/>
                </a:cubicBezTo>
                <a:cubicBezTo>
                  <a:pt x="6243934" y="1993504"/>
                  <a:pt x="6253063" y="1995091"/>
                  <a:pt x="6259412" y="1998266"/>
                </a:cubicBezTo>
                <a:cubicBezTo>
                  <a:pt x="6263381" y="1999060"/>
                  <a:pt x="6266556" y="2001441"/>
                  <a:pt x="6268937" y="2005410"/>
                </a:cubicBezTo>
                <a:cubicBezTo>
                  <a:pt x="6270525" y="2013347"/>
                  <a:pt x="6269334" y="2018904"/>
                  <a:pt x="6265366" y="2022079"/>
                </a:cubicBezTo>
                <a:cubicBezTo>
                  <a:pt x="6265366" y="2022872"/>
                  <a:pt x="6264969" y="2023269"/>
                  <a:pt x="6264175" y="2023269"/>
                </a:cubicBezTo>
                <a:cubicBezTo>
                  <a:pt x="6265763" y="2023269"/>
                  <a:pt x="6267747" y="2022872"/>
                  <a:pt x="6270128" y="2022079"/>
                </a:cubicBezTo>
                <a:cubicBezTo>
                  <a:pt x="6272509" y="2022079"/>
                  <a:pt x="6274097" y="2022079"/>
                  <a:pt x="6274891" y="2022079"/>
                </a:cubicBezTo>
                <a:cubicBezTo>
                  <a:pt x="6278066" y="2010173"/>
                  <a:pt x="6280844" y="1998266"/>
                  <a:pt x="6283225" y="1986360"/>
                </a:cubicBezTo>
                <a:cubicBezTo>
                  <a:pt x="6272113" y="1987154"/>
                  <a:pt x="6261794" y="1988741"/>
                  <a:pt x="6252269" y="1991122"/>
                </a:cubicBezTo>
                <a:cubicBezTo>
                  <a:pt x="6241950" y="1994297"/>
                  <a:pt x="6232028" y="1990329"/>
                  <a:pt x="6222503" y="1979216"/>
                </a:cubicBezTo>
                <a:cubicBezTo>
                  <a:pt x="6220916" y="1977629"/>
                  <a:pt x="6220519" y="1976041"/>
                  <a:pt x="6221312" y="1974454"/>
                </a:cubicBezTo>
                <a:cubicBezTo>
                  <a:pt x="6222107" y="1973660"/>
                  <a:pt x="6223694" y="1973263"/>
                  <a:pt x="6226075" y="1973263"/>
                </a:cubicBezTo>
                <a:cubicBezTo>
                  <a:pt x="6228456" y="1973263"/>
                  <a:pt x="6235203" y="1972469"/>
                  <a:pt x="6246316" y="1970882"/>
                </a:cubicBezTo>
                <a:cubicBezTo>
                  <a:pt x="6252666" y="1968501"/>
                  <a:pt x="6264572" y="1965722"/>
                  <a:pt x="6282034" y="1962547"/>
                </a:cubicBezTo>
                <a:cubicBezTo>
                  <a:pt x="6293147" y="1959372"/>
                  <a:pt x="6300291" y="1957388"/>
                  <a:pt x="6303466" y="1956594"/>
                </a:cubicBezTo>
                <a:cubicBezTo>
                  <a:pt x="6308228" y="1954213"/>
                  <a:pt x="6312594" y="1953816"/>
                  <a:pt x="6316562" y="1955404"/>
                </a:cubicBezTo>
                <a:cubicBezTo>
                  <a:pt x="6326882" y="1958578"/>
                  <a:pt x="6333628" y="1962944"/>
                  <a:pt x="6336803" y="1968501"/>
                </a:cubicBezTo>
                <a:cubicBezTo>
                  <a:pt x="6339184" y="1971676"/>
                  <a:pt x="6338788" y="1974454"/>
                  <a:pt x="6335612" y="1976835"/>
                </a:cubicBezTo>
                <a:cubicBezTo>
                  <a:pt x="6330850" y="1979216"/>
                  <a:pt x="6326882" y="1980407"/>
                  <a:pt x="6323706" y="1980407"/>
                </a:cubicBezTo>
                <a:cubicBezTo>
                  <a:pt x="6321325" y="1980407"/>
                  <a:pt x="6317753" y="1980803"/>
                  <a:pt x="6312991" y="1981598"/>
                </a:cubicBezTo>
                <a:cubicBezTo>
                  <a:pt x="6307434" y="1981598"/>
                  <a:pt x="6303466" y="1981994"/>
                  <a:pt x="6301084" y="1982788"/>
                </a:cubicBezTo>
                <a:cubicBezTo>
                  <a:pt x="6301878" y="1982788"/>
                  <a:pt x="6303466" y="1983185"/>
                  <a:pt x="6305847" y="1983979"/>
                </a:cubicBezTo>
                <a:cubicBezTo>
                  <a:pt x="6312197" y="1986360"/>
                  <a:pt x="6316166" y="1988344"/>
                  <a:pt x="6317753" y="1989932"/>
                </a:cubicBezTo>
                <a:cubicBezTo>
                  <a:pt x="6320928" y="1992313"/>
                  <a:pt x="6321325" y="1995091"/>
                  <a:pt x="6318944" y="1998266"/>
                </a:cubicBezTo>
                <a:cubicBezTo>
                  <a:pt x="6314181" y="2003822"/>
                  <a:pt x="6308625" y="2008585"/>
                  <a:pt x="6302275" y="2012554"/>
                </a:cubicBezTo>
                <a:cubicBezTo>
                  <a:pt x="6299894" y="2014141"/>
                  <a:pt x="6297116" y="2016125"/>
                  <a:pt x="6293941" y="2018507"/>
                </a:cubicBezTo>
                <a:cubicBezTo>
                  <a:pt x="6305847" y="2016919"/>
                  <a:pt x="6314181" y="2014538"/>
                  <a:pt x="6318944" y="2011363"/>
                </a:cubicBezTo>
                <a:cubicBezTo>
                  <a:pt x="6321325" y="2009776"/>
                  <a:pt x="6324500" y="2009776"/>
                  <a:pt x="6328469" y="2011363"/>
                </a:cubicBezTo>
                <a:cubicBezTo>
                  <a:pt x="6337994" y="2016125"/>
                  <a:pt x="6343550" y="2021285"/>
                  <a:pt x="6345137" y="2026841"/>
                </a:cubicBezTo>
                <a:cubicBezTo>
                  <a:pt x="6346725" y="2032397"/>
                  <a:pt x="6343947" y="2035969"/>
                  <a:pt x="6336803" y="2037557"/>
                </a:cubicBezTo>
                <a:cubicBezTo>
                  <a:pt x="6318547" y="2037557"/>
                  <a:pt x="6299100" y="2038748"/>
                  <a:pt x="6278462" y="2041129"/>
                </a:cubicBezTo>
                <a:cubicBezTo>
                  <a:pt x="6276081" y="2041922"/>
                  <a:pt x="6273303" y="2042319"/>
                  <a:pt x="6270128" y="2042319"/>
                </a:cubicBezTo>
                <a:cubicBezTo>
                  <a:pt x="6270128" y="2043907"/>
                  <a:pt x="6270922" y="2044701"/>
                  <a:pt x="6272509" y="2044701"/>
                </a:cubicBezTo>
                <a:cubicBezTo>
                  <a:pt x="6275685" y="2048669"/>
                  <a:pt x="6276081" y="2053035"/>
                  <a:pt x="6273700" y="2057798"/>
                </a:cubicBezTo>
                <a:cubicBezTo>
                  <a:pt x="6273700" y="2057798"/>
                  <a:pt x="6273303" y="2058194"/>
                  <a:pt x="6272509" y="2058988"/>
                </a:cubicBezTo>
                <a:cubicBezTo>
                  <a:pt x="6272509" y="2059782"/>
                  <a:pt x="6272113" y="2060576"/>
                  <a:pt x="6271319" y="2061369"/>
                </a:cubicBezTo>
                <a:cubicBezTo>
                  <a:pt x="6272113" y="2061369"/>
                  <a:pt x="6274097" y="2061369"/>
                  <a:pt x="6277272" y="2061369"/>
                </a:cubicBezTo>
                <a:cubicBezTo>
                  <a:pt x="6280447" y="2060576"/>
                  <a:pt x="6282828" y="2060179"/>
                  <a:pt x="6284416" y="2060179"/>
                </a:cubicBezTo>
                <a:cubicBezTo>
                  <a:pt x="6284416" y="2058591"/>
                  <a:pt x="6284416" y="2057003"/>
                  <a:pt x="6284416" y="2055416"/>
                </a:cubicBezTo>
                <a:cubicBezTo>
                  <a:pt x="6284416" y="2049066"/>
                  <a:pt x="6287194" y="2047082"/>
                  <a:pt x="6292750" y="2049463"/>
                </a:cubicBezTo>
                <a:cubicBezTo>
                  <a:pt x="6299100" y="2051844"/>
                  <a:pt x="6303863" y="2054622"/>
                  <a:pt x="6307037" y="2057798"/>
                </a:cubicBezTo>
                <a:cubicBezTo>
                  <a:pt x="6307832" y="2057798"/>
                  <a:pt x="6308625" y="2057798"/>
                  <a:pt x="6309419" y="2057798"/>
                </a:cubicBezTo>
                <a:cubicBezTo>
                  <a:pt x="6314181" y="2057003"/>
                  <a:pt x="6321325" y="2056210"/>
                  <a:pt x="6330850" y="2055416"/>
                </a:cubicBezTo>
                <a:cubicBezTo>
                  <a:pt x="6337200" y="2053828"/>
                  <a:pt x="6341566" y="2053035"/>
                  <a:pt x="6343947" y="2053035"/>
                </a:cubicBezTo>
                <a:cubicBezTo>
                  <a:pt x="6351091" y="2050654"/>
                  <a:pt x="6357838" y="2052241"/>
                  <a:pt x="6364187" y="2057798"/>
                </a:cubicBezTo>
                <a:cubicBezTo>
                  <a:pt x="6368950" y="2060972"/>
                  <a:pt x="6372522" y="2064941"/>
                  <a:pt x="6374903" y="2069704"/>
                </a:cubicBezTo>
                <a:cubicBezTo>
                  <a:pt x="6378078" y="2076847"/>
                  <a:pt x="6376094" y="2080419"/>
                  <a:pt x="6368950" y="2080419"/>
                </a:cubicBezTo>
                <a:cubicBezTo>
                  <a:pt x="6367363" y="2080419"/>
                  <a:pt x="6365378" y="2080419"/>
                  <a:pt x="6362997" y="2080419"/>
                </a:cubicBezTo>
                <a:cubicBezTo>
                  <a:pt x="6342360" y="2078832"/>
                  <a:pt x="6326087" y="2078038"/>
                  <a:pt x="6314181" y="2078038"/>
                </a:cubicBezTo>
                <a:cubicBezTo>
                  <a:pt x="6314181" y="2078832"/>
                  <a:pt x="6313785" y="2080022"/>
                  <a:pt x="6312991" y="2081610"/>
                </a:cubicBezTo>
                <a:cubicBezTo>
                  <a:pt x="6311403" y="2084785"/>
                  <a:pt x="6308625" y="2089151"/>
                  <a:pt x="6304656" y="2094707"/>
                </a:cubicBezTo>
                <a:cubicBezTo>
                  <a:pt x="6301481" y="2099469"/>
                  <a:pt x="6299497" y="2103041"/>
                  <a:pt x="6298703" y="2105422"/>
                </a:cubicBezTo>
                <a:cubicBezTo>
                  <a:pt x="6302672" y="2106216"/>
                  <a:pt x="6308228" y="2107804"/>
                  <a:pt x="6315372" y="2110185"/>
                </a:cubicBezTo>
                <a:cubicBezTo>
                  <a:pt x="6323310" y="2112566"/>
                  <a:pt x="6328866" y="2114550"/>
                  <a:pt x="6332041" y="2116138"/>
                </a:cubicBezTo>
                <a:cubicBezTo>
                  <a:pt x="6338391" y="2118519"/>
                  <a:pt x="6342756" y="2122488"/>
                  <a:pt x="6345137" y="2128044"/>
                </a:cubicBezTo>
                <a:cubicBezTo>
                  <a:pt x="6345137" y="2128838"/>
                  <a:pt x="6345534" y="2130425"/>
                  <a:pt x="6346328" y="2132807"/>
                </a:cubicBezTo>
                <a:cubicBezTo>
                  <a:pt x="6347916" y="2139157"/>
                  <a:pt x="6348709" y="2144316"/>
                  <a:pt x="6348709" y="2148285"/>
                </a:cubicBezTo>
                <a:cubicBezTo>
                  <a:pt x="6348709" y="2154635"/>
                  <a:pt x="6347122" y="2158603"/>
                  <a:pt x="6343947" y="2160191"/>
                </a:cubicBezTo>
                <a:cubicBezTo>
                  <a:pt x="6339978" y="2160985"/>
                  <a:pt x="6335216" y="2159794"/>
                  <a:pt x="6329659" y="2156619"/>
                </a:cubicBezTo>
                <a:cubicBezTo>
                  <a:pt x="6312991" y="2144713"/>
                  <a:pt x="6296719" y="2134791"/>
                  <a:pt x="6280844" y="2126854"/>
                </a:cubicBezTo>
                <a:cubicBezTo>
                  <a:pt x="6273700" y="2132410"/>
                  <a:pt x="6264175" y="2137172"/>
                  <a:pt x="6252269" y="2141141"/>
                </a:cubicBezTo>
                <a:cubicBezTo>
                  <a:pt x="6233219" y="2147491"/>
                  <a:pt x="6217344" y="2150666"/>
                  <a:pt x="6204644" y="2150666"/>
                </a:cubicBezTo>
                <a:cubicBezTo>
                  <a:pt x="6200675" y="2150666"/>
                  <a:pt x="6198294" y="2149872"/>
                  <a:pt x="6197500" y="2148285"/>
                </a:cubicBezTo>
                <a:cubicBezTo>
                  <a:pt x="6196706" y="2145904"/>
                  <a:pt x="6198294" y="2144316"/>
                  <a:pt x="6202262" y="2143523"/>
                </a:cubicBezTo>
                <a:cubicBezTo>
                  <a:pt x="6222107" y="2137966"/>
                  <a:pt x="6239966" y="2128044"/>
                  <a:pt x="6255841" y="2113757"/>
                </a:cubicBezTo>
                <a:cubicBezTo>
                  <a:pt x="6247110" y="2109788"/>
                  <a:pt x="6239569" y="2106613"/>
                  <a:pt x="6233219" y="2104232"/>
                </a:cubicBezTo>
                <a:cubicBezTo>
                  <a:pt x="6227663" y="2101850"/>
                  <a:pt x="6226869" y="2098279"/>
                  <a:pt x="6230837" y="2093516"/>
                </a:cubicBezTo>
                <a:cubicBezTo>
                  <a:pt x="6232425" y="2091135"/>
                  <a:pt x="6233616" y="2088357"/>
                  <a:pt x="6234409" y="2085182"/>
                </a:cubicBezTo>
                <a:cubicBezTo>
                  <a:pt x="6228853" y="2085975"/>
                  <a:pt x="6222900" y="2087166"/>
                  <a:pt x="6216550" y="2088754"/>
                </a:cubicBezTo>
                <a:cubicBezTo>
                  <a:pt x="6210200" y="2091135"/>
                  <a:pt x="6202262" y="2087563"/>
                  <a:pt x="6192737" y="2078038"/>
                </a:cubicBezTo>
                <a:cubicBezTo>
                  <a:pt x="6192737" y="2077244"/>
                  <a:pt x="6192737" y="2076847"/>
                  <a:pt x="6192737" y="2076847"/>
                </a:cubicBezTo>
                <a:cubicBezTo>
                  <a:pt x="6191944" y="2076054"/>
                  <a:pt x="6191547" y="2075657"/>
                  <a:pt x="6191547" y="2075657"/>
                </a:cubicBezTo>
                <a:cubicBezTo>
                  <a:pt x="6191547" y="2081213"/>
                  <a:pt x="6191150" y="2089151"/>
                  <a:pt x="6190356" y="2099469"/>
                </a:cubicBezTo>
                <a:cubicBezTo>
                  <a:pt x="6190356" y="2107407"/>
                  <a:pt x="6190356" y="2112963"/>
                  <a:pt x="6190356" y="2116138"/>
                </a:cubicBezTo>
                <a:cubicBezTo>
                  <a:pt x="6190356" y="2141538"/>
                  <a:pt x="6185197" y="2157016"/>
                  <a:pt x="6174878" y="2162572"/>
                </a:cubicBezTo>
                <a:cubicBezTo>
                  <a:pt x="6165353" y="2169716"/>
                  <a:pt x="6159400" y="2166938"/>
                  <a:pt x="6157019" y="2154238"/>
                </a:cubicBezTo>
                <a:cubicBezTo>
                  <a:pt x="6151463" y="2140744"/>
                  <a:pt x="6143922" y="2130029"/>
                  <a:pt x="6134397" y="2122091"/>
                </a:cubicBezTo>
                <a:cubicBezTo>
                  <a:pt x="6132810" y="2121297"/>
                  <a:pt x="6132413" y="2120107"/>
                  <a:pt x="6133206" y="2118519"/>
                </a:cubicBezTo>
                <a:cubicBezTo>
                  <a:pt x="6133206" y="2116932"/>
                  <a:pt x="6134000" y="2116535"/>
                  <a:pt x="6135587" y="2117329"/>
                </a:cubicBezTo>
                <a:cubicBezTo>
                  <a:pt x="6142731" y="2118916"/>
                  <a:pt x="6149875" y="2120504"/>
                  <a:pt x="6157019" y="2122091"/>
                </a:cubicBezTo>
                <a:cubicBezTo>
                  <a:pt x="6161781" y="2122885"/>
                  <a:pt x="6163766" y="2120504"/>
                  <a:pt x="6162972" y="2114947"/>
                </a:cubicBezTo>
                <a:cubicBezTo>
                  <a:pt x="6162972" y="2109391"/>
                  <a:pt x="6163369" y="2101454"/>
                  <a:pt x="6164162" y="2091135"/>
                </a:cubicBezTo>
                <a:cubicBezTo>
                  <a:pt x="6164162" y="2080022"/>
                  <a:pt x="6164162" y="2072085"/>
                  <a:pt x="6164162" y="2067323"/>
                </a:cubicBezTo>
                <a:cubicBezTo>
                  <a:pt x="6157019" y="2072879"/>
                  <a:pt x="6150669" y="2079229"/>
                  <a:pt x="6145112" y="2086372"/>
                </a:cubicBezTo>
                <a:cubicBezTo>
                  <a:pt x="6140350" y="2090341"/>
                  <a:pt x="6135587" y="2090341"/>
                  <a:pt x="6130825" y="2086372"/>
                </a:cubicBezTo>
                <a:cubicBezTo>
                  <a:pt x="6124475" y="2082404"/>
                  <a:pt x="6119316" y="2076054"/>
                  <a:pt x="6115347" y="2067323"/>
                </a:cubicBezTo>
                <a:cubicBezTo>
                  <a:pt x="6112172" y="2062560"/>
                  <a:pt x="6113363" y="2059385"/>
                  <a:pt x="6118919" y="2057798"/>
                </a:cubicBezTo>
                <a:cubicBezTo>
                  <a:pt x="6129238" y="2056210"/>
                  <a:pt x="6138763" y="2052638"/>
                  <a:pt x="6147494" y="2047082"/>
                </a:cubicBezTo>
                <a:cubicBezTo>
                  <a:pt x="6149875" y="2046288"/>
                  <a:pt x="6152653" y="2044701"/>
                  <a:pt x="6155828" y="2042319"/>
                </a:cubicBezTo>
                <a:cubicBezTo>
                  <a:pt x="6159797" y="2040732"/>
                  <a:pt x="6162575" y="2039541"/>
                  <a:pt x="6164162" y="2038748"/>
                </a:cubicBezTo>
                <a:cubicBezTo>
                  <a:pt x="6164162" y="2028429"/>
                  <a:pt x="6164162" y="2018904"/>
                  <a:pt x="6164162" y="2010173"/>
                </a:cubicBezTo>
                <a:cubicBezTo>
                  <a:pt x="6163369" y="2010173"/>
                  <a:pt x="6162178" y="2010569"/>
                  <a:pt x="6160591" y="2011363"/>
                </a:cubicBezTo>
                <a:cubicBezTo>
                  <a:pt x="6158209" y="2011363"/>
                  <a:pt x="6156622" y="2011760"/>
                  <a:pt x="6155828" y="2012554"/>
                </a:cubicBezTo>
                <a:cubicBezTo>
                  <a:pt x="6151066" y="2014141"/>
                  <a:pt x="6145907" y="2013744"/>
                  <a:pt x="6140350" y="2011363"/>
                </a:cubicBezTo>
                <a:cubicBezTo>
                  <a:pt x="6135587" y="2008982"/>
                  <a:pt x="6130428" y="2004616"/>
                  <a:pt x="6124872" y="1998266"/>
                </a:cubicBezTo>
                <a:cubicBezTo>
                  <a:pt x="6122491" y="1994297"/>
                  <a:pt x="6123681" y="1991916"/>
                  <a:pt x="6128444" y="1991122"/>
                </a:cubicBezTo>
                <a:cubicBezTo>
                  <a:pt x="6132413" y="1991122"/>
                  <a:pt x="6139159" y="1990329"/>
                  <a:pt x="6148684" y="1988741"/>
                </a:cubicBezTo>
                <a:cubicBezTo>
                  <a:pt x="6153447" y="1987154"/>
                  <a:pt x="6158209" y="1985963"/>
                  <a:pt x="6162972" y="1985169"/>
                </a:cubicBezTo>
                <a:cubicBezTo>
                  <a:pt x="6162972" y="1978819"/>
                  <a:pt x="6162972" y="1972469"/>
                  <a:pt x="6162972" y="1966119"/>
                </a:cubicBezTo>
                <a:cubicBezTo>
                  <a:pt x="6162178" y="1944688"/>
                  <a:pt x="6159797" y="1931194"/>
                  <a:pt x="6155828" y="1925638"/>
                </a:cubicBezTo>
                <a:cubicBezTo>
                  <a:pt x="6154241" y="1920082"/>
                  <a:pt x="6155828" y="1917304"/>
                  <a:pt x="6160591" y="1917304"/>
                </a:cubicBezTo>
                <a:close/>
                <a:moveTo>
                  <a:pt x="3800772" y="1916113"/>
                </a:moveTo>
                <a:cubicBezTo>
                  <a:pt x="3817441" y="1919288"/>
                  <a:pt x="3831331" y="1926829"/>
                  <a:pt x="3842444" y="1938735"/>
                </a:cubicBezTo>
                <a:cubicBezTo>
                  <a:pt x="3844031" y="1941116"/>
                  <a:pt x="3844428" y="1944291"/>
                  <a:pt x="3843634" y="1948260"/>
                </a:cubicBezTo>
                <a:cubicBezTo>
                  <a:pt x="3841253" y="1952229"/>
                  <a:pt x="3838872" y="1962151"/>
                  <a:pt x="3836491" y="1978025"/>
                </a:cubicBezTo>
                <a:cubicBezTo>
                  <a:pt x="3836491" y="1978819"/>
                  <a:pt x="3836491" y="1980010"/>
                  <a:pt x="3836491" y="1981598"/>
                </a:cubicBezTo>
                <a:cubicBezTo>
                  <a:pt x="3835697" y="1983185"/>
                  <a:pt x="3835300" y="1984375"/>
                  <a:pt x="3835300" y="1985169"/>
                </a:cubicBezTo>
                <a:cubicBezTo>
                  <a:pt x="3836887" y="1985169"/>
                  <a:pt x="3838078" y="1985169"/>
                  <a:pt x="3838872" y="1985169"/>
                </a:cubicBezTo>
                <a:cubicBezTo>
                  <a:pt x="3840459" y="1984375"/>
                  <a:pt x="3843238" y="1983582"/>
                  <a:pt x="3847206" y="1982788"/>
                </a:cubicBezTo>
                <a:cubicBezTo>
                  <a:pt x="3858319" y="1980407"/>
                  <a:pt x="3865860" y="1978422"/>
                  <a:pt x="3869828" y="1976835"/>
                </a:cubicBezTo>
                <a:cubicBezTo>
                  <a:pt x="3875385" y="1975247"/>
                  <a:pt x="3882131" y="1976041"/>
                  <a:pt x="3890069" y="1979216"/>
                </a:cubicBezTo>
                <a:cubicBezTo>
                  <a:pt x="3900388" y="1983185"/>
                  <a:pt x="3908722" y="1991122"/>
                  <a:pt x="3915072" y="2003029"/>
                </a:cubicBezTo>
                <a:cubicBezTo>
                  <a:pt x="3918247" y="2008585"/>
                  <a:pt x="3918247" y="2012554"/>
                  <a:pt x="3915072" y="2014935"/>
                </a:cubicBezTo>
                <a:cubicBezTo>
                  <a:pt x="3911897" y="2017316"/>
                  <a:pt x="3908325" y="2029223"/>
                  <a:pt x="3904356" y="2050654"/>
                </a:cubicBezTo>
                <a:cubicBezTo>
                  <a:pt x="3901181" y="2068116"/>
                  <a:pt x="3895228" y="2091928"/>
                  <a:pt x="3886497" y="2122091"/>
                </a:cubicBezTo>
                <a:cubicBezTo>
                  <a:pt x="3877766" y="2147491"/>
                  <a:pt x="3863081" y="2160191"/>
                  <a:pt x="3842444" y="2160191"/>
                </a:cubicBezTo>
                <a:cubicBezTo>
                  <a:pt x="3840063" y="2160191"/>
                  <a:pt x="3838078" y="2158207"/>
                  <a:pt x="3836491" y="2154238"/>
                </a:cubicBezTo>
                <a:cubicBezTo>
                  <a:pt x="3836491" y="2154238"/>
                  <a:pt x="3836094" y="2153444"/>
                  <a:pt x="3835300" y="2151857"/>
                </a:cubicBezTo>
                <a:cubicBezTo>
                  <a:pt x="3831331" y="2139951"/>
                  <a:pt x="3821409" y="2125663"/>
                  <a:pt x="3805534" y="2108994"/>
                </a:cubicBezTo>
                <a:cubicBezTo>
                  <a:pt x="3803153" y="2105025"/>
                  <a:pt x="3801963" y="2102644"/>
                  <a:pt x="3801963" y="2101850"/>
                </a:cubicBezTo>
                <a:cubicBezTo>
                  <a:pt x="3802756" y="2101057"/>
                  <a:pt x="3805138" y="2101454"/>
                  <a:pt x="3809106" y="2103041"/>
                </a:cubicBezTo>
                <a:cubicBezTo>
                  <a:pt x="3821013" y="2105422"/>
                  <a:pt x="3831331" y="2108200"/>
                  <a:pt x="3840063" y="2111376"/>
                </a:cubicBezTo>
                <a:cubicBezTo>
                  <a:pt x="3844031" y="2111376"/>
                  <a:pt x="3846810" y="2110185"/>
                  <a:pt x="3848397" y="2107804"/>
                </a:cubicBezTo>
                <a:cubicBezTo>
                  <a:pt x="3859509" y="2077641"/>
                  <a:pt x="3865860" y="2045891"/>
                  <a:pt x="3867447" y="2012554"/>
                </a:cubicBezTo>
                <a:cubicBezTo>
                  <a:pt x="3867447" y="2007791"/>
                  <a:pt x="3865066" y="2006204"/>
                  <a:pt x="3860303" y="2007791"/>
                </a:cubicBezTo>
                <a:cubicBezTo>
                  <a:pt x="3855541" y="2008585"/>
                  <a:pt x="3847206" y="2010173"/>
                  <a:pt x="3835300" y="2012554"/>
                </a:cubicBezTo>
                <a:cubicBezTo>
                  <a:pt x="3832125" y="2013347"/>
                  <a:pt x="3829744" y="2013744"/>
                  <a:pt x="3828156" y="2013744"/>
                </a:cubicBezTo>
                <a:cubicBezTo>
                  <a:pt x="3821013" y="2035175"/>
                  <a:pt x="3811488" y="2055813"/>
                  <a:pt x="3799581" y="2075657"/>
                </a:cubicBezTo>
                <a:cubicBezTo>
                  <a:pt x="3777356" y="2109788"/>
                  <a:pt x="3743225" y="2134394"/>
                  <a:pt x="3697188" y="2149476"/>
                </a:cubicBezTo>
                <a:cubicBezTo>
                  <a:pt x="3692425" y="2151063"/>
                  <a:pt x="3689647" y="2151460"/>
                  <a:pt x="3688853" y="2150666"/>
                </a:cubicBezTo>
                <a:cubicBezTo>
                  <a:pt x="3688853" y="2149872"/>
                  <a:pt x="3691234" y="2147491"/>
                  <a:pt x="3695997" y="2143523"/>
                </a:cubicBezTo>
                <a:cubicBezTo>
                  <a:pt x="3741241" y="2105422"/>
                  <a:pt x="3771006" y="2064941"/>
                  <a:pt x="3785294" y="2022079"/>
                </a:cubicBezTo>
                <a:cubicBezTo>
                  <a:pt x="3781325" y="2022872"/>
                  <a:pt x="3775769" y="2024460"/>
                  <a:pt x="3768625" y="2026841"/>
                </a:cubicBezTo>
                <a:cubicBezTo>
                  <a:pt x="3759894" y="2028429"/>
                  <a:pt x="3753544" y="2030016"/>
                  <a:pt x="3749575" y="2031604"/>
                </a:cubicBezTo>
                <a:cubicBezTo>
                  <a:pt x="3745606" y="2033191"/>
                  <a:pt x="3741637" y="2032397"/>
                  <a:pt x="3737669" y="2029223"/>
                </a:cubicBezTo>
                <a:cubicBezTo>
                  <a:pt x="3730525" y="2022079"/>
                  <a:pt x="3724572" y="2015728"/>
                  <a:pt x="3719809" y="2010173"/>
                </a:cubicBezTo>
                <a:cubicBezTo>
                  <a:pt x="3717428" y="2006997"/>
                  <a:pt x="3717825" y="2004616"/>
                  <a:pt x="3721000" y="2003029"/>
                </a:cubicBezTo>
                <a:cubicBezTo>
                  <a:pt x="3728144" y="2002235"/>
                  <a:pt x="3747987" y="1999457"/>
                  <a:pt x="3780531" y="1994694"/>
                </a:cubicBezTo>
                <a:cubicBezTo>
                  <a:pt x="3786881" y="1993900"/>
                  <a:pt x="3791644" y="1993107"/>
                  <a:pt x="3794819" y="1992313"/>
                </a:cubicBezTo>
                <a:cubicBezTo>
                  <a:pt x="3795613" y="1989932"/>
                  <a:pt x="3796009" y="1986757"/>
                  <a:pt x="3796009" y="1982788"/>
                </a:cubicBezTo>
                <a:cubicBezTo>
                  <a:pt x="3796803" y="1978819"/>
                  <a:pt x="3797200" y="1975644"/>
                  <a:pt x="3797200" y="1973263"/>
                </a:cubicBezTo>
                <a:cubicBezTo>
                  <a:pt x="3799581" y="1951038"/>
                  <a:pt x="3798787" y="1936354"/>
                  <a:pt x="3794819" y="1929210"/>
                </a:cubicBezTo>
                <a:cubicBezTo>
                  <a:pt x="3790850" y="1920479"/>
                  <a:pt x="3792834" y="1916113"/>
                  <a:pt x="3800772" y="1916113"/>
                </a:cubicBezTo>
                <a:close/>
                <a:moveTo>
                  <a:pt x="2267252" y="1916113"/>
                </a:moveTo>
                <a:cubicBezTo>
                  <a:pt x="2283921" y="1919288"/>
                  <a:pt x="2297811" y="1926829"/>
                  <a:pt x="2308926" y="1938735"/>
                </a:cubicBezTo>
                <a:cubicBezTo>
                  <a:pt x="2310512" y="1941116"/>
                  <a:pt x="2310909" y="1944291"/>
                  <a:pt x="2310116" y="1948260"/>
                </a:cubicBezTo>
                <a:cubicBezTo>
                  <a:pt x="2307733" y="1952229"/>
                  <a:pt x="2305352" y="1962151"/>
                  <a:pt x="2302971" y="1978025"/>
                </a:cubicBezTo>
                <a:cubicBezTo>
                  <a:pt x="2302971" y="1978819"/>
                  <a:pt x="2302971" y="1980010"/>
                  <a:pt x="2302971" y="1981598"/>
                </a:cubicBezTo>
                <a:cubicBezTo>
                  <a:pt x="2302178" y="1983185"/>
                  <a:pt x="2301781" y="1984375"/>
                  <a:pt x="2301781" y="1985169"/>
                </a:cubicBezTo>
                <a:cubicBezTo>
                  <a:pt x="2303368" y="1985169"/>
                  <a:pt x="2304558" y="1985169"/>
                  <a:pt x="2305352" y="1985169"/>
                </a:cubicBezTo>
                <a:cubicBezTo>
                  <a:pt x="2306941" y="1984375"/>
                  <a:pt x="2309719" y="1983582"/>
                  <a:pt x="2313686" y="1982788"/>
                </a:cubicBezTo>
                <a:cubicBezTo>
                  <a:pt x="2324799" y="1980407"/>
                  <a:pt x="2332340" y="1978422"/>
                  <a:pt x="2336309" y="1976835"/>
                </a:cubicBezTo>
                <a:cubicBezTo>
                  <a:pt x="2341866" y="1975247"/>
                  <a:pt x="2348612" y="1976041"/>
                  <a:pt x="2356550" y="1979216"/>
                </a:cubicBezTo>
                <a:cubicBezTo>
                  <a:pt x="2366869" y="1983185"/>
                  <a:pt x="2375203" y="1991122"/>
                  <a:pt x="2381552" y="2003029"/>
                </a:cubicBezTo>
                <a:cubicBezTo>
                  <a:pt x="2384728" y="2008585"/>
                  <a:pt x="2384728" y="2012554"/>
                  <a:pt x="2381552" y="2014935"/>
                </a:cubicBezTo>
                <a:cubicBezTo>
                  <a:pt x="2378379" y="2017316"/>
                  <a:pt x="2374806" y="2029223"/>
                  <a:pt x="2370838" y="2050654"/>
                </a:cubicBezTo>
                <a:cubicBezTo>
                  <a:pt x="2367662" y="2068116"/>
                  <a:pt x="2361710" y="2091928"/>
                  <a:pt x="2352977" y="2122091"/>
                </a:cubicBezTo>
                <a:cubicBezTo>
                  <a:pt x="2344246" y="2147491"/>
                  <a:pt x="2329562" y="2160191"/>
                  <a:pt x="2308926" y="2160191"/>
                </a:cubicBezTo>
                <a:cubicBezTo>
                  <a:pt x="2306542" y="2160191"/>
                  <a:pt x="2304558" y="2158207"/>
                  <a:pt x="2302971" y="2154238"/>
                </a:cubicBezTo>
                <a:cubicBezTo>
                  <a:pt x="2302971" y="2154238"/>
                  <a:pt x="2302575" y="2153444"/>
                  <a:pt x="2301781" y="2151857"/>
                </a:cubicBezTo>
                <a:cubicBezTo>
                  <a:pt x="2297811" y="2139951"/>
                  <a:pt x="2287890" y="2125663"/>
                  <a:pt x="2272016" y="2108994"/>
                </a:cubicBezTo>
                <a:cubicBezTo>
                  <a:pt x="2269634" y="2105025"/>
                  <a:pt x="2268444" y="2102644"/>
                  <a:pt x="2268444" y="2101850"/>
                </a:cubicBezTo>
                <a:cubicBezTo>
                  <a:pt x="2269238" y="2101057"/>
                  <a:pt x="2271619" y="2101454"/>
                  <a:pt x="2275587" y="2103041"/>
                </a:cubicBezTo>
                <a:cubicBezTo>
                  <a:pt x="2287493" y="2105422"/>
                  <a:pt x="2297811" y="2108200"/>
                  <a:pt x="2306542" y="2111376"/>
                </a:cubicBezTo>
                <a:cubicBezTo>
                  <a:pt x="2310512" y="2111376"/>
                  <a:pt x="2313290" y="2110185"/>
                  <a:pt x="2314877" y="2107804"/>
                </a:cubicBezTo>
                <a:cubicBezTo>
                  <a:pt x="2325990" y="2077641"/>
                  <a:pt x="2332340" y="2045891"/>
                  <a:pt x="2333928" y="2012554"/>
                </a:cubicBezTo>
                <a:cubicBezTo>
                  <a:pt x="2333928" y="2007791"/>
                  <a:pt x="2331547" y="2006204"/>
                  <a:pt x="2326784" y="2007791"/>
                </a:cubicBezTo>
                <a:cubicBezTo>
                  <a:pt x="2322022" y="2008585"/>
                  <a:pt x="2313686" y="2010173"/>
                  <a:pt x="2301781" y="2012554"/>
                </a:cubicBezTo>
                <a:cubicBezTo>
                  <a:pt x="2298605" y="2013347"/>
                  <a:pt x="2296225" y="2013744"/>
                  <a:pt x="2294637" y="2013744"/>
                </a:cubicBezTo>
                <a:cubicBezTo>
                  <a:pt x="2287493" y="2035175"/>
                  <a:pt x="2277969" y="2055813"/>
                  <a:pt x="2266062" y="2075657"/>
                </a:cubicBezTo>
                <a:cubicBezTo>
                  <a:pt x="2243838" y="2109788"/>
                  <a:pt x="2209707" y="2134394"/>
                  <a:pt x="2163669" y="2149476"/>
                </a:cubicBezTo>
                <a:cubicBezTo>
                  <a:pt x="2158907" y="2151063"/>
                  <a:pt x="2156128" y="2151460"/>
                  <a:pt x="2155334" y="2150666"/>
                </a:cubicBezTo>
                <a:cubicBezTo>
                  <a:pt x="2155334" y="2149872"/>
                  <a:pt x="2157716" y="2147491"/>
                  <a:pt x="2162478" y="2143523"/>
                </a:cubicBezTo>
                <a:cubicBezTo>
                  <a:pt x="2207722" y="2105422"/>
                  <a:pt x="2237487" y="2064941"/>
                  <a:pt x="2251775" y="2022079"/>
                </a:cubicBezTo>
                <a:cubicBezTo>
                  <a:pt x="2247807" y="2022872"/>
                  <a:pt x="2242250" y="2024460"/>
                  <a:pt x="2235107" y="2026841"/>
                </a:cubicBezTo>
                <a:cubicBezTo>
                  <a:pt x="2226375" y="2028428"/>
                  <a:pt x="2220025" y="2030016"/>
                  <a:pt x="2216056" y="2031604"/>
                </a:cubicBezTo>
                <a:cubicBezTo>
                  <a:pt x="2212088" y="2033191"/>
                  <a:pt x="2208119" y="2032397"/>
                  <a:pt x="2204151" y="2029223"/>
                </a:cubicBezTo>
                <a:cubicBezTo>
                  <a:pt x="2197006" y="2022079"/>
                  <a:pt x="2191054" y="2015728"/>
                  <a:pt x="2186290" y="2010173"/>
                </a:cubicBezTo>
                <a:cubicBezTo>
                  <a:pt x="2183910" y="2006997"/>
                  <a:pt x="2184306" y="2004616"/>
                  <a:pt x="2187481" y="2003029"/>
                </a:cubicBezTo>
                <a:cubicBezTo>
                  <a:pt x="2194626" y="2002235"/>
                  <a:pt x="2214468" y="1999457"/>
                  <a:pt x="2247013" y="1994694"/>
                </a:cubicBezTo>
                <a:cubicBezTo>
                  <a:pt x="2253362" y="1993900"/>
                  <a:pt x="2258125" y="1993107"/>
                  <a:pt x="2261300" y="1992313"/>
                </a:cubicBezTo>
                <a:cubicBezTo>
                  <a:pt x="2262094" y="1989932"/>
                  <a:pt x="2262490" y="1986757"/>
                  <a:pt x="2262490" y="1982788"/>
                </a:cubicBezTo>
                <a:cubicBezTo>
                  <a:pt x="2263284" y="1978819"/>
                  <a:pt x="2263681" y="1975644"/>
                  <a:pt x="2263681" y="1973263"/>
                </a:cubicBezTo>
                <a:cubicBezTo>
                  <a:pt x="2266062" y="1951038"/>
                  <a:pt x="2265269" y="1936354"/>
                  <a:pt x="2261300" y="1929210"/>
                </a:cubicBezTo>
                <a:cubicBezTo>
                  <a:pt x="2257330" y="1920479"/>
                  <a:pt x="2259316" y="1916113"/>
                  <a:pt x="2267252" y="1916113"/>
                </a:cubicBezTo>
                <a:close/>
                <a:moveTo>
                  <a:pt x="4357389" y="1913434"/>
                </a:moveTo>
                <a:cubicBezTo>
                  <a:pt x="4358977" y="1912442"/>
                  <a:pt x="4361556" y="1912541"/>
                  <a:pt x="4365128" y="1913732"/>
                </a:cubicBezTo>
                <a:cubicBezTo>
                  <a:pt x="4376241" y="1917700"/>
                  <a:pt x="4385766" y="1925241"/>
                  <a:pt x="4393703" y="1936354"/>
                </a:cubicBezTo>
                <a:cubicBezTo>
                  <a:pt x="4396085" y="1939528"/>
                  <a:pt x="4395688" y="1942703"/>
                  <a:pt x="4392513" y="1945879"/>
                </a:cubicBezTo>
                <a:cubicBezTo>
                  <a:pt x="4389338" y="1947466"/>
                  <a:pt x="4382988" y="1952229"/>
                  <a:pt x="4373463" y="1960166"/>
                </a:cubicBezTo>
                <a:cubicBezTo>
                  <a:pt x="4371875" y="1961754"/>
                  <a:pt x="4370685" y="1962944"/>
                  <a:pt x="4369891" y="1963738"/>
                </a:cubicBezTo>
                <a:cubicBezTo>
                  <a:pt x="4350047" y="1980407"/>
                  <a:pt x="4325838" y="1995488"/>
                  <a:pt x="4297263" y="2008982"/>
                </a:cubicBezTo>
                <a:cubicBezTo>
                  <a:pt x="4294088" y="2009776"/>
                  <a:pt x="4292103" y="2010173"/>
                  <a:pt x="4291310" y="2010173"/>
                </a:cubicBezTo>
                <a:cubicBezTo>
                  <a:pt x="4290516" y="2009379"/>
                  <a:pt x="4290913" y="2008188"/>
                  <a:pt x="4292500" y="2006600"/>
                </a:cubicBezTo>
                <a:cubicBezTo>
                  <a:pt x="4315519" y="1983582"/>
                  <a:pt x="4332981" y="1963738"/>
                  <a:pt x="4344888" y="1947069"/>
                </a:cubicBezTo>
                <a:cubicBezTo>
                  <a:pt x="4352031" y="1935957"/>
                  <a:pt x="4355603" y="1926829"/>
                  <a:pt x="4355603" y="1919685"/>
                </a:cubicBezTo>
                <a:cubicBezTo>
                  <a:pt x="4355206" y="1916510"/>
                  <a:pt x="4355802" y="1914426"/>
                  <a:pt x="4357389" y="1913434"/>
                </a:cubicBezTo>
                <a:close/>
                <a:moveTo>
                  <a:pt x="2894706" y="1912541"/>
                </a:moveTo>
                <a:cubicBezTo>
                  <a:pt x="2909788" y="1917304"/>
                  <a:pt x="2922487" y="1927225"/>
                  <a:pt x="2932806" y="1942307"/>
                </a:cubicBezTo>
                <a:cubicBezTo>
                  <a:pt x="2935188" y="1946276"/>
                  <a:pt x="2934394" y="1950641"/>
                  <a:pt x="2930425" y="1955404"/>
                </a:cubicBezTo>
                <a:cubicBezTo>
                  <a:pt x="2923281" y="1965722"/>
                  <a:pt x="2917725" y="1976835"/>
                  <a:pt x="2913756" y="1988741"/>
                </a:cubicBezTo>
                <a:cubicBezTo>
                  <a:pt x="2912962" y="1991916"/>
                  <a:pt x="2911772" y="1995488"/>
                  <a:pt x="2910184" y="1999457"/>
                </a:cubicBezTo>
                <a:cubicBezTo>
                  <a:pt x="2912566" y="1999457"/>
                  <a:pt x="2915344" y="1999060"/>
                  <a:pt x="2918519" y="1998266"/>
                </a:cubicBezTo>
                <a:cubicBezTo>
                  <a:pt x="2922487" y="1998266"/>
                  <a:pt x="2925266" y="1998266"/>
                  <a:pt x="2926853" y="1998266"/>
                </a:cubicBezTo>
                <a:cubicBezTo>
                  <a:pt x="2937966" y="1996678"/>
                  <a:pt x="2946697" y="1994297"/>
                  <a:pt x="2953047" y="1991122"/>
                </a:cubicBezTo>
                <a:cubicBezTo>
                  <a:pt x="2960985" y="1988741"/>
                  <a:pt x="2967334" y="1989535"/>
                  <a:pt x="2972097" y="1993504"/>
                </a:cubicBezTo>
                <a:cubicBezTo>
                  <a:pt x="2980035" y="1998266"/>
                  <a:pt x="2987575" y="2005807"/>
                  <a:pt x="2994719" y="2016125"/>
                </a:cubicBezTo>
                <a:cubicBezTo>
                  <a:pt x="2997894" y="2020094"/>
                  <a:pt x="2997100" y="2024460"/>
                  <a:pt x="2992338" y="2029223"/>
                </a:cubicBezTo>
                <a:cubicBezTo>
                  <a:pt x="2989956" y="2033191"/>
                  <a:pt x="2987972" y="2038748"/>
                  <a:pt x="2986384" y="2045891"/>
                </a:cubicBezTo>
                <a:cubicBezTo>
                  <a:pt x="2985591" y="2049860"/>
                  <a:pt x="2984003" y="2056607"/>
                  <a:pt x="2981622" y="2066132"/>
                </a:cubicBezTo>
                <a:cubicBezTo>
                  <a:pt x="2975272" y="2092326"/>
                  <a:pt x="2970510" y="2109391"/>
                  <a:pt x="2967334" y="2117329"/>
                </a:cubicBezTo>
                <a:cubicBezTo>
                  <a:pt x="2957809" y="2143523"/>
                  <a:pt x="2943919" y="2159000"/>
                  <a:pt x="2925663" y="2163763"/>
                </a:cubicBezTo>
                <a:cubicBezTo>
                  <a:pt x="2920106" y="2164557"/>
                  <a:pt x="2916534" y="2162572"/>
                  <a:pt x="2914947" y="2157810"/>
                </a:cubicBezTo>
                <a:cubicBezTo>
                  <a:pt x="2910184" y="2145904"/>
                  <a:pt x="2899072" y="2131219"/>
                  <a:pt x="2881609" y="2113757"/>
                </a:cubicBezTo>
                <a:cubicBezTo>
                  <a:pt x="2880022" y="2112963"/>
                  <a:pt x="2879228" y="2111772"/>
                  <a:pt x="2879228" y="2110185"/>
                </a:cubicBezTo>
                <a:cubicBezTo>
                  <a:pt x="2880022" y="2109391"/>
                  <a:pt x="2881609" y="2108994"/>
                  <a:pt x="2883991" y="2108994"/>
                </a:cubicBezTo>
                <a:cubicBezTo>
                  <a:pt x="2898278" y="2112169"/>
                  <a:pt x="2909391" y="2114947"/>
                  <a:pt x="2917328" y="2117329"/>
                </a:cubicBezTo>
                <a:cubicBezTo>
                  <a:pt x="2922091" y="2117329"/>
                  <a:pt x="2925663" y="2115741"/>
                  <a:pt x="2928044" y="2112566"/>
                </a:cubicBezTo>
                <a:cubicBezTo>
                  <a:pt x="2940744" y="2091928"/>
                  <a:pt x="2947491" y="2062957"/>
                  <a:pt x="2948284" y="2025651"/>
                </a:cubicBezTo>
                <a:cubicBezTo>
                  <a:pt x="2947491" y="2022476"/>
                  <a:pt x="2945903" y="2020491"/>
                  <a:pt x="2943522" y="2019697"/>
                </a:cubicBezTo>
                <a:cubicBezTo>
                  <a:pt x="2938759" y="2020491"/>
                  <a:pt x="2931616" y="2021285"/>
                  <a:pt x="2922091" y="2022079"/>
                </a:cubicBezTo>
                <a:cubicBezTo>
                  <a:pt x="2912566" y="2023666"/>
                  <a:pt x="2905422" y="2024857"/>
                  <a:pt x="2900659" y="2025651"/>
                </a:cubicBezTo>
                <a:cubicBezTo>
                  <a:pt x="2898278" y="2032001"/>
                  <a:pt x="2895103" y="2038350"/>
                  <a:pt x="2891134" y="2044701"/>
                </a:cubicBezTo>
                <a:cubicBezTo>
                  <a:pt x="2899866" y="2046288"/>
                  <a:pt x="2907009" y="2048272"/>
                  <a:pt x="2912566" y="2050654"/>
                </a:cubicBezTo>
                <a:cubicBezTo>
                  <a:pt x="2922091" y="2053035"/>
                  <a:pt x="2927647" y="2058988"/>
                  <a:pt x="2929234" y="2068513"/>
                </a:cubicBezTo>
                <a:cubicBezTo>
                  <a:pt x="2930028" y="2075657"/>
                  <a:pt x="2928044" y="2082404"/>
                  <a:pt x="2923281" y="2088754"/>
                </a:cubicBezTo>
                <a:cubicBezTo>
                  <a:pt x="2916931" y="2095103"/>
                  <a:pt x="2910581" y="2094707"/>
                  <a:pt x="2904231" y="2087563"/>
                </a:cubicBezTo>
                <a:cubicBezTo>
                  <a:pt x="2900263" y="2082801"/>
                  <a:pt x="2894310" y="2074069"/>
                  <a:pt x="2886372" y="2061369"/>
                </a:cubicBezTo>
                <a:cubicBezTo>
                  <a:pt x="2885578" y="2059782"/>
                  <a:pt x="2884785" y="2058591"/>
                  <a:pt x="2883991" y="2057798"/>
                </a:cubicBezTo>
                <a:cubicBezTo>
                  <a:pt x="2879228" y="2065735"/>
                  <a:pt x="2873672" y="2074069"/>
                  <a:pt x="2867322" y="2082801"/>
                </a:cubicBezTo>
                <a:cubicBezTo>
                  <a:pt x="2842716" y="2113757"/>
                  <a:pt x="2812950" y="2135982"/>
                  <a:pt x="2778025" y="2149476"/>
                </a:cubicBezTo>
                <a:cubicBezTo>
                  <a:pt x="2774850" y="2150269"/>
                  <a:pt x="2772866" y="2150269"/>
                  <a:pt x="2772072" y="2149476"/>
                </a:cubicBezTo>
                <a:cubicBezTo>
                  <a:pt x="2771278" y="2147888"/>
                  <a:pt x="2772072" y="2146300"/>
                  <a:pt x="2774453" y="2144713"/>
                </a:cubicBezTo>
                <a:cubicBezTo>
                  <a:pt x="2811759" y="2115344"/>
                  <a:pt x="2840334" y="2077641"/>
                  <a:pt x="2860178" y="2031604"/>
                </a:cubicBezTo>
                <a:cubicBezTo>
                  <a:pt x="2843509" y="2034779"/>
                  <a:pt x="2827237" y="2038350"/>
                  <a:pt x="2811363" y="2042319"/>
                </a:cubicBezTo>
                <a:cubicBezTo>
                  <a:pt x="2808981" y="2043907"/>
                  <a:pt x="2805409" y="2043113"/>
                  <a:pt x="2800647" y="2039938"/>
                </a:cubicBezTo>
                <a:cubicBezTo>
                  <a:pt x="2793503" y="2035969"/>
                  <a:pt x="2787550" y="2030413"/>
                  <a:pt x="2782788" y="2023269"/>
                </a:cubicBezTo>
                <a:cubicBezTo>
                  <a:pt x="2781200" y="2020888"/>
                  <a:pt x="2780803" y="2018904"/>
                  <a:pt x="2781597" y="2017316"/>
                </a:cubicBezTo>
                <a:cubicBezTo>
                  <a:pt x="2781597" y="2016523"/>
                  <a:pt x="2783184" y="2016125"/>
                  <a:pt x="2786359" y="2016125"/>
                </a:cubicBezTo>
                <a:cubicBezTo>
                  <a:pt x="2795091" y="2016125"/>
                  <a:pt x="2805409" y="2015332"/>
                  <a:pt x="2817316" y="2013744"/>
                </a:cubicBezTo>
                <a:cubicBezTo>
                  <a:pt x="2820491" y="2012951"/>
                  <a:pt x="2826047" y="2012157"/>
                  <a:pt x="2833984" y="2011363"/>
                </a:cubicBezTo>
                <a:cubicBezTo>
                  <a:pt x="2849859" y="2008188"/>
                  <a:pt x="2862163" y="2006204"/>
                  <a:pt x="2870894" y="2005410"/>
                </a:cubicBezTo>
                <a:cubicBezTo>
                  <a:pt x="2874862" y="1992710"/>
                  <a:pt x="2878434" y="1979216"/>
                  <a:pt x="2881609" y="1964929"/>
                </a:cubicBezTo>
                <a:cubicBezTo>
                  <a:pt x="2885578" y="1950641"/>
                  <a:pt x="2886769" y="1935560"/>
                  <a:pt x="2885181" y="1919685"/>
                </a:cubicBezTo>
                <a:cubicBezTo>
                  <a:pt x="2884387" y="1914128"/>
                  <a:pt x="2887563" y="1911747"/>
                  <a:pt x="2894706" y="1912541"/>
                </a:cubicBezTo>
                <a:close/>
                <a:moveTo>
                  <a:pt x="3523654" y="1911351"/>
                </a:moveTo>
                <a:cubicBezTo>
                  <a:pt x="3525837" y="1911351"/>
                  <a:pt x="3527722" y="1911747"/>
                  <a:pt x="3529309" y="1912541"/>
                </a:cubicBezTo>
                <a:cubicBezTo>
                  <a:pt x="3535659" y="1914128"/>
                  <a:pt x="3545184" y="1920875"/>
                  <a:pt x="3557884" y="1932782"/>
                </a:cubicBezTo>
                <a:cubicBezTo>
                  <a:pt x="3560266" y="1936750"/>
                  <a:pt x="3559075" y="1941116"/>
                  <a:pt x="3554313" y="1945879"/>
                </a:cubicBezTo>
                <a:cubicBezTo>
                  <a:pt x="3551137" y="1951435"/>
                  <a:pt x="3547566" y="1959769"/>
                  <a:pt x="3543597" y="1970882"/>
                </a:cubicBezTo>
                <a:cubicBezTo>
                  <a:pt x="3540422" y="1978819"/>
                  <a:pt x="3537247" y="1984772"/>
                  <a:pt x="3534072" y="1988741"/>
                </a:cubicBezTo>
                <a:cubicBezTo>
                  <a:pt x="3533278" y="1989535"/>
                  <a:pt x="3532881" y="1990329"/>
                  <a:pt x="3532881" y="1991122"/>
                </a:cubicBezTo>
                <a:lnTo>
                  <a:pt x="3531691" y="1993504"/>
                </a:lnTo>
                <a:cubicBezTo>
                  <a:pt x="3538834" y="1991916"/>
                  <a:pt x="3549550" y="1989932"/>
                  <a:pt x="3563838" y="1987551"/>
                </a:cubicBezTo>
                <a:cubicBezTo>
                  <a:pt x="3570981" y="1986757"/>
                  <a:pt x="3576141" y="1985963"/>
                  <a:pt x="3579316" y="1985169"/>
                </a:cubicBezTo>
                <a:cubicBezTo>
                  <a:pt x="3584078" y="1983582"/>
                  <a:pt x="3589237" y="1983185"/>
                  <a:pt x="3594794" y="1983979"/>
                </a:cubicBezTo>
                <a:cubicBezTo>
                  <a:pt x="3603525" y="1987154"/>
                  <a:pt x="3610272" y="1992710"/>
                  <a:pt x="3615034" y="2000648"/>
                </a:cubicBezTo>
                <a:cubicBezTo>
                  <a:pt x="3617416" y="2004616"/>
                  <a:pt x="3618210" y="2007791"/>
                  <a:pt x="3617416" y="2010173"/>
                </a:cubicBezTo>
                <a:cubicBezTo>
                  <a:pt x="3615828" y="2013347"/>
                  <a:pt x="3613050" y="2014538"/>
                  <a:pt x="3609081" y="2013744"/>
                </a:cubicBezTo>
                <a:cubicBezTo>
                  <a:pt x="3578125" y="2011363"/>
                  <a:pt x="3539628" y="2012554"/>
                  <a:pt x="3493591" y="2017316"/>
                </a:cubicBezTo>
                <a:cubicBezTo>
                  <a:pt x="3455491" y="2022079"/>
                  <a:pt x="3422947" y="2027238"/>
                  <a:pt x="3395959" y="2032794"/>
                </a:cubicBezTo>
                <a:cubicBezTo>
                  <a:pt x="3389610" y="2035175"/>
                  <a:pt x="3384450" y="2035572"/>
                  <a:pt x="3380481" y="2033985"/>
                </a:cubicBezTo>
                <a:cubicBezTo>
                  <a:pt x="3373338" y="2029223"/>
                  <a:pt x="3366988" y="2023269"/>
                  <a:pt x="3361431" y="2016125"/>
                </a:cubicBezTo>
                <a:cubicBezTo>
                  <a:pt x="3360637" y="2012951"/>
                  <a:pt x="3361828" y="2011363"/>
                  <a:pt x="3365003" y="2011363"/>
                </a:cubicBezTo>
                <a:cubicBezTo>
                  <a:pt x="3398341" y="2008982"/>
                  <a:pt x="3438822" y="2004616"/>
                  <a:pt x="3486447" y="1998266"/>
                </a:cubicBezTo>
                <a:cubicBezTo>
                  <a:pt x="3489622" y="1998266"/>
                  <a:pt x="3495972" y="1997472"/>
                  <a:pt x="3505497" y="1995885"/>
                </a:cubicBezTo>
                <a:cubicBezTo>
                  <a:pt x="3512641" y="1995091"/>
                  <a:pt x="3517800" y="1994694"/>
                  <a:pt x="3520975" y="1994694"/>
                </a:cubicBezTo>
                <a:cubicBezTo>
                  <a:pt x="3520975" y="1994694"/>
                  <a:pt x="3520578" y="1994297"/>
                  <a:pt x="3519784" y="1993504"/>
                </a:cubicBezTo>
                <a:cubicBezTo>
                  <a:pt x="3519784" y="1993504"/>
                  <a:pt x="3519388" y="1993504"/>
                  <a:pt x="3518594" y="1993504"/>
                </a:cubicBezTo>
                <a:cubicBezTo>
                  <a:pt x="3515419" y="1991122"/>
                  <a:pt x="3513037" y="1988741"/>
                  <a:pt x="3511450" y="1986360"/>
                </a:cubicBezTo>
                <a:cubicBezTo>
                  <a:pt x="3506688" y="1987154"/>
                  <a:pt x="3498750" y="1988344"/>
                  <a:pt x="3487638" y="1989932"/>
                </a:cubicBezTo>
                <a:cubicBezTo>
                  <a:pt x="3474937" y="1991519"/>
                  <a:pt x="3465810" y="1992710"/>
                  <a:pt x="3460253" y="1993504"/>
                </a:cubicBezTo>
                <a:cubicBezTo>
                  <a:pt x="3460253" y="1995885"/>
                  <a:pt x="3459856" y="1997076"/>
                  <a:pt x="3459063" y="1997076"/>
                </a:cubicBezTo>
                <a:cubicBezTo>
                  <a:pt x="3449538" y="2006600"/>
                  <a:pt x="3441600" y="2001044"/>
                  <a:pt x="3435250" y="1980407"/>
                </a:cubicBezTo>
                <a:cubicBezTo>
                  <a:pt x="3430488" y="1964532"/>
                  <a:pt x="3423741" y="1948657"/>
                  <a:pt x="3415009" y="1932782"/>
                </a:cubicBezTo>
                <a:cubicBezTo>
                  <a:pt x="3411834" y="1928813"/>
                  <a:pt x="3412231" y="1926035"/>
                  <a:pt x="3416200" y="1924447"/>
                </a:cubicBezTo>
                <a:cubicBezTo>
                  <a:pt x="3425725" y="1923653"/>
                  <a:pt x="3433663" y="1924844"/>
                  <a:pt x="3440013" y="1928019"/>
                </a:cubicBezTo>
                <a:cubicBezTo>
                  <a:pt x="3456681" y="1925638"/>
                  <a:pt x="3474937" y="1922463"/>
                  <a:pt x="3494781" y="1918494"/>
                </a:cubicBezTo>
                <a:cubicBezTo>
                  <a:pt x="3501925" y="1916907"/>
                  <a:pt x="3509069" y="1914922"/>
                  <a:pt x="3516213" y="1912541"/>
                </a:cubicBezTo>
                <a:cubicBezTo>
                  <a:pt x="3518991" y="1911747"/>
                  <a:pt x="3521471" y="1911351"/>
                  <a:pt x="3523654" y="1911351"/>
                </a:cubicBezTo>
                <a:close/>
                <a:moveTo>
                  <a:pt x="709917" y="1908969"/>
                </a:moveTo>
                <a:cubicBezTo>
                  <a:pt x="711504" y="1908175"/>
                  <a:pt x="713886" y="1908175"/>
                  <a:pt x="717061" y="1908969"/>
                </a:cubicBezTo>
                <a:cubicBezTo>
                  <a:pt x="728967" y="1912144"/>
                  <a:pt x="738094" y="1917304"/>
                  <a:pt x="744445" y="1924447"/>
                </a:cubicBezTo>
                <a:cubicBezTo>
                  <a:pt x="750002" y="1930004"/>
                  <a:pt x="750794" y="1935163"/>
                  <a:pt x="746826" y="1939926"/>
                </a:cubicBezTo>
                <a:cubicBezTo>
                  <a:pt x="746033" y="1940719"/>
                  <a:pt x="744842" y="1941910"/>
                  <a:pt x="743254" y="1943498"/>
                </a:cubicBezTo>
                <a:cubicBezTo>
                  <a:pt x="784529" y="1990329"/>
                  <a:pt x="830964" y="2018507"/>
                  <a:pt x="882558" y="2028032"/>
                </a:cubicBezTo>
                <a:cubicBezTo>
                  <a:pt x="886526" y="2028825"/>
                  <a:pt x="888510" y="2030016"/>
                  <a:pt x="888510" y="2031604"/>
                </a:cubicBezTo>
                <a:cubicBezTo>
                  <a:pt x="888510" y="2033191"/>
                  <a:pt x="886526" y="2034382"/>
                  <a:pt x="882558" y="2035175"/>
                </a:cubicBezTo>
                <a:cubicBezTo>
                  <a:pt x="862714" y="2037557"/>
                  <a:pt x="842870" y="2039541"/>
                  <a:pt x="823027" y="2041129"/>
                </a:cubicBezTo>
                <a:cubicBezTo>
                  <a:pt x="813501" y="2042716"/>
                  <a:pt x="804770" y="2040335"/>
                  <a:pt x="796832" y="2033985"/>
                </a:cubicBezTo>
                <a:cubicBezTo>
                  <a:pt x="773814" y="2017316"/>
                  <a:pt x="755161" y="1997472"/>
                  <a:pt x="740873" y="1974454"/>
                </a:cubicBezTo>
                <a:cubicBezTo>
                  <a:pt x="740080" y="1973660"/>
                  <a:pt x="738492" y="1971278"/>
                  <a:pt x="736111" y="1967310"/>
                </a:cubicBezTo>
                <a:cubicBezTo>
                  <a:pt x="733730" y="1964135"/>
                  <a:pt x="732141" y="1961754"/>
                  <a:pt x="731348" y="1960166"/>
                </a:cubicBezTo>
                <a:cubicBezTo>
                  <a:pt x="730555" y="1960960"/>
                  <a:pt x="728967" y="1962944"/>
                  <a:pt x="726586" y="1966119"/>
                </a:cubicBezTo>
                <a:cubicBezTo>
                  <a:pt x="724998" y="1968501"/>
                  <a:pt x="723410" y="1970485"/>
                  <a:pt x="721823" y="1972073"/>
                </a:cubicBezTo>
                <a:cubicBezTo>
                  <a:pt x="689280" y="2021285"/>
                  <a:pt x="651577" y="2051447"/>
                  <a:pt x="608714" y="2062560"/>
                </a:cubicBezTo>
                <a:cubicBezTo>
                  <a:pt x="604745" y="2063354"/>
                  <a:pt x="602761" y="2063354"/>
                  <a:pt x="602761" y="2062560"/>
                </a:cubicBezTo>
                <a:cubicBezTo>
                  <a:pt x="601967" y="2060972"/>
                  <a:pt x="603158" y="2059385"/>
                  <a:pt x="606333" y="2057798"/>
                </a:cubicBezTo>
                <a:cubicBezTo>
                  <a:pt x="645227" y="2026841"/>
                  <a:pt x="676580" y="1989932"/>
                  <a:pt x="700392" y="1947069"/>
                </a:cubicBezTo>
                <a:cubicBezTo>
                  <a:pt x="707537" y="1932782"/>
                  <a:pt x="710314" y="1922066"/>
                  <a:pt x="708726" y="1914922"/>
                </a:cubicBezTo>
                <a:cubicBezTo>
                  <a:pt x="707932" y="1911747"/>
                  <a:pt x="708329" y="1909763"/>
                  <a:pt x="709917" y="1908969"/>
                </a:cubicBezTo>
                <a:close/>
                <a:moveTo>
                  <a:pt x="7189290" y="1907779"/>
                </a:moveTo>
                <a:cubicBezTo>
                  <a:pt x="7202784" y="1909366"/>
                  <a:pt x="7215881" y="1916907"/>
                  <a:pt x="7228581" y="1930400"/>
                </a:cubicBezTo>
                <a:cubicBezTo>
                  <a:pt x="7231756" y="1932782"/>
                  <a:pt x="7232153" y="1935957"/>
                  <a:pt x="7229772" y="1939926"/>
                </a:cubicBezTo>
                <a:cubicBezTo>
                  <a:pt x="7225803" y="1947069"/>
                  <a:pt x="7223422" y="1958182"/>
                  <a:pt x="7222628" y="1973263"/>
                </a:cubicBezTo>
                <a:lnTo>
                  <a:pt x="7222628" y="1976835"/>
                </a:lnTo>
                <a:cubicBezTo>
                  <a:pt x="7225803" y="1976041"/>
                  <a:pt x="7229375" y="1975247"/>
                  <a:pt x="7233344" y="1974454"/>
                </a:cubicBezTo>
                <a:cubicBezTo>
                  <a:pt x="7237312" y="1973660"/>
                  <a:pt x="7240487" y="1972866"/>
                  <a:pt x="7242868" y="1972072"/>
                </a:cubicBezTo>
                <a:cubicBezTo>
                  <a:pt x="7247631" y="1969691"/>
                  <a:pt x="7251997" y="1970088"/>
                  <a:pt x="7255966" y="1973263"/>
                </a:cubicBezTo>
                <a:cubicBezTo>
                  <a:pt x="7260728" y="1977232"/>
                  <a:pt x="7264696" y="1981994"/>
                  <a:pt x="7267872" y="1987551"/>
                </a:cubicBezTo>
                <a:cubicBezTo>
                  <a:pt x="7271047" y="1992313"/>
                  <a:pt x="7269062" y="1995488"/>
                  <a:pt x="7261918" y="1997076"/>
                </a:cubicBezTo>
                <a:cubicBezTo>
                  <a:pt x="7250012" y="1999457"/>
                  <a:pt x="7236916" y="2001441"/>
                  <a:pt x="7222628" y="2003029"/>
                </a:cubicBezTo>
                <a:cubicBezTo>
                  <a:pt x="7222628" y="2013347"/>
                  <a:pt x="7222628" y="2023666"/>
                  <a:pt x="7222628" y="2033985"/>
                </a:cubicBezTo>
                <a:cubicBezTo>
                  <a:pt x="7225009" y="2033191"/>
                  <a:pt x="7228581" y="2032794"/>
                  <a:pt x="7233344" y="2032794"/>
                </a:cubicBezTo>
                <a:cubicBezTo>
                  <a:pt x="7238106" y="2032001"/>
                  <a:pt x="7241678" y="2031604"/>
                  <a:pt x="7244059" y="2031604"/>
                </a:cubicBezTo>
                <a:cubicBezTo>
                  <a:pt x="7247234" y="2031604"/>
                  <a:pt x="7253188" y="2030810"/>
                  <a:pt x="7261918" y="2029223"/>
                </a:cubicBezTo>
                <a:cubicBezTo>
                  <a:pt x="7264300" y="2028429"/>
                  <a:pt x="7266284" y="2028032"/>
                  <a:pt x="7267872" y="2028032"/>
                </a:cubicBezTo>
                <a:cubicBezTo>
                  <a:pt x="7271840" y="2026444"/>
                  <a:pt x="7275810" y="2026444"/>
                  <a:pt x="7279778" y="2028032"/>
                </a:cubicBezTo>
                <a:cubicBezTo>
                  <a:pt x="7289303" y="2032001"/>
                  <a:pt x="7295653" y="2037953"/>
                  <a:pt x="7298828" y="2045891"/>
                </a:cubicBezTo>
                <a:cubicBezTo>
                  <a:pt x="7302003" y="2053828"/>
                  <a:pt x="7298828" y="2057798"/>
                  <a:pt x="7289303" y="2057798"/>
                </a:cubicBezTo>
                <a:cubicBezTo>
                  <a:pt x="7278984" y="2056210"/>
                  <a:pt x="7256760" y="2056210"/>
                  <a:pt x="7222628" y="2057798"/>
                </a:cubicBezTo>
                <a:lnTo>
                  <a:pt x="7222628" y="2088754"/>
                </a:lnTo>
                <a:cubicBezTo>
                  <a:pt x="7222628" y="2125266"/>
                  <a:pt x="7218660" y="2150666"/>
                  <a:pt x="7210722" y="2164954"/>
                </a:cubicBezTo>
                <a:cubicBezTo>
                  <a:pt x="7209134" y="2168128"/>
                  <a:pt x="7207944" y="2169716"/>
                  <a:pt x="7207150" y="2169716"/>
                </a:cubicBezTo>
                <a:cubicBezTo>
                  <a:pt x="7206356" y="2169716"/>
                  <a:pt x="7205166" y="2168128"/>
                  <a:pt x="7203578" y="2164954"/>
                </a:cubicBezTo>
                <a:cubicBezTo>
                  <a:pt x="7195640" y="2143523"/>
                  <a:pt x="7191672" y="2120901"/>
                  <a:pt x="7191672" y="2097088"/>
                </a:cubicBezTo>
                <a:lnTo>
                  <a:pt x="7191672" y="2060179"/>
                </a:lnTo>
                <a:cubicBezTo>
                  <a:pt x="7178178" y="2061766"/>
                  <a:pt x="7163890" y="2064147"/>
                  <a:pt x="7148809" y="2067323"/>
                </a:cubicBezTo>
                <a:cubicBezTo>
                  <a:pt x="7144046" y="2068910"/>
                  <a:pt x="7139681" y="2068513"/>
                  <a:pt x="7135712" y="2066132"/>
                </a:cubicBezTo>
                <a:cubicBezTo>
                  <a:pt x="7133331" y="2064544"/>
                  <a:pt x="7128568" y="2060179"/>
                  <a:pt x="7121424" y="2053035"/>
                </a:cubicBezTo>
                <a:cubicBezTo>
                  <a:pt x="7121424" y="2052241"/>
                  <a:pt x="7121028" y="2051447"/>
                  <a:pt x="7120234" y="2050654"/>
                </a:cubicBezTo>
                <a:cubicBezTo>
                  <a:pt x="7120234" y="2049860"/>
                  <a:pt x="7119838" y="2049463"/>
                  <a:pt x="7119044" y="2049463"/>
                </a:cubicBezTo>
                <a:cubicBezTo>
                  <a:pt x="7119044" y="2055813"/>
                  <a:pt x="7118647" y="2064941"/>
                  <a:pt x="7117853" y="2076847"/>
                </a:cubicBezTo>
                <a:cubicBezTo>
                  <a:pt x="7117853" y="2088754"/>
                  <a:pt x="7117853" y="2097485"/>
                  <a:pt x="7117853" y="2103041"/>
                </a:cubicBezTo>
                <a:cubicBezTo>
                  <a:pt x="7117059" y="2123679"/>
                  <a:pt x="7114678" y="2134791"/>
                  <a:pt x="7110709" y="2136379"/>
                </a:cubicBezTo>
                <a:cubicBezTo>
                  <a:pt x="7106740" y="2139554"/>
                  <a:pt x="7102772" y="2139554"/>
                  <a:pt x="7098803" y="2136379"/>
                </a:cubicBezTo>
                <a:cubicBezTo>
                  <a:pt x="7091659" y="2131616"/>
                  <a:pt x="7087294" y="2125663"/>
                  <a:pt x="7085706" y="2118519"/>
                </a:cubicBezTo>
                <a:cubicBezTo>
                  <a:pt x="7084119" y="2112169"/>
                  <a:pt x="7084516" y="2105422"/>
                  <a:pt x="7086896" y="2098279"/>
                </a:cubicBezTo>
                <a:cubicBezTo>
                  <a:pt x="7091659" y="2082404"/>
                  <a:pt x="7093644" y="2059385"/>
                  <a:pt x="7092850" y="2029223"/>
                </a:cubicBezTo>
                <a:cubicBezTo>
                  <a:pt x="7092850" y="2025253"/>
                  <a:pt x="7092850" y="2022079"/>
                  <a:pt x="7092850" y="2019697"/>
                </a:cubicBezTo>
                <a:cubicBezTo>
                  <a:pt x="7090468" y="2022079"/>
                  <a:pt x="7087294" y="2025253"/>
                  <a:pt x="7083324" y="2029223"/>
                </a:cubicBezTo>
                <a:cubicBezTo>
                  <a:pt x="7071418" y="2040335"/>
                  <a:pt x="7055146" y="2051447"/>
                  <a:pt x="7034509" y="2062560"/>
                </a:cubicBezTo>
                <a:cubicBezTo>
                  <a:pt x="7032922" y="2063354"/>
                  <a:pt x="7031732" y="2063354"/>
                  <a:pt x="7030937" y="2062560"/>
                </a:cubicBezTo>
                <a:cubicBezTo>
                  <a:pt x="7030144" y="2061766"/>
                  <a:pt x="7030540" y="2060576"/>
                  <a:pt x="7032128" y="2058988"/>
                </a:cubicBezTo>
                <a:cubicBezTo>
                  <a:pt x="7052766" y="2037557"/>
                  <a:pt x="7073403" y="2005410"/>
                  <a:pt x="7094040" y="1962547"/>
                </a:cubicBezTo>
                <a:cubicBezTo>
                  <a:pt x="7102772" y="1943498"/>
                  <a:pt x="7106344" y="1930400"/>
                  <a:pt x="7104756" y="1923257"/>
                </a:cubicBezTo>
                <a:cubicBezTo>
                  <a:pt x="7103962" y="1919288"/>
                  <a:pt x="7104360" y="1916510"/>
                  <a:pt x="7105946" y="1914922"/>
                </a:cubicBezTo>
                <a:cubicBezTo>
                  <a:pt x="7106740" y="1913335"/>
                  <a:pt x="7108725" y="1913335"/>
                  <a:pt x="7111900" y="1914922"/>
                </a:cubicBezTo>
                <a:cubicBezTo>
                  <a:pt x="7124600" y="1922860"/>
                  <a:pt x="7133728" y="1931591"/>
                  <a:pt x="7139284" y="1941116"/>
                </a:cubicBezTo>
                <a:cubicBezTo>
                  <a:pt x="7143253" y="1945879"/>
                  <a:pt x="7142856" y="1949847"/>
                  <a:pt x="7138094" y="1953023"/>
                </a:cubicBezTo>
                <a:cubicBezTo>
                  <a:pt x="7135712" y="1956197"/>
                  <a:pt x="7132140" y="1961357"/>
                  <a:pt x="7127378" y="1968501"/>
                </a:cubicBezTo>
                <a:cubicBezTo>
                  <a:pt x="7124996" y="1971676"/>
                  <a:pt x="7123410" y="1973660"/>
                  <a:pt x="7122616" y="1974454"/>
                </a:cubicBezTo>
                <a:cubicBezTo>
                  <a:pt x="7117853" y="1983185"/>
                  <a:pt x="7113488" y="1990329"/>
                  <a:pt x="7109518" y="1995885"/>
                </a:cubicBezTo>
                <a:cubicBezTo>
                  <a:pt x="7116662" y="2002235"/>
                  <a:pt x="7119838" y="2010569"/>
                  <a:pt x="7119044" y="2020888"/>
                </a:cubicBezTo>
                <a:cubicBezTo>
                  <a:pt x="7119044" y="2028825"/>
                  <a:pt x="7119044" y="2037160"/>
                  <a:pt x="7119044" y="2045891"/>
                </a:cubicBezTo>
                <a:cubicBezTo>
                  <a:pt x="7119044" y="2045891"/>
                  <a:pt x="7119440" y="2045891"/>
                  <a:pt x="7120234" y="2045891"/>
                </a:cubicBezTo>
                <a:cubicBezTo>
                  <a:pt x="7121822" y="2045097"/>
                  <a:pt x="7123012" y="2044701"/>
                  <a:pt x="7123806" y="2044701"/>
                </a:cubicBezTo>
                <a:cubicBezTo>
                  <a:pt x="7134125" y="2044701"/>
                  <a:pt x="7144046" y="2043907"/>
                  <a:pt x="7153572" y="2042319"/>
                </a:cubicBezTo>
                <a:cubicBezTo>
                  <a:pt x="7161510" y="2040732"/>
                  <a:pt x="7173018" y="2039144"/>
                  <a:pt x="7188100" y="2037557"/>
                </a:cubicBezTo>
                <a:cubicBezTo>
                  <a:pt x="7189688" y="2037557"/>
                  <a:pt x="7190878" y="2037557"/>
                  <a:pt x="7191672" y="2037557"/>
                </a:cubicBezTo>
                <a:lnTo>
                  <a:pt x="7191672" y="2007791"/>
                </a:lnTo>
                <a:cubicBezTo>
                  <a:pt x="7186909" y="2007791"/>
                  <a:pt x="7182940" y="2007791"/>
                  <a:pt x="7179766" y="2007791"/>
                </a:cubicBezTo>
                <a:cubicBezTo>
                  <a:pt x="7175003" y="2008585"/>
                  <a:pt x="7169844" y="2006997"/>
                  <a:pt x="7164287" y="2003029"/>
                </a:cubicBezTo>
                <a:cubicBezTo>
                  <a:pt x="7153968" y="2015728"/>
                  <a:pt x="7142062" y="2026047"/>
                  <a:pt x="7128568" y="2033985"/>
                </a:cubicBezTo>
                <a:cubicBezTo>
                  <a:pt x="7124600" y="2035572"/>
                  <a:pt x="7122219" y="2035969"/>
                  <a:pt x="7121424" y="2035175"/>
                </a:cubicBezTo>
                <a:cubicBezTo>
                  <a:pt x="7120631" y="2034382"/>
                  <a:pt x="7121424" y="2032794"/>
                  <a:pt x="7123806" y="2030413"/>
                </a:cubicBezTo>
                <a:cubicBezTo>
                  <a:pt x="7130950" y="2018507"/>
                  <a:pt x="7137697" y="2004219"/>
                  <a:pt x="7144046" y="1987551"/>
                </a:cubicBezTo>
                <a:cubicBezTo>
                  <a:pt x="7148016" y="1977232"/>
                  <a:pt x="7149603" y="1968103"/>
                  <a:pt x="7148809" y="1960166"/>
                </a:cubicBezTo>
                <a:cubicBezTo>
                  <a:pt x="7148809" y="1954610"/>
                  <a:pt x="7151588" y="1953023"/>
                  <a:pt x="7157144" y="1955404"/>
                </a:cubicBezTo>
                <a:cubicBezTo>
                  <a:pt x="7167462" y="1957785"/>
                  <a:pt x="7174606" y="1962547"/>
                  <a:pt x="7178574" y="1969691"/>
                </a:cubicBezTo>
                <a:cubicBezTo>
                  <a:pt x="7181750" y="1972866"/>
                  <a:pt x="7182146" y="1976438"/>
                  <a:pt x="7179766" y="1980407"/>
                </a:cubicBezTo>
                <a:cubicBezTo>
                  <a:pt x="7179766" y="1981200"/>
                  <a:pt x="7179369" y="1981994"/>
                  <a:pt x="7178574" y="1982788"/>
                </a:cubicBezTo>
                <a:cubicBezTo>
                  <a:pt x="7177781" y="1983582"/>
                  <a:pt x="7177384" y="1984375"/>
                  <a:pt x="7177384" y="1985169"/>
                </a:cubicBezTo>
                <a:cubicBezTo>
                  <a:pt x="7182146" y="1985169"/>
                  <a:pt x="7186909" y="1984375"/>
                  <a:pt x="7191672" y="1982788"/>
                </a:cubicBezTo>
                <a:lnTo>
                  <a:pt x="7191672" y="1956594"/>
                </a:lnTo>
                <a:cubicBezTo>
                  <a:pt x="7191672" y="1942307"/>
                  <a:pt x="7188894" y="1928416"/>
                  <a:pt x="7183337" y="1914922"/>
                </a:cubicBezTo>
                <a:cubicBezTo>
                  <a:pt x="7183337" y="1910160"/>
                  <a:pt x="7185322" y="1907779"/>
                  <a:pt x="7189290" y="1907779"/>
                </a:cubicBezTo>
                <a:close/>
                <a:moveTo>
                  <a:pt x="5350966" y="1907779"/>
                </a:moveTo>
                <a:cubicBezTo>
                  <a:pt x="5364459" y="1909366"/>
                  <a:pt x="5377556" y="1916907"/>
                  <a:pt x="5390256" y="1930400"/>
                </a:cubicBezTo>
                <a:cubicBezTo>
                  <a:pt x="5393432" y="1932782"/>
                  <a:pt x="5393828" y="1935957"/>
                  <a:pt x="5391447" y="1939926"/>
                </a:cubicBezTo>
                <a:cubicBezTo>
                  <a:pt x="5387478" y="1947069"/>
                  <a:pt x="5385097" y="1958182"/>
                  <a:pt x="5384304" y="1973263"/>
                </a:cubicBezTo>
                <a:lnTo>
                  <a:pt x="5384304" y="1976835"/>
                </a:lnTo>
                <a:cubicBezTo>
                  <a:pt x="5387478" y="1976041"/>
                  <a:pt x="5391050" y="1975247"/>
                  <a:pt x="5395019" y="1974454"/>
                </a:cubicBezTo>
                <a:cubicBezTo>
                  <a:pt x="5398988" y="1973660"/>
                  <a:pt x="5402163" y="1972866"/>
                  <a:pt x="5404544" y="1972072"/>
                </a:cubicBezTo>
                <a:cubicBezTo>
                  <a:pt x="5409307" y="1969691"/>
                  <a:pt x="5413672" y="1970088"/>
                  <a:pt x="5417641" y="1973263"/>
                </a:cubicBezTo>
                <a:cubicBezTo>
                  <a:pt x="5422404" y="1977232"/>
                  <a:pt x="5426372" y="1981994"/>
                  <a:pt x="5429547" y="1987551"/>
                </a:cubicBezTo>
                <a:cubicBezTo>
                  <a:pt x="5432722" y="1992313"/>
                  <a:pt x="5430737" y="1995488"/>
                  <a:pt x="5423594" y="1997076"/>
                </a:cubicBezTo>
                <a:cubicBezTo>
                  <a:pt x="5411687" y="1999457"/>
                  <a:pt x="5398591" y="2001441"/>
                  <a:pt x="5384304" y="2003029"/>
                </a:cubicBezTo>
                <a:cubicBezTo>
                  <a:pt x="5384304" y="2013347"/>
                  <a:pt x="5384304" y="2023666"/>
                  <a:pt x="5384304" y="2033985"/>
                </a:cubicBezTo>
                <a:cubicBezTo>
                  <a:pt x="5386685" y="2033191"/>
                  <a:pt x="5390256" y="2032794"/>
                  <a:pt x="5395019" y="2032794"/>
                </a:cubicBezTo>
                <a:cubicBezTo>
                  <a:pt x="5399781" y="2032001"/>
                  <a:pt x="5403354" y="2031604"/>
                  <a:pt x="5405735" y="2031604"/>
                </a:cubicBezTo>
                <a:cubicBezTo>
                  <a:pt x="5408910" y="2031604"/>
                  <a:pt x="5414863" y="2030810"/>
                  <a:pt x="5423594" y="2029223"/>
                </a:cubicBezTo>
                <a:cubicBezTo>
                  <a:pt x="5425975" y="2028429"/>
                  <a:pt x="5427960" y="2028032"/>
                  <a:pt x="5429547" y="2028032"/>
                </a:cubicBezTo>
                <a:cubicBezTo>
                  <a:pt x="5433516" y="2026444"/>
                  <a:pt x="5437485" y="2026444"/>
                  <a:pt x="5441453" y="2028032"/>
                </a:cubicBezTo>
                <a:cubicBezTo>
                  <a:pt x="5450979" y="2032001"/>
                  <a:pt x="5457328" y="2037953"/>
                  <a:pt x="5460503" y="2045891"/>
                </a:cubicBezTo>
                <a:cubicBezTo>
                  <a:pt x="5463678" y="2053828"/>
                  <a:pt x="5460503" y="2057798"/>
                  <a:pt x="5450979" y="2057798"/>
                </a:cubicBezTo>
                <a:cubicBezTo>
                  <a:pt x="5440659" y="2056210"/>
                  <a:pt x="5418435" y="2056210"/>
                  <a:pt x="5384304" y="2057798"/>
                </a:cubicBezTo>
                <a:lnTo>
                  <a:pt x="5384304" y="2088754"/>
                </a:lnTo>
                <a:cubicBezTo>
                  <a:pt x="5384304" y="2125266"/>
                  <a:pt x="5380335" y="2150666"/>
                  <a:pt x="5372397" y="2164954"/>
                </a:cubicBezTo>
                <a:cubicBezTo>
                  <a:pt x="5370810" y="2168128"/>
                  <a:pt x="5369619" y="2169716"/>
                  <a:pt x="5368825" y="2169716"/>
                </a:cubicBezTo>
                <a:cubicBezTo>
                  <a:pt x="5368031" y="2169716"/>
                  <a:pt x="5366841" y="2168128"/>
                  <a:pt x="5365254" y="2164954"/>
                </a:cubicBezTo>
                <a:cubicBezTo>
                  <a:pt x="5357316" y="2143523"/>
                  <a:pt x="5353347" y="2120901"/>
                  <a:pt x="5353347" y="2097088"/>
                </a:cubicBezTo>
                <a:lnTo>
                  <a:pt x="5353347" y="2060179"/>
                </a:lnTo>
                <a:cubicBezTo>
                  <a:pt x="5339853" y="2061766"/>
                  <a:pt x="5325566" y="2064147"/>
                  <a:pt x="5310484" y="2067323"/>
                </a:cubicBezTo>
                <a:cubicBezTo>
                  <a:pt x="5305722" y="2068910"/>
                  <a:pt x="5301356" y="2068513"/>
                  <a:pt x="5297388" y="2066132"/>
                </a:cubicBezTo>
                <a:cubicBezTo>
                  <a:pt x="5295006" y="2064544"/>
                  <a:pt x="5290244" y="2060179"/>
                  <a:pt x="5283100" y="2053035"/>
                </a:cubicBezTo>
                <a:cubicBezTo>
                  <a:pt x="5283100" y="2052241"/>
                  <a:pt x="5282703" y="2051447"/>
                  <a:pt x="5281910" y="2050654"/>
                </a:cubicBezTo>
                <a:cubicBezTo>
                  <a:pt x="5281910" y="2049860"/>
                  <a:pt x="5281513" y="2049463"/>
                  <a:pt x="5280719" y="2049463"/>
                </a:cubicBezTo>
                <a:cubicBezTo>
                  <a:pt x="5280719" y="2055813"/>
                  <a:pt x="5280322" y="2064941"/>
                  <a:pt x="5279529" y="2076847"/>
                </a:cubicBezTo>
                <a:cubicBezTo>
                  <a:pt x="5279529" y="2088754"/>
                  <a:pt x="5279529" y="2097485"/>
                  <a:pt x="5279529" y="2103041"/>
                </a:cubicBezTo>
                <a:cubicBezTo>
                  <a:pt x="5278734" y="2123679"/>
                  <a:pt x="5276353" y="2134791"/>
                  <a:pt x="5272384" y="2136379"/>
                </a:cubicBezTo>
                <a:cubicBezTo>
                  <a:pt x="5268416" y="2139554"/>
                  <a:pt x="5264447" y="2139554"/>
                  <a:pt x="5260479" y="2136379"/>
                </a:cubicBezTo>
                <a:cubicBezTo>
                  <a:pt x="5253334" y="2131616"/>
                  <a:pt x="5248969" y="2125663"/>
                  <a:pt x="5247381" y="2118519"/>
                </a:cubicBezTo>
                <a:cubicBezTo>
                  <a:pt x="5245794" y="2112169"/>
                  <a:pt x="5246191" y="2105422"/>
                  <a:pt x="5248572" y="2098279"/>
                </a:cubicBezTo>
                <a:cubicBezTo>
                  <a:pt x="5253334" y="2082404"/>
                  <a:pt x="5255319" y="2059385"/>
                  <a:pt x="5254525" y="2029223"/>
                </a:cubicBezTo>
                <a:cubicBezTo>
                  <a:pt x="5254525" y="2025253"/>
                  <a:pt x="5254525" y="2022079"/>
                  <a:pt x="5254525" y="2019697"/>
                </a:cubicBezTo>
                <a:cubicBezTo>
                  <a:pt x="5252144" y="2022079"/>
                  <a:pt x="5248969" y="2025253"/>
                  <a:pt x="5245000" y="2029223"/>
                </a:cubicBezTo>
                <a:cubicBezTo>
                  <a:pt x="5233094" y="2040335"/>
                  <a:pt x="5216822" y="2051447"/>
                  <a:pt x="5196185" y="2062560"/>
                </a:cubicBezTo>
                <a:cubicBezTo>
                  <a:pt x="5194597" y="2063354"/>
                  <a:pt x="5193407" y="2063354"/>
                  <a:pt x="5192612" y="2062560"/>
                </a:cubicBezTo>
                <a:cubicBezTo>
                  <a:pt x="5191819" y="2061766"/>
                  <a:pt x="5192216" y="2060576"/>
                  <a:pt x="5193804" y="2058988"/>
                </a:cubicBezTo>
                <a:cubicBezTo>
                  <a:pt x="5214441" y="2037557"/>
                  <a:pt x="5235078" y="2005410"/>
                  <a:pt x="5255716" y="1962547"/>
                </a:cubicBezTo>
                <a:cubicBezTo>
                  <a:pt x="5264447" y="1943498"/>
                  <a:pt x="5268019" y="1930400"/>
                  <a:pt x="5266431" y="1923257"/>
                </a:cubicBezTo>
                <a:cubicBezTo>
                  <a:pt x="5265638" y="1919288"/>
                  <a:pt x="5266035" y="1916510"/>
                  <a:pt x="5267622" y="1914922"/>
                </a:cubicBezTo>
                <a:cubicBezTo>
                  <a:pt x="5268416" y="1913335"/>
                  <a:pt x="5270400" y="1913335"/>
                  <a:pt x="5273575" y="1914922"/>
                </a:cubicBezTo>
                <a:cubicBezTo>
                  <a:pt x="5286275" y="1922860"/>
                  <a:pt x="5295403" y="1931591"/>
                  <a:pt x="5300960" y="1941116"/>
                </a:cubicBezTo>
                <a:cubicBezTo>
                  <a:pt x="5304928" y="1945879"/>
                  <a:pt x="5304532" y="1949847"/>
                  <a:pt x="5299769" y="1953023"/>
                </a:cubicBezTo>
                <a:cubicBezTo>
                  <a:pt x="5297388" y="1956197"/>
                  <a:pt x="5293816" y="1961357"/>
                  <a:pt x="5289053" y="1968501"/>
                </a:cubicBezTo>
                <a:cubicBezTo>
                  <a:pt x="5286672" y="1971676"/>
                  <a:pt x="5285085" y="1973660"/>
                  <a:pt x="5284291" y="1974454"/>
                </a:cubicBezTo>
                <a:cubicBezTo>
                  <a:pt x="5279529" y="1983185"/>
                  <a:pt x="5275163" y="1990329"/>
                  <a:pt x="5271194" y="1995885"/>
                </a:cubicBezTo>
                <a:cubicBezTo>
                  <a:pt x="5278338" y="2002235"/>
                  <a:pt x="5281513" y="2010569"/>
                  <a:pt x="5280719" y="2020888"/>
                </a:cubicBezTo>
                <a:cubicBezTo>
                  <a:pt x="5280719" y="2028825"/>
                  <a:pt x="5280719" y="2037160"/>
                  <a:pt x="5280719" y="2045891"/>
                </a:cubicBezTo>
                <a:cubicBezTo>
                  <a:pt x="5280719" y="2045891"/>
                  <a:pt x="5281116" y="2045891"/>
                  <a:pt x="5281910" y="2045891"/>
                </a:cubicBezTo>
                <a:cubicBezTo>
                  <a:pt x="5283497" y="2045097"/>
                  <a:pt x="5284688" y="2044701"/>
                  <a:pt x="5285481" y="2044701"/>
                </a:cubicBezTo>
                <a:cubicBezTo>
                  <a:pt x="5295800" y="2044701"/>
                  <a:pt x="5305722" y="2043907"/>
                  <a:pt x="5315247" y="2042319"/>
                </a:cubicBezTo>
                <a:cubicBezTo>
                  <a:pt x="5323185" y="2040732"/>
                  <a:pt x="5334694" y="2039144"/>
                  <a:pt x="5349775" y="2037557"/>
                </a:cubicBezTo>
                <a:cubicBezTo>
                  <a:pt x="5351363" y="2037557"/>
                  <a:pt x="5352553" y="2037557"/>
                  <a:pt x="5353347" y="2037557"/>
                </a:cubicBezTo>
                <a:lnTo>
                  <a:pt x="5353347" y="2007791"/>
                </a:lnTo>
                <a:cubicBezTo>
                  <a:pt x="5348584" y="2007791"/>
                  <a:pt x="5344616" y="2007791"/>
                  <a:pt x="5341441" y="2007791"/>
                </a:cubicBezTo>
                <a:cubicBezTo>
                  <a:pt x="5336678" y="2008585"/>
                  <a:pt x="5331519" y="2006997"/>
                  <a:pt x="5325963" y="2003029"/>
                </a:cubicBezTo>
                <a:cubicBezTo>
                  <a:pt x="5315644" y="2015728"/>
                  <a:pt x="5303738" y="2026047"/>
                  <a:pt x="5290244" y="2033985"/>
                </a:cubicBezTo>
                <a:cubicBezTo>
                  <a:pt x="5286275" y="2035572"/>
                  <a:pt x="5283894" y="2035969"/>
                  <a:pt x="5283100" y="2035175"/>
                </a:cubicBezTo>
                <a:cubicBezTo>
                  <a:pt x="5282306" y="2034382"/>
                  <a:pt x="5283100" y="2032794"/>
                  <a:pt x="5285481" y="2030413"/>
                </a:cubicBezTo>
                <a:cubicBezTo>
                  <a:pt x="5292625" y="2018507"/>
                  <a:pt x="5299372" y="2004219"/>
                  <a:pt x="5305722" y="1987551"/>
                </a:cubicBezTo>
                <a:cubicBezTo>
                  <a:pt x="5309691" y="1977232"/>
                  <a:pt x="5311278" y="1968103"/>
                  <a:pt x="5310484" y="1960166"/>
                </a:cubicBezTo>
                <a:cubicBezTo>
                  <a:pt x="5310484" y="1954610"/>
                  <a:pt x="5313263" y="1953023"/>
                  <a:pt x="5318819" y="1955404"/>
                </a:cubicBezTo>
                <a:cubicBezTo>
                  <a:pt x="5329138" y="1957785"/>
                  <a:pt x="5336282" y="1962547"/>
                  <a:pt x="5340250" y="1969691"/>
                </a:cubicBezTo>
                <a:cubicBezTo>
                  <a:pt x="5343425" y="1972866"/>
                  <a:pt x="5343822" y="1976438"/>
                  <a:pt x="5341441" y="1980407"/>
                </a:cubicBezTo>
                <a:cubicBezTo>
                  <a:pt x="5341441" y="1981200"/>
                  <a:pt x="5341044" y="1981994"/>
                  <a:pt x="5340250" y="1982788"/>
                </a:cubicBezTo>
                <a:cubicBezTo>
                  <a:pt x="5339456" y="1983582"/>
                  <a:pt x="5339060" y="1984375"/>
                  <a:pt x="5339060" y="1985169"/>
                </a:cubicBezTo>
                <a:cubicBezTo>
                  <a:pt x="5343822" y="1985169"/>
                  <a:pt x="5348584" y="1984375"/>
                  <a:pt x="5353347" y="1982788"/>
                </a:cubicBezTo>
                <a:lnTo>
                  <a:pt x="5353347" y="1956594"/>
                </a:lnTo>
                <a:cubicBezTo>
                  <a:pt x="5353347" y="1942307"/>
                  <a:pt x="5350569" y="1928416"/>
                  <a:pt x="5345013" y="1914922"/>
                </a:cubicBezTo>
                <a:cubicBezTo>
                  <a:pt x="5345013" y="1910160"/>
                  <a:pt x="5346997" y="1907779"/>
                  <a:pt x="5350966" y="1907779"/>
                </a:cubicBezTo>
                <a:close/>
                <a:moveTo>
                  <a:pt x="8959750" y="1901826"/>
                </a:moveTo>
                <a:cubicBezTo>
                  <a:pt x="8960544" y="1901826"/>
                  <a:pt x="8960940" y="1901826"/>
                  <a:pt x="8960940" y="1901826"/>
                </a:cubicBezTo>
                <a:cubicBezTo>
                  <a:pt x="8975228" y="1905794"/>
                  <a:pt x="8985547" y="1912938"/>
                  <a:pt x="8991897" y="1923257"/>
                </a:cubicBezTo>
                <a:cubicBezTo>
                  <a:pt x="8995072" y="1927225"/>
                  <a:pt x="8994675" y="1930401"/>
                  <a:pt x="8990706" y="1932782"/>
                </a:cubicBezTo>
                <a:cubicBezTo>
                  <a:pt x="8988325" y="1936750"/>
                  <a:pt x="8984356" y="1941116"/>
                  <a:pt x="8978800" y="1945879"/>
                </a:cubicBezTo>
                <a:cubicBezTo>
                  <a:pt x="8997850" y="1945085"/>
                  <a:pt x="9015709" y="1941910"/>
                  <a:pt x="9032378" y="1936354"/>
                </a:cubicBezTo>
                <a:cubicBezTo>
                  <a:pt x="9041109" y="1934766"/>
                  <a:pt x="9047062" y="1935163"/>
                  <a:pt x="9050237" y="1937544"/>
                </a:cubicBezTo>
                <a:cubicBezTo>
                  <a:pt x="9056587" y="1941513"/>
                  <a:pt x="9061747" y="1945482"/>
                  <a:pt x="9065715" y="1949451"/>
                </a:cubicBezTo>
                <a:cubicBezTo>
                  <a:pt x="9069684" y="1955007"/>
                  <a:pt x="9068494" y="1959372"/>
                  <a:pt x="9062143" y="1962547"/>
                </a:cubicBezTo>
                <a:cubicBezTo>
                  <a:pt x="9058175" y="1963341"/>
                  <a:pt x="9049841" y="1964532"/>
                  <a:pt x="9037140" y="1966119"/>
                </a:cubicBezTo>
                <a:cubicBezTo>
                  <a:pt x="9028409" y="1966913"/>
                  <a:pt x="9022059" y="1967707"/>
                  <a:pt x="9018090" y="1968500"/>
                </a:cubicBezTo>
                <a:cubicBezTo>
                  <a:pt x="9020472" y="1969294"/>
                  <a:pt x="9022456" y="1970882"/>
                  <a:pt x="9024043" y="1973263"/>
                </a:cubicBezTo>
                <a:cubicBezTo>
                  <a:pt x="9026425" y="1975644"/>
                  <a:pt x="9026822" y="1980010"/>
                  <a:pt x="9025234" y="1986360"/>
                </a:cubicBezTo>
                <a:cubicBezTo>
                  <a:pt x="9024440" y="1987154"/>
                  <a:pt x="9024043" y="1987947"/>
                  <a:pt x="9024043" y="1988741"/>
                </a:cubicBezTo>
                <a:cubicBezTo>
                  <a:pt x="9023250" y="1990329"/>
                  <a:pt x="9022853" y="1991519"/>
                  <a:pt x="9022853" y="1992313"/>
                </a:cubicBezTo>
                <a:cubicBezTo>
                  <a:pt x="9028409" y="1990726"/>
                  <a:pt x="9033568" y="1989535"/>
                  <a:pt x="9038331" y="1988741"/>
                </a:cubicBezTo>
                <a:cubicBezTo>
                  <a:pt x="9043888" y="1987947"/>
                  <a:pt x="9049047" y="1988344"/>
                  <a:pt x="9053809" y="1989932"/>
                </a:cubicBezTo>
                <a:cubicBezTo>
                  <a:pt x="9060159" y="1994694"/>
                  <a:pt x="9064525" y="1999457"/>
                  <a:pt x="9066906" y="2004219"/>
                </a:cubicBezTo>
                <a:cubicBezTo>
                  <a:pt x="9070081" y="2009776"/>
                  <a:pt x="9068891" y="2013347"/>
                  <a:pt x="9063334" y="2014935"/>
                </a:cubicBezTo>
                <a:cubicBezTo>
                  <a:pt x="9060159" y="2014935"/>
                  <a:pt x="9055000" y="2015332"/>
                  <a:pt x="9047856" y="2016125"/>
                </a:cubicBezTo>
                <a:cubicBezTo>
                  <a:pt x="9035950" y="2017713"/>
                  <a:pt x="9026822" y="2018904"/>
                  <a:pt x="9020472" y="2019697"/>
                </a:cubicBezTo>
                <a:lnTo>
                  <a:pt x="9020472" y="2024460"/>
                </a:lnTo>
                <a:cubicBezTo>
                  <a:pt x="9020472" y="2030016"/>
                  <a:pt x="9020472" y="2038748"/>
                  <a:pt x="9020472" y="2050654"/>
                </a:cubicBezTo>
                <a:cubicBezTo>
                  <a:pt x="9022853" y="2050654"/>
                  <a:pt x="9026028" y="2050257"/>
                  <a:pt x="9029997" y="2049463"/>
                </a:cubicBezTo>
                <a:cubicBezTo>
                  <a:pt x="9033965" y="2049463"/>
                  <a:pt x="9037140" y="2049066"/>
                  <a:pt x="9039522" y="2048272"/>
                </a:cubicBezTo>
                <a:cubicBezTo>
                  <a:pt x="9042697" y="2048272"/>
                  <a:pt x="9047062" y="2047875"/>
                  <a:pt x="9052618" y="2047082"/>
                </a:cubicBezTo>
                <a:cubicBezTo>
                  <a:pt x="9065319" y="2046288"/>
                  <a:pt x="9074050" y="2045494"/>
                  <a:pt x="9078812" y="2044701"/>
                </a:cubicBezTo>
                <a:cubicBezTo>
                  <a:pt x="9079606" y="2044701"/>
                  <a:pt x="9080797" y="2044701"/>
                  <a:pt x="9082384" y="2044701"/>
                </a:cubicBezTo>
                <a:cubicBezTo>
                  <a:pt x="9088734" y="2043113"/>
                  <a:pt x="9093100" y="2043113"/>
                  <a:pt x="9095481" y="2044701"/>
                </a:cubicBezTo>
                <a:cubicBezTo>
                  <a:pt x="9107387" y="2050257"/>
                  <a:pt x="9114928" y="2057400"/>
                  <a:pt x="9118103" y="2066132"/>
                </a:cubicBezTo>
                <a:cubicBezTo>
                  <a:pt x="9120484" y="2074069"/>
                  <a:pt x="9117706" y="2078038"/>
                  <a:pt x="9109768" y="2078038"/>
                </a:cubicBezTo>
                <a:cubicBezTo>
                  <a:pt x="9089925" y="2074863"/>
                  <a:pt x="9060159" y="2074466"/>
                  <a:pt x="9020472" y="2076847"/>
                </a:cubicBezTo>
                <a:lnTo>
                  <a:pt x="9020472" y="2108994"/>
                </a:lnTo>
                <a:cubicBezTo>
                  <a:pt x="9019678" y="2141538"/>
                  <a:pt x="9015709" y="2166938"/>
                  <a:pt x="9008565" y="2185194"/>
                </a:cubicBezTo>
                <a:cubicBezTo>
                  <a:pt x="9006184" y="2189163"/>
                  <a:pt x="9003803" y="2189163"/>
                  <a:pt x="9001422" y="2185194"/>
                </a:cubicBezTo>
                <a:cubicBezTo>
                  <a:pt x="8992691" y="2163763"/>
                  <a:pt x="8988325" y="2141935"/>
                  <a:pt x="8988325" y="2119710"/>
                </a:cubicBezTo>
                <a:lnTo>
                  <a:pt x="8988325" y="2078038"/>
                </a:lnTo>
                <a:cubicBezTo>
                  <a:pt x="8946256" y="2080419"/>
                  <a:pt x="8915300" y="2083991"/>
                  <a:pt x="8895456" y="2088754"/>
                </a:cubicBezTo>
                <a:cubicBezTo>
                  <a:pt x="8889900" y="2088754"/>
                  <a:pt x="8885137" y="2087960"/>
                  <a:pt x="8881168" y="2086372"/>
                </a:cubicBezTo>
                <a:cubicBezTo>
                  <a:pt x="8879581" y="2084785"/>
                  <a:pt x="8877597" y="2082801"/>
                  <a:pt x="8875215" y="2080419"/>
                </a:cubicBezTo>
                <a:cubicBezTo>
                  <a:pt x="8872834" y="2078832"/>
                  <a:pt x="8869262" y="2075260"/>
                  <a:pt x="8864500" y="2069704"/>
                </a:cubicBezTo>
                <a:cubicBezTo>
                  <a:pt x="8862913" y="2064941"/>
                  <a:pt x="8864103" y="2062560"/>
                  <a:pt x="8868072" y="2062560"/>
                </a:cubicBezTo>
                <a:cubicBezTo>
                  <a:pt x="8887916" y="2061766"/>
                  <a:pt x="8905378" y="2060576"/>
                  <a:pt x="8920459" y="2058988"/>
                </a:cubicBezTo>
                <a:lnTo>
                  <a:pt x="8931175" y="2057798"/>
                </a:lnTo>
                <a:cubicBezTo>
                  <a:pt x="8931175" y="2047479"/>
                  <a:pt x="8931175" y="2037953"/>
                  <a:pt x="8931175" y="2029223"/>
                </a:cubicBezTo>
                <a:cubicBezTo>
                  <a:pt x="8931175" y="2027635"/>
                  <a:pt x="8930778" y="2025253"/>
                  <a:pt x="8929984" y="2022079"/>
                </a:cubicBezTo>
                <a:cubicBezTo>
                  <a:pt x="8929984" y="2012554"/>
                  <a:pt x="8928793" y="2005807"/>
                  <a:pt x="8926412" y="2001838"/>
                </a:cubicBezTo>
                <a:cubicBezTo>
                  <a:pt x="8917681" y="2007394"/>
                  <a:pt x="8908553" y="2012157"/>
                  <a:pt x="8899028" y="2016125"/>
                </a:cubicBezTo>
                <a:cubicBezTo>
                  <a:pt x="8895059" y="2018507"/>
                  <a:pt x="8892678" y="2018904"/>
                  <a:pt x="8891884" y="2017316"/>
                </a:cubicBezTo>
                <a:cubicBezTo>
                  <a:pt x="8891090" y="2016523"/>
                  <a:pt x="8892281" y="2014538"/>
                  <a:pt x="8895456" y="2011363"/>
                </a:cubicBezTo>
                <a:cubicBezTo>
                  <a:pt x="8917681" y="1991519"/>
                  <a:pt x="8934747" y="1967310"/>
                  <a:pt x="8946653" y="1938735"/>
                </a:cubicBezTo>
                <a:cubicBezTo>
                  <a:pt x="8951415" y="1927622"/>
                  <a:pt x="8953797" y="1917304"/>
                  <a:pt x="8953797" y="1907779"/>
                </a:cubicBezTo>
                <a:cubicBezTo>
                  <a:pt x="8953797" y="1903810"/>
                  <a:pt x="8955781" y="1901826"/>
                  <a:pt x="8959750" y="1901826"/>
                </a:cubicBezTo>
                <a:close/>
                <a:moveTo>
                  <a:pt x="7784603" y="1901826"/>
                </a:moveTo>
                <a:cubicBezTo>
                  <a:pt x="7800478" y="1903413"/>
                  <a:pt x="7812782" y="1909366"/>
                  <a:pt x="7821512" y="1919685"/>
                </a:cubicBezTo>
                <a:cubicBezTo>
                  <a:pt x="7824688" y="1922066"/>
                  <a:pt x="7825481" y="1925638"/>
                  <a:pt x="7823894" y="1930400"/>
                </a:cubicBezTo>
                <a:cubicBezTo>
                  <a:pt x="7823100" y="1931194"/>
                  <a:pt x="7821909" y="1934766"/>
                  <a:pt x="7820322" y="1941116"/>
                </a:cubicBezTo>
                <a:cubicBezTo>
                  <a:pt x="7827466" y="1939528"/>
                  <a:pt x="7834609" y="1937544"/>
                  <a:pt x="7841753" y="1935163"/>
                </a:cubicBezTo>
                <a:cubicBezTo>
                  <a:pt x="7851278" y="1934369"/>
                  <a:pt x="7859216" y="1939132"/>
                  <a:pt x="7865566" y="1949451"/>
                </a:cubicBezTo>
                <a:cubicBezTo>
                  <a:pt x="7867946" y="1954213"/>
                  <a:pt x="7866360" y="1957388"/>
                  <a:pt x="7860803" y="1958976"/>
                </a:cubicBezTo>
                <a:cubicBezTo>
                  <a:pt x="7852072" y="1960563"/>
                  <a:pt x="7838181" y="1962547"/>
                  <a:pt x="7819131" y="1964929"/>
                </a:cubicBezTo>
                <a:lnTo>
                  <a:pt x="7819131" y="1974454"/>
                </a:lnTo>
                <a:cubicBezTo>
                  <a:pt x="7820718" y="1974454"/>
                  <a:pt x="7823100" y="1974057"/>
                  <a:pt x="7826274" y="1973263"/>
                </a:cubicBezTo>
                <a:cubicBezTo>
                  <a:pt x="7831037" y="1971676"/>
                  <a:pt x="7834212" y="1970882"/>
                  <a:pt x="7835800" y="1970882"/>
                </a:cubicBezTo>
                <a:cubicBezTo>
                  <a:pt x="7843738" y="1967707"/>
                  <a:pt x="7850484" y="1971278"/>
                  <a:pt x="7856040" y="1981598"/>
                </a:cubicBezTo>
                <a:cubicBezTo>
                  <a:pt x="7858422" y="1987154"/>
                  <a:pt x="7856834" y="1990726"/>
                  <a:pt x="7851278" y="1992313"/>
                </a:cubicBezTo>
                <a:cubicBezTo>
                  <a:pt x="7841753" y="1993107"/>
                  <a:pt x="7831037" y="1994297"/>
                  <a:pt x="7819131" y="1995885"/>
                </a:cubicBezTo>
                <a:lnTo>
                  <a:pt x="7819131" y="2004219"/>
                </a:lnTo>
                <a:cubicBezTo>
                  <a:pt x="7821512" y="2003426"/>
                  <a:pt x="7824290" y="2003029"/>
                  <a:pt x="7827466" y="2003029"/>
                </a:cubicBezTo>
                <a:cubicBezTo>
                  <a:pt x="7829053" y="2003029"/>
                  <a:pt x="7831037" y="2002632"/>
                  <a:pt x="7833418" y="2001838"/>
                </a:cubicBezTo>
                <a:cubicBezTo>
                  <a:pt x="7850087" y="1999457"/>
                  <a:pt x="7860406" y="1997472"/>
                  <a:pt x="7864374" y="1995885"/>
                </a:cubicBezTo>
                <a:cubicBezTo>
                  <a:pt x="7865169" y="1995885"/>
                  <a:pt x="7866360" y="1995885"/>
                  <a:pt x="7867946" y="1995885"/>
                </a:cubicBezTo>
                <a:cubicBezTo>
                  <a:pt x="7875884" y="1995091"/>
                  <a:pt x="7881044" y="1995488"/>
                  <a:pt x="7883424" y="1997076"/>
                </a:cubicBezTo>
                <a:cubicBezTo>
                  <a:pt x="7892950" y="2001044"/>
                  <a:pt x="7899697" y="2006204"/>
                  <a:pt x="7903666" y="2012554"/>
                </a:cubicBezTo>
                <a:cubicBezTo>
                  <a:pt x="7906840" y="2018904"/>
                  <a:pt x="7904856" y="2022476"/>
                  <a:pt x="7897712" y="2023269"/>
                </a:cubicBezTo>
                <a:cubicBezTo>
                  <a:pt x="7873106" y="2022476"/>
                  <a:pt x="7844531" y="2023269"/>
                  <a:pt x="7811987" y="2025651"/>
                </a:cubicBezTo>
                <a:cubicBezTo>
                  <a:pt x="7801668" y="2026444"/>
                  <a:pt x="7784206" y="2028825"/>
                  <a:pt x="7759600" y="2032794"/>
                </a:cubicBezTo>
                <a:cubicBezTo>
                  <a:pt x="7752456" y="2033588"/>
                  <a:pt x="7747297" y="2034382"/>
                  <a:pt x="7744122" y="2035175"/>
                </a:cubicBezTo>
                <a:cubicBezTo>
                  <a:pt x="7740946" y="2036763"/>
                  <a:pt x="7738168" y="2036763"/>
                  <a:pt x="7735787" y="2035175"/>
                </a:cubicBezTo>
                <a:cubicBezTo>
                  <a:pt x="7731819" y="2032794"/>
                  <a:pt x="7727453" y="2028825"/>
                  <a:pt x="7722690" y="2023269"/>
                </a:cubicBezTo>
                <a:cubicBezTo>
                  <a:pt x="7720309" y="2019301"/>
                  <a:pt x="7721500" y="2016919"/>
                  <a:pt x="7726262" y="2016125"/>
                </a:cubicBezTo>
                <a:cubicBezTo>
                  <a:pt x="7727850" y="2016125"/>
                  <a:pt x="7730231" y="2016125"/>
                  <a:pt x="7733406" y="2016125"/>
                </a:cubicBezTo>
                <a:cubicBezTo>
                  <a:pt x="7727850" y="2009776"/>
                  <a:pt x="7722690" y="2003029"/>
                  <a:pt x="7717928" y="1995885"/>
                </a:cubicBezTo>
                <a:cubicBezTo>
                  <a:pt x="7717928" y="2005410"/>
                  <a:pt x="7717928" y="2019697"/>
                  <a:pt x="7717928" y="2038748"/>
                </a:cubicBezTo>
                <a:cubicBezTo>
                  <a:pt x="7717134" y="2057798"/>
                  <a:pt x="7716737" y="2072085"/>
                  <a:pt x="7716737" y="2081610"/>
                </a:cubicBezTo>
                <a:cubicBezTo>
                  <a:pt x="7715944" y="2121297"/>
                  <a:pt x="7712372" y="2143919"/>
                  <a:pt x="7706022" y="2149476"/>
                </a:cubicBezTo>
                <a:cubicBezTo>
                  <a:pt x="7702846" y="2154238"/>
                  <a:pt x="7698084" y="2155032"/>
                  <a:pt x="7691734" y="2151857"/>
                </a:cubicBezTo>
                <a:cubicBezTo>
                  <a:pt x="7686178" y="2146300"/>
                  <a:pt x="7682606" y="2140347"/>
                  <a:pt x="7681018" y="2133998"/>
                </a:cubicBezTo>
                <a:cubicBezTo>
                  <a:pt x="7679432" y="2126060"/>
                  <a:pt x="7679828" y="2119710"/>
                  <a:pt x="7682209" y="2114947"/>
                </a:cubicBezTo>
                <a:cubicBezTo>
                  <a:pt x="7685384" y="2107804"/>
                  <a:pt x="7687368" y="2093913"/>
                  <a:pt x="7688162" y="2073276"/>
                </a:cubicBezTo>
                <a:cubicBezTo>
                  <a:pt x="7689750" y="2055813"/>
                  <a:pt x="7690544" y="2027238"/>
                  <a:pt x="7690544" y="1987551"/>
                </a:cubicBezTo>
                <a:cubicBezTo>
                  <a:pt x="7689750" y="1956594"/>
                  <a:pt x="7687368" y="1936354"/>
                  <a:pt x="7683400" y="1926829"/>
                </a:cubicBezTo>
                <a:cubicBezTo>
                  <a:pt x="7681812" y="1923653"/>
                  <a:pt x="7681812" y="1921272"/>
                  <a:pt x="7683400" y="1919685"/>
                </a:cubicBezTo>
                <a:cubicBezTo>
                  <a:pt x="7684194" y="1918097"/>
                  <a:pt x="7686178" y="1917700"/>
                  <a:pt x="7689353" y="1918494"/>
                </a:cubicBezTo>
                <a:cubicBezTo>
                  <a:pt x="7704434" y="1921669"/>
                  <a:pt x="7715944" y="1928813"/>
                  <a:pt x="7723881" y="1939926"/>
                </a:cubicBezTo>
                <a:cubicBezTo>
                  <a:pt x="7726262" y="1943100"/>
                  <a:pt x="7726659" y="1946276"/>
                  <a:pt x="7725072" y="1949451"/>
                </a:cubicBezTo>
                <a:cubicBezTo>
                  <a:pt x="7724278" y="1950244"/>
                  <a:pt x="7723881" y="1951038"/>
                  <a:pt x="7723881" y="1951832"/>
                </a:cubicBezTo>
                <a:cubicBezTo>
                  <a:pt x="7722294" y="1955007"/>
                  <a:pt x="7720706" y="1962944"/>
                  <a:pt x="7719118" y="1975644"/>
                </a:cubicBezTo>
                <a:cubicBezTo>
                  <a:pt x="7726262" y="1977232"/>
                  <a:pt x="7733010" y="1979216"/>
                  <a:pt x="7739359" y="1981598"/>
                </a:cubicBezTo>
                <a:cubicBezTo>
                  <a:pt x="7748884" y="1985566"/>
                  <a:pt x="7751266" y="1996282"/>
                  <a:pt x="7746503" y="2013744"/>
                </a:cubicBezTo>
                <a:cubicBezTo>
                  <a:pt x="7753646" y="2013744"/>
                  <a:pt x="7760394" y="2012951"/>
                  <a:pt x="7766744" y="2011363"/>
                </a:cubicBezTo>
                <a:cubicBezTo>
                  <a:pt x="7774682" y="2009776"/>
                  <a:pt x="7782222" y="2008585"/>
                  <a:pt x="7789366" y="2007791"/>
                </a:cubicBezTo>
                <a:lnTo>
                  <a:pt x="7789366" y="2000648"/>
                </a:lnTo>
                <a:cubicBezTo>
                  <a:pt x="7787778" y="2000648"/>
                  <a:pt x="7785794" y="2001044"/>
                  <a:pt x="7783412" y="2001838"/>
                </a:cubicBezTo>
                <a:cubicBezTo>
                  <a:pt x="7781825" y="2001838"/>
                  <a:pt x="7780634" y="2001838"/>
                  <a:pt x="7779840" y="2001838"/>
                </a:cubicBezTo>
                <a:cubicBezTo>
                  <a:pt x="7773490" y="2001838"/>
                  <a:pt x="7769124" y="2001044"/>
                  <a:pt x="7766744" y="1999457"/>
                </a:cubicBezTo>
                <a:cubicBezTo>
                  <a:pt x="7761981" y="1996282"/>
                  <a:pt x="7758012" y="1992710"/>
                  <a:pt x="7754837" y="1988741"/>
                </a:cubicBezTo>
                <a:cubicBezTo>
                  <a:pt x="7754044" y="1985566"/>
                  <a:pt x="7755234" y="1983979"/>
                  <a:pt x="7758409" y="1983979"/>
                </a:cubicBezTo>
                <a:cubicBezTo>
                  <a:pt x="7759996" y="1983979"/>
                  <a:pt x="7763172" y="1983582"/>
                  <a:pt x="7767934" y="1982788"/>
                </a:cubicBezTo>
                <a:cubicBezTo>
                  <a:pt x="7777459" y="1981200"/>
                  <a:pt x="7784603" y="1980010"/>
                  <a:pt x="7789366" y="1979216"/>
                </a:cubicBezTo>
                <a:lnTo>
                  <a:pt x="7789366" y="1969691"/>
                </a:lnTo>
                <a:cubicBezTo>
                  <a:pt x="7780634" y="1972072"/>
                  <a:pt x="7773094" y="1973263"/>
                  <a:pt x="7766744" y="1973263"/>
                </a:cubicBezTo>
                <a:cubicBezTo>
                  <a:pt x="7762775" y="1974851"/>
                  <a:pt x="7759600" y="1974454"/>
                  <a:pt x="7757218" y="1972072"/>
                </a:cubicBezTo>
                <a:cubicBezTo>
                  <a:pt x="7756425" y="1971278"/>
                  <a:pt x="7754837" y="1969691"/>
                  <a:pt x="7752456" y="1967310"/>
                </a:cubicBezTo>
                <a:cubicBezTo>
                  <a:pt x="7749281" y="1963341"/>
                  <a:pt x="7746900" y="1960563"/>
                  <a:pt x="7745312" y="1958976"/>
                </a:cubicBezTo>
                <a:cubicBezTo>
                  <a:pt x="7742138" y="1956594"/>
                  <a:pt x="7742534" y="1954213"/>
                  <a:pt x="7746503" y="1951832"/>
                </a:cubicBezTo>
                <a:cubicBezTo>
                  <a:pt x="7753646" y="1951832"/>
                  <a:pt x="7765553" y="1950641"/>
                  <a:pt x="7782222" y="1948260"/>
                </a:cubicBezTo>
                <a:cubicBezTo>
                  <a:pt x="7785397" y="1947466"/>
                  <a:pt x="7787778" y="1947069"/>
                  <a:pt x="7789366" y="1947069"/>
                </a:cubicBezTo>
                <a:cubicBezTo>
                  <a:pt x="7787778" y="1932782"/>
                  <a:pt x="7785000" y="1920479"/>
                  <a:pt x="7781031" y="1910160"/>
                </a:cubicBezTo>
                <a:cubicBezTo>
                  <a:pt x="7778650" y="1905397"/>
                  <a:pt x="7779840" y="1902619"/>
                  <a:pt x="7784603" y="1901826"/>
                </a:cubicBezTo>
                <a:close/>
                <a:moveTo>
                  <a:pt x="5946279" y="1901826"/>
                </a:moveTo>
                <a:cubicBezTo>
                  <a:pt x="5962153" y="1903413"/>
                  <a:pt x="5974457" y="1909366"/>
                  <a:pt x="5983187" y="1919685"/>
                </a:cubicBezTo>
                <a:cubicBezTo>
                  <a:pt x="5986363" y="1922066"/>
                  <a:pt x="5987156" y="1925638"/>
                  <a:pt x="5985569" y="1930400"/>
                </a:cubicBezTo>
                <a:cubicBezTo>
                  <a:pt x="5984775" y="1931194"/>
                  <a:pt x="5983584" y="1934766"/>
                  <a:pt x="5981997" y="1941116"/>
                </a:cubicBezTo>
                <a:cubicBezTo>
                  <a:pt x="5989141" y="1939528"/>
                  <a:pt x="5996285" y="1937544"/>
                  <a:pt x="6003428" y="1935163"/>
                </a:cubicBezTo>
                <a:cubicBezTo>
                  <a:pt x="6012954" y="1934369"/>
                  <a:pt x="6020891" y="1939132"/>
                  <a:pt x="6027241" y="1949451"/>
                </a:cubicBezTo>
                <a:cubicBezTo>
                  <a:pt x="6029622" y="1954213"/>
                  <a:pt x="6028035" y="1957388"/>
                  <a:pt x="6022478" y="1958976"/>
                </a:cubicBezTo>
                <a:cubicBezTo>
                  <a:pt x="6013747" y="1960563"/>
                  <a:pt x="5999857" y="1962547"/>
                  <a:pt x="5980806" y="1964929"/>
                </a:cubicBezTo>
                <a:lnTo>
                  <a:pt x="5980806" y="1974454"/>
                </a:lnTo>
                <a:cubicBezTo>
                  <a:pt x="5982394" y="1974454"/>
                  <a:pt x="5984775" y="1974057"/>
                  <a:pt x="5987950" y="1973263"/>
                </a:cubicBezTo>
                <a:cubicBezTo>
                  <a:pt x="5992713" y="1971676"/>
                  <a:pt x="5995888" y="1970882"/>
                  <a:pt x="5997475" y="1970882"/>
                </a:cubicBezTo>
                <a:cubicBezTo>
                  <a:pt x="6005413" y="1967707"/>
                  <a:pt x="6012159" y="1971278"/>
                  <a:pt x="6017716" y="1981598"/>
                </a:cubicBezTo>
                <a:cubicBezTo>
                  <a:pt x="6020097" y="1987154"/>
                  <a:pt x="6018510" y="1990726"/>
                  <a:pt x="6012954" y="1992313"/>
                </a:cubicBezTo>
                <a:cubicBezTo>
                  <a:pt x="6003428" y="1993107"/>
                  <a:pt x="5992713" y="1994297"/>
                  <a:pt x="5980806" y="1995885"/>
                </a:cubicBezTo>
                <a:lnTo>
                  <a:pt x="5980806" y="2004219"/>
                </a:lnTo>
                <a:cubicBezTo>
                  <a:pt x="5983187" y="2003426"/>
                  <a:pt x="5985966" y="2003029"/>
                  <a:pt x="5989141" y="2003029"/>
                </a:cubicBezTo>
                <a:cubicBezTo>
                  <a:pt x="5990728" y="2003029"/>
                  <a:pt x="5992713" y="2002632"/>
                  <a:pt x="5995094" y="2001838"/>
                </a:cubicBezTo>
                <a:cubicBezTo>
                  <a:pt x="6011763" y="1999457"/>
                  <a:pt x="6022082" y="1997472"/>
                  <a:pt x="6026050" y="1995885"/>
                </a:cubicBezTo>
                <a:cubicBezTo>
                  <a:pt x="6026844" y="1995885"/>
                  <a:pt x="6028035" y="1995885"/>
                  <a:pt x="6029622" y="1995885"/>
                </a:cubicBezTo>
                <a:cubicBezTo>
                  <a:pt x="6037560" y="1995091"/>
                  <a:pt x="6042719" y="1995488"/>
                  <a:pt x="6045100" y="1997076"/>
                </a:cubicBezTo>
                <a:cubicBezTo>
                  <a:pt x="6054625" y="2001044"/>
                  <a:pt x="6061372" y="2006204"/>
                  <a:pt x="6065341" y="2012554"/>
                </a:cubicBezTo>
                <a:cubicBezTo>
                  <a:pt x="6068516" y="2018904"/>
                  <a:pt x="6066531" y="2022476"/>
                  <a:pt x="6059388" y="2023269"/>
                </a:cubicBezTo>
                <a:cubicBezTo>
                  <a:pt x="6034781" y="2022476"/>
                  <a:pt x="6006206" y="2023269"/>
                  <a:pt x="5973663" y="2025651"/>
                </a:cubicBezTo>
                <a:cubicBezTo>
                  <a:pt x="5963344" y="2026444"/>
                  <a:pt x="5945882" y="2028825"/>
                  <a:pt x="5921275" y="2032794"/>
                </a:cubicBezTo>
                <a:cubicBezTo>
                  <a:pt x="5914132" y="2033588"/>
                  <a:pt x="5908972" y="2034382"/>
                  <a:pt x="5905797" y="2035175"/>
                </a:cubicBezTo>
                <a:cubicBezTo>
                  <a:pt x="5902622" y="2036763"/>
                  <a:pt x="5899844" y="2036763"/>
                  <a:pt x="5897462" y="2035175"/>
                </a:cubicBezTo>
                <a:cubicBezTo>
                  <a:pt x="5893494" y="2032794"/>
                  <a:pt x="5889129" y="2028825"/>
                  <a:pt x="5884366" y="2023269"/>
                </a:cubicBezTo>
                <a:cubicBezTo>
                  <a:pt x="5881985" y="2019301"/>
                  <a:pt x="5883175" y="2016919"/>
                  <a:pt x="5887938" y="2016125"/>
                </a:cubicBezTo>
                <a:cubicBezTo>
                  <a:pt x="5889525" y="2016125"/>
                  <a:pt x="5891906" y="2016125"/>
                  <a:pt x="5895082" y="2016125"/>
                </a:cubicBezTo>
                <a:cubicBezTo>
                  <a:pt x="5889525" y="2009776"/>
                  <a:pt x="5884366" y="2003029"/>
                  <a:pt x="5879603" y="1995885"/>
                </a:cubicBezTo>
                <a:cubicBezTo>
                  <a:pt x="5879603" y="2005410"/>
                  <a:pt x="5879603" y="2019697"/>
                  <a:pt x="5879603" y="2038748"/>
                </a:cubicBezTo>
                <a:cubicBezTo>
                  <a:pt x="5878809" y="2057798"/>
                  <a:pt x="5878412" y="2072085"/>
                  <a:pt x="5878412" y="2081610"/>
                </a:cubicBezTo>
                <a:cubicBezTo>
                  <a:pt x="5877619" y="2121297"/>
                  <a:pt x="5874047" y="2143919"/>
                  <a:pt x="5867697" y="2149476"/>
                </a:cubicBezTo>
                <a:cubicBezTo>
                  <a:pt x="5864522" y="2154238"/>
                  <a:pt x="5859759" y="2155032"/>
                  <a:pt x="5853410" y="2151857"/>
                </a:cubicBezTo>
                <a:cubicBezTo>
                  <a:pt x="5847853" y="2146300"/>
                  <a:pt x="5844281" y="2140347"/>
                  <a:pt x="5842694" y="2133998"/>
                </a:cubicBezTo>
                <a:cubicBezTo>
                  <a:pt x="5841107" y="2126060"/>
                  <a:pt x="5841504" y="2119710"/>
                  <a:pt x="5843885" y="2114947"/>
                </a:cubicBezTo>
                <a:cubicBezTo>
                  <a:pt x="5847060" y="2107804"/>
                  <a:pt x="5849044" y="2093913"/>
                  <a:pt x="5849838" y="2073276"/>
                </a:cubicBezTo>
                <a:cubicBezTo>
                  <a:pt x="5851425" y="2055813"/>
                  <a:pt x="5852219" y="2027238"/>
                  <a:pt x="5852219" y="1987551"/>
                </a:cubicBezTo>
                <a:cubicBezTo>
                  <a:pt x="5851425" y="1956594"/>
                  <a:pt x="5849044" y="1936354"/>
                  <a:pt x="5845075" y="1926829"/>
                </a:cubicBezTo>
                <a:cubicBezTo>
                  <a:pt x="5843488" y="1923653"/>
                  <a:pt x="5843488" y="1921272"/>
                  <a:pt x="5845075" y="1919685"/>
                </a:cubicBezTo>
                <a:cubicBezTo>
                  <a:pt x="5845869" y="1918097"/>
                  <a:pt x="5847853" y="1917700"/>
                  <a:pt x="5851029" y="1918494"/>
                </a:cubicBezTo>
                <a:cubicBezTo>
                  <a:pt x="5866110" y="1921669"/>
                  <a:pt x="5877619" y="1928813"/>
                  <a:pt x="5885557" y="1939926"/>
                </a:cubicBezTo>
                <a:cubicBezTo>
                  <a:pt x="5887938" y="1943100"/>
                  <a:pt x="5888334" y="1946276"/>
                  <a:pt x="5886747" y="1949451"/>
                </a:cubicBezTo>
                <a:cubicBezTo>
                  <a:pt x="5885953" y="1950244"/>
                  <a:pt x="5885557" y="1951038"/>
                  <a:pt x="5885557" y="1951832"/>
                </a:cubicBezTo>
                <a:cubicBezTo>
                  <a:pt x="5883969" y="1955007"/>
                  <a:pt x="5882381" y="1962944"/>
                  <a:pt x="5880794" y="1975644"/>
                </a:cubicBezTo>
                <a:cubicBezTo>
                  <a:pt x="5887938" y="1977232"/>
                  <a:pt x="5894685" y="1979216"/>
                  <a:pt x="5901034" y="1981598"/>
                </a:cubicBezTo>
                <a:cubicBezTo>
                  <a:pt x="5910560" y="1985566"/>
                  <a:pt x="5912941" y="1996282"/>
                  <a:pt x="5908179" y="2013744"/>
                </a:cubicBezTo>
                <a:cubicBezTo>
                  <a:pt x="5915322" y="2013744"/>
                  <a:pt x="5922069" y="2012951"/>
                  <a:pt x="5928419" y="2011363"/>
                </a:cubicBezTo>
                <a:cubicBezTo>
                  <a:pt x="5936357" y="2009776"/>
                  <a:pt x="5943897" y="2008585"/>
                  <a:pt x="5951041" y="2007791"/>
                </a:cubicBezTo>
                <a:lnTo>
                  <a:pt x="5951041" y="2000648"/>
                </a:lnTo>
                <a:cubicBezTo>
                  <a:pt x="5949453" y="2000648"/>
                  <a:pt x="5947469" y="2001044"/>
                  <a:pt x="5945088" y="2001838"/>
                </a:cubicBezTo>
                <a:cubicBezTo>
                  <a:pt x="5943500" y="2001838"/>
                  <a:pt x="5942310" y="2001838"/>
                  <a:pt x="5941516" y="2001838"/>
                </a:cubicBezTo>
                <a:cubicBezTo>
                  <a:pt x="5935166" y="2001838"/>
                  <a:pt x="5930800" y="2001044"/>
                  <a:pt x="5928419" y="1999457"/>
                </a:cubicBezTo>
                <a:cubicBezTo>
                  <a:pt x="5923657" y="1996282"/>
                  <a:pt x="5919688" y="1992710"/>
                  <a:pt x="5916513" y="1988741"/>
                </a:cubicBezTo>
                <a:cubicBezTo>
                  <a:pt x="5915719" y="1985566"/>
                  <a:pt x="5916909" y="1983979"/>
                  <a:pt x="5920084" y="1983979"/>
                </a:cubicBezTo>
                <a:cubicBezTo>
                  <a:pt x="5921672" y="1983979"/>
                  <a:pt x="5924847" y="1983582"/>
                  <a:pt x="5929610" y="1982788"/>
                </a:cubicBezTo>
                <a:cubicBezTo>
                  <a:pt x="5939134" y="1981200"/>
                  <a:pt x="5946279" y="1980010"/>
                  <a:pt x="5951041" y="1979216"/>
                </a:cubicBezTo>
                <a:lnTo>
                  <a:pt x="5951041" y="1969691"/>
                </a:lnTo>
                <a:cubicBezTo>
                  <a:pt x="5942310" y="1972072"/>
                  <a:pt x="5934769" y="1973263"/>
                  <a:pt x="5928419" y="1973263"/>
                </a:cubicBezTo>
                <a:cubicBezTo>
                  <a:pt x="5924450" y="1974851"/>
                  <a:pt x="5921275" y="1974454"/>
                  <a:pt x="5918894" y="1972072"/>
                </a:cubicBezTo>
                <a:cubicBezTo>
                  <a:pt x="5918100" y="1971278"/>
                  <a:pt x="5916513" y="1969691"/>
                  <a:pt x="5914132" y="1967310"/>
                </a:cubicBezTo>
                <a:cubicBezTo>
                  <a:pt x="5910956" y="1963341"/>
                  <a:pt x="5908575" y="1960563"/>
                  <a:pt x="5906988" y="1958976"/>
                </a:cubicBezTo>
                <a:cubicBezTo>
                  <a:pt x="5903813" y="1956594"/>
                  <a:pt x="5904210" y="1954213"/>
                  <a:pt x="5908179" y="1951832"/>
                </a:cubicBezTo>
                <a:cubicBezTo>
                  <a:pt x="5915322" y="1951832"/>
                  <a:pt x="5927229" y="1950641"/>
                  <a:pt x="5943897" y="1948260"/>
                </a:cubicBezTo>
                <a:cubicBezTo>
                  <a:pt x="5947072" y="1947466"/>
                  <a:pt x="5949453" y="1947069"/>
                  <a:pt x="5951041" y="1947069"/>
                </a:cubicBezTo>
                <a:cubicBezTo>
                  <a:pt x="5949453" y="1932782"/>
                  <a:pt x="5946675" y="1920479"/>
                  <a:pt x="5942706" y="1910160"/>
                </a:cubicBezTo>
                <a:cubicBezTo>
                  <a:pt x="5940325" y="1905397"/>
                  <a:pt x="5941516" y="1902619"/>
                  <a:pt x="5946279" y="1901826"/>
                </a:cubicBezTo>
                <a:close/>
                <a:moveTo>
                  <a:pt x="6584453" y="1898254"/>
                </a:moveTo>
                <a:cubicBezTo>
                  <a:pt x="6596359" y="1902222"/>
                  <a:pt x="6605884" y="1906985"/>
                  <a:pt x="6613028" y="1912541"/>
                </a:cubicBezTo>
                <a:cubicBezTo>
                  <a:pt x="6618585" y="1917304"/>
                  <a:pt x="6618188" y="1921272"/>
                  <a:pt x="6611837" y="1924447"/>
                </a:cubicBezTo>
                <a:cubicBezTo>
                  <a:pt x="6600725" y="1931591"/>
                  <a:pt x="6587231" y="1941513"/>
                  <a:pt x="6571356" y="1954213"/>
                </a:cubicBezTo>
                <a:cubicBezTo>
                  <a:pt x="6573737" y="1953419"/>
                  <a:pt x="6577309" y="1952626"/>
                  <a:pt x="6582072" y="1951832"/>
                </a:cubicBezTo>
                <a:cubicBezTo>
                  <a:pt x="6586834" y="1950244"/>
                  <a:pt x="6590406" y="1949054"/>
                  <a:pt x="6592787" y="1948260"/>
                </a:cubicBezTo>
                <a:cubicBezTo>
                  <a:pt x="6603900" y="1945085"/>
                  <a:pt x="6612632" y="1948260"/>
                  <a:pt x="6618981" y="1957785"/>
                </a:cubicBezTo>
                <a:cubicBezTo>
                  <a:pt x="6622950" y="1963341"/>
                  <a:pt x="6621362" y="1967310"/>
                  <a:pt x="6614219" y="1969691"/>
                </a:cubicBezTo>
                <a:cubicBezTo>
                  <a:pt x="6612632" y="1969691"/>
                  <a:pt x="6607869" y="1970485"/>
                  <a:pt x="6599931" y="1972072"/>
                </a:cubicBezTo>
                <a:cubicBezTo>
                  <a:pt x="6584850" y="1973660"/>
                  <a:pt x="6572944" y="1975247"/>
                  <a:pt x="6564212" y="1976835"/>
                </a:cubicBezTo>
                <a:cubicBezTo>
                  <a:pt x="6565007" y="1978422"/>
                  <a:pt x="6565007" y="1981200"/>
                  <a:pt x="6564212" y="1985169"/>
                </a:cubicBezTo>
                <a:cubicBezTo>
                  <a:pt x="6564212" y="1985963"/>
                  <a:pt x="6564212" y="1986360"/>
                  <a:pt x="6564212" y="1986360"/>
                </a:cubicBezTo>
                <a:cubicBezTo>
                  <a:pt x="6572944" y="1984772"/>
                  <a:pt x="6580881" y="1982788"/>
                  <a:pt x="6588025" y="1980407"/>
                </a:cubicBezTo>
                <a:cubicBezTo>
                  <a:pt x="6592787" y="1978025"/>
                  <a:pt x="6598344" y="1977629"/>
                  <a:pt x="6604694" y="1979216"/>
                </a:cubicBezTo>
                <a:cubicBezTo>
                  <a:pt x="6607869" y="1980803"/>
                  <a:pt x="6611441" y="1983582"/>
                  <a:pt x="6615409" y="1987551"/>
                </a:cubicBezTo>
                <a:cubicBezTo>
                  <a:pt x="6616203" y="1988344"/>
                  <a:pt x="6616600" y="1988741"/>
                  <a:pt x="6616600" y="1988741"/>
                </a:cubicBezTo>
                <a:cubicBezTo>
                  <a:pt x="6619775" y="1993504"/>
                  <a:pt x="6616997" y="1997472"/>
                  <a:pt x="6608266" y="2000648"/>
                </a:cubicBezTo>
                <a:cubicBezTo>
                  <a:pt x="6593184" y="2004616"/>
                  <a:pt x="6575722" y="2007791"/>
                  <a:pt x="6555878" y="2010173"/>
                </a:cubicBezTo>
                <a:cubicBezTo>
                  <a:pt x="6555084" y="2012554"/>
                  <a:pt x="6553894" y="2015332"/>
                  <a:pt x="6552306" y="2018507"/>
                </a:cubicBezTo>
                <a:cubicBezTo>
                  <a:pt x="6555482" y="2017713"/>
                  <a:pt x="6559847" y="2016919"/>
                  <a:pt x="6565403" y="2016125"/>
                </a:cubicBezTo>
                <a:cubicBezTo>
                  <a:pt x="6572547" y="2014538"/>
                  <a:pt x="6577706" y="2013347"/>
                  <a:pt x="6580881" y="2012554"/>
                </a:cubicBezTo>
                <a:cubicBezTo>
                  <a:pt x="6601519" y="2009379"/>
                  <a:pt x="6619775" y="2005807"/>
                  <a:pt x="6635650" y="2001838"/>
                </a:cubicBezTo>
                <a:cubicBezTo>
                  <a:pt x="6644381" y="2000250"/>
                  <a:pt x="6651128" y="2000648"/>
                  <a:pt x="6655891" y="2003029"/>
                </a:cubicBezTo>
                <a:cubicBezTo>
                  <a:pt x="6663034" y="2006997"/>
                  <a:pt x="6668987" y="2012157"/>
                  <a:pt x="6673750" y="2018507"/>
                </a:cubicBezTo>
                <a:cubicBezTo>
                  <a:pt x="6676925" y="2024857"/>
                  <a:pt x="6674147" y="2028825"/>
                  <a:pt x="6665416" y="2030413"/>
                </a:cubicBezTo>
                <a:cubicBezTo>
                  <a:pt x="6640809" y="2028825"/>
                  <a:pt x="6606281" y="2031604"/>
                  <a:pt x="6561831" y="2038748"/>
                </a:cubicBezTo>
                <a:cubicBezTo>
                  <a:pt x="6559450" y="2038748"/>
                  <a:pt x="6555878" y="2039144"/>
                  <a:pt x="6551116" y="2039938"/>
                </a:cubicBezTo>
                <a:cubicBezTo>
                  <a:pt x="6545559" y="2040732"/>
                  <a:pt x="6541591" y="2041525"/>
                  <a:pt x="6539209" y="2042319"/>
                </a:cubicBezTo>
                <a:cubicBezTo>
                  <a:pt x="6537622" y="2045494"/>
                  <a:pt x="6535637" y="2049066"/>
                  <a:pt x="6533256" y="2053035"/>
                </a:cubicBezTo>
                <a:cubicBezTo>
                  <a:pt x="6536432" y="2052241"/>
                  <a:pt x="6542385" y="2051050"/>
                  <a:pt x="6551116" y="2049463"/>
                </a:cubicBezTo>
                <a:cubicBezTo>
                  <a:pt x="6557466" y="2048669"/>
                  <a:pt x="6562228" y="2047875"/>
                  <a:pt x="6565403" y="2047082"/>
                </a:cubicBezTo>
                <a:cubicBezTo>
                  <a:pt x="6575722" y="2044701"/>
                  <a:pt x="6584057" y="2041922"/>
                  <a:pt x="6590406" y="2038748"/>
                </a:cubicBezTo>
                <a:cubicBezTo>
                  <a:pt x="6595963" y="2036366"/>
                  <a:pt x="6600328" y="2036366"/>
                  <a:pt x="6603503" y="2038748"/>
                </a:cubicBezTo>
                <a:cubicBezTo>
                  <a:pt x="6613822" y="2044304"/>
                  <a:pt x="6620569" y="2049463"/>
                  <a:pt x="6623744" y="2054226"/>
                </a:cubicBezTo>
                <a:cubicBezTo>
                  <a:pt x="6627713" y="2058988"/>
                  <a:pt x="6628506" y="2063751"/>
                  <a:pt x="6626125" y="2068513"/>
                </a:cubicBezTo>
                <a:cubicBezTo>
                  <a:pt x="6623744" y="2070894"/>
                  <a:pt x="6622553" y="2082404"/>
                  <a:pt x="6622553" y="2103041"/>
                </a:cubicBezTo>
                <a:cubicBezTo>
                  <a:pt x="6622553" y="2109391"/>
                  <a:pt x="6622950" y="2118519"/>
                  <a:pt x="6623744" y="2130425"/>
                </a:cubicBezTo>
                <a:cubicBezTo>
                  <a:pt x="6624538" y="2136775"/>
                  <a:pt x="6624934" y="2142332"/>
                  <a:pt x="6624934" y="2147094"/>
                </a:cubicBezTo>
                <a:cubicBezTo>
                  <a:pt x="6624141" y="2158207"/>
                  <a:pt x="6620172" y="2167335"/>
                  <a:pt x="6613028" y="2174479"/>
                </a:cubicBezTo>
                <a:cubicBezTo>
                  <a:pt x="6607472" y="2178447"/>
                  <a:pt x="6602709" y="2178844"/>
                  <a:pt x="6598741" y="2175669"/>
                </a:cubicBezTo>
                <a:cubicBezTo>
                  <a:pt x="6590803" y="2170113"/>
                  <a:pt x="6587231" y="2161779"/>
                  <a:pt x="6588025" y="2150666"/>
                </a:cubicBezTo>
                <a:cubicBezTo>
                  <a:pt x="6583262" y="2151460"/>
                  <a:pt x="6573341" y="2152650"/>
                  <a:pt x="6558259" y="2154238"/>
                </a:cubicBezTo>
                <a:cubicBezTo>
                  <a:pt x="6547147" y="2155032"/>
                  <a:pt x="6538813" y="2155826"/>
                  <a:pt x="6533256" y="2156619"/>
                </a:cubicBezTo>
                <a:cubicBezTo>
                  <a:pt x="6533256" y="2158207"/>
                  <a:pt x="6532860" y="2159794"/>
                  <a:pt x="6532066" y="2161382"/>
                </a:cubicBezTo>
                <a:cubicBezTo>
                  <a:pt x="6531272" y="2162969"/>
                  <a:pt x="6530478" y="2164160"/>
                  <a:pt x="6529684" y="2164954"/>
                </a:cubicBezTo>
                <a:cubicBezTo>
                  <a:pt x="6528097" y="2171303"/>
                  <a:pt x="6523731" y="2171303"/>
                  <a:pt x="6516587" y="2164954"/>
                </a:cubicBezTo>
                <a:cubicBezTo>
                  <a:pt x="6506269" y="2155429"/>
                  <a:pt x="6501903" y="2146697"/>
                  <a:pt x="6503491" y="2138760"/>
                </a:cubicBezTo>
                <a:cubicBezTo>
                  <a:pt x="6505872" y="2128441"/>
                  <a:pt x="6507062" y="2114153"/>
                  <a:pt x="6507062" y="2095898"/>
                </a:cubicBezTo>
                <a:lnTo>
                  <a:pt x="6507062" y="2087563"/>
                </a:lnTo>
                <a:cubicBezTo>
                  <a:pt x="6491188" y="2103438"/>
                  <a:pt x="6469757" y="2116932"/>
                  <a:pt x="6442769" y="2128044"/>
                </a:cubicBezTo>
                <a:cubicBezTo>
                  <a:pt x="6439594" y="2129632"/>
                  <a:pt x="6437610" y="2129632"/>
                  <a:pt x="6436816" y="2128044"/>
                </a:cubicBezTo>
                <a:cubicBezTo>
                  <a:pt x="6436022" y="2126457"/>
                  <a:pt x="6437213" y="2124472"/>
                  <a:pt x="6440387" y="2122091"/>
                </a:cubicBezTo>
                <a:cubicBezTo>
                  <a:pt x="6464994" y="2103041"/>
                  <a:pt x="6486425" y="2078832"/>
                  <a:pt x="6504681" y="2049463"/>
                </a:cubicBezTo>
                <a:cubicBezTo>
                  <a:pt x="6502300" y="2050257"/>
                  <a:pt x="6499522" y="2051050"/>
                  <a:pt x="6496347" y="2051844"/>
                </a:cubicBezTo>
                <a:cubicBezTo>
                  <a:pt x="6487616" y="2053432"/>
                  <a:pt x="6480075" y="2055416"/>
                  <a:pt x="6473725" y="2057798"/>
                </a:cubicBezTo>
                <a:cubicBezTo>
                  <a:pt x="6470550" y="2059385"/>
                  <a:pt x="6465391" y="2058988"/>
                  <a:pt x="6458247" y="2056607"/>
                </a:cubicBezTo>
                <a:cubicBezTo>
                  <a:pt x="6457453" y="2055813"/>
                  <a:pt x="6456263" y="2055019"/>
                  <a:pt x="6454675" y="2054226"/>
                </a:cubicBezTo>
                <a:cubicBezTo>
                  <a:pt x="6448325" y="2048669"/>
                  <a:pt x="6443959" y="2044304"/>
                  <a:pt x="6441578" y="2041129"/>
                </a:cubicBezTo>
                <a:cubicBezTo>
                  <a:pt x="6439197" y="2037953"/>
                  <a:pt x="6439594" y="2035969"/>
                  <a:pt x="6442769" y="2035175"/>
                </a:cubicBezTo>
                <a:cubicBezTo>
                  <a:pt x="6449119" y="2034382"/>
                  <a:pt x="6463406" y="2032397"/>
                  <a:pt x="6485631" y="2029223"/>
                </a:cubicBezTo>
                <a:cubicBezTo>
                  <a:pt x="6491981" y="2027635"/>
                  <a:pt x="6496347" y="2026841"/>
                  <a:pt x="6498728" y="2026841"/>
                </a:cubicBezTo>
                <a:cubicBezTo>
                  <a:pt x="6504285" y="2026841"/>
                  <a:pt x="6510634" y="2026047"/>
                  <a:pt x="6517778" y="2024460"/>
                </a:cubicBezTo>
                <a:cubicBezTo>
                  <a:pt x="6519366" y="2022079"/>
                  <a:pt x="6520556" y="2019697"/>
                  <a:pt x="6521350" y="2017316"/>
                </a:cubicBezTo>
                <a:cubicBezTo>
                  <a:pt x="6514206" y="2018110"/>
                  <a:pt x="6507857" y="2017316"/>
                  <a:pt x="6502300" y="2014935"/>
                </a:cubicBezTo>
                <a:cubicBezTo>
                  <a:pt x="6499919" y="2013347"/>
                  <a:pt x="6496347" y="2010173"/>
                  <a:pt x="6491584" y="2005410"/>
                </a:cubicBezTo>
                <a:cubicBezTo>
                  <a:pt x="6489203" y="2001441"/>
                  <a:pt x="6489997" y="1999060"/>
                  <a:pt x="6493966" y="1998266"/>
                </a:cubicBezTo>
                <a:cubicBezTo>
                  <a:pt x="6497934" y="1997472"/>
                  <a:pt x="6503888" y="1996679"/>
                  <a:pt x="6511825" y="1995885"/>
                </a:cubicBezTo>
                <a:cubicBezTo>
                  <a:pt x="6518969" y="1994297"/>
                  <a:pt x="6524525" y="1993504"/>
                  <a:pt x="6528494" y="1993504"/>
                </a:cubicBezTo>
                <a:cubicBezTo>
                  <a:pt x="6528494" y="1992710"/>
                  <a:pt x="6528891" y="1991122"/>
                  <a:pt x="6529684" y="1988741"/>
                </a:cubicBezTo>
                <a:cubicBezTo>
                  <a:pt x="6529684" y="1986360"/>
                  <a:pt x="6530081" y="1984772"/>
                  <a:pt x="6530875" y="1983979"/>
                </a:cubicBezTo>
                <a:cubicBezTo>
                  <a:pt x="6518175" y="1985566"/>
                  <a:pt x="6509841" y="1986757"/>
                  <a:pt x="6505872" y="1987551"/>
                </a:cubicBezTo>
                <a:cubicBezTo>
                  <a:pt x="6499522" y="1989138"/>
                  <a:pt x="6495156" y="1989138"/>
                  <a:pt x="6492775" y="1987551"/>
                </a:cubicBezTo>
                <a:cubicBezTo>
                  <a:pt x="6487219" y="1983582"/>
                  <a:pt x="6483250" y="1980010"/>
                  <a:pt x="6480869" y="1976835"/>
                </a:cubicBezTo>
                <a:cubicBezTo>
                  <a:pt x="6479282" y="1974454"/>
                  <a:pt x="6478487" y="1972469"/>
                  <a:pt x="6478487" y="1970882"/>
                </a:cubicBezTo>
                <a:cubicBezTo>
                  <a:pt x="6479282" y="1969294"/>
                  <a:pt x="6480869" y="1968501"/>
                  <a:pt x="6483250" y="1968501"/>
                </a:cubicBezTo>
                <a:cubicBezTo>
                  <a:pt x="6492775" y="1967707"/>
                  <a:pt x="6509841" y="1965325"/>
                  <a:pt x="6534447" y="1961357"/>
                </a:cubicBezTo>
                <a:cubicBezTo>
                  <a:pt x="6541591" y="1960563"/>
                  <a:pt x="6546750" y="1959769"/>
                  <a:pt x="6549925" y="1958976"/>
                </a:cubicBezTo>
                <a:cubicBezTo>
                  <a:pt x="6551513" y="1955801"/>
                  <a:pt x="6553894" y="1951038"/>
                  <a:pt x="6557069" y="1944688"/>
                </a:cubicBezTo>
                <a:cubicBezTo>
                  <a:pt x="6560244" y="1939926"/>
                  <a:pt x="6562228" y="1936354"/>
                  <a:pt x="6563022" y="1933972"/>
                </a:cubicBezTo>
                <a:cubicBezTo>
                  <a:pt x="6571753" y="1920479"/>
                  <a:pt x="6575722" y="1910557"/>
                  <a:pt x="6574928" y="1904207"/>
                </a:cubicBezTo>
                <a:cubicBezTo>
                  <a:pt x="6576516" y="1899444"/>
                  <a:pt x="6579691" y="1897460"/>
                  <a:pt x="6584453" y="1898254"/>
                </a:cubicBezTo>
                <a:close/>
                <a:moveTo>
                  <a:pt x="1051626" y="1898254"/>
                </a:moveTo>
                <a:cubicBezTo>
                  <a:pt x="1061945" y="1899841"/>
                  <a:pt x="1072660" y="1904207"/>
                  <a:pt x="1083772" y="1911351"/>
                </a:cubicBezTo>
                <a:cubicBezTo>
                  <a:pt x="1088534" y="1913732"/>
                  <a:pt x="1089725" y="1918494"/>
                  <a:pt x="1087343" y="1925638"/>
                </a:cubicBezTo>
                <a:cubicBezTo>
                  <a:pt x="1084169" y="1932782"/>
                  <a:pt x="1082582" y="1940719"/>
                  <a:pt x="1082582" y="1949451"/>
                </a:cubicBezTo>
                <a:cubicBezTo>
                  <a:pt x="1083375" y="1949451"/>
                  <a:pt x="1084963" y="1949054"/>
                  <a:pt x="1087343" y="1948260"/>
                </a:cubicBezTo>
                <a:cubicBezTo>
                  <a:pt x="1096870" y="1945879"/>
                  <a:pt x="1102425" y="1943894"/>
                  <a:pt x="1104013" y="1942307"/>
                </a:cubicBezTo>
                <a:cubicBezTo>
                  <a:pt x="1104807" y="1942307"/>
                  <a:pt x="1105600" y="1941910"/>
                  <a:pt x="1106394" y="1941116"/>
                </a:cubicBezTo>
                <a:cubicBezTo>
                  <a:pt x="1110362" y="1939528"/>
                  <a:pt x="1114332" y="1939926"/>
                  <a:pt x="1118301" y="1942307"/>
                </a:cubicBezTo>
                <a:cubicBezTo>
                  <a:pt x="1125444" y="1947863"/>
                  <a:pt x="1131000" y="1953419"/>
                  <a:pt x="1134970" y="1958976"/>
                </a:cubicBezTo>
                <a:cubicBezTo>
                  <a:pt x="1136556" y="1962944"/>
                  <a:pt x="1136556" y="1966516"/>
                  <a:pt x="1134970" y="1969691"/>
                </a:cubicBezTo>
                <a:cubicBezTo>
                  <a:pt x="1134970" y="1969691"/>
                  <a:pt x="1134572" y="1970088"/>
                  <a:pt x="1133779" y="1970882"/>
                </a:cubicBezTo>
                <a:cubicBezTo>
                  <a:pt x="1133779" y="1971676"/>
                  <a:pt x="1133381" y="1972469"/>
                  <a:pt x="1132588" y="1973263"/>
                </a:cubicBezTo>
                <a:cubicBezTo>
                  <a:pt x="1136556" y="1973263"/>
                  <a:pt x="1139731" y="1972469"/>
                  <a:pt x="1142113" y="1970882"/>
                </a:cubicBezTo>
                <a:cubicBezTo>
                  <a:pt x="1148463" y="1969294"/>
                  <a:pt x="1154019" y="1969691"/>
                  <a:pt x="1158782" y="1972073"/>
                </a:cubicBezTo>
                <a:cubicBezTo>
                  <a:pt x="1165132" y="1974454"/>
                  <a:pt x="1169895" y="1979216"/>
                  <a:pt x="1173070" y="1986360"/>
                </a:cubicBezTo>
                <a:cubicBezTo>
                  <a:pt x="1175450" y="1991916"/>
                  <a:pt x="1173070" y="1995091"/>
                  <a:pt x="1165925" y="1995885"/>
                </a:cubicBezTo>
                <a:cubicBezTo>
                  <a:pt x="1158782" y="1995885"/>
                  <a:pt x="1144892" y="1996678"/>
                  <a:pt x="1124253" y="1998266"/>
                </a:cubicBezTo>
                <a:cubicBezTo>
                  <a:pt x="1122667" y="2000648"/>
                  <a:pt x="1121873" y="2003822"/>
                  <a:pt x="1121873" y="2007791"/>
                </a:cubicBezTo>
                <a:cubicBezTo>
                  <a:pt x="1122667" y="2007791"/>
                  <a:pt x="1123062" y="2007791"/>
                  <a:pt x="1123062" y="2007791"/>
                </a:cubicBezTo>
                <a:cubicBezTo>
                  <a:pt x="1127825" y="2008585"/>
                  <a:pt x="1131398" y="2012157"/>
                  <a:pt x="1133779" y="2018507"/>
                </a:cubicBezTo>
                <a:cubicBezTo>
                  <a:pt x="1135366" y="2024063"/>
                  <a:pt x="1133381" y="2027635"/>
                  <a:pt x="1127825" y="2029223"/>
                </a:cubicBezTo>
                <a:cubicBezTo>
                  <a:pt x="1119094" y="2030016"/>
                  <a:pt x="1103616" y="2032001"/>
                  <a:pt x="1081391" y="2035175"/>
                </a:cubicBezTo>
                <a:lnTo>
                  <a:pt x="1081391" y="2044701"/>
                </a:lnTo>
                <a:cubicBezTo>
                  <a:pt x="1082979" y="2044701"/>
                  <a:pt x="1084169" y="2044701"/>
                  <a:pt x="1084963" y="2044701"/>
                </a:cubicBezTo>
                <a:cubicBezTo>
                  <a:pt x="1093695" y="2042319"/>
                  <a:pt x="1101236" y="2040335"/>
                  <a:pt x="1107585" y="2038748"/>
                </a:cubicBezTo>
                <a:cubicBezTo>
                  <a:pt x="1113141" y="2037160"/>
                  <a:pt x="1117110" y="2037160"/>
                  <a:pt x="1119492" y="2038748"/>
                </a:cubicBezTo>
                <a:cubicBezTo>
                  <a:pt x="1122667" y="2040335"/>
                  <a:pt x="1127429" y="2044304"/>
                  <a:pt x="1133779" y="2050654"/>
                </a:cubicBezTo>
                <a:cubicBezTo>
                  <a:pt x="1136160" y="2057003"/>
                  <a:pt x="1134175" y="2060972"/>
                  <a:pt x="1127825" y="2062560"/>
                </a:cubicBezTo>
                <a:cubicBezTo>
                  <a:pt x="1123062" y="2062560"/>
                  <a:pt x="1115522" y="2063354"/>
                  <a:pt x="1105203" y="2064941"/>
                </a:cubicBezTo>
                <a:cubicBezTo>
                  <a:pt x="1094884" y="2065735"/>
                  <a:pt x="1086948" y="2066529"/>
                  <a:pt x="1081391" y="2067323"/>
                </a:cubicBezTo>
                <a:lnTo>
                  <a:pt x="1081391" y="2076847"/>
                </a:lnTo>
                <a:cubicBezTo>
                  <a:pt x="1082979" y="2076847"/>
                  <a:pt x="1084566" y="2076847"/>
                  <a:pt x="1086153" y="2076847"/>
                </a:cubicBezTo>
                <a:cubicBezTo>
                  <a:pt x="1090123" y="2076054"/>
                  <a:pt x="1097662" y="2074466"/>
                  <a:pt x="1108775" y="2072085"/>
                </a:cubicBezTo>
                <a:cubicBezTo>
                  <a:pt x="1112744" y="2071291"/>
                  <a:pt x="1115126" y="2070894"/>
                  <a:pt x="1115919" y="2070894"/>
                </a:cubicBezTo>
                <a:cubicBezTo>
                  <a:pt x="1119887" y="2069307"/>
                  <a:pt x="1123857" y="2069307"/>
                  <a:pt x="1127825" y="2070894"/>
                </a:cubicBezTo>
                <a:cubicBezTo>
                  <a:pt x="1138144" y="2074863"/>
                  <a:pt x="1144495" y="2080022"/>
                  <a:pt x="1146876" y="2086372"/>
                </a:cubicBezTo>
                <a:cubicBezTo>
                  <a:pt x="1148463" y="2091928"/>
                  <a:pt x="1146082" y="2095103"/>
                  <a:pt x="1139731" y="2095898"/>
                </a:cubicBezTo>
                <a:cubicBezTo>
                  <a:pt x="1131795" y="2095898"/>
                  <a:pt x="1116712" y="2096691"/>
                  <a:pt x="1094487" y="2098279"/>
                </a:cubicBezTo>
                <a:cubicBezTo>
                  <a:pt x="1110362" y="2096691"/>
                  <a:pt x="1107982" y="2096691"/>
                  <a:pt x="1087343" y="2098279"/>
                </a:cubicBezTo>
                <a:cubicBezTo>
                  <a:pt x="1085757" y="2099072"/>
                  <a:pt x="1084169" y="2099469"/>
                  <a:pt x="1082582" y="2099469"/>
                </a:cubicBezTo>
                <a:cubicBezTo>
                  <a:pt x="1082582" y="2111376"/>
                  <a:pt x="1080995" y="2120504"/>
                  <a:pt x="1077820" y="2126854"/>
                </a:cubicBezTo>
                <a:cubicBezTo>
                  <a:pt x="1110362" y="2133998"/>
                  <a:pt x="1145685" y="2138363"/>
                  <a:pt x="1183785" y="2139951"/>
                </a:cubicBezTo>
                <a:cubicBezTo>
                  <a:pt x="1186959" y="2140744"/>
                  <a:pt x="1188548" y="2141538"/>
                  <a:pt x="1188548" y="2142332"/>
                </a:cubicBezTo>
                <a:cubicBezTo>
                  <a:pt x="1189341" y="2143919"/>
                  <a:pt x="1188151" y="2145507"/>
                  <a:pt x="1184976" y="2147094"/>
                </a:cubicBezTo>
                <a:cubicBezTo>
                  <a:pt x="1161163" y="2157413"/>
                  <a:pt x="1138540" y="2165747"/>
                  <a:pt x="1117110" y="2172097"/>
                </a:cubicBezTo>
                <a:cubicBezTo>
                  <a:pt x="1110760" y="2173685"/>
                  <a:pt x="1104410" y="2173685"/>
                  <a:pt x="1098060" y="2172097"/>
                </a:cubicBezTo>
                <a:cubicBezTo>
                  <a:pt x="1070279" y="2165747"/>
                  <a:pt x="1046069" y="2155032"/>
                  <a:pt x="1025432" y="2139951"/>
                </a:cubicBezTo>
                <a:cubicBezTo>
                  <a:pt x="1015112" y="2132807"/>
                  <a:pt x="1003604" y="2125663"/>
                  <a:pt x="990904" y="2118519"/>
                </a:cubicBezTo>
                <a:cubicBezTo>
                  <a:pt x="978997" y="2134394"/>
                  <a:pt x="955978" y="2148682"/>
                  <a:pt x="921847" y="2161382"/>
                </a:cubicBezTo>
                <a:cubicBezTo>
                  <a:pt x="918673" y="2162175"/>
                  <a:pt x="916689" y="2162175"/>
                  <a:pt x="915895" y="2161382"/>
                </a:cubicBezTo>
                <a:cubicBezTo>
                  <a:pt x="915895" y="2159794"/>
                  <a:pt x="917482" y="2157810"/>
                  <a:pt x="920657" y="2155429"/>
                </a:cubicBezTo>
                <a:cubicBezTo>
                  <a:pt x="942088" y="2139554"/>
                  <a:pt x="957566" y="2122885"/>
                  <a:pt x="967092" y="2105422"/>
                </a:cubicBezTo>
                <a:cubicBezTo>
                  <a:pt x="960742" y="2101454"/>
                  <a:pt x="956376" y="2099072"/>
                  <a:pt x="953994" y="2098279"/>
                </a:cubicBezTo>
                <a:cubicBezTo>
                  <a:pt x="946851" y="2095898"/>
                  <a:pt x="940501" y="2095103"/>
                  <a:pt x="934945" y="2095898"/>
                </a:cubicBezTo>
                <a:cubicBezTo>
                  <a:pt x="929388" y="2095898"/>
                  <a:pt x="926214" y="2093516"/>
                  <a:pt x="925420" y="2088754"/>
                </a:cubicBezTo>
                <a:cubicBezTo>
                  <a:pt x="925420" y="2080816"/>
                  <a:pt x="930182" y="2076847"/>
                  <a:pt x="939707" y="2076847"/>
                </a:cubicBezTo>
                <a:cubicBezTo>
                  <a:pt x="952407" y="2077641"/>
                  <a:pt x="961933" y="2079625"/>
                  <a:pt x="968282" y="2082801"/>
                </a:cubicBezTo>
                <a:cubicBezTo>
                  <a:pt x="970663" y="2083594"/>
                  <a:pt x="973442" y="2084785"/>
                  <a:pt x="976617" y="2086372"/>
                </a:cubicBezTo>
                <a:cubicBezTo>
                  <a:pt x="977410" y="2083197"/>
                  <a:pt x="978600" y="2079229"/>
                  <a:pt x="980188" y="2074466"/>
                </a:cubicBezTo>
                <a:cubicBezTo>
                  <a:pt x="981775" y="2068910"/>
                  <a:pt x="982966" y="2064941"/>
                  <a:pt x="983760" y="2062560"/>
                </a:cubicBezTo>
                <a:cubicBezTo>
                  <a:pt x="978997" y="2064147"/>
                  <a:pt x="973838" y="2066529"/>
                  <a:pt x="968282" y="2069704"/>
                </a:cubicBezTo>
                <a:cubicBezTo>
                  <a:pt x="965107" y="2072085"/>
                  <a:pt x="961933" y="2071291"/>
                  <a:pt x="958757" y="2067323"/>
                </a:cubicBezTo>
                <a:cubicBezTo>
                  <a:pt x="953994" y="2062560"/>
                  <a:pt x="950819" y="2058591"/>
                  <a:pt x="949232" y="2055416"/>
                </a:cubicBezTo>
                <a:cubicBezTo>
                  <a:pt x="946851" y="2051447"/>
                  <a:pt x="947645" y="2048669"/>
                  <a:pt x="951613" y="2047082"/>
                </a:cubicBezTo>
                <a:cubicBezTo>
                  <a:pt x="955583" y="2043113"/>
                  <a:pt x="958360" y="2038350"/>
                  <a:pt x="959948" y="2032794"/>
                </a:cubicBezTo>
                <a:cubicBezTo>
                  <a:pt x="962329" y="2027238"/>
                  <a:pt x="965900" y="2017316"/>
                  <a:pt x="970663" y="2003029"/>
                </a:cubicBezTo>
                <a:cubicBezTo>
                  <a:pt x="970663" y="2001441"/>
                  <a:pt x="969473" y="2000648"/>
                  <a:pt x="967092" y="2000648"/>
                </a:cubicBezTo>
                <a:cubicBezTo>
                  <a:pt x="963123" y="2002235"/>
                  <a:pt x="959154" y="2004219"/>
                  <a:pt x="955186" y="2006600"/>
                </a:cubicBezTo>
                <a:cubicBezTo>
                  <a:pt x="952804" y="2007394"/>
                  <a:pt x="950026" y="2007394"/>
                  <a:pt x="946851" y="2006600"/>
                </a:cubicBezTo>
                <a:cubicBezTo>
                  <a:pt x="946057" y="2005807"/>
                  <a:pt x="944469" y="2004616"/>
                  <a:pt x="942088" y="2003029"/>
                </a:cubicBezTo>
                <a:cubicBezTo>
                  <a:pt x="936532" y="1999060"/>
                  <a:pt x="932960" y="1996282"/>
                  <a:pt x="931373" y="1994694"/>
                </a:cubicBezTo>
                <a:cubicBezTo>
                  <a:pt x="928992" y="1990726"/>
                  <a:pt x="930182" y="1987947"/>
                  <a:pt x="934945" y="1986360"/>
                </a:cubicBezTo>
                <a:cubicBezTo>
                  <a:pt x="950819" y="1981598"/>
                  <a:pt x="965504" y="1974850"/>
                  <a:pt x="978997" y="1966119"/>
                </a:cubicBezTo>
                <a:cubicBezTo>
                  <a:pt x="982966" y="1962944"/>
                  <a:pt x="987333" y="1962944"/>
                  <a:pt x="992095" y="1966119"/>
                </a:cubicBezTo>
                <a:cubicBezTo>
                  <a:pt x="1001620" y="1971676"/>
                  <a:pt x="1007176" y="1976041"/>
                  <a:pt x="1008763" y="1979216"/>
                </a:cubicBezTo>
                <a:cubicBezTo>
                  <a:pt x="1011937" y="1983185"/>
                  <a:pt x="1011937" y="1987154"/>
                  <a:pt x="1008763" y="1991122"/>
                </a:cubicBezTo>
                <a:cubicBezTo>
                  <a:pt x="1008763" y="1991916"/>
                  <a:pt x="1008366" y="1992710"/>
                  <a:pt x="1007573" y="1993504"/>
                </a:cubicBezTo>
                <a:cubicBezTo>
                  <a:pt x="1006779" y="1995091"/>
                  <a:pt x="1005985" y="1996282"/>
                  <a:pt x="1005191" y="1997076"/>
                </a:cubicBezTo>
                <a:cubicBezTo>
                  <a:pt x="1008366" y="1996282"/>
                  <a:pt x="1014320" y="1995091"/>
                  <a:pt x="1023050" y="1993504"/>
                </a:cubicBezTo>
                <a:cubicBezTo>
                  <a:pt x="1031782" y="1992710"/>
                  <a:pt x="1037735" y="1991916"/>
                  <a:pt x="1040910" y="1991122"/>
                </a:cubicBezTo>
                <a:cubicBezTo>
                  <a:pt x="1045673" y="1989535"/>
                  <a:pt x="1050435" y="1988741"/>
                  <a:pt x="1055197" y="1988741"/>
                </a:cubicBezTo>
                <a:lnTo>
                  <a:pt x="1055197" y="1976835"/>
                </a:lnTo>
                <a:cubicBezTo>
                  <a:pt x="1054404" y="1976835"/>
                  <a:pt x="1053609" y="1977232"/>
                  <a:pt x="1052815" y="1978025"/>
                </a:cubicBezTo>
                <a:cubicBezTo>
                  <a:pt x="1049641" y="1978819"/>
                  <a:pt x="1046467" y="1979216"/>
                  <a:pt x="1043291" y="1979216"/>
                </a:cubicBezTo>
                <a:cubicBezTo>
                  <a:pt x="1037735" y="1980803"/>
                  <a:pt x="1033369" y="1980803"/>
                  <a:pt x="1030195" y="1979216"/>
                </a:cubicBezTo>
                <a:cubicBezTo>
                  <a:pt x="1025432" y="1976835"/>
                  <a:pt x="1021066" y="1972866"/>
                  <a:pt x="1017098" y="1967310"/>
                </a:cubicBezTo>
                <a:cubicBezTo>
                  <a:pt x="1013923" y="1962547"/>
                  <a:pt x="1015112" y="1959769"/>
                  <a:pt x="1020669" y="1958976"/>
                </a:cubicBezTo>
                <a:cubicBezTo>
                  <a:pt x="1024638" y="1958976"/>
                  <a:pt x="1031385" y="1958182"/>
                  <a:pt x="1040910" y="1956594"/>
                </a:cubicBezTo>
                <a:cubicBezTo>
                  <a:pt x="1046467" y="1955801"/>
                  <a:pt x="1050832" y="1955404"/>
                  <a:pt x="1054006" y="1955404"/>
                </a:cubicBezTo>
                <a:lnTo>
                  <a:pt x="1054006" y="1951832"/>
                </a:lnTo>
                <a:cubicBezTo>
                  <a:pt x="1054006" y="1929607"/>
                  <a:pt x="1051228" y="1914526"/>
                  <a:pt x="1045673" y="1906588"/>
                </a:cubicBezTo>
                <a:cubicBezTo>
                  <a:pt x="1044878" y="1901032"/>
                  <a:pt x="1046863" y="1898254"/>
                  <a:pt x="1051626" y="1898254"/>
                </a:cubicBezTo>
                <a:close/>
                <a:moveTo>
                  <a:pt x="7452418" y="1897063"/>
                </a:moveTo>
                <a:cubicBezTo>
                  <a:pt x="7467500" y="1901032"/>
                  <a:pt x="7479803" y="1907779"/>
                  <a:pt x="7489328" y="1917304"/>
                </a:cubicBezTo>
                <a:cubicBezTo>
                  <a:pt x="7492503" y="1919685"/>
                  <a:pt x="7493296" y="1923257"/>
                  <a:pt x="7491709" y="1928019"/>
                </a:cubicBezTo>
                <a:cubicBezTo>
                  <a:pt x="7490122" y="1929607"/>
                  <a:pt x="7489328" y="1931194"/>
                  <a:pt x="7489328" y="1932782"/>
                </a:cubicBezTo>
                <a:cubicBezTo>
                  <a:pt x="7503616" y="1931988"/>
                  <a:pt x="7517903" y="1930400"/>
                  <a:pt x="7532190" y="1928019"/>
                </a:cubicBezTo>
                <a:cubicBezTo>
                  <a:pt x="7540128" y="1927225"/>
                  <a:pt x="7548859" y="1926035"/>
                  <a:pt x="7558384" y="1924447"/>
                </a:cubicBezTo>
                <a:cubicBezTo>
                  <a:pt x="7559972" y="1923653"/>
                  <a:pt x="7561162" y="1923257"/>
                  <a:pt x="7561956" y="1923257"/>
                </a:cubicBezTo>
                <a:cubicBezTo>
                  <a:pt x="7566718" y="1920875"/>
                  <a:pt x="7571481" y="1920479"/>
                  <a:pt x="7576244" y="1922066"/>
                </a:cubicBezTo>
                <a:cubicBezTo>
                  <a:pt x="7583387" y="1923653"/>
                  <a:pt x="7589340" y="1927225"/>
                  <a:pt x="7594103" y="1932782"/>
                </a:cubicBezTo>
                <a:cubicBezTo>
                  <a:pt x="7596484" y="1935957"/>
                  <a:pt x="7596881" y="1939132"/>
                  <a:pt x="7595294" y="1942307"/>
                </a:cubicBezTo>
                <a:cubicBezTo>
                  <a:pt x="7592912" y="1944688"/>
                  <a:pt x="7586959" y="1945879"/>
                  <a:pt x="7577434" y="1945879"/>
                </a:cubicBezTo>
                <a:cubicBezTo>
                  <a:pt x="7551240" y="1946672"/>
                  <a:pt x="7520681" y="1949054"/>
                  <a:pt x="7485756" y="1953023"/>
                </a:cubicBezTo>
                <a:cubicBezTo>
                  <a:pt x="7484962" y="1956197"/>
                  <a:pt x="7484566" y="1960166"/>
                  <a:pt x="7484566" y="1964929"/>
                </a:cubicBezTo>
                <a:cubicBezTo>
                  <a:pt x="7486153" y="1964929"/>
                  <a:pt x="7488137" y="1964532"/>
                  <a:pt x="7490518" y="1963738"/>
                </a:cubicBezTo>
                <a:cubicBezTo>
                  <a:pt x="7492106" y="1963738"/>
                  <a:pt x="7493296" y="1963738"/>
                  <a:pt x="7494090" y="1963738"/>
                </a:cubicBezTo>
                <a:cubicBezTo>
                  <a:pt x="7503616" y="1962944"/>
                  <a:pt x="7512346" y="1960960"/>
                  <a:pt x="7520284" y="1957785"/>
                </a:cubicBezTo>
                <a:cubicBezTo>
                  <a:pt x="7525046" y="1956197"/>
                  <a:pt x="7529016" y="1956197"/>
                  <a:pt x="7532190" y="1957785"/>
                </a:cubicBezTo>
                <a:cubicBezTo>
                  <a:pt x="7542510" y="1963341"/>
                  <a:pt x="7548859" y="1967707"/>
                  <a:pt x="7551240" y="1970882"/>
                </a:cubicBezTo>
                <a:cubicBezTo>
                  <a:pt x="7553622" y="1975644"/>
                  <a:pt x="7552828" y="1979216"/>
                  <a:pt x="7548859" y="1981598"/>
                </a:cubicBezTo>
                <a:cubicBezTo>
                  <a:pt x="7546478" y="1982391"/>
                  <a:pt x="7543700" y="1984772"/>
                  <a:pt x="7540524" y="1988741"/>
                </a:cubicBezTo>
                <a:cubicBezTo>
                  <a:pt x="7542906" y="1991122"/>
                  <a:pt x="7545287" y="1993107"/>
                  <a:pt x="7547668" y="1994694"/>
                </a:cubicBezTo>
                <a:cubicBezTo>
                  <a:pt x="7550050" y="1999457"/>
                  <a:pt x="7549256" y="2001838"/>
                  <a:pt x="7545287" y="2001838"/>
                </a:cubicBezTo>
                <a:cubicBezTo>
                  <a:pt x="7542906" y="2001838"/>
                  <a:pt x="7538938" y="2002235"/>
                  <a:pt x="7533381" y="2003029"/>
                </a:cubicBezTo>
                <a:cubicBezTo>
                  <a:pt x="7527825" y="2003822"/>
                  <a:pt x="7523856" y="2004616"/>
                  <a:pt x="7521474" y="2005410"/>
                </a:cubicBezTo>
                <a:cubicBezTo>
                  <a:pt x="7509568" y="2005410"/>
                  <a:pt x="7497266" y="2006600"/>
                  <a:pt x="7484566" y="2008982"/>
                </a:cubicBezTo>
                <a:lnTo>
                  <a:pt x="7484566" y="2020888"/>
                </a:lnTo>
                <a:lnTo>
                  <a:pt x="7490518" y="2019697"/>
                </a:lnTo>
                <a:cubicBezTo>
                  <a:pt x="7501631" y="2018110"/>
                  <a:pt x="7511156" y="2016125"/>
                  <a:pt x="7519094" y="2013744"/>
                </a:cubicBezTo>
                <a:cubicBezTo>
                  <a:pt x="7527032" y="2011363"/>
                  <a:pt x="7534175" y="2012157"/>
                  <a:pt x="7540524" y="2016125"/>
                </a:cubicBezTo>
                <a:cubicBezTo>
                  <a:pt x="7546875" y="2019301"/>
                  <a:pt x="7552431" y="2024063"/>
                  <a:pt x="7557194" y="2030413"/>
                </a:cubicBezTo>
                <a:cubicBezTo>
                  <a:pt x="7557194" y="2030413"/>
                  <a:pt x="7557194" y="2030810"/>
                  <a:pt x="7557194" y="2031604"/>
                </a:cubicBezTo>
                <a:cubicBezTo>
                  <a:pt x="7558781" y="2033985"/>
                  <a:pt x="7559178" y="2036763"/>
                  <a:pt x="7558384" y="2039938"/>
                </a:cubicBezTo>
                <a:cubicBezTo>
                  <a:pt x="7559178" y="2039938"/>
                  <a:pt x="7560766" y="2039541"/>
                  <a:pt x="7563146" y="2038748"/>
                </a:cubicBezTo>
                <a:cubicBezTo>
                  <a:pt x="7565528" y="2038748"/>
                  <a:pt x="7567116" y="2038350"/>
                  <a:pt x="7567909" y="2037557"/>
                </a:cubicBezTo>
                <a:cubicBezTo>
                  <a:pt x="7572672" y="2035969"/>
                  <a:pt x="7576640" y="2036366"/>
                  <a:pt x="7579816" y="2038748"/>
                </a:cubicBezTo>
                <a:cubicBezTo>
                  <a:pt x="7582196" y="2040335"/>
                  <a:pt x="7585768" y="2043907"/>
                  <a:pt x="7590531" y="2049463"/>
                </a:cubicBezTo>
                <a:cubicBezTo>
                  <a:pt x="7591325" y="2050257"/>
                  <a:pt x="7592118" y="2051050"/>
                  <a:pt x="7592912" y="2051844"/>
                </a:cubicBezTo>
                <a:cubicBezTo>
                  <a:pt x="7596088" y="2056607"/>
                  <a:pt x="7595690" y="2059782"/>
                  <a:pt x="7591722" y="2061369"/>
                </a:cubicBezTo>
                <a:cubicBezTo>
                  <a:pt x="7586166" y="2062163"/>
                  <a:pt x="7576640" y="2062560"/>
                  <a:pt x="7563146" y="2062560"/>
                </a:cubicBezTo>
                <a:cubicBezTo>
                  <a:pt x="7557590" y="2062560"/>
                  <a:pt x="7551240" y="2062560"/>
                  <a:pt x="7544096" y="2062560"/>
                </a:cubicBezTo>
                <a:cubicBezTo>
                  <a:pt x="7541716" y="2067323"/>
                  <a:pt x="7539731" y="2071688"/>
                  <a:pt x="7538144" y="2075657"/>
                </a:cubicBezTo>
                <a:cubicBezTo>
                  <a:pt x="7543700" y="2079625"/>
                  <a:pt x="7547668" y="2084785"/>
                  <a:pt x="7550050" y="2091135"/>
                </a:cubicBezTo>
                <a:cubicBezTo>
                  <a:pt x="7550050" y="2095103"/>
                  <a:pt x="7548066" y="2097088"/>
                  <a:pt x="7544096" y="2097088"/>
                </a:cubicBezTo>
                <a:cubicBezTo>
                  <a:pt x="7525046" y="2095500"/>
                  <a:pt x="7505600" y="2095500"/>
                  <a:pt x="7485756" y="2097088"/>
                </a:cubicBezTo>
                <a:lnTo>
                  <a:pt x="7485756" y="2130425"/>
                </a:lnTo>
                <a:cubicBezTo>
                  <a:pt x="7486550" y="2159794"/>
                  <a:pt x="7477422" y="2175669"/>
                  <a:pt x="7458372" y="2178051"/>
                </a:cubicBezTo>
                <a:cubicBezTo>
                  <a:pt x="7452816" y="2179638"/>
                  <a:pt x="7449244" y="2177257"/>
                  <a:pt x="7447656" y="2170907"/>
                </a:cubicBezTo>
                <a:cubicBezTo>
                  <a:pt x="7443688" y="2159000"/>
                  <a:pt x="7434559" y="2148285"/>
                  <a:pt x="7420272" y="2138760"/>
                </a:cubicBezTo>
                <a:cubicBezTo>
                  <a:pt x="7417890" y="2137966"/>
                  <a:pt x="7416700" y="2136775"/>
                  <a:pt x="7416700" y="2135188"/>
                </a:cubicBezTo>
                <a:cubicBezTo>
                  <a:pt x="7417494" y="2133601"/>
                  <a:pt x="7419081" y="2132807"/>
                  <a:pt x="7421462" y="2132807"/>
                </a:cubicBezTo>
                <a:cubicBezTo>
                  <a:pt x="7429400" y="2134394"/>
                  <a:pt x="7438131" y="2135188"/>
                  <a:pt x="7447656" y="2135188"/>
                </a:cubicBezTo>
                <a:cubicBezTo>
                  <a:pt x="7451625" y="2135982"/>
                  <a:pt x="7454006" y="2133601"/>
                  <a:pt x="7454800" y="2128044"/>
                </a:cubicBezTo>
                <a:lnTo>
                  <a:pt x="7454800" y="2100660"/>
                </a:lnTo>
                <a:cubicBezTo>
                  <a:pt x="7442100" y="2102247"/>
                  <a:pt x="7429796" y="2104232"/>
                  <a:pt x="7417890" y="2106613"/>
                </a:cubicBezTo>
                <a:cubicBezTo>
                  <a:pt x="7417890" y="2106613"/>
                  <a:pt x="7417494" y="2106613"/>
                  <a:pt x="7416700" y="2106613"/>
                </a:cubicBezTo>
                <a:cubicBezTo>
                  <a:pt x="7414318" y="2107407"/>
                  <a:pt x="7412334" y="2107010"/>
                  <a:pt x="7410746" y="2105422"/>
                </a:cubicBezTo>
                <a:cubicBezTo>
                  <a:pt x="7403603" y="2102247"/>
                  <a:pt x="7398444" y="2098279"/>
                  <a:pt x="7395268" y="2093516"/>
                </a:cubicBezTo>
                <a:cubicBezTo>
                  <a:pt x="7393682" y="2089547"/>
                  <a:pt x="7395268" y="2087563"/>
                  <a:pt x="7400031" y="2087563"/>
                </a:cubicBezTo>
                <a:cubicBezTo>
                  <a:pt x="7409556" y="2087563"/>
                  <a:pt x="7417890" y="2086769"/>
                  <a:pt x="7425034" y="2085182"/>
                </a:cubicBezTo>
                <a:cubicBezTo>
                  <a:pt x="7433766" y="2083594"/>
                  <a:pt x="7443290" y="2082404"/>
                  <a:pt x="7453609" y="2081610"/>
                </a:cubicBezTo>
                <a:lnTo>
                  <a:pt x="7453609" y="2070894"/>
                </a:lnTo>
                <a:cubicBezTo>
                  <a:pt x="7433766" y="2072482"/>
                  <a:pt x="7412334" y="2076054"/>
                  <a:pt x="7389316" y="2081610"/>
                </a:cubicBezTo>
                <a:cubicBezTo>
                  <a:pt x="7383759" y="2083197"/>
                  <a:pt x="7379394" y="2082801"/>
                  <a:pt x="7376218" y="2080419"/>
                </a:cubicBezTo>
                <a:cubicBezTo>
                  <a:pt x="7366694" y="2074069"/>
                  <a:pt x="7360740" y="2069704"/>
                  <a:pt x="7358359" y="2067323"/>
                </a:cubicBezTo>
                <a:cubicBezTo>
                  <a:pt x="7356772" y="2065735"/>
                  <a:pt x="7356375" y="2064544"/>
                  <a:pt x="7357168" y="2063751"/>
                </a:cubicBezTo>
                <a:cubicBezTo>
                  <a:pt x="7357962" y="2062957"/>
                  <a:pt x="7359550" y="2062560"/>
                  <a:pt x="7361931" y="2062560"/>
                </a:cubicBezTo>
                <a:cubicBezTo>
                  <a:pt x="7373044" y="2060972"/>
                  <a:pt x="7385347" y="2059782"/>
                  <a:pt x="7398840" y="2058988"/>
                </a:cubicBezTo>
                <a:cubicBezTo>
                  <a:pt x="7409160" y="2056607"/>
                  <a:pt x="7425431" y="2054226"/>
                  <a:pt x="7447656" y="2051844"/>
                </a:cubicBezTo>
                <a:cubicBezTo>
                  <a:pt x="7450037" y="2051050"/>
                  <a:pt x="7452022" y="2050654"/>
                  <a:pt x="7453609" y="2050654"/>
                </a:cubicBezTo>
                <a:cubicBezTo>
                  <a:pt x="7453609" y="2048272"/>
                  <a:pt x="7453609" y="2045494"/>
                  <a:pt x="7453609" y="2042319"/>
                </a:cubicBezTo>
                <a:cubicBezTo>
                  <a:pt x="7441703" y="2044701"/>
                  <a:pt x="7430987" y="2047082"/>
                  <a:pt x="7421462" y="2049463"/>
                </a:cubicBezTo>
                <a:cubicBezTo>
                  <a:pt x="7411937" y="2052638"/>
                  <a:pt x="7403603" y="2048669"/>
                  <a:pt x="7396459" y="2037557"/>
                </a:cubicBezTo>
                <a:cubicBezTo>
                  <a:pt x="7394872" y="2035969"/>
                  <a:pt x="7394475" y="2034382"/>
                  <a:pt x="7395268" y="2032794"/>
                </a:cubicBezTo>
                <a:cubicBezTo>
                  <a:pt x="7395268" y="2032001"/>
                  <a:pt x="7396856" y="2031207"/>
                  <a:pt x="7400031" y="2030413"/>
                </a:cubicBezTo>
                <a:cubicBezTo>
                  <a:pt x="7402412" y="2030413"/>
                  <a:pt x="7405984" y="2030016"/>
                  <a:pt x="7410746" y="2029223"/>
                </a:cubicBezTo>
                <a:cubicBezTo>
                  <a:pt x="7428210" y="2027635"/>
                  <a:pt x="7442497" y="2026047"/>
                  <a:pt x="7453609" y="2024460"/>
                </a:cubicBezTo>
                <a:cubicBezTo>
                  <a:pt x="7453609" y="2022872"/>
                  <a:pt x="7453609" y="2020888"/>
                  <a:pt x="7453609" y="2018507"/>
                </a:cubicBezTo>
                <a:cubicBezTo>
                  <a:pt x="7452816" y="2016125"/>
                  <a:pt x="7452418" y="2014538"/>
                  <a:pt x="7452418" y="2013744"/>
                </a:cubicBezTo>
                <a:cubicBezTo>
                  <a:pt x="7450832" y="2014538"/>
                  <a:pt x="7448053" y="2014935"/>
                  <a:pt x="7444084" y="2014935"/>
                </a:cubicBezTo>
                <a:cubicBezTo>
                  <a:pt x="7440116" y="2015728"/>
                  <a:pt x="7436940" y="2016125"/>
                  <a:pt x="7434559" y="2016125"/>
                </a:cubicBezTo>
                <a:cubicBezTo>
                  <a:pt x="7434559" y="2021682"/>
                  <a:pt x="7432575" y="2024460"/>
                  <a:pt x="7428606" y="2024460"/>
                </a:cubicBezTo>
                <a:cubicBezTo>
                  <a:pt x="7419875" y="2026047"/>
                  <a:pt x="7413922" y="2020888"/>
                  <a:pt x="7410746" y="2008982"/>
                </a:cubicBezTo>
                <a:cubicBezTo>
                  <a:pt x="7407572" y="1997869"/>
                  <a:pt x="7402412" y="1987947"/>
                  <a:pt x="7395268" y="1979216"/>
                </a:cubicBezTo>
                <a:cubicBezTo>
                  <a:pt x="7393682" y="1975247"/>
                  <a:pt x="7395268" y="1972866"/>
                  <a:pt x="7400031" y="1972072"/>
                </a:cubicBezTo>
                <a:cubicBezTo>
                  <a:pt x="7406381" y="1972072"/>
                  <a:pt x="7411937" y="1973263"/>
                  <a:pt x="7416700" y="1975644"/>
                </a:cubicBezTo>
                <a:cubicBezTo>
                  <a:pt x="7420668" y="1974851"/>
                  <a:pt x="7427416" y="1973660"/>
                  <a:pt x="7436940" y="1972072"/>
                </a:cubicBezTo>
                <a:cubicBezTo>
                  <a:pt x="7443290" y="1971278"/>
                  <a:pt x="7448450" y="1970485"/>
                  <a:pt x="7452418" y="1969691"/>
                </a:cubicBezTo>
                <a:cubicBezTo>
                  <a:pt x="7452418" y="1964929"/>
                  <a:pt x="7452022" y="1960563"/>
                  <a:pt x="7451228" y="1956594"/>
                </a:cubicBezTo>
                <a:cubicBezTo>
                  <a:pt x="7427416" y="1960563"/>
                  <a:pt x="7402809" y="1964929"/>
                  <a:pt x="7377409" y="1969691"/>
                </a:cubicBezTo>
                <a:cubicBezTo>
                  <a:pt x="7374234" y="1970485"/>
                  <a:pt x="7370266" y="1970485"/>
                  <a:pt x="7365503" y="1969691"/>
                </a:cubicBezTo>
                <a:cubicBezTo>
                  <a:pt x="7362328" y="1967310"/>
                  <a:pt x="7358359" y="1964135"/>
                  <a:pt x="7353596" y="1960166"/>
                </a:cubicBezTo>
                <a:cubicBezTo>
                  <a:pt x="7352010" y="1958578"/>
                  <a:pt x="7350422" y="1957388"/>
                  <a:pt x="7348834" y="1956594"/>
                </a:cubicBezTo>
                <a:cubicBezTo>
                  <a:pt x="7346453" y="1954213"/>
                  <a:pt x="7347644" y="1952229"/>
                  <a:pt x="7352406" y="1950641"/>
                </a:cubicBezTo>
                <a:cubicBezTo>
                  <a:pt x="7365106" y="1950641"/>
                  <a:pt x="7379394" y="1949054"/>
                  <a:pt x="7395268" y="1945879"/>
                </a:cubicBezTo>
                <a:cubicBezTo>
                  <a:pt x="7399238" y="1945085"/>
                  <a:pt x="7405588" y="1943894"/>
                  <a:pt x="7414318" y="1942307"/>
                </a:cubicBezTo>
                <a:cubicBezTo>
                  <a:pt x="7430194" y="1939926"/>
                  <a:pt x="7442497" y="1938338"/>
                  <a:pt x="7451228" y="1937544"/>
                </a:cubicBezTo>
                <a:cubicBezTo>
                  <a:pt x="7451228" y="1924844"/>
                  <a:pt x="7449244" y="1914526"/>
                  <a:pt x="7445274" y="1906588"/>
                </a:cubicBezTo>
                <a:cubicBezTo>
                  <a:pt x="7443688" y="1899444"/>
                  <a:pt x="7446069" y="1896269"/>
                  <a:pt x="7452418" y="1897063"/>
                </a:cubicBezTo>
                <a:close/>
                <a:moveTo>
                  <a:pt x="5614094" y="1897063"/>
                </a:moveTo>
                <a:cubicBezTo>
                  <a:pt x="5629175" y="1901032"/>
                  <a:pt x="5641479" y="1907779"/>
                  <a:pt x="5651003" y="1917304"/>
                </a:cubicBezTo>
                <a:cubicBezTo>
                  <a:pt x="5654178" y="1919685"/>
                  <a:pt x="5654972" y="1923257"/>
                  <a:pt x="5653385" y="1928019"/>
                </a:cubicBezTo>
                <a:cubicBezTo>
                  <a:pt x="5651797" y="1929607"/>
                  <a:pt x="5651003" y="1931194"/>
                  <a:pt x="5651003" y="1932782"/>
                </a:cubicBezTo>
                <a:cubicBezTo>
                  <a:pt x="5665291" y="1931988"/>
                  <a:pt x="5679579" y="1930400"/>
                  <a:pt x="5693866" y="1928019"/>
                </a:cubicBezTo>
                <a:cubicBezTo>
                  <a:pt x="5701803" y="1927225"/>
                  <a:pt x="5710534" y="1926035"/>
                  <a:pt x="5720060" y="1924447"/>
                </a:cubicBezTo>
                <a:cubicBezTo>
                  <a:pt x="5721647" y="1923653"/>
                  <a:pt x="5722838" y="1923257"/>
                  <a:pt x="5723632" y="1923257"/>
                </a:cubicBezTo>
                <a:cubicBezTo>
                  <a:pt x="5728394" y="1920875"/>
                  <a:pt x="5733156" y="1920479"/>
                  <a:pt x="5737919" y="1922066"/>
                </a:cubicBezTo>
                <a:cubicBezTo>
                  <a:pt x="5745063" y="1923653"/>
                  <a:pt x="5751016" y="1927225"/>
                  <a:pt x="5755779" y="1932782"/>
                </a:cubicBezTo>
                <a:cubicBezTo>
                  <a:pt x="5758160" y="1935957"/>
                  <a:pt x="5758556" y="1939132"/>
                  <a:pt x="5756969" y="1942307"/>
                </a:cubicBezTo>
                <a:cubicBezTo>
                  <a:pt x="5754587" y="1944688"/>
                  <a:pt x="5748635" y="1945879"/>
                  <a:pt x="5739110" y="1945879"/>
                </a:cubicBezTo>
                <a:cubicBezTo>
                  <a:pt x="5712916" y="1946672"/>
                  <a:pt x="5682356" y="1949054"/>
                  <a:pt x="5647431" y="1953023"/>
                </a:cubicBezTo>
                <a:cubicBezTo>
                  <a:pt x="5646638" y="1956197"/>
                  <a:pt x="5646241" y="1960166"/>
                  <a:pt x="5646241" y="1964929"/>
                </a:cubicBezTo>
                <a:cubicBezTo>
                  <a:pt x="5647828" y="1964929"/>
                  <a:pt x="5649812" y="1964532"/>
                  <a:pt x="5652194" y="1963738"/>
                </a:cubicBezTo>
                <a:cubicBezTo>
                  <a:pt x="5653781" y="1963738"/>
                  <a:pt x="5654972" y="1963738"/>
                  <a:pt x="5655766" y="1963738"/>
                </a:cubicBezTo>
                <a:cubicBezTo>
                  <a:pt x="5665291" y="1962944"/>
                  <a:pt x="5674022" y="1960960"/>
                  <a:pt x="5681960" y="1957785"/>
                </a:cubicBezTo>
                <a:cubicBezTo>
                  <a:pt x="5686722" y="1956197"/>
                  <a:pt x="5690691" y="1956197"/>
                  <a:pt x="5693866" y="1957785"/>
                </a:cubicBezTo>
                <a:cubicBezTo>
                  <a:pt x="5704185" y="1963341"/>
                  <a:pt x="5710534" y="1967707"/>
                  <a:pt x="5712916" y="1970882"/>
                </a:cubicBezTo>
                <a:cubicBezTo>
                  <a:pt x="5715297" y="1975644"/>
                  <a:pt x="5714503" y="1979216"/>
                  <a:pt x="5710534" y="1981598"/>
                </a:cubicBezTo>
                <a:cubicBezTo>
                  <a:pt x="5708154" y="1982391"/>
                  <a:pt x="5705375" y="1984772"/>
                  <a:pt x="5702200" y="1988741"/>
                </a:cubicBezTo>
                <a:cubicBezTo>
                  <a:pt x="5704582" y="1991122"/>
                  <a:pt x="5706963" y="1993107"/>
                  <a:pt x="5709344" y="1994694"/>
                </a:cubicBezTo>
                <a:cubicBezTo>
                  <a:pt x="5711725" y="1999457"/>
                  <a:pt x="5710931" y="2001838"/>
                  <a:pt x="5706963" y="2001838"/>
                </a:cubicBezTo>
                <a:cubicBezTo>
                  <a:pt x="5704582" y="2001838"/>
                  <a:pt x="5700613" y="2002235"/>
                  <a:pt x="5695057" y="2003029"/>
                </a:cubicBezTo>
                <a:cubicBezTo>
                  <a:pt x="5689500" y="2003822"/>
                  <a:pt x="5685532" y="2004616"/>
                  <a:pt x="5683150" y="2005410"/>
                </a:cubicBezTo>
                <a:cubicBezTo>
                  <a:pt x="5671244" y="2005410"/>
                  <a:pt x="5658941" y="2006600"/>
                  <a:pt x="5646241" y="2008982"/>
                </a:cubicBezTo>
                <a:lnTo>
                  <a:pt x="5646241" y="2020888"/>
                </a:lnTo>
                <a:lnTo>
                  <a:pt x="5652194" y="2019697"/>
                </a:lnTo>
                <a:cubicBezTo>
                  <a:pt x="5663306" y="2018110"/>
                  <a:pt x="5672831" y="2016125"/>
                  <a:pt x="5680769" y="2013744"/>
                </a:cubicBezTo>
                <a:cubicBezTo>
                  <a:pt x="5688707" y="2011363"/>
                  <a:pt x="5695850" y="2012157"/>
                  <a:pt x="5702200" y="2016125"/>
                </a:cubicBezTo>
                <a:cubicBezTo>
                  <a:pt x="5708550" y="2019301"/>
                  <a:pt x="5714107" y="2024063"/>
                  <a:pt x="5718869" y="2030413"/>
                </a:cubicBezTo>
                <a:cubicBezTo>
                  <a:pt x="5718869" y="2030413"/>
                  <a:pt x="5718869" y="2030810"/>
                  <a:pt x="5718869" y="2031604"/>
                </a:cubicBezTo>
                <a:cubicBezTo>
                  <a:pt x="5720456" y="2033985"/>
                  <a:pt x="5720853" y="2036763"/>
                  <a:pt x="5720060" y="2039938"/>
                </a:cubicBezTo>
                <a:cubicBezTo>
                  <a:pt x="5720853" y="2039938"/>
                  <a:pt x="5722441" y="2039541"/>
                  <a:pt x="5724822" y="2038748"/>
                </a:cubicBezTo>
                <a:cubicBezTo>
                  <a:pt x="5727204" y="2038748"/>
                  <a:pt x="5728791" y="2038350"/>
                  <a:pt x="5729585" y="2037557"/>
                </a:cubicBezTo>
                <a:cubicBezTo>
                  <a:pt x="5734347" y="2035969"/>
                  <a:pt x="5738316" y="2036366"/>
                  <a:pt x="5741491" y="2038748"/>
                </a:cubicBezTo>
                <a:cubicBezTo>
                  <a:pt x="5743872" y="2040335"/>
                  <a:pt x="5747444" y="2043907"/>
                  <a:pt x="5752206" y="2049463"/>
                </a:cubicBezTo>
                <a:cubicBezTo>
                  <a:pt x="5753000" y="2050257"/>
                  <a:pt x="5753794" y="2051050"/>
                  <a:pt x="5754587" y="2051844"/>
                </a:cubicBezTo>
                <a:cubicBezTo>
                  <a:pt x="5757763" y="2056607"/>
                  <a:pt x="5757366" y="2059782"/>
                  <a:pt x="5753397" y="2061369"/>
                </a:cubicBezTo>
                <a:cubicBezTo>
                  <a:pt x="5747841" y="2062163"/>
                  <a:pt x="5738316" y="2062560"/>
                  <a:pt x="5724822" y="2062560"/>
                </a:cubicBezTo>
                <a:cubicBezTo>
                  <a:pt x="5719266" y="2062560"/>
                  <a:pt x="5712916" y="2062560"/>
                  <a:pt x="5705772" y="2062560"/>
                </a:cubicBezTo>
                <a:cubicBezTo>
                  <a:pt x="5703391" y="2067323"/>
                  <a:pt x="5701406" y="2071688"/>
                  <a:pt x="5699819" y="2075657"/>
                </a:cubicBezTo>
                <a:cubicBezTo>
                  <a:pt x="5705375" y="2079625"/>
                  <a:pt x="5709344" y="2084785"/>
                  <a:pt x="5711725" y="2091135"/>
                </a:cubicBezTo>
                <a:cubicBezTo>
                  <a:pt x="5711725" y="2095103"/>
                  <a:pt x="5709741" y="2097088"/>
                  <a:pt x="5705772" y="2097088"/>
                </a:cubicBezTo>
                <a:cubicBezTo>
                  <a:pt x="5686722" y="2095500"/>
                  <a:pt x="5667275" y="2095500"/>
                  <a:pt x="5647431" y="2097088"/>
                </a:cubicBezTo>
                <a:lnTo>
                  <a:pt x="5647431" y="2130425"/>
                </a:lnTo>
                <a:cubicBezTo>
                  <a:pt x="5648225" y="2159794"/>
                  <a:pt x="5639097" y="2175669"/>
                  <a:pt x="5620047" y="2178051"/>
                </a:cubicBezTo>
                <a:cubicBezTo>
                  <a:pt x="5614491" y="2179638"/>
                  <a:pt x="5610919" y="2177257"/>
                  <a:pt x="5609331" y="2170907"/>
                </a:cubicBezTo>
                <a:cubicBezTo>
                  <a:pt x="5605363" y="2159000"/>
                  <a:pt x="5596235" y="2148285"/>
                  <a:pt x="5581947" y="2138760"/>
                </a:cubicBezTo>
                <a:cubicBezTo>
                  <a:pt x="5579566" y="2137966"/>
                  <a:pt x="5578375" y="2136775"/>
                  <a:pt x="5578375" y="2135188"/>
                </a:cubicBezTo>
                <a:cubicBezTo>
                  <a:pt x="5579169" y="2133601"/>
                  <a:pt x="5580757" y="2132807"/>
                  <a:pt x="5583138" y="2132807"/>
                </a:cubicBezTo>
                <a:cubicBezTo>
                  <a:pt x="5591075" y="2134394"/>
                  <a:pt x="5599807" y="2135188"/>
                  <a:pt x="5609331" y="2135188"/>
                </a:cubicBezTo>
                <a:cubicBezTo>
                  <a:pt x="5613300" y="2135982"/>
                  <a:pt x="5615681" y="2133601"/>
                  <a:pt x="5616475" y="2128044"/>
                </a:cubicBezTo>
                <a:lnTo>
                  <a:pt x="5616475" y="2100660"/>
                </a:lnTo>
                <a:cubicBezTo>
                  <a:pt x="5603775" y="2102247"/>
                  <a:pt x="5591472" y="2104232"/>
                  <a:pt x="5579566" y="2106613"/>
                </a:cubicBezTo>
                <a:cubicBezTo>
                  <a:pt x="5579566" y="2106613"/>
                  <a:pt x="5579169" y="2106613"/>
                  <a:pt x="5578375" y="2106613"/>
                </a:cubicBezTo>
                <a:cubicBezTo>
                  <a:pt x="5575994" y="2107407"/>
                  <a:pt x="5574009" y="2107010"/>
                  <a:pt x="5572422" y="2105422"/>
                </a:cubicBezTo>
                <a:cubicBezTo>
                  <a:pt x="5565278" y="2102247"/>
                  <a:pt x="5560119" y="2098279"/>
                  <a:pt x="5556944" y="2093516"/>
                </a:cubicBezTo>
                <a:cubicBezTo>
                  <a:pt x="5555357" y="2089547"/>
                  <a:pt x="5556944" y="2087563"/>
                  <a:pt x="5561707" y="2087563"/>
                </a:cubicBezTo>
                <a:cubicBezTo>
                  <a:pt x="5571232" y="2087563"/>
                  <a:pt x="5579566" y="2086769"/>
                  <a:pt x="5586709" y="2085182"/>
                </a:cubicBezTo>
                <a:cubicBezTo>
                  <a:pt x="5595441" y="2083594"/>
                  <a:pt x="5604966" y="2082404"/>
                  <a:pt x="5615285" y="2081610"/>
                </a:cubicBezTo>
                <a:lnTo>
                  <a:pt x="5615285" y="2070894"/>
                </a:lnTo>
                <a:cubicBezTo>
                  <a:pt x="5595441" y="2072482"/>
                  <a:pt x="5574009" y="2076054"/>
                  <a:pt x="5550991" y="2081610"/>
                </a:cubicBezTo>
                <a:cubicBezTo>
                  <a:pt x="5545434" y="2083197"/>
                  <a:pt x="5541069" y="2082801"/>
                  <a:pt x="5537894" y="2080419"/>
                </a:cubicBezTo>
                <a:cubicBezTo>
                  <a:pt x="5528369" y="2074069"/>
                  <a:pt x="5522416" y="2069704"/>
                  <a:pt x="5520035" y="2067323"/>
                </a:cubicBezTo>
                <a:cubicBezTo>
                  <a:pt x="5518447" y="2065735"/>
                  <a:pt x="5518050" y="2064544"/>
                  <a:pt x="5518844" y="2063751"/>
                </a:cubicBezTo>
                <a:cubicBezTo>
                  <a:pt x="5519638" y="2062957"/>
                  <a:pt x="5521225" y="2062560"/>
                  <a:pt x="5523606" y="2062560"/>
                </a:cubicBezTo>
                <a:cubicBezTo>
                  <a:pt x="5534719" y="2060972"/>
                  <a:pt x="5547022" y="2059782"/>
                  <a:pt x="5560516" y="2058988"/>
                </a:cubicBezTo>
                <a:cubicBezTo>
                  <a:pt x="5570835" y="2056607"/>
                  <a:pt x="5587106" y="2054226"/>
                  <a:pt x="5609331" y="2051844"/>
                </a:cubicBezTo>
                <a:cubicBezTo>
                  <a:pt x="5611713" y="2051050"/>
                  <a:pt x="5613697" y="2050654"/>
                  <a:pt x="5615285" y="2050654"/>
                </a:cubicBezTo>
                <a:cubicBezTo>
                  <a:pt x="5615285" y="2048272"/>
                  <a:pt x="5615285" y="2045494"/>
                  <a:pt x="5615285" y="2042319"/>
                </a:cubicBezTo>
                <a:cubicBezTo>
                  <a:pt x="5603379" y="2044701"/>
                  <a:pt x="5592663" y="2047082"/>
                  <a:pt x="5583138" y="2049463"/>
                </a:cubicBezTo>
                <a:cubicBezTo>
                  <a:pt x="5573613" y="2052638"/>
                  <a:pt x="5565278" y="2048669"/>
                  <a:pt x="5558135" y="2037557"/>
                </a:cubicBezTo>
                <a:cubicBezTo>
                  <a:pt x="5556547" y="2035969"/>
                  <a:pt x="5556150" y="2034382"/>
                  <a:pt x="5556944" y="2032794"/>
                </a:cubicBezTo>
                <a:cubicBezTo>
                  <a:pt x="5556944" y="2032001"/>
                  <a:pt x="5558531" y="2031207"/>
                  <a:pt x="5561707" y="2030413"/>
                </a:cubicBezTo>
                <a:cubicBezTo>
                  <a:pt x="5564087" y="2030413"/>
                  <a:pt x="5567659" y="2030016"/>
                  <a:pt x="5572422" y="2029223"/>
                </a:cubicBezTo>
                <a:cubicBezTo>
                  <a:pt x="5589885" y="2027635"/>
                  <a:pt x="5604172" y="2026047"/>
                  <a:pt x="5615285" y="2024460"/>
                </a:cubicBezTo>
                <a:cubicBezTo>
                  <a:pt x="5615285" y="2022872"/>
                  <a:pt x="5615285" y="2020888"/>
                  <a:pt x="5615285" y="2018507"/>
                </a:cubicBezTo>
                <a:cubicBezTo>
                  <a:pt x="5614491" y="2016125"/>
                  <a:pt x="5614094" y="2014538"/>
                  <a:pt x="5614094" y="2013744"/>
                </a:cubicBezTo>
                <a:cubicBezTo>
                  <a:pt x="5612507" y="2014538"/>
                  <a:pt x="5609728" y="2014935"/>
                  <a:pt x="5605759" y="2014935"/>
                </a:cubicBezTo>
                <a:cubicBezTo>
                  <a:pt x="5601791" y="2015728"/>
                  <a:pt x="5598616" y="2016125"/>
                  <a:pt x="5596235" y="2016125"/>
                </a:cubicBezTo>
                <a:cubicBezTo>
                  <a:pt x="5596235" y="2021682"/>
                  <a:pt x="5594250" y="2024460"/>
                  <a:pt x="5590282" y="2024460"/>
                </a:cubicBezTo>
                <a:cubicBezTo>
                  <a:pt x="5581550" y="2026047"/>
                  <a:pt x="5575597" y="2020888"/>
                  <a:pt x="5572422" y="2008982"/>
                </a:cubicBezTo>
                <a:cubicBezTo>
                  <a:pt x="5569247" y="1997869"/>
                  <a:pt x="5564087" y="1987947"/>
                  <a:pt x="5556944" y="1979216"/>
                </a:cubicBezTo>
                <a:cubicBezTo>
                  <a:pt x="5555357" y="1975247"/>
                  <a:pt x="5556944" y="1972866"/>
                  <a:pt x="5561707" y="1972072"/>
                </a:cubicBezTo>
                <a:cubicBezTo>
                  <a:pt x="5568056" y="1972072"/>
                  <a:pt x="5573613" y="1973263"/>
                  <a:pt x="5578375" y="1975644"/>
                </a:cubicBezTo>
                <a:cubicBezTo>
                  <a:pt x="5582344" y="1974851"/>
                  <a:pt x="5589091" y="1973660"/>
                  <a:pt x="5598616" y="1972072"/>
                </a:cubicBezTo>
                <a:cubicBezTo>
                  <a:pt x="5604966" y="1971278"/>
                  <a:pt x="5610125" y="1970485"/>
                  <a:pt x="5614094" y="1969691"/>
                </a:cubicBezTo>
                <a:cubicBezTo>
                  <a:pt x="5614094" y="1964929"/>
                  <a:pt x="5613697" y="1960563"/>
                  <a:pt x="5612904" y="1956594"/>
                </a:cubicBezTo>
                <a:cubicBezTo>
                  <a:pt x="5589091" y="1960563"/>
                  <a:pt x="5564484" y="1964929"/>
                  <a:pt x="5539085" y="1969691"/>
                </a:cubicBezTo>
                <a:cubicBezTo>
                  <a:pt x="5535909" y="1970485"/>
                  <a:pt x="5531941" y="1970485"/>
                  <a:pt x="5527179" y="1969691"/>
                </a:cubicBezTo>
                <a:cubicBezTo>
                  <a:pt x="5524003" y="1967310"/>
                  <a:pt x="5520035" y="1964135"/>
                  <a:pt x="5515272" y="1960166"/>
                </a:cubicBezTo>
                <a:cubicBezTo>
                  <a:pt x="5513685" y="1958578"/>
                  <a:pt x="5512097" y="1957388"/>
                  <a:pt x="5510510" y="1956594"/>
                </a:cubicBezTo>
                <a:cubicBezTo>
                  <a:pt x="5508129" y="1954213"/>
                  <a:pt x="5509319" y="1952229"/>
                  <a:pt x="5514082" y="1950641"/>
                </a:cubicBezTo>
                <a:cubicBezTo>
                  <a:pt x="5526782" y="1950641"/>
                  <a:pt x="5541069" y="1949054"/>
                  <a:pt x="5556944" y="1945879"/>
                </a:cubicBezTo>
                <a:cubicBezTo>
                  <a:pt x="5560913" y="1945085"/>
                  <a:pt x="5567263" y="1943894"/>
                  <a:pt x="5575994" y="1942307"/>
                </a:cubicBezTo>
                <a:cubicBezTo>
                  <a:pt x="5591869" y="1939926"/>
                  <a:pt x="5604172" y="1938338"/>
                  <a:pt x="5612904" y="1937544"/>
                </a:cubicBezTo>
                <a:cubicBezTo>
                  <a:pt x="5612904" y="1924844"/>
                  <a:pt x="5610919" y="1914526"/>
                  <a:pt x="5606950" y="1906588"/>
                </a:cubicBezTo>
                <a:cubicBezTo>
                  <a:pt x="5605363" y="1899444"/>
                  <a:pt x="5607744" y="1896269"/>
                  <a:pt x="5614094" y="1897063"/>
                </a:cubicBezTo>
                <a:close/>
                <a:moveTo>
                  <a:pt x="4642544" y="1638698"/>
                </a:moveTo>
                <a:cubicBezTo>
                  <a:pt x="4629844" y="1638698"/>
                  <a:pt x="4623097" y="1643064"/>
                  <a:pt x="4622303" y="1651795"/>
                </a:cubicBezTo>
                <a:cubicBezTo>
                  <a:pt x="4622303" y="1656557"/>
                  <a:pt x="4624287" y="1659335"/>
                  <a:pt x="4628256" y="1660129"/>
                </a:cubicBezTo>
                <a:cubicBezTo>
                  <a:pt x="4630638" y="1662510"/>
                  <a:pt x="4631828" y="1664495"/>
                  <a:pt x="4631828" y="1666082"/>
                </a:cubicBezTo>
                <a:cubicBezTo>
                  <a:pt x="4634210" y="1666876"/>
                  <a:pt x="4636194" y="1667273"/>
                  <a:pt x="4637781" y="1667273"/>
                </a:cubicBezTo>
                <a:cubicBezTo>
                  <a:pt x="4652069" y="1667273"/>
                  <a:pt x="4659213" y="1662510"/>
                  <a:pt x="4659213" y="1652985"/>
                </a:cubicBezTo>
                <a:cubicBezTo>
                  <a:pt x="4658419" y="1644254"/>
                  <a:pt x="4652862" y="1639492"/>
                  <a:pt x="4642544" y="1638698"/>
                </a:cubicBezTo>
                <a:close/>
                <a:moveTo>
                  <a:pt x="7195244" y="1637507"/>
                </a:moveTo>
                <a:cubicBezTo>
                  <a:pt x="7187306" y="1639889"/>
                  <a:pt x="7173812" y="1641873"/>
                  <a:pt x="7154762" y="1643460"/>
                </a:cubicBezTo>
                <a:cubicBezTo>
                  <a:pt x="7152381" y="1643460"/>
                  <a:pt x="7149206" y="1643857"/>
                  <a:pt x="7145237" y="1644651"/>
                </a:cubicBezTo>
                <a:cubicBezTo>
                  <a:pt x="7142062" y="1644651"/>
                  <a:pt x="7139681" y="1644651"/>
                  <a:pt x="7138094" y="1644651"/>
                </a:cubicBezTo>
                <a:cubicBezTo>
                  <a:pt x="7139681" y="1651795"/>
                  <a:pt x="7140872" y="1658939"/>
                  <a:pt x="7141666" y="1666082"/>
                </a:cubicBezTo>
                <a:cubicBezTo>
                  <a:pt x="7145634" y="1665288"/>
                  <a:pt x="7151984" y="1664495"/>
                  <a:pt x="7160716" y="1663701"/>
                </a:cubicBezTo>
                <a:cubicBezTo>
                  <a:pt x="7177384" y="1661320"/>
                  <a:pt x="7188894" y="1659732"/>
                  <a:pt x="7195244" y="1658939"/>
                </a:cubicBezTo>
                <a:cubicBezTo>
                  <a:pt x="7196831" y="1652589"/>
                  <a:pt x="7198022" y="1646635"/>
                  <a:pt x="7198816" y="1641079"/>
                </a:cubicBezTo>
                <a:cubicBezTo>
                  <a:pt x="7198816" y="1638698"/>
                  <a:pt x="7197624" y="1637507"/>
                  <a:pt x="7195244" y="1637507"/>
                </a:cubicBezTo>
                <a:close/>
                <a:moveTo>
                  <a:pt x="8626375" y="1627982"/>
                </a:moveTo>
                <a:cubicBezTo>
                  <a:pt x="8633518" y="1628776"/>
                  <a:pt x="8643043" y="1630760"/>
                  <a:pt x="8654950" y="1633936"/>
                </a:cubicBezTo>
                <a:cubicBezTo>
                  <a:pt x="8673206" y="1639492"/>
                  <a:pt x="8678366" y="1650604"/>
                  <a:pt x="8670428" y="1667273"/>
                </a:cubicBezTo>
                <a:cubicBezTo>
                  <a:pt x="8666459" y="1672829"/>
                  <a:pt x="8660903" y="1674020"/>
                  <a:pt x="8653759" y="1670845"/>
                </a:cubicBezTo>
                <a:cubicBezTo>
                  <a:pt x="8645028" y="1664495"/>
                  <a:pt x="8634709" y="1652192"/>
                  <a:pt x="8622803" y="1633936"/>
                </a:cubicBezTo>
                <a:cubicBezTo>
                  <a:pt x="8621216" y="1629967"/>
                  <a:pt x="8622406" y="1627982"/>
                  <a:pt x="8626375" y="1627982"/>
                </a:cubicBezTo>
                <a:close/>
                <a:moveTo>
                  <a:pt x="8739484" y="1622029"/>
                </a:moveTo>
                <a:cubicBezTo>
                  <a:pt x="8764091" y="1623617"/>
                  <a:pt x="8781156" y="1626395"/>
                  <a:pt x="8790681" y="1630364"/>
                </a:cubicBezTo>
                <a:cubicBezTo>
                  <a:pt x="8801000" y="1633539"/>
                  <a:pt x="8806556" y="1644254"/>
                  <a:pt x="8807350" y="1662510"/>
                </a:cubicBezTo>
                <a:cubicBezTo>
                  <a:pt x="8804175" y="1676004"/>
                  <a:pt x="8796238" y="1679973"/>
                  <a:pt x="8783537" y="1674417"/>
                </a:cubicBezTo>
                <a:cubicBezTo>
                  <a:pt x="8765281" y="1659335"/>
                  <a:pt x="8749803" y="1643857"/>
                  <a:pt x="8737103" y="1627982"/>
                </a:cubicBezTo>
                <a:cubicBezTo>
                  <a:pt x="8734722" y="1624807"/>
                  <a:pt x="8733531" y="1623220"/>
                  <a:pt x="8733531" y="1623220"/>
                </a:cubicBezTo>
                <a:cubicBezTo>
                  <a:pt x="8733531" y="1622426"/>
                  <a:pt x="8735516" y="1622029"/>
                  <a:pt x="8739484" y="1622029"/>
                </a:cubicBezTo>
                <a:close/>
                <a:moveTo>
                  <a:pt x="8678762" y="1620839"/>
                </a:moveTo>
                <a:cubicBezTo>
                  <a:pt x="8679556" y="1620045"/>
                  <a:pt x="8681143" y="1620045"/>
                  <a:pt x="8683525" y="1620839"/>
                </a:cubicBezTo>
                <a:cubicBezTo>
                  <a:pt x="8708131" y="1624014"/>
                  <a:pt x="8722022" y="1629173"/>
                  <a:pt x="8725197" y="1636317"/>
                </a:cubicBezTo>
                <a:cubicBezTo>
                  <a:pt x="8733134" y="1643460"/>
                  <a:pt x="8734722" y="1652589"/>
                  <a:pt x="8729959" y="1663701"/>
                </a:cubicBezTo>
                <a:cubicBezTo>
                  <a:pt x="8725991" y="1674813"/>
                  <a:pt x="8718053" y="1676004"/>
                  <a:pt x="8706147" y="1667273"/>
                </a:cubicBezTo>
                <a:cubicBezTo>
                  <a:pt x="8701384" y="1664098"/>
                  <a:pt x="8692653" y="1650207"/>
                  <a:pt x="8679953" y="1625601"/>
                </a:cubicBezTo>
                <a:cubicBezTo>
                  <a:pt x="8679159" y="1622426"/>
                  <a:pt x="8678762" y="1620839"/>
                  <a:pt x="8678762" y="1620839"/>
                </a:cubicBezTo>
                <a:close/>
                <a:moveTo>
                  <a:pt x="4642544" y="1620839"/>
                </a:moveTo>
                <a:cubicBezTo>
                  <a:pt x="4669531" y="1622426"/>
                  <a:pt x="4683819" y="1633142"/>
                  <a:pt x="4685406" y="1652985"/>
                </a:cubicBezTo>
                <a:cubicBezTo>
                  <a:pt x="4683819" y="1671242"/>
                  <a:pt x="4672310" y="1681560"/>
                  <a:pt x="4650878" y="1683942"/>
                </a:cubicBezTo>
                <a:cubicBezTo>
                  <a:pt x="4641353" y="1683942"/>
                  <a:pt x="4631828" y="1681560"/>
                  <a:pt x="4622303" y="1676798"/>
                </a:cubicBezTo>
                <a:cubicBezTo>
                  <a:pt x="4620716" y="1678385"/>
                  <a:pt x="4618334" y="1679179"/>
                  <a:pt x="4615160" y="1679179"/>
                </a:cubicBezTo>
                <a:cubicBezTo>
                  <a:pt x="4603253" y="1679179"/>
                  <a:pt x="4597300" y="1672035"/>
                  <a:pt x="4597300" y="1657748"/>
                </a:cubicBezTo>
                <a:cubicBezTo>
                  <a:pt x="4599681" y="1635523"/>
                  <a:pt x="4614762" y="1623220"/>
                  <a:pt x="4642544" y="1620839"/>
                </a:cubicBezTo>
                <a:close/>
                <a:moveTo>
                  <a:pt x="8603753" y="1612504"/>
                </a:moveTo>
                <a:cubicBezTo>
                  <a:pt x="8604547" y="1612504"/>
                  <a:pt x="8605340" y="1613298"/>
                  <a:pt x="8606134" y="1614885"/>
                </a:cubicBezTo>
                <a:cubicBezTo>
                  <a:pt x="8613278" y="1644254"/>
                  <a:pt x="8611294" y="1666082"/>
                  <a:pt x="8600181" y="1680370"/>
                </a:cubicBezTo>
                <a:cubicBezTo>
                  <a:pt x="8592244" y="1686720"/>
                  <a:pt x="8585100" y="1686720"/>
                  <a:pt x="8578750" y="1680370"/>
                </a:cubicBezTo>
                <a:cubicBezTo>
                  <a:pt x="8570812" y="1666082"/>
                  <a:pt x="8570415" y="1654970"/>
                  <a:pt x="8577559" y="1647032"/>
                </a:cubicBezTo>
                <a:cubicBezTo>
                  <a:pt x="8587084" y="1638301"/>
                  <a:pt x="8594625" y="1627585"/>
                  <a:pt x="8600181" y="1614885"/>
                </a:cubicBezTo>
                <a:cubicBezTo>
                  <a:pt x="8600975" y="1613298"/>
                  <a:pt x="8602166" y="1612504"/>
                  <a:pt x="8603753" y="1612504"/>
                </a:cubicBezTo>
                <a:close/>
                <a:moveTo>
                  <a:pt x="378922" y="1611314"/>
                </a:moveTo>
                <a:cubicBezTo>
                  <a:pt x="380510" y="1611314"/>
                  <a:pt x="381701" y="1612504"/>
                  <a:pt x="382494" y="1614885"/>
                </a:cubicBezTo>
                <a:cubicBezTo>
                  <a:pt x="392020" y="1632348"/>
                  <a:pt x="408291" y="1645842"/>
                  <a:pt x="431309" y="1655367"/>
                </a:cubicBezTo>
                <a:cubicBezTo>
                  <a:pt x="448772" y="1661717"/>
                  <a:pt x="466234" y="1663701"/>
                  <a:pt x="483697" y="1661320"/>
                </a:cubicBezTo>
                <a:cubicBezTo>
                  <a:pt x="488460" y="1661320"/>
                  <a:pt x="490047" y="1659335"/>
                  <a:pt x="488460" y="1655367"/>
                </a:cubicBezTo>
                <a:cubicBezTo>
                  <a:pt x="487666" y="1652985"/>
                  <a:pt x="486475" y="1650207"/>
                  <a:pt x="484888" y="1647032"/>
                </a:cubicBezTo>
                <a:cubicBezTo>
                  <a:pt x="481713" y="1639095"/>
                  <a:pt x="478935" y="1632745"/>
                  <a:pt x="476554" y="1627982"/>
                </a:cubicBezTo>
                <a:cubicBezTo>
                  <a:pt x="475759" y="1626395"/>
                  <a:pt x="476157" y="1625601"/>
                  <a:pt x="477744" y="1625601"/>
                </a:cubicBezTo>
                <a:cubicBezTo>
                  <a:pt x="478538" y="1624807"/>
                  <a:pt x="479729" y="1625204"/>
                  <a:pt x="481315" y="1626792"/>
                </a:cubicBezTo>
                <a:cubicBezTo>
                  <a:pt x="497191" y="1641079"/>
                  <a:pt x="514256" y="1653382"/>
                  <a:pt x="532513" y="1663701"/>
                </a:cubicBezTo>
                <a:cubicBezTo>
                  <a:pt x="539657" y="1668464"/>
                  <a:pt x="539260" y="1674020"/>
                  <a:pt x="531322" y="1680370"/>
                </a:cubicBezTo>
                <a:cubicBezTo>
                  <a:pt x="520210" y="1687514"/>
                  <a:pt x="501159" y="1691086"/>
                  <a:pt x="474172" y="1691086"/>
                </a:cubicBezTo>
                <a:cubicBezTo>
                  <a:pt x="442422" y="1690292"/>
                  <a:pt x="419006" y="1683545"/>
                  <a:pt x="403925" y="1670845"/>
                </a:cubicBezTo>
                <a:cubicBezTo>
                  <a:pt x="389637" y="1658145"/>
                  <a:pt x="381303" y="1639889"/>
                  <a:pt x="378922" y="1616076"/>
                </a:cubicBezTo>
                <a:cubicBezTo>
                  <a:pt x="378128" y="1613695"/>
                  <a:pt x="378128" y="1612107"/>
                  <a:pt x="378922" y="1611314"/>
                </a:cubicBezTo>
                <a:close/>
                <a:moveTo>
                  <a:pt x="7207150" y="1610123"/>
                </a:moveTo>
                <a:cubicBezTo>
                  <a:pt x="7212706" y="1609329"/>
                  <a:pt x="7217866" y="1610123"/>
                  <a:pt x="7222628" y="1612504"/>
                </a:cubicBezTo>
                <a:cubicBezTo>
                  <a:pt x="7230566" y="1614885"/>
                  <a:pt x="7237312" y="1620045"/>
                  <a:pt x="7242868" y="1627982"/>
                </a:cubicBezTo>
                <a:cubicBezTo>
                  <a:pt x="7245250" y="1631157"/>
                  <a:pt x="7245250" y="1634729"/>
                  <a:pt x="7242868" y="1638698"/>
                </a:cubicBezTo>
                <a:cubicBezTo>
                  <a:pt x="7238900" y="1642667"/>
                  <a:pt x="7233344" y="1651001"/>
                  <a:pt x="7226200" y="1663701"/>
                </a:cubicBezTo>
                <a:cubicBezTo>
                  <a:pt x="7227788" y="1664495"/>
                  <a:pt x="7229772" y="1666479"/>
                  <a:pt x="7232153" y="1669654"/>
                </a:cubicBezTo>
                <a:cubicBezTo>
                  <a:pt x="7232947" y="1670448"/>
                  <a:pt x="7233740" y="1671242"/>
                  <a:pt x="7234534" y="1672035"/>
                </a:cubicBezTo>
                <a:cubicBezTo>
                  <a:pt x="7236916" y="1676004"/>
                  <a:pt x="7236519" y="1678782"/>
                  <a:pt x="7233344" y="1680370"/>
                </a:cubicBezTo>
                <a:cubicBezTo>
                  <a:pt x="7216674" y="1683545"/>
                  <a:pt x="7200403" y="1685132"/>
                  <a:pt x="7184528" y="1685132"/>
                </a:cubicBezTo>
                <a:cubicBezTo>
                  <a:pt x="7172622" y="1685132"/>
                  <a:pt x="7158731" y="1685926"/>
                  <a:pt x="7142856" y="1687514"/>
                </a:cubicBezTo>
                <a:cubicBezTo>
                  <a:pt x="7142856" y="1688307"/>
                  <a:pt x="7142460" y="1689101"/>
                  <a:pt x="7141666" y="1689895"/>
                </a:cubicBezTo>
                <a:cubicBezTo>
                  <a:pt x="7140872" y="1690689"/>
                  <a:pt x="7139681" y="1693070"/>
                  <a:pt x="7138094" y="1697039"/>
                </a:cubicBezTo>
                <a:cubicBezTo>
                  <a:pt x="7136506" y="1700214"/>
                  <a:pt x="7133331" y="1701007"/>
                  <a:pt x="7128568" y="1699420"/>
                </a:cubicBezTo>
                <a:cubicBezTo>
                  <a:pt x="7123806" y="1697039"/>
                  <a:pt x="7120234" y="1694260"/>
                  <a:pt x="7117853" y="1691086"/>
                </a:cubicBezTo>
                <a:cubicBezTo>
                  <a:pt x="7116266" y="1690292"/>
                  <a:pt x="7115472" y="1688704"/>
                  <a:pt x="7115472" y="1686323"/>
                </a:cubicBezTo>
                <a:cubicBezTo>
                  <a:pt x="7115472" y="1678385"/>
                  <a:pt x="7113488" y="1665686"/>
                  <a:pt x="7109518" y="1648223"/>
                </a:cubicBezTo>
                <a:cubicBezTo>
                  <a:pt x="7109518" y="1647429"/>
                  <a:pt x="7109518" y="1646635"/>
                  <a:pt x="7109518" y="1645842"/>
                </a:cubicBezTo>
                <a:cubicBezTo>
                  <a:pt x="7107137" y="1637111"/>
                  <a:pt x="7104360" y="1630364"/>
                  <a:pt x="7101184" y="1625601"/>
                </a:cubicBezTo>
                <a:cubicBezTo>
                  <a:pt x="7099597" y="1622426"/>
                  <a:pt x="7099200" y="1620045"/>
                  <a:pt x="7099994" y="1618457"/>
                </a:cubicBezTo>
                <a:cubicBezTo>
                  <a:pt x="7100788" y="1616870"/>
                  <a:pt x="7102772" y="1616076"/>
                  <a:pt x="7105946" y="1616076"/>
                </a:cubicBezTo>
                <a:cubicBezTo>
                  <a:pt x="7117059" y="1616870"/>
                  <a:pt x="7125394" y="1618854"/>
                  <a:pt x="7130950" y="1622029"/>
                </a:cubicBezTo>
                <a:cubicBezTo>
                  <a:pt x="7130950" y="1622029"/>
                  <a:pt x="7131346" y="1622029"/>
                  <a:pt x="7132140" y="1622029"/>
                </a:cubicBezTo>
                <a:cubicBezTo>
                  <a:pt x="7153572" y="1620442"/>
                  <a:pt x="7178574" y="1616473"/>
                  <a:pt x="7207150" y="1610123"/>
                </a:cubicBezTo>
                <a:close/>
                <a:moveTo>
                  <a:pt x="355110" y="1605360"/>
                </a:moveTo>
                <a:cubicBezTo>
                  <a:pt x="356697" y="1605360"/>
                  <a:pt x="357887" y="1606948"/>
                  <a:pt x="358682" y="1610123"/>
                </a:cubicBezTo>
                <a:cubicBezTo>
                  <a:pt x="369000" y="1636317"/>
                  <a:pt x="365826" y="1656954"/>
                  <a:pt x="349157" y="1672035"/>
                </a:cubicBezTo>
                <a:cubicBezTo>
                  <a:pt x="343600" y="1676004"/>
                  <a:pt x="338045" y="1674813"/>
                  <a:pt x="332488" y="1668464"/>
                </a:cubicBezTo>
                <a:cubicBezTo>
                  <a:pt x="325344" y="1654970"/>
                  <a:pt x="325344" y="1643857"/>
                  <a:pt x="332488" y="1635126"/>
                </a:cubicBezTo>
                <a:cubicBezTo>
                  <a:pt x="334869" y="1632745"/>
                  <a:pt x="337647" y="1629570"/>
                  <a:pt x="340823" y="1625601"/>
                </a:cubicBezTo>
                <a:cubicBezTo>
                  <a:pt x="347172" y="1619251"/>
                  <a:pt x="350744" y="1613695"/>
                  <a:pt x="351537" y="1608932"/>
                </a:cubicBezTo>
                <a:cubicBezTo>
                  <a:pt x="353125" y="1606551"/>
                  <a:pt x="354316" y="1605360"/>
                  <a:pt x="355110" y="1605360"/>
                </a:cubicBezTo>
                <a:close/>
                <a:moveTo>
                  <a:pt x="420594" y="1601789"/>
                </a:moveTo>
                <a:cubicBezTo>
                  <a:pt x="421388" y="1601789"/>
                  <a:pt x="423372" y="1602185"/>
                  <a:pt x="426547" y="1602979"/>
                </a:cubicBezTo>
                <a:cubicBezTo>
                  <a:pt x="433691" y="1603773"/>
                  <a:pt x="440438" y="1604964"/>
                  <a:pt x="446788" y="1606551"/>
                </a:cubicBezTo>
                <a:cubicBezTo>
                  <a:pt x="461869" y="1611314"/>
                  <a:pt x="466631" y="1622029"/>
                  <a:pt x="461075" y="1638698"/>
                </a:cubicBezTo>
                <a:cubicBezTo>
                  <a:pt x="457107" y="1646636"/>
                  <a:pt x="451550" y="1647429"/>
                  <a:pt x="444407" y="1641079"/>
                </a:cubicBezTo>
                <a:cubicBezTo>
                  <a:pt x="439644" y="1635523"/>
                  <a:pt x="433691" y="1627982"/>
                  <a:pt x="426547" y="1618457"/>
                </a:cubicBezTo>
                <a:cubicBezTo>
                  <a:pt x="421785" y="1612107"/>
                  <a:pt x="418610" y="1608139"/>
                  <a:pt x="417022" y="1606551"/>
                </a:cubicBezTo>
                <a:cubicBezTo>
                  <a:pt x="416229" y="1604964"/>
                  <a:pt x="415832" y="1603773"/>
                  <a:pt x="415832" y="1602979"/>
                </a:cubicBezTo>
                <a:cubicBezTo>
                  <a:pt x="416626" y="1602185"/>
                  <a:pt x="418213" y="1601789"/>
                  <a:pt x="420594" y="1601789"/>
                </a:cubicBezTo>
                <a:close/>
                <a:moveTo>
                  <a:pt x="149132" y="1601789"/>
                </a:moveTo>
                <a:cubicBezTo>
                  <a:pt x="149132" y="1611314"/>
                  <a:pt x="149132" y="1620442"/>
                  <a:pt x="149132" y="1629173"/>
                </a:cubicBezTo>
                <a:cubicBezTo>
                  <a:pt x="152306" y="1628379"/>
                  <a:pt x="157467" y="1627982"/>
                  <a:pt x="164610" y="1627982"/>
                </a:cubicBezTo>
                <a:cubicBezTo>
                  <a:pt x="171753" y="1627189"/>
                  <a:pt x="176914" y="1626792"/>
                  <a:pt x="180088" y="1626792"/>
                </a:cubicBezTo>
                <a:cubicBezTo>
                  <a:pt x="180088" y="1622029"/>
                  <a:pt x="180088" y="1616473"/>
                  <a:pt x="180088" y="1610123"/>
                </a:cubicBezTo>
                <a:cubicBezTo>
                  <a:pt x="176914" y="1610917"/>
                  <a:pt x="173342" y="1611314"/>
                  <a:pt x="169373" y="1611314"/>
                </a:cubicBezTo>
                <a:cubicBezTo>
                  <a:pt x="164610" y="1612107"/>
                  <a:pt x="161037" y="1611314"/>
                  <a:pt x="158656" y="1608932"/>
                </a:cubicBezTo>
                <a:cubicBezTo>
                  <a:pt x="154688" y="1606551"/>
                  <a:pt x="151514" y="1604170"/>
                  <a:pt x="149132" y="1601789"/>
                </a:cubicBezTo>
                <a:close/>
                <a:moveTo>
                  <a:pt x="488460" y="1597026"/>
                </a:moveTo>
                <a:cubicBezTo>
                  <a:pt x="488460" y="1597026"/>
                  <a:pt x="490047" y="1597026"/>
                  <a:pt x="493222" y="1597026"/>
                </a:cubicBezTo>
                <a:cubicBezTo>
                  <a:pt x="497984" y="1597820"/>
                  <a:pt x="504334" y="1598217"/>
                  <a:pt x="512272" y="1598217"/>
                </a:cubicBezTo>
                <a:cubicBezTo>
                  <a:pt x="519415" y="1599010"/>
                  <a:pt x="524575" y="1599804"/>
                  <a:pt x="527750" y="1600598"/>
                </a:cubicBezTo>
                <a:cubicBezTo>
                  <a:pt x="545213" y="1608535"/>
                  <a:pt x="550372" y="1620045"/>
                  <a:pt x="543229" y="1635126"/>
                </a:cubicBezTo>
                <a:cubicBezTo>
                  <a:pt x="538466" y="1642270"/>
                  <a:pt x="531719" y="1643857"/>
                  <a:pt x="522987" y="1639889"/>
                </a:cubicBezTo>
                <a:cubicBezTo>
                  <a:pt x="511875" y="1629570"/>
                  <a:pt x="500762" y="1616473"/>
                  <a:pt x="489650" y="1600598"/>
                </a:cubicBezTo>
                <a:cubicBezTo>
                  <a:pt x="488856" y="1599010"/>
                  <a:pt x="488460" y="1597820"/>
                  <a:pt x="488460" y="1597026"/>
                </a:cubicBezTo>
                <a:close/>
                <a:moveTo>
                  <a:pt x="3138784" y="1582739"/>
                </a:moveTo>
                <a:cubicBezTo>
                  <a:pt x="3130847" y="1585120"/>
                  <a:pt x="3120925" y="1586707"/>
                  <a:pt x="3109019" y="1587501"/>
                </a:cubicBezTo>
                <a:cubicBezTo>
                  <a:pt x="3108225" y="1587501"/>
                  <a:pt x="3107034" y="1587501"/>
                  <a:pt x="3105447" y="1587501"/>
                </a:cubicBezTo>
                <a:cubicBezTo>
                  <a:pt x="3105447" y="1589882"/>
                  <a:pt x="3105447" y="1593454"/>
                  <a:pt x="3105447" y="1598217"/>
                </a:cubicBezTo>
                <a:cubicBezTo>
                  <a:pt x="3106241" y="1605360"/>
                  <a:pt x="3106638" y="1610917"/>
                  <a:pt x="3106638" y="1614885"/>
                </a:cubicBezTo>
                <a:cubicBezTo>
                  <a:pt x="3111400" y="1614092"/>
                  <a:pt x="3115369" y="1612504"/>
                  <a:pt x="3118544" y="1610123"/>
                </a:cubicBezTo>
                <a:cubicBezTo>
                  <a:pt x="3124894" y="1607742"/>
                  <a:pt x="3131641" y="1607742"/>
                  <a:pt x="3138784" y="1610123"/>
                </a:cubicBezTo>
                <a:cubicBezTo>
                  <a:pt x="3138784" y="1602185"/>
                  <a:pt x="3138784" y="1593057"/>
                  <a:pt x="3138784" y="1582739"/>
                </a:cubicBezTo>
                <a:close/>
                <a:moveTo>
                  <a:pt x="669437" y="1582739"/>
                </a:moveTo>
                <a:cubicBezTo>
                  <a:pt x="668643" y="1582739"/>
                  <a:pt x="667453" y="1583135"/>
                  <a:pt x="665864" y="1583929"/>
                </a:cubicBezTo>
                <a:cubicBezTo>
                  <a:pt x="658721" y="1585517"/>
                  <a:pt x="653164" y="1586707"/>
                  <a:pt x="649195" y="1587501"/>
                </a:cubicBezTo>
                <a:lnTo>
                  <a:pt x="649195" y="1602979"/>
                </a:lnTo>
                <a:cubicBezTo>
                  <a:pt x="650784" y="1602979"/>
                  <a:pt x="652768" y="1602582"/>
                  <a:pt x="655148" y="1601789"/>
                </a:cubicBezTo>
                <a:cubicBezTo>
                  <a:pt x="656737" y="1601789"/>
                  <a:pt x="657928" y="1601789"/>
                  <a:pt x="658721" y="1601789"/>
                </a:cubicBezTo>
                <a:cubicBezTo>
                  <a:pt x="663484" y="1600995"/>
                  <a:pt x="667055" y="1600598"/>
                  <a:pt x="669437" y="1600598"/>
                </a:cubicBezTo>
                <a:cubicBezTo>
                  <a:pt x="669437" y="1595042"/>
                  <a:pt x="669437" y="1589088"/>
                  <a:pt x="669437" y="1582739"/>
                </a:cubicBezTo>
                <a:close/>
                <a:moveTo>
                  <a:pt x="8345387" y="1581548"/>
                </a:moveTo>
                <a:cubicBezTo>
                  <a:pt x="8345387" y="1586310"/>
                  <a:pt x="8346181" y="1590279"/>
                  <a:pt x="8347768" y="1593454"/>
                </a:cubicBezTo>
                <a:cubicBezTo>
                  <a:pt x="8349356" y="1593454"/>
                  <a:pt x="8352531" y="1593057"/>
                  <a:pt x="8357293" y="1592264"/>
                </a:cubicBezTo>
                <a:cubicBezTo>
                  <a:pt x="8362056" y="1591470"/>
                  <a:pt x="8365628" y="1591073"/>
                  <a:pt x="8368009" y="1591073"/>
                </a:cubicBezTo>
                <a:lnTo>
                  <a:pt x="8368009" y="1582739"/>
                </a:lnTo>
                <a:cubicBezTo>
                  <a:pt x="8367215" y="1582739"/>
                  <a:pt x="8366025" y="1582739"/>
                  <a:pt x="8364437" y="1582739"/>
                </a:cubicBezTo>
                <a:cubicBezTo>
                  <a:pt x="8362850" y="1583532"/>
                  <a:pt x="8361659" y="1583929"/>
                  <a:pt x="8360865" y="1583929"/>
                </a:cubicBezTo>
                <a:cubicBezTo>
                  <a:pt x="8356103" y="1583929"/>
                  <a:pt x="8350944" y="1583135"/>
                  <a:pt x="8345387" y="1581548"/>
                </a:cubicBezTo>
                <a:close/>
                <a:moveTo>
                  <a:pt x="8423968" y="1576785"/>
                </a:moveTo>
                <a:cubicBezTo>
                  <a:pt x="8416825" y="1576785"/>
                  <a:pt x="8408887" y="1577579"/>
                  <a:pt x="8400156" y="1579167"/>
                </a:cubicBezTo>
                <a:cubicBezTo>
                  <a:pt x="8399362" y="1581548"/>
                  <a:pt x="8398965" y="1583929"/>
                  <a:pt x="8398965" y="1586310"/>
                </a:cubicBezTo>
                <a:cubicBezTo>
                  <a:pt x="8401347" y="1586310"/>
                  <a:pt x="8403331" y="1585914"/>
                  <a:pt x="8404918" y="1585120"/>
                </a:cubicBezTo>
                <a:cubicBezTo>
                  <a:pt x="8410475" y="1585120"/>
                  <a:pt x="8416031" y="1586310"/>
                  <a:pt x="8421587" y="1588692"/>
                </a:cubicBezTo>
                <a:cubicBezTo>
                  <a:pt x="8421587" y="1584723"/>
                  <a:pt x="8422381" y="1580754"/>
                  <a:pt x="8423968" y="1576785"/>
                </a:cubicBezTo>
                <a:close/>
                <a:moveTo>
                  <a:pt x="2313987" y="1575892"/>
                </a:moveTo>
                <a:cubicBezTo>
                  <a:pt x="2316564" y="1576091"/>
                  <a:pt x="2318847" y="1576785"/>
                  <a:pt x="2320833" y="1577976"/>
                </a:cubicBezTo>
                <a:cubicBezTo>
                  <a:pt x="2327975" y="1581945"/>
                  <a:pt x="2333135" y="1585914"/>
                  <a:pt x="2336310" y="1589882"/>
                </a:cubicBezTo>
                <a:cubicBezTo>
                  <a:pt x="2341072" y="1598613"/>
                  <a:pt x="2338691" y="1603376"/>
                  <a:pt x="2329166" y="1604170"/>
                </a:cubicBezTo>
                <a:cubicBezTo>
                  <a:pt x="2317260" y="1604170"/>
                  <a:pt x="2298607" y="1605757"/>
                  <a:pt x="2273206" y="1608932"/>
                </a:cubicBezTo>
                <a:cubicBezTo>
                  <a:pt x="2266857" y="1609726"/>
                  <a:pt x="2262492" y="1610123"/>
                  <a:pt x="2260110" y="1610123"/>
                </a:cubicBezTo>
                <a:cubicBezTo>
                  <a:pt x="2264079" y="1612504"/>
                  <a:pt x="2266460" y="1614489"/>
                  <a:pt x="2267254" y="1616076"/>
                </a:cubicBezTo>
                <a:cubicBezTo>
                  <a:pt x="2270429" y="1620839"/>
                  <a:pt x="2269635" y="1624014"/>
                  <a:pt x="2264873" y="1625601"/>
                </a:cubicBezTo>
                <a:cubicBezTo>
                  <a:pt x="2263284" y="1626395"/>
                  <a:pt x="2260110" y="1627982"/>
                  <a:pt x="2255348" y="1630364"/>
                </a:cubicBezTo>
                <a:cubicBezTo>
                  <a:pt x="2234711" y="1640682"/>
                  <a:pt x="2220026" y="1647826"/>
                  <a:pt x="2211295" y="1651795"/>
                </a:cubicBezTo>
                <a:cubicBezTo>
                  <a:pt x="2227169" y="1649414"/>
                  <a:pt x="2250584" y="1646636"/>
                  <a:pt x="2281541" y="1643460"/>
                </a:cubicBezTo>
                <a:cubicBezTo>
                  <a:pt x="2278367" y="1638698"/>
                  <a:pt x="2275588" y="1633539"/>
                  <a:pt x="2273206" y="1627982"/>
                </a:cubicBezTo>
                <a:cubicBezTo>
                  <a:pt x="2272413" y="1626395"/>
                  <a:pt x="2272413" y="1625204"/>
                  <a:pt x="2273206" y="1624410"/>
                </a:cubicBezTo>
                <a:cubicBezTo>
                  <a:pt x="2274000" y="1623617"/>
                  <a:pt x="2275588" y="1623617"/>
                  <a:pt x="2277970" y="1624410"/>
                </a:cubicBezTo>
                <a:cubicBezTo>
                  <a:pt x="2293844" y="1627585"/>
                  <a:pt x="2308528" y="1632745"/>
                  <a:pt x="2322022" y="1639889"/>
                </a:cubicBezTo>
                <a:cubicBezTo>
                  <a:pt x="2337104" y="1651001"/>
                  <a:pt x="2339089" y="1667273"/>
                  <a:pt x="2327975" y="1688704"/>
                </a:cubicBezTo>
                <a:cubicBezTo>
                  <a:pt x="2322419" y="1695054"/>
                  <a:pt x="2315276" y="1693070"/>
                  <a:pt x="2306545" y="1682751"/>
                </a:cubicBezTo>
                <a:cubicBezTo>
                  <a:pt x="2299401" y="1674020"/>
                  <a:pt x="2293447" y="1665288"/>
                  <a:pt x="2288685" y="1656557"/>
                </a:cubicBezTo>
                <a:cubicBezTo>
                  <a:pt x="2265667" y="1661320"/>
                  <a:pt x="2242648" y="1668464"/>
                  <a:pt x="2219630" y="1677989"/>
                </a:cubicBezTo>
                <a:cubicBezTo>
                  <a:pt x="2216454" y="1678782"/>
                  <a:pt x="2211295" y="1681560"/>
                  <a:pt x="2204151" y="1686323"/>
                </a:cubicBezTo>
                <a:cubicBezTo>
                  <a:pt x="2199390" y="1690292"/>
                  <a:pt x="2195419" y="1690292"/>
                  <a:pt x="2192245" y="1686323"/>
                </a:cubicBezTo>
                <a:cubicBezTo>
                  <a:pt x="2185101" y="1679179"/>
                  <a:pt x="2178751" y="1671639"/>
                  <a:pt x="2173195" y="1663701"/>
                </a:cubicBezTo>
                <a:cubicBezTo>
                  <a:pt x="2170814" y="1657351"/>
                  <a:pt x="2172005" y="1653382"/>
                  <a:pt x="2176766" y="1651795"/>
                </a:cubicBezTo>
                <a:cubicBezTo>
                  <a:pt x="2189467" y="1647826"/>
                  <a:pt x="2200579" y="1640682"/>
                  <a:pt x="2210104" y="1630364"/>
                </a:cubicBezTo>
                <a:cubicBezTo>
                  <a:pt x="2211693" y="1627982"/>
                  <a:pt x="2213676" y="1625204"/>
                  <a:pt x="2216057" y="1622029"/>
                </a:cubicBezTo>
                <a:cubicBezTo>
                  <a:pt x="2219232" y="1618060"/>
                  <a:pt x="2221217" y="1615282"/>
                  <a:pt x="2222010" y="1613695"/>
                </a:cubicBezTo>
                <a:cubicBezTo>
                  <a:pt x="2218836" y="1614489"/>
                  <a:pt x="2213676" y="1615282"/>
                  <a:pt x="2206532" y="1616076"/>
                </a:cubicBezTo>
                <a:cubicBezTo>
                  <a:pt x="2200977" y="1617663"/>
                  <a:pt x="2197007" y="1618457"/>
                  <a:pt x="2194626" y="1618457"/>
                </a:cubicBezTo>
                <a:cubicBezTo>
                  <a:pt x="2188276" y="1620045"/>
                  <a:pt x="2182720" y="1619251"/>
                  <a:pt x="2177957" y="1616076"/>
                </a:cubicBezTo>
                <a:cubicBezTo>
                  <a:pt x="2172401" y="1611314"/>
                  <a:pt x="2167242" y="1606551"/>
                  <a:pt x="2162479" y="1601789"/>
                </a:cubicBezTo>
                <a:cubicBezTo>
                  <a:pt x="2160892" y="1600201"/>
                  <a:pt x="2160099" y="1598613"/>
                  <a:pt x="2160099" y="1597026"/>
                </a:cubicBezTo>
                <a:cubicBezTo>
                  <a:pt x="2160892" y="1596232"/>
                  <a:pt x="2162876" y="1595835"/>
                  <a:pt x="2166051" y="1595835"/>
                </a:cubicBezTo>
                <a:cubicBezTo>
                  <a:pt x="2179545" y="1594248"/>
                  <a:pt x="2192245" y="1593057"/>
                  <a:pt x="2204151" y="1592264"/>
                </a:cubicBezTo>
                <a:cubicBezTo>
                  <a:pt x="2208119" y="1591470"/>
                  <a:pt x="2214470" y="1590676"/>
                  <a:pt x="2223200" y="1589882"/>
                </a:cubicBezTo>
                <a:cubicBezTo>
                  <a:pt x="2246219" y="1585914"/>
                  <a:pt x="2265667" y="1583135"/>
                  <a:pt x="2281541" y="1581548"/>
                </a:cubicBezTo>
                <a:cubicBezTo>
                  <a:pt x="2284716" y="1581548"/>
                  <a:pt x="2292654" y="1579961"/>
                  <a:pt x="2305354" y="1576785"/>
                </a:cubicBezTo>
                <a:cubicBezTo>
                  <a:pt x="2308528" y="1575992"/>
                  <a:pt x="2311406" y="1575694"/>
                  <a:pt x="2313987" y="1575892"/>
                </a:cubicBezTo>
                <a:close/>
                <a:moveTo>
                  <a:pt x="1302847" y="1570832"/>
                </a:moveTo>
                <a:cubicBezTo>
                  <a:pt x="1299672" y="1571626"/>
                  <a:pt x="1295306" y="1572817"/>
                  <a:pt x="1289751" y="1574404"/>
                </a:cubicBezTo>
                <a:cubicBezTo>
                  <a:pt x="1282608" y="1575992"/>
                  <a:pt x="1277051" y="1577579"/>
                  <a:pt x="1273083" y="1579167"/>
                </a:cubicBezTo>
                <a:cubicBezTo>
                  <a:pt x="1273876" y="1579167"/>
                  <a:pt x="1274669" y="1579564"/>
                  <a:pt x="1275463" y="1580357"/>
                </a:cubicBezTo>
                <a:cubicBezTo>
                  <a:pt x="1283401" y="1582739"/>
                  <a:pt x="1290148" y="1587104"/>
                  <a:pt x="1295704" y="1593454"/>
                </a:cubicBezTo>
                <a:cubicBezTo>
                  <a:pt x="1298086" y="1597423"/>
                  <a:pt x="1298086" y="1601789"/>
                  <a:pt x="1295704" y="1606551"/>
                </a:cubicBezTo>
                <a:cubicBezTo>
                  <a:pt x="1298086" y="1607345"/>
                  <a:pt x="1301260" y="1608535"/>
                  <a:pt x="1305230" y="1610123"/>
                </a:cubicBezTo>
                <a:cubicBezTo>
                  <a:pt x="1305230" y="1606154"/>
                  <a:pt x="1305230" y="1601392"/>
                  <a:pt x="1305230" y="1595835"/>
                </a:cubicBezTo>
                <a:cubicBezTo>
                  <a:pt x="1305230" y="1587104"/>
                  <a:pt x="1304435" y="1578770"/>
                  <a:pt x="1302847" y="1570832"/>
                </a:cubicBezTo>
                <a:close/>
                <a:moveTo>
                  <a:pt x="1636223" y="1567261"/>
                </a:moveTo>
                <a:cubicBezTo>
                  <a:pt x="1633048" y="1567261"/>
                  <a:pt x="1628285" y="1567657"/>
                  <a:pt x="1621935" y="1568451"/>
                </a:cubicBezTo>
                <a:cubicBezTo>
                  <a:pt x="1614792" y="1568451"/>
                  <a:pt x="1609632" y="1568848"/>
                  <a:pt x="1606457" y="1569642"/>
                </a:cubicBezTo>
                <a:cubicBezTo>
                  <a:pt x="1613601" y="1572817"/>
                  <a:pt x="1620348" y="1578373"/>
                  <a:pt x="1626698" y="1586310"/>
                </a:cubicBezTo>
                <a:cubicBezTo>
                  <a:pt x="1630667" y="1593454"/>
                  <a:pt x="1630270" y="1598613"/>
                  <a:pt x="1625507" y="1601789"/>
                </a:cubicBezTo>
                <a:cubicBezTo>
                  <a:pt x="1627888" y="1602582"/>
                  <a:pt x="1631063" y="1604567"/>
                  <a:pt x="1635032" y="1607742"/>
                </a:cubicBezTo>
                <a:cubicBezTo>
                  <a:pt x="1636620" y="1609329"/>
                  <a:pt x="1637811" y="1610520"/>
                  <a:pt x="1638604" y="1611314"/>
                </a:cubicBezTo>
                <a:cubicBezTo>
                  <a:pt x="1638604" y="1607345"/>
                  <a:pt x="1638604" y="1602979"/>
                  <a:pt x="1638604" y="1598217"/>
                </a:cubicBezTo>
                <a:cubicBezTo>
                  <a:pt x="1640193" y="1583135"/>
                  <a:pt x="1639794" y="1573214"/>
                  <a:pt x="1637414" y="1568451"/>
                </a:cubicBezTo>
                <a:cubicBezTo>
                  <a:pt x="1636620" y="1567657"/>
                  <a:pt x="1636223" y="1567261"/>
                  <a:pt x="1636223" y="1567261"/>
                </a:cubicBezTo>
                <a:close/>
                <a:moveTo>
                  <a:pt x="149132" y="1567261"/>
                </a:moveTo>
                <a:lnTo>
                  <a:pt x="149132" y="1592264"/>
                </a:lnTo>
                <a:cubicBezTo>
                  <a:pt x="157863" y="1590676"/>
                  <a:pt x="168182" y="1589485"/>
                  <a:pt x="180088" y="1588692"/>
                </a:cubicBezTo>
                <a:lnTo>
                  <a:pt x="180088" y="1574404"/>
                </a:lnTo>
                <a:cubicBezTo>
                  <a:pt x="178500" y="1574404"/>
                  <a:pt x="176516" y="1574801"/>
                  <a:pt x="174135" y="1575595"/>
                </a:cubicBezTo>
                <a:cubicBezTo>
                  <a:pt x="171753" y="1575595"/>
                  <a:pt x="170166" y="1575595"/>
                  <a:pt x="169373" y="1575595"/>
                </a:cubicBezTo>
                <a:cubicBezTo>
                  <a:pt x="163816" y="1576389"/>
                  <a:pt x="159847" y="1575198"/>
                  <a:pt x="157467" y="1572023"/>
                </a:cubicBezTo>
                <a:cubicBezTo>
                  <a:pt x="155879" y="1571229"/>
                  <a:pt x="153895" y="1570038"/>
                  <a:pt x="151514" y="1568451"/>
                </a:cubicBezTo>
                <a:cubicBezTo>
                  <a:pt x="150720" y="1567657"/>
                  <a:pt x="149925" y="1567261"/>
                  <a:pt x="149132" y="1567261"/>
                </a:cubicBezTo>
                <a:close/>
                <a:moveTo>
                  <a:pt x="5876032" y="1564880"/>
                </a:moveTo>
                <a:cubicBezTo>
                  <a:pt x="5876032" y="1593454"/>
                  <a:pt x="5875635" y="1618061"/>
                  <a:pt x="5874841" y="1638698"/>
                </a:cubicBezTo>
                <a:cubicBezTo>
                  <a:pt x="5891509" y="1624410"/>
                  <a:pt x="5908179" y="1601789"/>
                  <a:pt x="5924847" y="1570832"/>
                </a:cubicBezTo>
                <a:cubicBezTo>
                  <a:pt x="5920085" y="1571626"/>
                  <a:pt x="5914132" y="1572817"/>
                  <a:pt x="5906988" y="1574404"/>
                </a:cubicBezTo>
                <a:cubicBezTo>
                  <a:pt x="5903019" y="1575198"/>
                  <a:pt x="5900241" y="1575595"/>
                  <a:pt x="5898654" y="1575595"/>
                </a:cubicBezTo>
                <a:cubicBezTo>
                  <a:pt x="5895478" y="1575595"/>
                  <a:pt x="5891906" y="1574801"/>
                  <a:pt x="5887938" y="1573214"/>
                </a:cubicBezTo>
                <a:cubicBezTo>
                  <a:pt x="5883969" y="1571626"/>
                  <a:pt x="5880000" y="1568848"/>
                  <a:pt x="5876032" y="1564880"/>
                </a:cubicBezTo>
                <a:close/>
                <a:moveTo>
                  <a:pt x="5284291" y="1558927"/>
                </a:moveTo>
                <a:cubicBezTo>
                  <a:pt x="5294610" y="1563689"/>
                  <a:pt x="5303341" y="1570038"/>
                  <a:pt x="5310485" y="1577976"/>
                </a:cubicBezTo>
                <a:cubicBezTo>
                  <a:pt x="5312866" y="1581945"/>
                  <a:pt x="5312866" y="1586310"/>
                  <a:pt x="5310485" y="1591073"/>
                </a:cubicBezTo>
                <a:cubicBezTo>
                  <a:pt x="5304928" y="1596629"/>
                  <a:pt x="5297387" y="1604567"/>
                  <a:pt x="5287863" y="1614885"/>
                </a:cubicBezTo>
                <a:cubicBezTo>
                  <a:pt x="5262463" y="1644254"/>
                  <a:pt x="5235872" y="1663304"/>
                  <a:pt x="5208091" y="1672035"/>
                </a:cubicBezTo>
                <a:cubicBezTo>
                  <a:pt x="5204916" y="1673623"/>
                  <a:pt x="5202932" y="1674020"/>
                  <a:pt x="5202138" y="1673226"/>
                </a:cubicBezTo>
                <a:cubicBezTo>
                  <a:pt x="5202138" y="1671639"/>
                  <a:pt x="5203725" y="1669654"/>
                  <a:pt x="5206900" y="1667273"/>
                </a:cubicBezTo>
                <a:cubicBezTo>
                  <a:pt x="5224363" y="1652985"/>
                  <a:pt x="5243413" y="1629173"/>
                  <a:pt x="5264050" y="1595835"/>
                </a:cubicBezTo>
                <a:cubicBezTo>
                  <a:pt x="5264844" y="1594248"/>
                  <a:pt x="5266035" y="1592264"/>
                  <a:pt x="5267622" y="1589882"/>
                </a:cubicBezTo>
                <a:cubicBezTo>
                  <a:pt x="5274766" y="1579564"/>
                  <a:pt x="5277941" y="1570832"/>
                  <a:pt x="5277147" y="1563689"/>
                </a:cubicBezTo>
                <a:cubicBezTo>
                  <a:pt x="5277941" y="1559720"/>
                  <a:pt x="5280322" y="1558133"/>
                  <a:pt x="5284291" y="1558927"/>
                </a:cubicBezTo>
                <a:close/>
                <a:moveTo>
                  <a:pt x="7191672" y="1557736"/>
                </a:moveTo>
                <a:cubicBezTo>
                  <a:pt x="7187703" y="1558530"/>
                  <a:pt x="7184925" y="1558927"/>
                  <a:pt x="7183337" y="1558927"/>
                </a:cubicBezTo>
                <a:cubicBezTo>
                  <a:pt x="7183337" y="1567657"/>
                  <a:pt x="7183337" y="1576389"/>
                  <a:pt x="7183337" y="1585120"/>
                </a:cubicBezTo>
                <a:cubicBezTo>
                  <a:pt x="7188100" y="1585120"/>
                  <a:pt x="7192862" y="1584723"/>
                  <a:pt x="7197624" y="1583929"/>
                </a:cubicBezTo>
                <a:cubicBezTo>
                  <a:pt x="7200006" y="1576785"/>
                  <a:pt x="7202784" y="1568848"/>
                  <a:pt x="7205959" y="1560117"/>
                </a:cubicBezTo>
                <a:cubicBezTo>
                  <a:pt x="7206753" y="1560117"/>
                  <a:pt x="7207150" y="1559720"/>
                  <a:pt x="7207150" y="1558927"/>
                </a:cubicBezTo>
                <a:cubicBezTo>
                  <a:pt x="7207944" y="1558133"/>
                  <a:pt x="7208340" y="1557736"/>
                  <a:pt x="7208340" y="1557736"/>
                </a:cubicBezTo>
                <a:lnTo>
                  <a:pt x="7198816" y="1557736"/>
                </a:lnTo>
                <a:cubicBezTo>
                  <a:pt x="7197228" y="1557736"/>
                  <a:pt x="7194847" y="1557736"/>
                  <a:pt x="7191672" y="1557736"/>
                </a:cubicBezTo>
                <a:close/>
                <a:moveTo>
                  <a:pt x="8706147" y="1556545"/>
                </a:moveTo>
                <a:cubicBezTo>
                  <a:pt x="8695828" y="1557339"/>
                  <a:pt x="8677572" y="1559720"/>
                  <a:pt x="8651378" y="1563689"/>
                </a:cubicBezTo>
                <a:cubicBezTo>
                  <a:pt x="8651378" y="1566070"/>
                  <a:pt x="8652172" y="1571229"/>
                  <a:pt x="8653759" y="1579167"/>
                </a:cubicBezTo>
                <a:cubicBezTo>
                  <a:pt x="8654553" y="1583929"/>
                  <a:pt x="8654950" y="1587501"/>
                  <a:pt x="8654950" y="1589882"/>
                </a:cubicBezTo>
                <a:cubicBezTo>
                  <a:pt x="8664475" y="1589882"/>
                  <a:pt x="8677572" y="1588692"/>
                  <a:pt x="8694240" y="1586310"/>
                </a:cubicBezTo>
                <a:cubicBezTo>
                  <a:pt x="8698209" y="1586310"/>
                  <a:pt x="8702972" y="1585914"/>
                  <a:pt x="8708528" y="1585120"/>
                </a:cubicBezTo>
                <a:cubicBezTo>
                  <a:pt x="8708528" y="1581945"/>
                  <a:pt x="8708925" y="1577976"/>
                  <a:pt x="8709718" y="1573214"/>
                </a:cubicBezTo>
                <a:cubicBezTo>
                  <a:pt x="8709718" y="1568451"/>
                  <a:pt x="8710115" y="1564483"/>
                  <a:pt x="8710909" y="1561308"/>
                </a:cubicBezTo>
                <a:cubicBezTo>
                  <a:pt x="8711703" y="1558133"/>
                  <a:pt x="8710115" y="1556545"/>
                  <a:pt x="8706147" y="1556545"/>
                </a:cubicBezTo>
                <a:close/>
                <a:moveTo>
                  <a:pt x="9070478" y="1555355"/>
                </a:moveTo>
                <a:cubicBezTo>
                  <a:pt x="9068097" y="1555355"/>
                  <a:pt x="9063334" y="1556148"/>
                  <a:pt x="9056190" y="1557736"/>
                </a:cubicBezTo>
                <a:cubicBezTo>
                  <a:pt x="9047459" y="1559323"/>
                  <a:pt x="9040712" y="1560514"/>
                  <a:pt x="9035950" y="1561308"/>
                </a:cubicBezTo>
                <a:cubicBezTo>
                  <a:pt x="9038331" y="1575595"/>
                  <a:pt x="9039919" y="1591073"/>
                  <a:pt x="9040712" y="1607742"/>
                </a:cubicBezTo>
                <a:cubicBezTo>
                  <a:pt x="9051825" y="1606948"/>
                  <a:pt x="9062540" y="1605360"/>
                  <a:pt x="9072859" y="1602979"/>
                </a:cubicBezTo>
                <a:cubicBezTo>
                  <a:pt x="9073653" y="1595835"/>
                  <a:pt x="9074447" y="1586310"/>
                  <a:pt x="9075240" y="1574404"/>
                </a:cubicBezTo>
                <a:cubicBezTo>
                  <a:pt x="9076034" y="1568054"/>
                  <a:pt x="9076431" y="1563292"/>
                  <a:pt x="9076431" y="1560117"/>
                </a:cubicBezTo>
                <a:cubicBezTo>
                  <a:pt x="9077225" y="1556942"/>
                  <a:pt x="9075240" y="1555355"/>
                  <a:pt x="9070478" y="1555355"/>
                </a:cubicBezTo>
                <a:close/>
                <a:moveTo>
                  <a:pt x="8368009" y="1554164"/>
                </a:moveTo>
                <a:cubicBezTo>
                  <a:pt x="8364041" y="1554958"/>
                  <a:pt x="8358484" y="1555752"/>
                  <a:pt x="8351340" y="1556545"/>
                </a:cubicBezTo>
                <a:cubicBezTo>
                  <a:pt x="8346578" y="1558133"/>
                  <a:pt x="8343006" y="1558927"/>
                  <a:pt x="8340625" y="1558927"/>
                </a:cubicBezTo>
                <a:lnTo>
                  <a:pt x="8341815" y="1567261"/>
                </a:lnTo>
                <a:cubicBezTo>
                  <a:pt x="8349753" y="1565673"/>
                  <a:pt x="8358484" y="1564483"/>
                  <a:pt x="8368009" y="1563689"/>
                </a:cubicBezTo>
                <a:close/>
                <a:moveTo>
                  <a:pt x="797726" y="1549699"/>
                </a:moveTo>
                <a:cubicBezTo>
                  <a:pt x="799909" y="1549898"/>
                  <a:pt x="801595" y="1550592"/>
                  <a:pt x="802786" y="1551783"/>
                </a:cubicBezTo>
                <a:cubicBezTo>
                  <a:pt x="807549" y="1554958"/>
                  <a:pt x="813898" y="1561308"/>
                  <a:pt x="821837" y="1570832"/>
                </a:cubicBezTo>
                <a:cubicBezTo>
                  <a:pt x="816280" y="1562895"/>
                  <a:pt x="816677" y="1563292"/>
                  <a:pt x="823027" y="1572023"/>
                </a:cubicBezTo>
                <a:cubicBezTo>
                  <a:pt x="826201" y="1575992"/>
                  <a:pt x="826201" y="1580357"/>
                  <a:pt x="823027" y="1585120"/>
                </a:cubicBezTo>
                <a:cubicBezTo>
                  <a:pt x="817471" y="1588295"/>
                  <a:pt x="813898" y="1602582"/>
                  <a:pt x="812311" y="1627982"/>
                </a:cubicBezTo>
                <a:cubicBezTo>
                  <a:pt x="807549" y="1653382"/>
                  <a:pt x="797627" y="1671242"/>
                  <a:pt x="782546" y="1681560"/>
                </a:cubicBezTo>
                <a:cubicBezTo>
                  <a:pt x="776990" y="1683148"/>
                  <a:pt x="772624" y="1680767"/>
                  <a:pt x="769449" y="1674417"/>
                </a:cubicBezTo>
                <a:cubicBezTo>
                  <a:pt x="764686" y="1661717"/>
                  <a:pt x="757145" y="1651001"/>
                  <a:pt x="746828" y="1642270"/>
                </a:cubicBezTo>
                <a:cubicBezTo>
                  <a:pt x="744445" y="1640682"/>
                  <a:pt x="743254" y="1639095"/>
                  <a:pt x="743254" y="1637507"/>
                </a:cubicBezTo>
                <a:cubicBezTo>
                  <a:pt x="744048" y="1635920"/>
                  <a:pt x="745637" y="1635523"/>
                  <a:pt x="748018" y="1636317"/>
                </a:cubicBezTo>
                <a:cubicBezTo>
                  <a:pt x="750399" y="1636317"/>
                  <a:pt x="753178" y="1637111"/>
                  <a:pt x="756351" y="1638698"/>
                </a:cubicBezTo>
                <a:cubicBezTo>
                  <a:pt x="759526" y="1639492"/>
                  <a:pt x="762305" y="1639889"/>
                  <a:pt x="764686" y="1639889"/>
                </a:cubicBezTo>
                <a:cubicBezTo>
                  <a:pt x="771831" y="1639889"/>
                  <a:pt x="775799" y="1638301"/>
                  <a:pt x="776592" y="1635126"/>
                </a:cubicBezTo>
                <a:cubicBezTo>
                  <a:pt x="780561" y="1616076"/>
                  <a:pt x="783340" y="1598613"/>
                  <a:pt x="784926" y="1582739"/>
                </a:cubicBezTo>
                <a:cubicBezTo>
                  <a:pt x="785721" y="1581151"/>
                  <a:pt x="785721" y="1579564"/>
                  <a:pt x="784926" y="1577976"/>
                </a:cubicBezTo>
                <a:cubicBezTo>
                  <a:pt x="784133" y="1577182"/>
                  <a:pt x="782942" y="1577182"/>
                  <a:pt x="781356" y="1577976"/>
                </a:cubicBezTo>
                <a:cubicBezTo>
                  <a:pt x="775005" y="1577976"/>
                  <a:pt x="768258" y="1578770"/>
                  <a:pt x="761115" y="1580357"/>
                </a:cubicBezTo>
                <a:cubicBezTo>
                  <a:pt x="761909" y="1581151"/>
                  <a:pt x="763099" y="1582739"/>
                  <a:pt x="764686" y="1585120"/>
                </a:cubicBezTo>
                <a:cubicBezTo>
                  <a:pt x="767068" y="1586707"/>
                  <a:pt x="768258" y="1587898"/>
                  <a:pt x="768258" y="1588692"/>
                </a:cubicBezTo>
                <a:cubicBezTo>
                  <a:pt x="772227" y="1591867"/>
                  <a:pt x="772227" y="1594645"/>
                  <a:pt x="768258" y="1597026"/>
                </a:cubicBezTo>
                <a:cubicBezTo>
                  <a:pt x="766670" y="1598613"/>
                  <a:pt x="764289" y="1602185"/>
                  <a:pt x="761115" y="1607742"/>
                </a:cubicBezTo>
                <a:cubicBezTo>
                  <a:pt x="758733" y="1612504"/>
                  <a:pt x="756351" y="1616473"/>
                  <a:pt x="753971" y="1619648"/>
                </a:cubicBezTo>
                <a:cubicBezTo>
                  <a:pt x="737302" y="1649810"/>
                  <a:pt x="714680" y="1668860"/>
                  <a:pt x="686105" y="1676798"/>
                </a:cubicBezTo>
                <a:cubicBezTo>
                  <a:pt x="682136" y="1677592"/>
                  <a:pt x="679755" y="1677592"/>
                  <a:pt x="678962" y="1676798"/>
                </a:cubicBezTo>
                <a:cubicBezTo>
                  <a:pt x="678168" y="1676004"/>
                  <a:pt x="679359" y="1674417"/>
                  <a:pt x="682533" y="1672035"/>
                </a:cubicBezTo>
                <a:cubicBezTo>
                  <a:pt x="701583" y="1655367"/>
                  <a:pt x="717061" y="1633936"/>
                  <a:pt x="728967" y="1607742"/>
                </a:cubicBezTo>
                <a:cubicBezTo>
                  <a:pt x="729762" y="1605360"/>
                  <a:pt x="731348" y="1600598"/>
                  <a:pt x="733730" y="1593454"/>
                </a:cubicBezTo>
                <a:cubicBezTo>
                  <a:pt x="734524" y="1590279"/>
                  <a:pt x="735317" y="1587898"/>
                  <a:pt x="736112" y="1586310"/>
                </a:cubicBezTo>
                <a:cubicBezTo>
                  <a:pt x="734524" y="1587104"/>
                  <a:pt x="732936" y="1587501"/>
                  <a:pt x="731348" y="1587501"/>
                </a:cubicBezTo>
                <a:cubicBezTo>
                  <a:pt x="725793" y="1589882"/>
                  <a:pt x="720236" y="1588692"/>
                  <a:pt x="714680" y="1583929"/>
                </a:cubicBezTo>
                <a:cubicBezTo>
                  <a:pt x="713886" y="1583135"/>
                  <a:pt x="713092" y="1581945"/>
                  <a:pt x="712298" y="1580357"/>
                </a:cubicBezTo>
                <a:cubicBezTo>
                  <a:pt x="709918" y="1576389"/>
                  <a:pt x="707537" y="1573610"/>
                  <a:pt x="705155" y="1572023"/>
                </a:cubicBezTo>
                <a:cubicBezTo>
                  <a:pt x="704361" y="1568848"/>
                  <a:pt x="705155" y="1566864"/>
                  <a:pt x="707537" y="1566070"/>
                </a:cubicBezTo>
                <a:cubicBezTo>
                  <a:pt x="708330" y="1566070"/>
                  <a:pt x="709918" y="1565673"/>
                  <a:pt x="712298" y="1564880"/>
                </a:cubicBezTo>
                <a:cubicBezTo>
                  <a:pt x="728173" y="1563292"/>
                  <a:pt x="740874" y="1561308"/>
                  <a:pt x="750399" y="1558927"/>
                </a:cubicBezTo>
                <a:cubicBezTo>
                  <a:pt x="760718" y="1557339"/>
                  <a:pt x="773815" y="1554561"/>
                  <a:pt x="789690" y="1550592"/>
                </a:cubicBezTo>
                <a:cubicBezTo>
                  <a:pt x="792864" y="1549798"/>
                  <a:pt x="795543" y="1549501"/>
                  <a:pt x="797726" y="1549699"/>
                </a:cubicBezTo>
                <a:close/>
                <a:moveTo>
                  <a:pt x="6291560" y="1549402"/>
                </a:moveTo>
                <a:cubicBezTo>
                  <a:pt x="6285210" y="1550195"/>
                  <a:pt x="6273700" y="1551783"/>
                  <a:pt x="6257032" y="1554164"/>
                </a:cubicBezTo>
                <a:cubicBezTo>
                  <a:pt x="6247506" y="1554958"/>
                  <a:pt x="6240759" y="1555752"/>
                  <a:pt x="6236791" y="1556545"/>
                </a:cubicBezTo>
                <a:cubicBezTo>
                  <a:pt x="6236791" y="1556545"/>
                  <a:pt x="6236791" y="1557339"/>
                  <a:pt x="6236791" y="1558927"/>
                </a:cubicBezTo>
                <a:cubicBezTo>
                  <a:pt x="6237585" y="1560514"/>
                  <a:pt x="6237981" y="1561705"/>
                  <a:pt x="6237981" y="1562498"/>
                </a:cubicBezTo>
                <a:cubicBezTo>
                  <a:pt x="6249094" y="1560911"/>
                  <a:pt x="6259413" y="1558927"/>
                  <a:pt x="6268938" y="1556545"/>
                </a:cubicBezTo>
                <a:cubicBezTo>
                  <a:pt x="6276875" y="1552577"/>
                  <a:pt x="6284019" y="1554561"/>
                  <a:pt x="6290369" y="1562498"/>
                </a:cubicBezTo>
                <a:cubicBezTo>
                  <a:pt x="6293544" y="1567261"/>
                  <a:pt x="6292750" y="1571229"/>
                  <a:pt x="6287987" y="1574404"/>
                </a:cubicBezTo>
                <a:cubicBezTo>
                  <a:pt x="6285606" y="1574404"/>
                  <a:pt x="6280447" y="1574801"/>
                  <a:pt x="6272509" y="1575595"/>
                </a:cubicBezTo>
                <a:cubicBezTo>
                  <a:pt x="6262984" y="1576389"/>
                  <a:pt x="6257032" y="1577182"/>
                  <a:pt x="6254650" y="1577976"/>
                </a:cubicBezTo>
                <a:cubicBezTo>
                  <a:pt x="6249887" y="1577976"/>
                  <a:pt x="6244728" y="1576785"/>
                  <a:pt x="6239172" y="1574404"/>
                </a:cubicBezTo>
                <a:cubicBezTo>
                  <a:pt x="6239966" y="1576785"/>
                  <a:pt x="6240362" y="1579167"/>
                  <a:pt x="6240362" y="1581548"/>
                </a:cubicBezTo>
                <a:cubicBezTo>
                  <a:pt x="6240362" y="1582342"/>
                  <a:pt x="6240759" y="1583532"/>
                  <a:pt x="6241553" y="1585120"/>
                </a:cubicBezTo>
                <a:cubicBezTo>
                  <a:pt x="6258222" y="1583532"/>
                  <a:pt x="6274494" y="1581548"/>
                  <a:pt x="6290369" y="1579167"/>
                </a:cubicBezTo>
                <a:cubicBezTo>
                  <a:pt x="6292750" y="1572023"/>
                  <a:pt x="6294735" y="1563689"/>
                  <a:pt x="6296322" y="1554164"/>
                </a:cubicBezTo>
                <a:cubicBezTo>
                  <a:pt x="6297116" y="1550989"/>
                  <a:pt x="6295528" y="1549402"/>
                  <a:pt x="6291560" y="1549402"/>
                </a:cubicBezTo>
                <a:close/>
                <a:moveTo>
                  <a:pt x="6863060" y="1547020"/>
                </a:moveTo>
                <a:cubicBezTo>
                  <a:pt x="6861472" y="1548608"/>
                  <a:pt x="6859487" y="1550592"/>
                  <a:pt x="6857106" y="1552973"/>
                </a:cubicBezTo>
                <a:cubicBezTo>
                  <a:pt x="6855519" y="1555355"/>
                  <a:pt x="6851947" y="1558927"/>
                  <a:pt x="6846391" y="1563689"/>
                </a:cubicBezTo>
                <a:cubicBezTo>
                  <a:pt x="6847185" y="1563689"/>
                  <a:pt x="6849169" y="1564086"/>
                  <a:pt x="6852344" y="1564880"/>
                </a:cubicBezTo>
                <a:cubicBezTo>
                  <a:pt x="6850757" y="1564086"/>
                  <a:pt x="6851550" y="1564483"/>
                  <a:pt x="6854725" y="1566070"/>
                </a:cubicBezTo>
                <a:cubicBezTo>
                  <a:pt x="6861075" y="1569245"/>
                  <a:pt x="6865838" y="1572420"/>
                  <a:pt x="6869012" y="1575595"/>
                </a:cubicBezTo>
                <a:cubicBezTo>
                  <a:pt x="6872981" y="1580357"/>
                  <a:pt x="6876950" y="1584723"/>
                  <a:pt x="6880918" y="1588692"/>
                </a:cubicBezTo>
                <a:cubicBezTo>
                  <a:pt x="6884094" y="1579960"/>
                  <a:pt x="6887268" y="1566864"/>
                  <a:pt x="6890444" y="1549402"/>
                </a:cubicBezTo>
                <a:lnTo>
                  <a:pt x="6890444" y="1548211"/>
                </a:lnTo>
                <a:lnTo>
                  <a:pt x="6878537" y="1550592"/>
                </a:lnTo>
                <a:cubicBezTo>
                  <a:pt x="6873774" y="1552180"/>
                  <a:pt x="6868616" y="1550989"/>
                  <a:pt x="6863060" y="1547020"/>
                </a:cubicBezTo>
                <a:close/>
                <a:moveTo>
                  <a:pt x="1058770" y="1547020"/>
                </a:moveTo>
                <a:cubicBezTo>
                  <a:pt x="1057183" y="1547020"/>
                  <a:pt x="1053213" y="1547814"/>
                  <a:pt x="1046863" y="1549402"/>
                </a:cubicBezTo>
                <a:cubicBezTo>
                  <a:pt x="1039719" y="1550989"/>
                  <a:pt x="1034163" y="1552179"/>
                  <a:pt x="1030195" y="1552973"/>
                </a:cubicBezTo>
                <a:cubicBezTo>
                  <a:pt x="1030195" y="1561705"/>
                  <a:pt x="1030989" y="1570435"/>
                  <a:pt x="1032576" y="1579167"/>
                </a:cubicBezTo>
                <a:cubicBezTo>
                  <a:pt x="1034163" y="1579167"/>
                  <a:pt x="1036544" y="1578770"/>
                  <a:pt x="1039719" y="1577976"/>
                </a:cubicBezTo>
                <a:cubicBezTo>
                  <a:pt x="1048451" y="1577182"/>
                  <a:pt x="1054008" y="1576389"/>
                  <a:pt x="1056388" y="1575595"/>
                </a:cubicBezTo>
                <a:lnTo>
                  <a:pt x="1057579" y="1575595"/>
                </a:lnTo>
                <a:cubicBezTo>
                  <a:pt x="1059961" y="1565276"/>
                  <a:pt x="1061547" y="1556942"/>
                  <a:pt x="1062342" y="1550592"/>
                </a:cubicBezTo>
                <a:cubicBezTo>
                  <a:pt x="1063136" y="1549005"/>
                  <a:pt x="1063136" y="1547814"/>
                  <a:pt x="1062342" y="1547020"/>
                </a:cubicBezTo>
                <a:cubicBezTo>
                  <a:pt x="1062342" y="1547020"/>
                  <a:pt x="1061152" y="1547020"/>
                  <a:pt x="1058770" y="1547020"/>
                </a:cubicBezTo>
                <a:close/>
                <a:moveTo>
                  <a:pt x="8421587" y="1545830"/>
                </a:moveTo>
                <a:cubicBezTo>
                  <a:pt x="8419206" y="1546623"/>
                  <a:pt x="8416031" y="1547020"/>
                  <a:pt x="8412062" y="1547020"/>
                </a:cubicBezTo>
                <a:cubicBezTo>
                  <a:pt x="8407300" y="1547814"/>
                  <a:pt x="8403728" y="1548211"/>
                  <a:pt x="8401347" y="1548211"/>
                </a:cubicBezTo>
                <a:cubicBezTo>
                  <a:pt x="8401347" y="1552180"/>
                  <a:pt x="8401347" y="1555355"/>
                  <a:pt x="8401347" y="1557736"/>
                </a:cubicBezTo>
                <a:cubicBezTo>
                  <a:pt x="8402934" y="1556942"/>
                  <a:pt x="8404918" y="1556545"/>
                  <a:pt x="8407300" y="1556545"/>
                </a:cubicBezTo>
                <a:cubicBezTo>
                  <a:pt x="8410475" y="1555752"/>
                  <a:pt x="8412459" y="1555355"/>
                  <a:pt x="8413253" y="1555355"/>
                </a:cubicBezTo>
                <a:cubicBezTo>
                  <a:pt x="8416428" y="1555355"/>
                  <a:pt x="8420397" y="1556942"/>
                  <a:pt x="8425159" y="1560117"/>
                </a:cubicBezTo>
                <a:cubicBezTo>
                  <a:pt x="8425953" y="1556148"/>
                  <a:pt x="8426350" y="1552577"/>
                  <a:pt x="8426350" y="1549402"/>
                </a:cubicBezTo>
                <a:cubicBezTo>
                  <a:pt x="8426350" y="1547020"/>
                  <a:pt x="8424763" y="1545830"/>
                  <a:pt x="8421587" y="1545830"/>
                </a:cubicBezTo>
                <a:close/>
                <a:moveTo>
                  <a:pt x="6645175" y="1545830"/>
                </a:moveTo>
                <a:cubicBezTo>
                  <a:pt x="6643588" y="1545830"/>
                  <a:pt x="6640412" y="1546226"/>
                  <a:pt x="6635650" y="1547020"/>
                </a:cubicBezTo>
                <a:cubicBezTo>
                  <a:pt x="6623744" y="1547814"/>
                  <a:pt x="6614616" y="1549005"/>
                  <a:pt x="6608266" y="1550592"/>
                </a:cubicBezTo>
                <a:cubicBezTo>
                  <a:pt x="6608266" y="1556942"/>
                  <a:pt x="6609060" y="1568848"/>
                  <a:pt x="6610647" y="1586310"/>
                </a:cubicBezTo>
                <a:cubicBezTo>
                  <a:pt x="6623347" y="1584723"/>
                  <a:pt x="6634459" y="1582739"/>
                  <a:pt x="6643985" y="1580357"/>
                </a:cubicBezTo>
                <a:cubicBezTo>
                  <a:pt x="6644778" y="1576389"/>
                  <a:pt x="6645969" y="1570435"/>
                  <a:pt x="6647556" y="1562498"/>
                </a:cubicBezTo>
                <a:cubicBezTo>
                  <a:pt x="6648350" y="1556148"/>
                  <a:pt x="6649144" y="1551386"/>
                  <a:pt x="6649937" y="1548211"/>
                </a:cubicBezTo>
                <a:cubicBezTo>
                  <a:pt x="6649144" y="1545830"/>
                  <a:pt x="6647556" y="1545036"/>
                  <a:pt x="6645175" y="1545830"/>
                </a:cubicBezTo>
                <a:close/>
                <a:moveTo>
                  <a:pt x="670628" y="1542258"/>
                </a:moveTo>
                <a:cubicBezTo>
                  <a:pt x="663484" y="1543052"/>
                  <a:pt x="656340" y="1544242"/>
                  <a:pt x="649195" y="1545830"/>
                </a:cubicBezTo>
                <a:lnTo>
                  <a:pt x="649195" y="1563689"/>
                </a:lnTo>
                <a:cubicBezTo>
                  <a:pt x="649990" y="1563689"/>
                  <a:pt x="651974" y="1563292"/>
                  <a:pt x="655148" y="1562498"/>
                </a:cubicBezTo>
                <a:cubicBezTo>
                  <a:pt x="653561" y="1563292"/>
                  <a:pt x="654355" y="1562895"/>
                  <a:pt x="657530" y="1561308"/>
                </a:cubicBezTo>
                <a:cubicBezTo>
                  <a:pt x="660705" y="1559720"/>
                  <a:pt x="663484" y="1559720"/>
                  <a:pt x="665864" y="1561308"/>
                </a:cubicBezTo>
                <a:cubicBezTo>
                  <a:pt x="666658" y="1561308"/>
                  <a:pt x="667453" y="1561308"/>
                  <a:pt x="668246" y="1561308"/>
                </a:cubicBezTo>
                <a:cubicBezTo>
                  <a:pt x="669040" y="1562101"/>
                  <a:pt x="669437" y="1562498"/>
                  <a:pt x="669437" y="1562498"/>
                </a:cubicBezTo>
                <a:cubicBezTo>
                  <a:pt x="669437" y="1560117"/>
                  <a:pt x="669833" y="1556545"/>
                  <a:pt x="670628" y="1551783"/>
                </a:cubicBezTo>
                <a:cubicBezTo>
                  <a:pt x="670628" y="1547814"/>
                  <a:pt x="670628" y="1544639"/>
                  <a:pt x="670628" y="1542258"/>
                </a:cubicBezTo>
                <a:close/>
                <a:moveTo>
                  <a:pt x="8962131" y="1541067"/>
                </a:moveTo>
                <a:cubicBezTo>
                  <a:pt x="8960544" y="1541861"/>
                  <a:pt x="8959353" y="1542258"/>
                  <a:pt x="8958559" y="1542258"/>
                </a:cubicBezTo>
                <a:cubicBezTo>
                  <a:pt x="8953003" y="1559720"/>
                  <a:pt x="8946653" y="1576389"/>
                  <a:pt x="8939509" y="1592264"/>
                </a:cubicBezTo>
                <a:cubicBezTo>
                  <a:pt x="8934747" y="1602582"/>
                  <a:pt x="8929588" y="1612107"/>
                  <a:pt x="8924031" y="1620839"/>
                </a:cubicBezTo>
                <a:cubicBezTo>
                  <a:pt x="8924825" y="1620839"/>
                  <a:pt x="8925222" y="1620839"/>
                  <a:pt x="8925222" y="1620839"/>
                </a:cubicBezTo>
                <a:cubicBezTo>
                  <a:pt x="8933953" y="1622426"/>
                  <a:pt x="8941890" y="1624410"/>
                  <a:pt x="8949034" y="1626792"/>
                </a:cubicBezTo>
                <a:cubicBezTo>
                  <a:pt x="8951415" y="1626792"/>
                  <a:pt x="8953003" y="1625998"/>
                  <a:pt x="8953797" y="1624410"/>
                </a:cubicBezTo>
                <a:cubicBezTo>
                  <a:pt x="8963322" y="1599010"/>
                  <a:pt x="8968878" y="1573214"/>
                  <a:pt x="8970465" y="1547020"/>
                </a:cubicBezTo>
                <a:cubicBezTo>
                  <a:pt x="8970465" y="1542258"/>
                  <a:pt x="8968878" y="1540273"/>
                  <a:pt x="8965703" y="1541067"/>
                </a:cubicBezTo>
                <a:cubicBezTo>
                  <a:pt x="8964909" y="1541067"/>
                  <a:pt x="8963719" y="1541067"/>
                  <a:pt x="8962131" y="1541067"/>
                </a:cubicBezTo>
                <a:close/>
                <a:moveTo>
                  <a:pt x="4928294" y="1538686"/>
                </a:moveTo>
                <a:cubicBezTo>
                  <a:pt x="4929088" y="1538686"/>
                  <a:pt x="4929881" y="1539480"/>
                  <a:pt x="4930675" y="1541067"/>
                </a:cubicBezTo>
                <a:cubicBezTo>
                  <a:pt x="4941788" y="1572817"/>
                  <a:pt x="4939803" y="1595835"/>
                  <a:pt x="4924722" y="1610123"/>
                </a:cubicBezTo>
                <a:cubicBezTo>
                  <a:pt x="4918372" y="1615679"/>
                  <a:pt x="4912022" y="1615679"/>
                  <a:pt x="4905672" y="1610123"/>
                </a:cubicBezTo>
                <a:cubicBezTo>
                  <a:pt x="4896147" y="1595835"/>
                  <a:pt x="4896147" y="1582342"/>
                  <a:pt x="4905672" y="1569642"/>
                </a:cubicBezTo>
                <a:cubicBezTo>
                  <a:pt x="4915991" y="1556942"/>
                  <a:pt x="4922738" y="1547417"/>
                  <a:pt x="4925913" y="1541067"/>
                </a:cubicBezTo>
                <a:cubicBezTo>
                  <a:pt x="4926707" y="1539480"/>
                  <a:pt x="4927500" y="1538686"/>
                  <a:pt x="4928294" y="1538686"/>
                </a:cubicBezTo>
                <a:close/>
                <a:moveTo>
                  <a:pt x="2277672" y="1536305"/>
                </a:moveTo>
                <a:cubicBezTo>
                  <a:pt x="2281443" y="1536305"/>
                  <a:pt x="2284716" y="1537098"/>
                  <a:pt x="2287494" y="1538686"/>
                </a:cubicBezTo>
                <a:cubicBezTo>
                  <a:pt x="2295433" y="1542655"/>
                  <a:pt x="2300195" y="1547020"/>
                  <a:pt x="2301781" y="1551783"/>
                </a:cubicBezTo>
                <a:cubicBezTo>
                  <a:pt x="2305752" y="1558927"/>
                  <a:pt x="2303368" y="1563292"/>
                  <a:pt x="2294639" y="1564880"/>
                </a:cubicBezTo>
                <a:cubicBezTo>
                  <a:pt x="2276381" y="1568848"/>
                  <a:pt x="2253364" y="1571626"/>
                  <a:pt x="2225583" y="1573214"/>
                </a:cubicBezTo>
                <a:cubicBezTo>
                  <a:pt x="2216057" y="1574007"/>
                  <a:pt x="2208119" y="1569245"/>
                  <a:pt x="2201770" y="1558927"/>
                </a:cubicBezTo>
                <a:cubicBezTo>
                  <a:pt x="2198595" y="1554164"/>
                  <a:pt x="2199390" y="1550989"/>
                  <a:pt x="2204151" y="1549402"/>
                </a:cubicBezTo>
                <a:cubicBezTo>
                  <a:pt x="2230344" y="1547020"/>
                  <a:pt x="2250584" y="1543448"/>
                  <a:pt x="2264873" y="1538686"/>
                </a:cubicBezTo>
                <a:cubicBezTo>
                  <a:pt x="2269635" y="1537098"/>
                  <a:pt x="2273901" y="1536305"/>
                  <a:pt x="2277672" y="1536305"/>
                </a:cubicBezTo>
                <a:close/>
                <a:moveTo>
                  <a:pt x="5358705" y="1536007"/>
                </a:moveTo>
                <a:cubicBezTo>
                  <a:pt x="5359499" y="1535809"/>
                  <a:pt x="5360491" y="1535908"/>
                  <a:pt x="5361682" y="1536305"/>
                </a:cubicBezTo>
                <a:cubicBezTo>
                  <a:pt x="5375175" y="1537892"/>
                  <a:pt x="5385891" y="1543052"/>
                  <a:pt x="5393829" y="1551783"/>
                </a:cubicBezTo>
                <a:cubicBezTo>
                  <a:pt x="5397003" y="1554958"/>
                  <a:pt x="5397400" y="1558530"/>
                  <a:pt x="5395019" y="1562498"/>
                </a:cubicBezTo>
                <a:cubicBezTo>
                  <a:pt x="5393432" y="1563292"/>
                  <a:pt x="5391050" y="1572023"/>
                  <a:pt x="5387875" y="1588692"/>
                </a:cubicBezTo>
                <a:cubicBezTo>
                  <a:pt x="5387081" y="1590279"/>
                  <a:pt x="5386288" y="1592660"/>
                  <a:pt x="5385494" y="1595835"/>
                </a:cubicBezTo>
                <a:cubicBezTo>
                  <a:pt x="5382319" y="1606154"/>
                  <a:pt x="5379541" y="1613298"/>
                  <a:pt x="5377160" y="1617267"/>
                </a:cubicBezTo>
                <a:cubicBezTo>
                  <a:pt x="5395416" y="1622029"/>
                  <a:pt x="5411688" y="1628379"/>
                  <a:pt x="5425975" y="1636317"/>
                </a:cubicBezTo>
                <a:cubicBezTo>
                  <a:pt x="5438675" y="1641873"/>
                  <a:pt x="5443041" y="1653382"/>
                  <a:pt x="5439072" y="1670845"/>
                </a:cubicBezTo>
                <a:cubicBezTo>
                  <a:pt x="5435103" y="1685926"/>
                  <a:pt x="5427166" y="1689101"/>
                  <a:pt x="5415259" y="1680370"/>
                </a:cubicBezTo>
                <a:cubicBezTo>
                  <a:pt x="5410497" y="1674813"/>
                  <a:pt x="5402163" y="1664892"/>
                  <a:pt x="5390257" y="1650604"/>
                </a:cubicBezTo>
                <a:cubicBezTo>
                  <a:pt x="5381525" y="1639492"/>
                  <a:pt x="5375572" y="1631951"/>
                  <a:pt x="5372397" y="1627982"/>
                </a:cubicBezTo>
                <a:cubicBezTo>
                  <a:pt x="5366047" y="1635920"/>
                  <a:pt x="5356919" y="1644254"/>
                  <a:pt x="5345013" y="1652985"/>
                </a:cubicBezTo>
                <a:cubicBezTo>
                  <a:pt x="5326757" y="1664892"/>
                  <a:pt x="5302547" y="1672035"/>
                  <a:pt x="5272384" y="1674417"/>
                </a:cubicBezTo>
                <a:cubicBezTo>
                  <a:pt x="5270003" y="1674417"/>
                  <a:pt x="5268416" y="1673623"/>
                  <a:pt x="5267622" y="1672035"/>
                </a:cubicBezTo>
                <a:cubicBezTo>
                  <a:pt x="5267622" y="1671242"/>
                  <a:pt x="5268813" y="1670448"/>
                  <a:pt x="5271194" y="1669654"/>
                </a:cubicBezTo>
                <a:cubicBezTo>
                  <a:pt x="5295800" y="1659732"/>
                  <a:pt x="5315247" y="1647628"/>
                  <a:pt x="5329534" y="1633340"/>
                </a:cubicBezTo>
                <a:lnTo>
                  <a:pt x="5336409" y="1620937"/>
                </a:lnTo>
                <a:lnTo>
                  <a:pt x="5337869" y="1619648"/>
                </a:lnTo>
                <a:lnTo>
                  <a:pt x="5338382" y="1617376"/>
                </a:lnTo>
                <a:lnTo>
                  <a:pt x="5356919" y="1583929"/>
                </a:lnTo>
                <a:cubicBezTo>
                  <a:pt x="5360888" y="1564880"/>
                  <a:pt x="5360888" y="1550989"/>
                  <a:pt x="5356919" y="1542258"/>
                </a:cubicBezTo>
                <a:cubicBezTo>
                  <a:pt x="5356125" y="1539877"/>
                  <a:pt x="5356125" y="1538289"/>
                  <a:pt x="5356919" y="1537495"/>
                </a:cubicBezTo>
                <a:cubicBezTo>
                  <a:pt x="5357316" y="1536701"/>
                  <a:pt x="5357911" y="1536205"/>
                  <a:pt x="5358705" y="1536007"/>
                </a:cubicBezTo>
                <a:close/>
                <a:moveTo>
                  <a:pt x="3131641" y="1535114"/>
                </a:moveTo>
                <a:cubicBezTo>
                  <a:pt x="3122116" y="1535908"/>
                  <a:pt x="3112591" y="1537098"/>
                  <a:pt x="3103066" y="1538686"/>
                </a:cubicBezTo>
                <a:cubicBezTo>
                  <a:pt x="3103066" y="1540273"/>
                  <a:pt x="3103462" y="1542655"/>
                  <a:pt x="3104256" y="1545830"/>
                </a:cubicBezTo>
                <a:cubicBezTo>
                  <a:pt x="3104256" y="1549005"/>
                  <a:pt x="3104256" y="1551386"/>
                  <a:pt x="3104256" y="1552973"/>
                </a:cubicBezTo>
                <a:cubicBezTo>
                  <a:pt x="3104256" y="1557736"/>
                  <a:pt x="3104256" y="1562101"/>
                  <a:pt x="3104256" y="1566070"/>
                </a:cubicBezTo>
                <a:cubicBezTo>
                  <a:pt x="3109019" y="1565276"/>
                  <a:pt x="3112591" y="1563689"/>
                  <a:pt x="3114972" y="1561308"/>
                </a:cubicBezTo>
                <a:cubicBezTo>
                  <a:pt x="3118941" y="1558927"/>
                  <a:pt x="3124894" y="1559324"/>
                  <a:pt x="3132831" y="1562498"/>
                </a:cubicBezTo>
                <a:cubicBezTo>
                  <a:pt x="3134419" y="1562498"/>
                  <a:pt x="3136006" y="1563292"/>
                  <a:pt x="3137594" y="1564880"/>
                </a:cubicBezTo>
                <a:cubicBezTo>
                  <a:pt x="3137594" y="1555355"/>
                  <a:pt x="3137197" y="1547417"/>
                  <a:pt x="3136403" y="1541067"/>
                </a:cubicBezTo>
                <a:cubicBezTo>
                  <a:pt x="3136403" y="1537098"/>
                  <a:pt x="3134816" y="1535114"/>
                  <a:pt x="3131641" y="1535114"/>
                </a:cubicBezTo>
                <a:close/>
                <a:moveTo>
                  <a:pt x="5069978" y="1533923"/>
                </a:moveTo>
                <a:cubicBezTo>
                  <a:pt x="5070772" y="1533130"/>
                  <a:pt x="5072359" y="1533130"/>
                  <a:pt x="5074741" y="1533923"/>
                </a:cubicBezTo>
                <a:cubicBezTo>
                  <a:pt x="5075535" y="1533923"/>
                  <a:pt x="5077122" y="1533923"/>
                  <a:pt x="5079503" y="1533923"/>
                </a:cubicBezTo>
                <a:cubicBezTo>
                  <a:pt x="5109666" y="1535511"/>
                  <a:pt x="5129509" y="1540670"/>
                  <a:pt x="5139034" y="1549402"/>
                </a:cubicBezTo>
                <a:cubicBezTo>
                  <a:pt x="5147766" y="1559720"/>
                  <a:pt x="5149353" y="1571229"/>
                  <a:pt x="5143797" y="1583929"/>
                </a:cubicBezTo>
                <a:cubicBezTo>
                  <a:pt x="5139828" y="1591073"/>
                  <a:pt x="5134272" y="1592660"/>
                  <a:pt x="5127128" y="1588692"/>
                </a:cubicBezTo>
                <a:cubicBezTo>
                  <a:pt x="5112841" y="1581548"/>
                  <a:pt x="5094585" y="1564880"/>
                  <a:pt x="5072359" y="1538686"/>
                </a:cubicBezTo>
                <a:cubicBezTo>
                  <a:pt x="5070772" y="1537098"/>
                  <a:pt x="5069978" y="1535511"/>
                  <a:pt x="5069978" y="1533923"/>
                </a:cubicBezTo>
                <a:close/>
                <a:moveTo>
                  <a:pt x="2914947" y="1533923"/>
                </a:moveTo>
                <a:cubicBezTo>
                  <a:pt x="2917328" y="1533923"/>
                  <a:pt x="2919709" y="1534717"/>
                  <a:pt x="2922091" y="1536305"/>
                </a:cubicBezTo>
                <a:cubicBezTo>
                  <a:pt x="2930028" y="1540273"/>
                  <a:pt x="2938363" y="1547020"/>
                  <a:pt x="2947094" y="1556545"/>
                </a:cubicBezTo>
                <a:cubicBezTo>
                  <a:pt x="2950269" y="1560514"/>
                  <a:pt x="2950666" y="1564880"/>
                  <a:pt x="2948284" y="1569642"/>
                </a:cubicBezTo>
                <a:cubicBezTo>
                  <a:pt x="2945903" y="1574404"/>
                  <a:pt x="2943125" y="1581548"/>
                  <a:pt x="2939950" y="1591073"/>
                </a:cubicBezTo>
                <a:cubicBezTo>
                  <a:pt x="2936775" y="1600598"/>
                  <a:pt x="2932012" y="1609726"/>
                  <a:pt x="2925663" y="1618457"/>
                </a:cubicBezTo>
                <a:cubicBezTo>
                  <a:pt x="2933600" y="1624807"/>
                  <a:pt x="2939950" y="1629967"/>
                  <a:pt x="2944713" y="1633936"/>
                </a:cubicBezTo>
                <a:cubicBezTo>
                  <a:pt x="2965350" y="1645842"/>
                  <a:pt x="2990353" y="1656160"/>
                  <a:pt x="3019722" y="1664892"/>
                </a:cubicBezTo>
                <a:cubicBezTo>
                  <a:pt x="3023691" y="1666479"/>
                  <a:pt x="3025278" y="1667670"/>
                  <a:pt x="3024484" y="1668464"/>
                </a:cubicBezTo>
                <a:cubicBezTo>
                  <a:pt x="3024484" y="1670051"/>
                  <a:pt x="3022500" y="1671242"/>
                  <a:pt x="3018531" y="1672035"/>
                </a:cubicBezTo>
                <a:cubicBezTo>
                  <a:pt x="3001863" y="1676004"/>
                  <a:pt x="2983606" y="1679179"/>
                  <a:pt x="2963763" y="1681560"/>
                </a:cubicBezTo>
                <a:cubicBezTo>
                  <a:pt x="2956619" y="1683148"/>
                  <a:pt x="2950269" y="1682354"/>
                  <a:pt x="2944713" y="1679179"/>
                </a:cubicBezTo>
                <a:cubicBezTo>
                  <a:pt x="2931219" y="1670448"/>
                  <a:pt x="2917725" y="1658145"/>
                  <a:pt x="2904231" y="1642270"/>
                </a:cubicBezTo>
                <a:cubicBezTo>
                  <a:pt x="2903437" y="1643064"/>
                  <a:pt x="2901850" y="1644254"/>
                  <a:pt x="2899469" y="1645842"/>
                </a:cubicBezTo>
                <a:cubicBezTo>
                  <a:pt x="2897881" y="1647429"/>
                  <a:pt x="2896294" y="1648620"/>
                  <a:pt x="2894706" y="1649414"/>
                </a:cubicBezTo>
                <a:cubicBezTo>
                  <a:pt x="2874069" y="1663701"/>
                  <a:pt x="2846685" y="1672432"/>
                  <a:pt x="2812553" y="1675607"/>
                </a:cubicBezTo>
                <a:cubicBezTo>
                  <a:pt x="2808585" y="1675607"/>
                  <a:pt x="2806600" y="1675211"/>
                  <a:pt x="2806600" y="1674417"/>
                </a:cubicBezTo>
                <a:cubicBezTo>
                  <a:pt x="2806600" y="1673623"/>
                  <a:pt x="2808187" y="1672035"/>
                  <a:pt x="2811363" y="1669654"/>
                </a:cubicBezTo>
                <a:cubicBezTo>
                  <a:pt x="2844700" y="1654573"/>
                  <a:pt x="2869306" y="1637904"/>
                  <a:pt x="2885181" y="1619648"/>
                </a:cubicBezTo>
                <a:lnTo>
                  <a:pt x="2876847" y="1610123"/>
                </a:lnTo>
                <a:cubicBezTo>
                  <a:pt x="2864941" y="1591867"/>
                  <a:pt x="2855416" y="1582342"/>
                  <a:pt x="2848272" y="1581548"/>
                </a:cubicBezTo>
                <a:cubicBezTo>
                  <a:pt x="2843509" y="1575992"/>
                  <a:pt x="2844700" y="1572023"/>
                  <a:pt x="2851844" y="1569642"/>
                </a:cubicBezTo>
                <a:cubicBezTo>
                  <a:pt x="2862956" y="1568054"/>
                  <a:pt x="2877244" y="1575198"/>
                  <a:pt x="2894706" y="1591073"/>
                </a:cubicBezTo>
                <a:cubicBezTo>
                  <a:pt x="2896294" y="1592660"/>
                  <a:pt x="2897881" y="1594248"/>
                  <a:pt x="2899469" y="1595835"/>
                </a:cubicBezTo>
                <a:cubicBezTo>
                  <a:pt x="2904231" y="1587104"/>
                  <a:pt x="2907406" y="1577976"/>
                  <a:pt x="2908994" y="1568451"/>
                </a:cubicBezTo>
                <a:cubicBezTo>
                  <a:pt x="2909788" y="1566070"/>
                  <a:pt x="2909788" y="1564483"/>
                  <a:pt x="2908994" y="1563689"/>
                </a:cubicBezTo>
                <a:cubicBezTo>
                  <a:pt x="2908200" y="1562895"/>
                  <a:pt x="2907009" y="1562895"/>
                  <a:pt x="2905422" y="1563689"/>
                </a:cubicBezTo>
                <a:cubicBezTo>
                  <a:pt x="2903041" y="1565276"/>
                  <a:pt x="2899469" y="1567261"/>
                  <a:pt x="2894706" y="1569642"/>
                </a:cubicBezTo>
                <a:cubicBezTo>
                  <a:pt x="2890738" y="1572023"/>
                  <a:pt x="2887959" y="1573610"/>
                  <a:pt x="2886372" y="1574404"/>
                </a:cubicBezTo>
                <a:cubicBezTo>
                  <a:pt x="2884785" y="1575198"/>
                  <a:pt x="2882006" y="1575198"/>
                  <a:pt x="2878038" y="1574404"/>
                </a:cubicBezTo>
                <a:cubicBezTo>
                  <a:pt x="2872481" y="1571229"/>
                  <a:pt x="2865735" y="1565673"/>
                  <a:pt x="2857797" y="1557736"/>
                </a:cubicBezTo>
                <a:cubicBezTo>
                  <a:pt x="2855416" y="1555355"/>
                  <a:pt x="2856606" y="1553370"/>
                  <a:pt x="2861369" y="1551783"/>
                </a:cubicBezTo>
                <a:cubicBezTo>
                  <a:pt x="2865337" y="1550989"/>
                  <a:pt x="2870894" y="1549798"/>
                  <a:pt x="2878038" y="1548211"/>
                </a:cubicBezTo>
                <a:cubicBezTo>
                  <a:pt x="2882006" y="1547417"/>
                  <a:pt x="2884785" y="1546623"/>
                  <a:pt x="2886372" y="1545830"/>
                </a:cubicBezTo>
                <a:cubicBezTo>
                  <a:pt x="2895103" y="1542655"/>
                  <a:pt x="2902247" y="1539480"/>
                  <a:pt x="2907803" y="1536305"/>
                </a:cubicBezTo>
                <a:cubicBezTo>
                  <a:pt x="2910184" y="1534717"/>
                  <a:pt x="2912566" y="1533923"/>
                  <a:pt x="2914947" y="1533923"/>
                </a:cubicBezTo>
                <a:close/>
                <a:moveTo>
                  <a:pt x="1728869" y="1533477"/>
                </a:moveTo>
                <a:cubicBezTo>
                  <a:pt x="1736757" y="1534370"/>
                  <a:pt x="1743973" y="1539281"/>
                  <a:pt x="1750523" y="1548211"/>
                </a:cubicBezTo>
                <a:cubicBezTo>
                  <a:pt x="1756873" y="1558530"/>
                  <a:pt x="1754493" y="1564086"/>
                  <a:pt x="1743380" y="1564880"/>
                </a:cubicBezTo>
                <a:cubicBezTo>
                  <a:pt x="1738616" y="1564880"/>
                  <a:pt x="1731076" y="1564880"/>
                  <a:pt x="1720758" y="1564880"/>
                </a:cubicBezTo>
                <a:cubicBezTo>
                  <a:pt x="1698533" y="1564086"/>
                  <a:pt x="1682261" y="1564086"/>
                  <a:pt x="1671941" y="1564880"/>
                </a:cubicBezTo>
                <a:cubicBezTo>
                  <a:pt x="1675116" y="1569642"/>
                  <a:pt x="1675116" y="1575595"/>
                  <a:pt x="1671941" y="1582739"/>
                </a:cubicBezTo>
                <a:cubicBezTo>
                  <a:pt x="1671941" y="1584326"/>
                  <a:pt x="1671545" y="1586310"/>
                  <a:pt x="1670751" y="1588692"/>
                </a:cubicBezTo>
                <a:cubicBezTo>
                  <a:pt x="1672338" y="1587898"/>
                  <a:pt x="1675116" y="1587104"/>
                  <a:pt x="1679085" y="1586310"/>
                </a:cubicBezTo>
                <a:cubicBezTo>
                  <a:pt x="1687817" y="1583135"/>
                  <a:pt x="1692580" y="1581548"/>
                  <a:pt x="1693373" y="1581548"/>
                </a:cubicBezTo>
                <a:cubicBezTo>
                  <a:pt x="1698135" y="1580754"/>
                  <a:pt x="1702898" y="1581548"/>
                  <a:pt x="1707659" y="1583929"/>
                </a:cubicBezTo>
                <a:cubicBezTo>
                  <a:pt x="1713217" y="1587898"/>
                  <a:pt x="1717185" y="1593057"/>
                  <a:pt x="1719567" y="1599407"/>
                </a:cubicBezTo>
                <a:cubicBezTo>
                  <a:pt x="1721154" y="1601789"/>
                  <a:pt x="1720758" y="1604170"/>
                  <a:pt x="1718377" y="1606551"/>
                </a:cubicBezTo>
                <a:cubicBezTo>
                  <a:pt x="1715995" y="1609726"/>
                  <a:pt x="1710438" y="1611314"/>
                  <a:pt x="1701707" y="1611314"/>
                </a:cubicBezTo>
                <a:cubicBezTo>
                  <a:pt x="1689007" y="1612107"/>
                  <a:pt x="1677497" y="1612504"/>
                  <a:pt x="1667179" y="1612504"/>
                </a:cubicBezTo>
                <a:cubicBezTo>
                  <a:pt x="1667179" y="1617267"/>
                  <a:pt x="1666782" y="1622426"/>
                  <a:pt x="1665989" y="1627982"/>
                </a:cubicBezTo>
                <a:cubicBezTo>
                  <a:pt x="1675514" y="1632745"/>
                  <a:pt x="1684641" y="1636713"/>
                  <a:pt x="1693373" y="1639889"/>
                </a:cubicBezTo>
                <a:cubicBezTo>
                  <a:pt x="1711628" y="1647826"/>
                  <a:pt x="1740998" y="1655764"/>
                  <a:pt x="1781479" y="1663701"/>
                </a:cubicBezTo>
                <a:cubicBezTo>
                  <a:pt x="1787035" y="1664495"/>
                  <a:pt x="1790210" y="1665686"/>
                  <a:pt x="1791004" y="1667273"/>
                </a:cubicBezTo>
                <a:cubicBezTo>
                  <a:pt x="1791004" y="1669654"/>
                  <a:pt x="1788227" y="1671242"/>
                  <a:pt x="1782668" y="1672035"/>
                </a:cubicBezTo>
                <a:cubicBezTo>
                  <a:pt x="1777907" y="1672829"/>
                  <a:pt x="1770763" y="1675211"/>
                  <a:pt x="1761237" y="1679179"/>
                </a:cubicBezTo>
                <a:cubicBezTo>
                  <a:pt x="1742982" y="1685529"/>
                  <a:pt x="1729090" y="1689498"/>
                  <a:pt x="1719567" y="1691086"/>
                </a:cubicBezTo>
                <a:cubicBezTo>
                  <a:pt x="1714009" y="1691879"/>
                  <a:pt x="1707659" y="1691086"/>
                  <a:pt x="1700516" y="1688704"/>
                </a:cubicBezTo>
                <a:cubicBezTo>
                  <a:pt x="1664797" y="1670448"/>
                  <a:pt x="1635032" y="1645842"/>
                  <a:pt x="1611219" y="1614885"/>
                </a:cubicBezTo>
                <a:cubicBezTo>
                  <a:pt x="1610427" y="1615679"/>
                  <a:pt x="1610029" y="1616473"/>
                  <a:pt x="1610029" y="1617267"/>
                </a:cubicBezTo>
                <a:cubicBezTo>
                  <a:pt x="1588598" y="1638698"/>
                  <a:pt x="1566372" y="1653779"/>
                  <a:pt x="1543353" y="1662510"/>
                </a:cubicBezTo>
                <a:cubicBezTo>
                  <a:pt x="1534623" y="1665686"/>
                  <a:pt x="1529860" y="1666479"/>
                  <a:pt x="1529066" y="1664892"/>
                </a:cubicBezTo>
                <a:cubicBezTo>
                  <a:pt x="1527479" y="1662510"/>
                  <a:pt x="1530257" y="1658939"/>
                  <a:pt x="1537401" y="1654176"/>
                </a:cubicBezTo>
                <a:cubicBezTo>
                  <a:pt x="1552482" y="1641476"/>
                  <a:pt x="1567564" y="1623617"/>
                  <a:pt x="1582644" y="1600598"/>
                </a:cubicBezTo>
                <a:cubicBezTo>
                  <a:pt x="1588995" y="1589485"/>
                  <a:pt x="1591773" y="1580357"/>
                  <a:pt x="1590979" y="1573214"/>
                </a:cubicBezTo>
                <a:cubicBezTo>
                  <a:pt x="1590979" y="1572420"/>
                  <a:pt x="1590979" y="1571626"/>
                  <a:pt x="1590979" y="1570832"/>
                </a:cubicBezTo>
                <a:cubicBezTo>
                  <a:pt x="1588598" y="1570832"/>
                  <a:pt x="1585423" y="1571229"/>
                  <a:pt x="1581454" y="1572023"/>
                </a:cubicBezTo>
                <a:cubicBezTo>
                  <a:pt x="1576690" y="1572023"/>
                  <a:pt x="1573517" y="1572420"/>
                  <a:pt x="1571929" y="1573214"/>
                </a:cubicBezTo>
                <a:cubicBezTo>
                  <a:pt x="1562404" y="1574801"/>
                  <a:pt x="1554069" y="1570435"/>
                  <a:pt x="1546926" y="1560117"/>
                </a:cubicBezTo>
                <a:cubicBezTo>
                  <a:pt x="1543751" y="1556942"/>
                  <a:pt x="1542162" y="1553767"/>
                  <a:pt x="1542162" y="1550592"/>
                </a:cubicBezTo>
                <a:cubicBezTo>
                  <a:pt x="1542957" y="1548211"/>
                  <a:pt x="1545338" y="1547417"/>
                  <a:pt x="1549307" y="1548211"/>
                </a:cubicBezTo>
                <a:cubicBezTo>
                  <a:pt x="1569945" y="1548211"/>
                  <a:pt x="1585820" y="1547417"/>
                  <a:pt x="1596931" y="1545830"/>
                </a:cubicBezTo>
                <a:cubicBezTo>
                  <a:pt x="1604076" y="1545036"/>
                  <a:pt x="1618362" y="1543845"/>
                  <a:pt x="1639794" y="1542258"/>
                </a:cubicBezTo>
                <a:cubicBezTo>
                  <a:pt x="1662813" y="1540670"/>
                  <a:pt x="1677895" y="1539480"/>
                  <a:pt x="1685039" y="1538686"/>
                </a:cubicBezTo>
                <a:cubicBezTo>
                  <a:pt x="1700914" y="1537098"/>
                  <a:pt x="1712819" y="1535511"/>
                  <a:pt x="1720758" y="1533923"/>
                </a:cubicBezTo>
                <a:cubicBezTo>
                  <a:pt x="1723535" y="1533328"/>
                  <a:pt x="1726238" y="1533179"/>
                  <a:pt x="1728869" y="1533477"/>
                </a:cubicBezTo>
                <a:close/>
                <a:moveTo>
                  <a:pt x="3455491" y="1529161"/>
                </a:moveTo>
                <a:cubicBezTo>
                  <a:pt x="3453903" y="1529955"/>
                  <a:pt x="3452713" y="1530352"/>
                  <a:pt x="3451919" y="1530352"/>
                </a:cubicBezTo>
                <a:cubicBezTo>
                  <a:pt x="3451919" y="1534320"/>
                  <a:pt x="3451522" y="1537495"/>
                  <a:pt x="3450728" y="1539876"/>
                </a:cubicBezTo>
                <a:cubicBezTo>
                  <a:pt x="3453109" y="1535908"/>
                  <a:pt x="3455491" y="1532336"/>
                  <a:pt x="3457872" y="1529161"/>
                </a:cubicBezTo>
                <a:cubicBezTo>
                  <a:pt x="3457078" y="1529161"/>
                  <a:pt x="3456285" y="1529161"/>
                  <a:pt x="3455491" y="1529161"/>
                </a:cubicBezTo>
                <a:close/>
                <a:moveTo>
                  <a:pt x="3715642" y="1528566"/>
                </a:moveTo>
                <a:cubicBezTo>
                  <a:pt x="3717627" y="1528566"/>
                  <a:pt x="3719809" y="1529161"/>
                  <a:pt x="3722191" y="1530352"/>
                </a:cubicBezTo>
                <a:cubicBezTo>
                  <a:pt x="3730922" y="1533527"/>
                  <a:pt x="3738463" y="1537892"/>
                  <a:pt x="3744813" y="1543448"/>
                </a:cubicBezTo>
                <a:cubicBezTo>
                  <a:pt x="3748781" y="1547417"/>
                  <a:pt x="3748781" y="1551783"/>
                  <a:pt x="3744813" y="1556545"/>
                </a:cubicBezTo>
                <a:cubicBezTo>
                  <a:pt x="3739256" y="1560514"/>
                  <a:pt x="3734494" y="1565673"/>
                  <a:pt x="3730525" y="1572023"/>
                </a:cubicBezTo>
                <a:cubicBezTo>
                  <a:pt x="3728144" y="1576785"/>
                  <a:pt x="3728938" y="1581945"/>
                  <a:pt x="3732906" y="1587501"/>
                </a:cubicBezTo>
                <a:cubicBezTo>
                  <a:pt x="3740844" y="1597026"/>
                  <a:pt x="3742035" y="1606551"/>
                  <a:pt x="3736478" y="1616076"/>
                </a:cubicBezTo>
                <a:cubicBezTo>
                  <a:pt x="3735684" y="1616870"/>
                  <a:pt x="3734891" y="1618060"/>
                  <a:pt x="3734097" y="1619648"/>
                </a:cubicBezTo>
                <a:cubicBezTo>
                  <a:pt x="3732510" y="1621235"/>
                  <a:pt x="3731319" y="1622823"/>
                  <a:pt x="3730525" y="1624410"/>
                </a:cubicBezTo>
                <a:cubicBezTo>
                  <a:pt x="3732906" y="1623617"/>
                  <a:pt x="3746400" y="1626792"/>
                  <a:pt x="3771006" y="1633936"/>
                </a:cubicBezTo>
                <a:cubicBezTo>
                  <a:pt x="3772594" y="1634729"/>
                  <a:pt x="3773784" y="1635126"/>
                  <a:pt x="3774578" y="1635126"/>
                </a:cubicBezTo>
                <a:cubicBezTo>
                  <a:pt x="3799978" y="1641476"/>
                  <a:pt x="3822997" y="1645445"/>
                  <a:pt x="3843634" y="1647032"/>
                </a:cubicBezTo>
                <a:cubicBezTo>
                  <a:pt x="3865860" y="1648620"/>
                  <a:pt x="3896419" y="1647826"/>
                  <a:pt x="3935313" y="1644651"/>
                </a:cubicBezTo>
                <a:cubicBezTo>
                  <a:pt x="3938488" y="1644651"/>
                  <a:pt x="3940075" y="1645048"/>
                  <a:pt x="3940075" y="1645842"/>
                </a:cubicBezTo>
                <a:cubicBezTo>
                  <a:pt x="3940075" y="1646636"/>
                  <a:pt x="3938488" y="1648223"/>
                  <a:pt x="3935313" y="1650604"/>
                </a:cubicBezTo>
                <a:cubicBezTo>
                  <a:pt x="3927375" y="1656160"/>
                  <a:pt x="3910706" y="1665686"/>
                  <a:pt x="3885306" y="1679179"/>
                </a:cubicBezTo>
                <a:cubicBezTo>
                  <a:pt x="3880544" y="1682354"/>
                  <a:pt x="3876972" y="1684338"/>
                  <a:pt x="3874591" y="1685132"/>
                </a:cubicBezTo>
                <a:cubicBezTo>
                  <a:pt x="3869034" y="1686720"/>
                  <a:pt x="3859113" y="1686720"/>
                  <a:pt x="3844825" y="1685132"/>
                </a:cubicBezTo>
                <a:cubicBezTo>
                  <a:pt x="3819425" y="1678782"/>
                  <a:pt x="3789660" y="1667670"/>
                  <a:pt x="3755528" y="1651795"/>
                </a:cubicBezTo>
                <a:cubicBezTo>
                  <a:pt x="3742035" y="1646238"/>
                  <a:pt x="3732112" y="1643460"/>
                  <a:pt x="3725763" y="1643460"/>
                </a:cubicBezTo>
                <a:cubicBezTo>
                  <a:pt x="3717031" y="1645048"/>
                  <a:pt x="3709888" y="1648223"/>
                  <a:pt x="3704331" y="1652985"/>
                </a:cubicBezTo>
                <a:cubicBezTo>
                  <a:pt x="3700363" y="1654573"/>
                  <a:pt x="3696394" y="1654573"/>
                  <a:pt x="3692425" y="1652985"/>
                </a:cubicBezTo>
                <a:cubicBezTo>
                  <a:pt x="3682900" y="1649017"/>
                  <a:pt x="3676550" y="1643460"/>
                  <a:pt x="3673375" y="1636317"/>
                </a:cubicBezTo>
                <a:cubicBezTo>
                  <a:pt x="3670994" y="1633142"/>
                  <a:pt x="3672184" y="1631157"/>
                  <a:pt x="3676947" y="1630364"/>
                </a:cubicBezTo>
                <a:cubicBezTo>
                  <a:pt x="3680122" y="1629570"/>
                  <a:pt x="3686075" y="1628379"/>
                  <a:pt x="3694806" y="1626792"/>
                </a:cubicBezTo>
                <a:cubicBezTo>
                  <a:pt x="3700363" y="1625998"/>
                  <a:pt x="3704728" y="1625204"/>
                  <a:pt x="3707903" y="1624410"/>
                </a:cubicBezTo>
                <a:cubicBezTo>
                  <a:pt x="3719016" y="1612504"/>
                  <a:pt x="3719809" y="1601392"/>
                  <a:pt x="3710284" y="1591073"/>
                </a:cubicBezTo>
                <a:cubicBezTo>
                  <a:pt x="3704728" y="1584723"/>
                  <a:pt x="3703537" y="1576389"/>
                  <a:pt x="3706713" y="1566070"/>
                </a:cubicBezTo>
                <a:cubicBezTo>
                  <a:pt x="3706713" y="1565276"/>
                  <a:pt x="3707506" y="1563292"/>
                  <a:pt x="3709094" y="1560117"/>
                </a:cubicBezTo>
                <a:cubicBezTo>
                  <a:pt x="3709888" y="1558530"/>
                  <a:pt x="3710284" y="1557339"/>
                  <a:pt x="3710284" y="1556545"/>
                </a:cubicBezTo>
                <a:cubicBezTo>
                  <a:pt x="3706316" y="1558133"/>
                  <a:pt x="3701156" y="1560911"/>
                  <a:pt x="3694806" y="1564880"/>
                </a:cubicBezTo>
                <a:cubicBezTo>
                  <a:pt x="3694806" y="1564880"/>
                  <a:pt x="3694410" y="1564880"/>
                  <a:pt x="3693616" y="1564880"/>
                </a:cubicBezTo>
                <a:cubicBezTo>
                  <a:pt x="3688059" y="1567261"/>
                  <a:pt x="3683694" y="1567261"/>
                  <a:pt x="3680519" y="1564880"/>
                </a:cubicBezTo>
                <a:cubicBezTo>
                  <a:pt x="3674169" y="1560911"/>
                  <a:pt x="3670200" y="1557339"/>
                  <a:pt x="3668613" y="1554164"/>
                </a:cubicBezTo>
                <a:cubicBezTo>
                  <a:pt x="3667819" y="1551783"/>
                  <a:pt x="3667422" y="1550195"/>
                  <a:pt x="3667422" y="1549402"/>
                </a:cubicBezTo>
                <a:cubicBezTo>
                  <a:pt x="3667422" y="1548608"/>
                  <a:pt x="3668613" y="1548211"/>
                  <a:pt x="3670994" y="1548211"/>
                </a:cubicBezTo>
                <a:cubicBezTo>
                  <a:pt x="3686075" y="1544242"/>
                  <a:pt x="3699172" y="1538289"/>
                  <a:pt x="3710284" y="1530352"/>
                </a:cubicBezTo>
                <a:cubicBezTo>
                  <a:pt x="3711872" y="1529161"/>
                  <a:pt x="3713658" y="1528566"/>
                  <a:pt x="3715642" y="1528566"/>
                </a:cubicBezTo>
                <a:close/>
                <a:moveTo>
                  <a:pt x="6304358" y="1527970"/>
                </a:moveTo>
                <a:cubicBezTo>
                  <a:pt x="6306541" y="1527970"/>
                  <a:pt x="6308625" y="1528367"/>
                  <a:pt x="6310609" y="1529161"/>
                </a:cubicBezTo>
                <a:cubicBezTo>
                  <a:pt x="6320134" y="1533130"/>
                  <a:pt x="6328469" y="1539083"/>
                  <a:pt x="6335613" y="1547020"/>
                </a:cubicBezTo>
                <a:cubicBezTo>
                  <a:pt x="6337994" y="1550989"/>
                  <a:pt x="6337994" y="1554561"/>
                  <a:pt x="6335613" y="1557736"/>
                </a:cubicBezTo>
                <a:cubicBezTo>
                  <a:pt x="6330850" y="1560911"/>
                  <a:pt x="6324500" y="1572817"/>
                  <a:pt x="6316562" y="1593454"/>
                </a:cubicBezTo>
                <a:cubicBezTo>
                  <a:pt x="6312594" y="1601392"/>
                  <a:pt x="6306641" y="1604964"/>
                  <a:pt x="6298704" y="1604170"/>
                </a:cubicBezTo>
                <a:cubicBezTo>
                  <a:pt x="6293941" y="1601789"/>
                  <a:pt x="6290766" y="1599407"/>
                  <a:pt x="6289179" y="1597026"/>
                </a:cubicBezTo>
                <a:cubicBezTo>
                  <a:pt x="6286797" y="1597026"/>
                  <a:pt x="6283622" y="1597423"/>
                  <a:pt x="6279653" y="1598217"/>
                </a:cubicBezTo>
                <a:cubicBezTo>
                  <a:pt x="6282828" y="1600598"/>
                  <a:pt x="6284813" y="1603773"/>
                  <a:pt x="6285606" y="1607742"/>
                </a:cubicBezTo>
                <a:cubicBezTo>
                  <a:pt x="6286400" y="1607742"/>
                  <a:pt x="6286797" y="1607742"/>
                  <a:pt x="6286797" y="1607742"/>
                </a:cubicBezTo>
                <a:cubicBezTo>
                  <a:pt x="6309816" y="1606154"/>
                  <a:pt x="6326484" y="1603773"/>
                  <a:pt x="6336803" y="1600598"/>
                </a:cubicBezTo>
                <a:cubicBezTo>
                  <a:pt x="6340772" y="1599010"/>
                  <a:pt x="6344344" y="1599010"/>
                  <a:pt x="6347519" y="1600598"/>
                </a:cubicBezTo>
                <a:cubicBezTo>
                  <a:pt x="6357044" y="1604567"/>
                  <a:pt x="6362997" y="1609329"/>
                  <a:pt x="6365379" y="1614885"/>
                </a:cubicBezTo>
                <a:cubicBezTo>
                  <a:pt x="6368553" y="1618061"/>
                  <a:pt x="6369347" y="1620839"/>
                  <a:pt x="6367760" y="1623220"/>
                </a:cubicBezTo>
                <a:cubicBezTo>
                  <a:pt x="6366172" y="1625601"/>
                  <a:pt x="6362997" y="1626792"/>
                  <a:pt x="6358235" y="1626792"/>
                </a:cubicBezTo>
                <a:cubicBezTo>
                  <a:pt x="6325691" y="1626792"/>
                  <a:pt x="6300688" y="1627189"/>
                  <a:pt x="6283225" y="1627982"/>
                </a:cubicBezTo>
                <a:cubicBezTo>
                  <a:pt x="6283225" y="1631157"/>
                  <a:pt x="6283225" y="1634729"/>
                  <a:pt x="6283225" y="1638698"/>
                </a:cubicBezTo>
                <a:cubicBezTo>
                  <a:pt x="6283225" y="1661717"/>
                  <a:pt x="6278462" y="1683148"/>
                  <a:pt x="6268938" y="1702992"/>
                </a:cubicBezTo>
                <a:cubicBezTo>
                  <a:pt x="6268144" y="1704579"/>
                  <a:pt x="6267350" y="1705373"/>
                  <a:pt x="6266557" y="1705373"/>
                </a:cubicBezTo>
                <a:cubicBezTo>
                  <a:pt x="6264969" y="1705373"/>
                  <a:pt x="6263778" y="1704579"/>
                  <a:pt x="6262984" y="1702992"/>
                </a:cubicBezTo>
                <a:cubicBezTo>
                  <a:pt x="6255841" y="1685529"/>
                  <a:pt x="6251872" y="1666082"/>
                  <a:pt x="6251078" y="1644651"/>
                </a:cubicBezTo>
                <a:cubicBezTo>
                  <a:pt x="6251078" y="1639889"/>
                  <a:pt x="6251078" y="1635126"/>
                  <a:pt x="6251078" y="1630364"/>
                </a:cubicBezTo>
                <a:cubicBezTo>
                  <a:pt x="6246316" y="1631157"/>
                  <a:pt x="6239569" y="1631951"/>
                  <a:pt x="6230837" y="1632745"/>
                </a:cubicBezTo>
                <a:cubicBezTo>
                  <a:pt x="6218931" y="1634332"/>
                  <a:pt x="6210597" y="1635523"/>
                  <a:pt x="6205834" y="1636317"/>
                </a:cubicBezTo>
                <a:cubicBezTo>
                  <a:pt x="6200278" y="1637904"/>
                  <a:pt x="6196309" y="1637507"/>
                  <a:pt x="6193928" y="1635126"/>
                </a:cubicBezTo>
                <a:cubicBezTo>
                  <a:pt x="6189166" y="1632745"/>
                  <a:pt x="6184007" y="1628776"/>
                  <a:pt x="6178450" y="1623220"/>
                </a:cubicBezTo>
                <a:cubicBezTo>
                  <a:pt x="6176069" y="1619251"/>
                  <a:pt x="6177259" y="1616870"/>
                  <a:pt x="6182022" y="1616076"/>
                </a:cubicBezTo>
                <a:cubicBezTo>
                  <a:pt x="6185197" y="1616076"/>
                  <a:pt x="6191150" y="1615679"/>
                  <a:pt x="6199882" y="1614885"/>
                </a:cubicBezTo>
                <a:cubicBezTo>
                  <a:pt x="6210994" y="1614092"/>
                  <a:pt x="6218535" y="1613695"/>
                  <a:pt x="6222504" y="1613695"/>
                </a:cubicBezTo>
                <a:cubicBezTo>
                  <a:pt x="6233616" y="1612107"/>
                  <a:pt x="6243141" y="1610917"/>
                  <a:pt x="6251078" y="1610123"/>
                </a:cubicBezTo>
                <a:cubicBezTo>
                  <a:pt x="6251078" y="1609329"/>
                  <a:pt x="6250682" y="1607742"/>
                  <a:pt x="6249887" y="1605360"/>
                </a:cubicBezTo>
                <a:cubicBezTo>
                  <a:pt x="6249887" y="1602979"/>
                  <a:pt x="6249491" y="1601392"/>
                  <a:pt x="6248697" y="1600598"/>
                </a:cubicBezTo>
                <a:cubicBezTo>
                  <a:pt x="6246316" y="1600598"/>
                  <a:pt x="6243934" y="1600995"/>
                  <a:pt x="6241553" y="1601789"/>
                </a:cubicBezTo>
                <a:cubicBezTo>
                  <a:pt x="6240759" y="1603376"/>
                  <a:pt x="6240362" y="1604964"/>
                  <a:pt x="6240362" y="1606551"/>
                </a:cubicBezTo>
                <a:cubicBezTo>
                  <a:pt x="6239569" y="1610520"/>
                  <a:pt x="6235997" y="1611314"/>
                  <a:pt x="6229647" y="1608932"/>
                </a:cubicBezTo>
                <a:cubicBezTo>
                  <a:pt x="6224091" y="1605757"/>
                  <a:pt x="6220519" y="1600598"/>
                  <a:pt x="6218931" y="1593454"/>
                </a:cubicBezTo>
                <a:cubicBezTo>
                  <a:pt x="6218931" y="1592660"/>
                  <a:pt x="6218931" y="1591470"/>
                  <a:pt x="6218931" y="1589882"/>
                </a:cubicBezTo>
                <a:cubicBezTo>
                  <a:pt x="6218138" y="1585120"/>
                  <a:pt x="6216550" y="1578373"/>
                  <a:pt x="6214169" y="1569642"/>
                </a:cubicBezTo>
                <a:cubicBezTo>
                  <a:pt x="6211787" y="1557736"/>
                  <a:pt x="6209406" y="1550195"/>
                  <a:pt x="6207025" y="1547020"/>
                </a:cubicBezTo>
                <a:cubicBezTo>
                  <a:pt x="6204644" y="1545433"/>
                  <a:pt x="6203850" y="1543448"/>
                  <a:pt x="6204644" y="1541067"/>
                </a:cubicBezTo>
                <a:cubicBezTo>
                  <a:pt x="6207025" y="1538686"/>
                  <a:pt x="6209406" y="1537892"/>
                  <a:pt x="6211787" y="1538686"/>
                </a:cubicBezTo>
                <a:cubicBezTo>
                  <a:pt x="6213375" y="1538686"/>
                  <a:pt x="6215359" y="1538686"/>
                  <a:pt x="6217741" y="1538686"/>
                </a:cubicBezTo>
                <a:cubicBezTo>
                  <a:pt x="6220916" y="1539480"/>
                  <a:pt x="6222900" y="1539877"/>
                  <a:pt x="6223694" y="1539877"/>
                </a:cubicBezTo>
                <a:cubicBezTo>
                  <a:pt x="6226075" y="1539877"/>
                  <a:pt x="6229647" y="1539480"/>
                  <a:pt x="6234410" y="1538686"/>
                </a:cubicBezTo>
                <a:cubicBezTo>
                  <a:pt x="6247903" y="1537892"/>
                  <a:pt x="6258222" y="1536702"/>
                  <a:pt x="6265366" y="1535114"/>
                </a:cubicBezTo>
                <a:cubicBezTo>
                  <a:pt x="6278066" y="1533527"/>
                  <a:pt x="6288782" y="1531542"/>
                  <a:pt x="6297512" y="1529161"/>
                </a:cubicBezTo>
                <a:cubicBezTo>
                  <a:pt x="6299894" y="1528367"/>
                  <a:pt x="6302176" y="1527970"/>
                  <a:pt x="6304358" y="1527970"/>
                </a:cubicBezTo>
                <a:close/>
                <a:moveTo>
                  <a:pt x="7435750" y="1526780"/>
                </a:moveTo>
                <a:cubicBezTo>
                  <a:pt x="7431782" y="1527573"/>
                  <a:pt x="7425828" y="1528367"/>
                  <a:pt x="7417890" y="1529161"/>
                </a:cubicBezTo>
                <a:cubicBezTo>
                  <a:pt x="7410746" y="1530748"/>
                  <a:pt x="7405588" y="1531542"/>
                  <a:pt x="7402412" y="1531542"/>
                </a:cubicBezTo>
                <a:lnTo>
                  <a:pt x="7402412" y="1542258"/>
                </a:lnTo>
                <a:cubicBezTo>
                  <a:pt x="7402412" y="1547814"/>
                  <a:pt x="7402412" y="1553767"/>
                  <a:pt x="7402412" y="1560117"/>
                </a:cubicBezTo>
                <a:cubicBezTo>
                  <a:pt x="7413525" y="1558530"/>
                  <a:pt x="7428210" y="1555355"/>
                  <a:pt x="7446466" y="1550592"/>
                </a:cubicBezTo>
                <a:cubicBezTo>
                  <a:pt x="7443290" y="1541861"/>
                  <a:pt x="7439718" y="1533923"/>
                  <a:pt x="7435750" y="1526780"/>
                </a:cubicBezTo>
                <a:close/>
                <a:moveTo>
                  <a:pt x="2620869" y="1525589"/>
                </a:moveTo>
                <a:lnTo>
                  <a:pt x="2611537" y="1526626"/>
                </a:lnTo>
                <a:lnTo>
                  <a:pt x="2607773" y="1527970"/>
                </a:lnTo>
                <a:cubicBezTo>
                  <a:pt x="2607773" y="1527970"/>
                  <a:pt x="2606979" y="1527970"/>
                  <a:pt x="2605391" y="1527970"/>
                </a:cubicBezTo>
                <a:lnTo>
                  <a:pt x="2605391" y="1538686"/>
                </a:lnTo>
                <a:cubicBezTo>
                  <a:pt x="2606979" y="1538686"/>
                  <a:pt x="2608169" y="1538289"/>
                  <a:pt x="2608963" y="1537495"/>
                </a:cubicBezTo>
                <a:lnTo>
                  <a:pt x="2617022" y="1536488"/>
                </a:lnTo>
                <a:lnTo>
                  <a:pt x="2620869" y="1535114"/>
                </a:lnTo>
                <a:cubicBezTo>
                  <a:pt x="2620869" y="1531145"/>
                  <a:pt x="2620869" y="1527970"/>
                  <a:pt x="2620869" y="1525589"/>
                </a:cubicBezTo>
                <a:close/>
                <a:moveTo>
                  <a:pt x="2526810" y="1524398"/>
                </a:moveTo>
                <a:cubicBezTo>
                  <a:pt x="2519667" y="1534717"/>
                  <a:pt x="2513317" y="1546226"/>
                  <a:pt x="2507761" y="1558927"/>
                </a:cubicBezTo>
                <a:cubicBezTo>
                  <a:pt x="2510936" y="1558927"/>
                  <a:pt x="2513317" y="1558530"/>
                  <a:pt x="2514905" y="1557736"/>
                </a:cubicBezTo>
                <a:cubicBezTo>
                  <a:pt x="2517285" y="1556148"/>
                  <a:pt x="2520857" y="1556545"/>
                  <a:pt x="2525620" y="1558927"/>
                </a:cubicBezTo>
                <a:cubicBezTo>
                  <a:pt x="2525620" y="1558927"/>
                  <a:pt x="2526017" y="1558927"/>
                  <a:pt x="2526810" y="1558927"/>
                </a:cubicBezTo>
                <a:cubicBezTo>
                  <a:pt x="2533161" y="1561308"/>
                  <a:pt x="2537923" y="1565673"/>
                  <a:pt x="2541098" y="1572023"/>
                </a:cubicBezTo>
                <a:cubicBezTo>
                  <a:pt x="2543479" y="1574404"/>
                  <a:pt x="2543479" y="1577182"/>
                  <a:pt x="2541098" y="1580357"/>
                </a:cubicBezTo>
                <a:cubicBezTo>
                  <a:pt x="2540304" y="1581945"/>
                  <a:pt x="2539113" y="1585120"/>
                  <a:pt x="2537526" y="1589882"/>
                </a:cubicBezTo>
                <a:cubicBezTo>
                  <a:pt x="2536732" y="1594645"/>
                  <a:pt x="2535541" y="1598613"/>
                  <a:pt x="2533954" y="1601789"/>
                </a:cubicBezTo>
                <a:cubicBezTo>
                  <a:pt x="2531573" y="1609726"/>
                  <a:pt x="2529192" y="1616473"/>
                  <a:pt x="2526810" y="1622029"/>
                </a:cubicBezTo>
                <a:lnTo>
                  <a:pt x="2539908" y="1629173"/>
                </a:lnTo>
                <a:cubicBezTo>
                  <a:pt x="2552607" y="1634729"/>
                  <a:pt x="2566101" y="1639889"/>
                  <a:pt x="2580389" y="1644651"/>
                </a:cubicBezTo>
                <a:cubicBezTo>
                  <a:pt x="2579595" y="1643857"/>
                  <a:pt x="2579198" y="1642667"/>
                  <a:pt x="2579198" y="1641079"/>
                </a:cubicBezTo>
                <a:cubicBezTo>
                  <a:pt x="2578404" y="1639492"/>
                  <a:pt x="2578007" y="1638301"/>
                  <a:pt x="2578007" y="1637507"/>
                </a:cubicBezTo>
                <a:cubicBezTo>
                  <a:pt x="2577213" y="1635126"/>
                  <a:pt x="2576816" y="1631554"/>
                  <a:pt x="2576816" y="1626792"/>
                </a:cubicBezTo>
                <a:cubicBezTo>
                  <a:pt x="2574435" y="1626792"/>
                  <a:pt x="2571657" y="1627189"/>
                  <a:pt x="2568482" y="1627982"/>
                </a:cubicBezTo>
                <a:cubicBezTo>
                  <a:pt x="2565307" y="1627982"/>
                  <a:pt x="2563323" y="1627982"/>
                  <a:pt x="2562529" y="1627982"/>
                </a:cubicBezTo>
                <a:cubicBezTo>
                  <a:pt x="2560147" y="1628776"/>
                  <a:pt x="2556179" y="1628379"/>
                  <a:pt x="2550623" y="1626792"/>
                </a:cubicBezTo>
                <a:cubicBezTo>
                  <a:pt x="2544274" y="1622823"/>
                  <a:pt x="2539510" y="1618457"/>
                  <a:pt x="2536335" y="1613695"/>
                </a:cubicBezTo>
                <a:cubicBezTo>
                  <a:pt x="2534748" y="1612107"/>
                  <a:pt x="2534351" y="1610917"/>
                  <a:pt x="2535145" y="1610123"/>
                </a:cubicBezTo>
                <a:cubicBezTo>
                  <a:pt x="2535145" y="1609329"/>
                  <a:pt x="2536335" y="1608932"/>
                  <a:pt x="2538716" y="1608932"/>
                </a:cubicBezTo>
                <a:cubicBezTo>
                  <a:pt x="2542685" y="1608932"/>
                  <a:pt x="2555782" y="1607345"/>
                  <a:pt x="2578007" y="1604170"/>
                </a:cubicBezTo>
                <a:cubicBezTo>
                  <a:pt x="2578007" y="1601789"/>
                  <a:pt x="2578007" y="1598613"/>
                  <a:pt x="2578007" y="1594645"/>
                </a:cubicBezTo>
                <a:cubicBezTo>
                  <a:pt x="2577213" y="1594645"/>
                  <a:pt x="2575626" y="1595042"/>
                  <a:pt x="2573244" y="1595835"/>
                </a:cubicBezTo>
                <a:cubicBezTo>
                  <a:pt x="2570863" y="1595835"/>
                  <a:pt x="2569276" y="1596232"/>
                  <a:pt x="2568482" y="1597026"/>
                </a:cubicBezTo>
                <a:cubicBezTo>
                  <a:pt x="2560545" y="1596232"/>
                  <a:pt x="2553004" y="1591073"/>
                  <a:pt x="2545859" y="1581548"/>
                </a:cubicBezTo>
                <a:cubicBezTo>
                  <a:pt x="2545067" y="1579167"/>
                  <a:pt x="2544670" y="1577579"/>
                  <a:pt x="2544670" y="1576785"/>
                </a:cubicBezTo>
                <a:cubicBezTo>
                  <a:pt x="2545464" y="1575992"/>
                  <a:pt x="2547051" y="1575595"/>
                  <a:pt x="2549433" y="1575595"/>
                </a:cubicBezTo>
                <a:cubicBezTo>
                  <a:pt x="2552607" y="1575595"/>
                  <a:pt x="2560545" y="1574801"/>
                  <a:pt x="2573244" y="1573214"/>
                </a:cubicBezTo>
                <a:cubicBezTo>
                  <a:pt x="2571657" y="1574007"/>
                  <a:pt x="2573244" y="1574007"/>
                  <a:pt x="2578007" y="1573214"/>
                </a:cubicBezTo>
                <a:lnTo>
                  <a:pt x="2578007" y="1563689"/>
                </a:lnTo>
                <a:cubicBezTo>
                  <a:pt x="2577213" y="1564483"/>
                  <a:pt x="2575626" y="1564880"/>
                  <a:pt x="2573244" y="1564880"/>
                </a:cubicBezTo>
                <a:cubicBezTo>
                  <a:pt x="2570863" y="1565673"/>
                  <a:pt x="2569276" y="1566070"/>
                  <a:pt x="2568482" y="1566070"/>
                </a:cubicBezTo>
                <a:cubicBezTo>
                  <a:pt x="2563720" y="1566864"/>
                  <a:pt x="2558957" y="1566467"/>
                  <a:pt x="2554195" y="1564880"/>
                </a:cubicBezTo>
                <a:cubicBezTo>
                  <a:pt x="2553401" y="1564086"/>
                  <a:pt x="2552607" y="1563292"/>
                  <a:pt x="2551813" y="1562498"/>
                </a:cubicBezTo>
                <a:cubicBezTo>
                  <a:pt x="2547845" y="1559324"/>
                  <a:pt x="2545464" y="1556942"/>
                  <a:pt x="2544670" y="1555355"/>
                </a:cubicBezTo>
                <a:cubicBezTo>
                  <a:pt x="2541495" y="1551386"/>
                  <a:pt x="2542685" y="1548608"/>
                  <a:pt x="2548242" y="1547020"/>
                </a:cubicBezTo>
                <a:cubicBezTo>
                  <a:pt x="2552210" y="1546226"/>
                  <a:pt x="2557370" y="1545433"/>
                  <a:pt x="2563720" y="1544639"/>
                </a:cubicBezTo>
                <a:cubicBezTo>
                  <a:pt x="2570863" y="1543845"/>
                  <a:pt x="2576022" y="1543448"/>
                  <a:pt x="2579198" y="1543448"/>
                </a:cubicBezTo>
                <a:lnTo>
                  <a:pt x="2579198" y="1532733"/>
                </a:lnTo>
                <a:cubicBezTo>
                  <a:pt x="2576022" y="1533527"/>
                  <a:pt x="2572054" y="1534320"/>
                  <a:pt x="2567291" y="1535114"/>
                </a:cubicBezTo>
                <a:cubicBezTo>
                  <a:pt x="2560941" y="1536701"/>
                  <a:pt x="2556179" y="1537892"/>
                  <a:pt x="2553004" y="1538686"/>
                </a:cubicBezTo>
                <a:cubicBezTo>
                  <a:pt x="2549035" y="1540273"/>
                  <a:pt x="2544670" y="1539876"/>
                  <a:pt x="2539908" y="1537495"/>
                </a:cubicBezTo>
                <a:cubicBezTo>
                  <a:pt x="2539908" y="1537495"/>
                  <a:pt x="2539510" y="1537098"/>
                  <a:pt x="2538716" y="1536305"/>
                </a:cubicBezTo>
                <a:cubicBezTo>
                  <a:pt x="2533161" y="1533130"/>
                  <a:pt x="2529588" y="1530352"/>
                  <a:pt x="2528001" y="1527970"/>
                </a:cubicBezTo>
                <a:cubicBezTo>
                  <a:pt x="2527206" y="1526383"/>
                  <a:pt x="2526810" y="1525192"/>
                  <a:pt x="2526810" y="1524398"/>
                </a:cubicBezTo>
                <a:close/>
                <a:moveTo>
                  <a:pt x="1073653" y="1522315"/>
                </a:moveTo>
                <a:cubicBezTo>
                  <a:pt x="1076431" y="1522513"/>
                  <a:pt x="1079805" y="1523208"/>
                  <a:pt x="1083772" y="1524398"/>
                </a:cubicBezTo>
                <a:cubicBezTo>
                  <a:pt x="1090916" y="1527573"/>
                  <a:pt x="1096870" y="1533130"/>
                  <a:pt x="1101633" y="1541067"/>
                </a:cubicBezTo>
                <a:cubicBezTo>
                  <a:pt x="1105601" y="1545830"/>
                  <a:pt x="1105601" y="1550195"/>
                  <a:pt x="1101633" y="1554164"/>
                </a:cubicBezTo>
                <a:cubicBezTo>
                  <a:pt x="1096870" y="1559720"/>
                  <a:pt x="1092902" y="1568054"/>
                  <a:pt x="1089726" y="1579167"/>
                </a:cubicBezTo>
                <a:cubicBezTo>
                  <a:pt x="1092107" y="1581548"/>
                  <a:pt x="1093298" y="1584326"/>
                  <a:pt x="1093298" y="1587501"/>
                </a:cubicBezTo>
                <a:cubicBezTo>
                  <a:pt x="1094886" y="1593851"/>
                  <a:pt x="1091711" y="1597423"/>
                  <a:pt x="1083772" y="1598217"/>
                </a:cubicBezTo>
                <a:cubicBezTo>
                  <a:pt x="1075041" y="1597423"/>
                  <a:pt x="1061547" y="1597820"/>
                  <a:pt x="1043292" y="1599407"/>
                </a:cubicBezTo>
                <a:cubicBezTo>
                  <a:pt x="1039324" y="1600201"/>
                  <a:pt x="1036544" y="1600598"/>
                  <a:pt x="1034958" y="1600598"/>
                </a:cubicBezTo>
                <a:cubicBezTo>
                  <a:pt x="1034958" y="1601392"/>
                  <a:pt x="1034560" y="1602582"/>
                  <a:pt x="1033767" y="1604170"/>
                </a:cubicBezTo>
                <a:cubicBezTo>
                  <a:pt x="1033767" y="1606551"/>
                  <a:pt x="1033369" y="1608139"/>
                  <a:pt x="1032576" y="1608932"/>
                </a:cubicBezTo>
                <a:cubicBezTo>
                  <a:pt x="1030989" y="1612107"/>
                  <a:pt x="1026226" y="1612504"/>
                  <a:pt x="1018289" y="1610123"/>
                </a:cubicBezTo>
                <a:cubicBezTo>
                  <a:pt x="1011939" y="1606154"/>
                  <a:pt x="1008764" y="1600995"/>
                  <a:pt x="1008764" y="1594645"/>
                </a:cubicBezTo>
                <a:cubicBezTo>
                  <a:pt x="1007176" y="1565276"/>
                  <a:pt x="1003207" y="1545830"/>
                  <a:pt x="996857" y="1536305"/>
                </a:cubicBezTo>
                <a:cubicBezTo>
                  <a:pt x="995270" y="1533923"/>
                  <a:pt x="994872" y="1531939"/>
                  <a:pt x="995668" y="1530352"/>
                </a:cubicBezTo>
                <a:cubicBezTo>
                  <a:pt x="997254" y="1528764"/>
                  <a:pt x="1000032" y="1528367"/>
                  <a:pt x="1004001" y="1529161"/>
                </a:cubicBezTo>
                <a:cubicBezTo>
                  <a:pt x="1015113" y="1530748"/>
                  <a:pt x="1022257" y="1532733"/>
                  <a:pt x="1025432" y="1535114"/>
                </a:cubicBezTo>
                <a:cubicBezTo>
                  <a:pt x="1027813" y="1534320"/>
                  <a:pt x="1031783" y="1533527"/>
                  <a:pt x="1037338" y="1532733"/>
                </a:cubicBezTo>
                <a:cubicBezTo>
                  <a:pt x="1043689" y="1531145"/>
                  <a:pt x="1048054" y="1529955"/>
                  <a:pt x="1050436" y="1529161"/>
                </a:cubicBezTo>
                <a:cubicBezTo>
                  <a:pt x="1056785" y="1527573"/>
                  <a:pt x="1062342" y="1525589"/>
                  <a:pt x="1067104" y="1523208"/>
                </a:cubicBezTo>
                <a:cubicBezTo>
                  <a:pt x="1068692" y="1522414"/>
                  <a:pt x="1070875" y="1522116"/>
                  <a:pt x="1073653" y="1522315"/>
                </a:cubicBezTo>
                <a:close/>
                <a:moveTo>
                  <a:pt x="141988" y="1518445"/>
                </a:moveTo>
                <a:cubicBezTo>
                  <a:pt x="141988" y="1518445"/>
                  <a:pt x="141591" y="1518842"/>
                  <a:pt x="140798" y="1519636"/>
                </a:cubicBezTo>
                <a:cubicBezTo>
                  <a:pt x="140798" y="1520430"/>
                  <a:pt x="140401" y="1521223"/>
                  <a:pt x="139608" y="1522017"/>
                </a:cubicBezTo>
                <a:cubicBezTo>
                  <a:pt x="146750" y="1529955"/>
                  <a:pt x="150322" y="1539083"/>
                  <a:pt x="150322" y="1549402"/>
                </a:cubicBezTo>
                <a:cubicBezTo>
                  <a:pt x="150322" y="1549402"/>
                  <a:pt x="150322" y="1550195"/>
                  <a:pt x="150322" y="1551783"/>
                </a:cubicBezTo>
                <a:cubicBezTo>
                  <a:pt x="149529" y="1553370"/>
                  <a:pt x="149132" y="1554561"/>
                  <a:pt x="149132" y="1555355"/>
                </a:cubicBezTo>
                <a:cubicBezTo>
                  <a:pt x="150720" y="1555355"/>
                  <a:pt x="152703" y="1554958"/>
                  <a:pt x="155085" y="1554164"/>
                </a:cubicBezTo>
                <a:cubicBezTo>
                  <a:pt x="159847" y="1554164"/>
                  <a:pt x="168182" y="1552973"/>
                  <a:pt x="180088" y="1550592"/>
                </a:cubicBezTo>
                <a:cubicBezTo>
                  <a:pt x="180088" y="1543448"/>
                  <a:pt x="179691" y="1537495"/>
                  <a:pt x="178898" y="1532733"/>
                </a:cubicBezTo>
                <a:cubicBezTo>
                  <a:pt x="178104" y="1532733"/>
                  <a:pt x="176516" y="1533130"/>
                  <a:pt x="174135" y="1533923"/>
                </a:cubicBezTo>
                <a:cubicBezTo>
                  <a:pt x="171753" y="1533923"/>
                  <a:pt x="170166" y="1534320"/>
                  <a:pt x="169373" y="1535114"/>
                </a:cubicBezTo>
                <a:cubicBezTo>
                  <a:pt x="163023" y="1535114"/>
                  <a:pt x="158656" y="1533923"/>
                  <a:pt x="156276" y="1531542"/>
                </a:cubicBezTo>
                <a:cubicBezTo>
                  <a:pt x="154688" y="1530748"/>
                  <a:pt x="152703" y="1529161"/>
                  <a:pt x="150322" y="1526780"/>
                </a:cubicBezTo>
                <a:cubicBezTo>
                  <a:pt x="147147" y="1523605"/>
                  <a:pt x="144766" y="1521620"/>
                  <a:pt x="143180" y="1520827"/>
                </a:cubicBezTo>
                <a:cubicBezTo>
                  <a:pt x="143180" y="1520033"/>
                  <a:pt x="143180" y="1519636"/>
                  <a:pt x="143180" y="1519636"/>
                </a:cubicBezTo>
                <a:cubicBezTo>
                  <a:pt x="142385" y="1518842"/>
                  <a:pt x="141988" y="1518445"/>
                  <a:pt x="141988" y="1518445"/>
                </a:cubicBezTo>
                <a:close/>
                <a:moveTo>
                  <a:pt x="3843634" y="1512492"/>
                </a:moveTo>
                <a:cubicBezTo>
                  <a:pt x="3840459" y="1513286"/>
                  <a:pt x="3824981" y="1516461"/>
                  <a:pt x="3797200" y="1522017"/>
                </a:cubicBezTo>
                <a:cubicBezTo>
                  <a:pt x="3797200" y="1523605"/>
                  <a:pt x="3797200" y="1525986"/>
                  <a:pt x="3797200" y="1529161"/>
                </a:cubicBezTo>
                <a:cubicBezTo>
                  <a:pt x="3797994" y="1536305"/>
                  <a:pt x="3798391" y="1541861"/>
                  <a:pt x="3798391" y="1545830"/>
                </a:cubicBezTo>
                <a:cubicBezTo>
                  <a:pt x="3803947" y="1544242"/>
                  <a:pt x="3810297" y="1541861"/>
                  <a:pt x="3817441" y="1538686"/>
                </a:cubicBezTo>
                <a:cubicBezTo>
                  <a:pt x="3822997" y="1536305"/>
                  <a:pt x="3828553" y="1536305"/>
                  <a:pt x="3834109" y="1538686"/>
                </a:cubicBezTo>
                <a:cubicBezTo>
                  <a:pt x="3838078" y="1541067"/>
                  <a:pt x="3841253" y="1544639"/>
                  <a:pt x="3843634" y="1549402"/>
                </a:cubicBezTo>
                <a:cubicBezTo>
                  <a:pt x="3846016" y="1554958"/>
                  <a:pt x="3844825" y="1558133"/>
                  <a:pt x="3840063" y="1558927"/>
                </a:cubicBezTo>
                <a:cubicBezTo>
                  <a:pt x="3832919" y="1560514"/>
                  <a:pt x="3821806" y="1562895"/>
                  <a:pt x="3806725" y="1566070"/>
                </a:cubicBezTo>
                <a:cubicBezTo>
                  <a:pt x="3802756" y="1566864"/>
                  <a:pt x="3799978" y="1567261"/>
                  <a:pt x="3798391" y="1567261"/>
                </a:cubicBezTo>
                <a:cubicBezTo>
                  <a:pt x="3798391" y="1572817"/>
                  <a:pt x="3798391" y="1580357"/>
                  <a:pt x="3798391" y="1589882"/>
                </a:cubicBezTo>
                <a:lnTo>
                  <a:pt x="3798391" y="1592264"/>
                </a:lnTo>
                <a:cubicBezTo>
                  <a:pt x="3811884" y="1591470"/>
                  <a:pt x="3822997" y="1589485"/>
                  <a:pt x="3831728" y="1586310"/>
                </a:cubicBezTo>
                <a:cubicBezTo>
                  <a:pt x="3836491" y="1584723"/>
                  <a:pt x="3842047" y="1585914"/>
                  <a:pt x="3848397" y="1589882"/>
                </a:cubicBezTo>
                <a:cubicBezTo>
                  <a:pt x="3848397" y="1586707"/>
                  <a:pt x="3848397" y="1581548"/>
                  <a:pt x="3848397" y="1574404"/>
                </a:cubicBezTo>
                <a:cubicBezTo>
                  <a:pt x="3849191" y="1553767"/>
                  <a:pt x="3849191" y="1534717"/>
                  <a:pt x="3848397" y="1517255"/>
                </a:cubicBezTo>
                <a:cubicBezTo>
                  <a:pt x="3848397" y="1514080"/>
                  <a:pt x="3846810" y="1512492"/>
                  <a:pt x="3843634" y="1512492"/>
                </a:cubicBezTo>
                <a:close/>
                <a:moveTo>
                  <a:pt x="5278412" y="1505051"/>
                </a:moveTo>
                <a:cubicBezTo>
                  <a:pt x="5279752" y="1505249"/>
                  <a:pt x="5281315" y="1505745"/>
                  <a:pt x="5283100" y="1506539"/>
                </a:cubicBezTo>
                <a:cubicBezTo>
                  <a:pt x="5291038" y="1509714"/>
                  <a:pt x="5297784" y="1516461"/>
                  <a:pt x="5303341" y="1526780"/>
                </a:cubicBezTo>
                <a:cubicBezTo>
                  <a:pt x="5306516" y="1531542"/>
                  <a:pt x="5305722" y="1535908"/>
                  <a:pt x="5300960" y="1539877"/>
                </a:cubicBezTo>
                <a:cubicBezTo>
                  <a:pt x="5299372" y="1541464"/>
                  <a:pt x="5296991" y="1543052"/>
                  <a:pt x="5293816" y="1544639"/>
                </a:cubicBezTo>
                <a:cubicBezTo>
                  <a:pt x="5287466" y="1550195"/>
                  <a:pt x="5282306" y="1554958"/>
                  <a:pt x="5278338" y="1558927"/>
                </a:cubicBezTo>
                <a:cubicBezTo>
                  <a:pt x="5253731" y="1577182"/>
                  <a:pt x="5230712" y="1589882"/>
                  <a:pt x="5209282" y="1597026"/>
                </a:cubicBezTo>
                <a:cubicBezTo>
                  <a:pt x="5205313" y="1598613"/>
                  <a:pt x="5202932" y="1598613"/>
                  <a:pt x="5202138" y="1597026"/>
                </a:cubicBezTo>
                <a:cubicBezTo>
                  <a:pt x="5201344" y="1595439"/>
                  <a:pt x="5202932" y="1593454"/>
                  <a:pt x="5206900" y="1591073"/>
                </a:cubicBezTo>
                <a:cubicBezTo>
                  <a:pt x="5233888" y="1568054"/>
                  <a:pt x="5252541" y="1548608"/>
                  <a:pt x="5262859" y="1532733"/>
                </a:cubicBezTo>
                <a:cubicBezTo>
                  <a:pt x="5270003" y="1521620"/>
                  <a:pt x="5273178" y="1514477"/>
                  <a:pt x="5272384" y="1511302"/>
                </a:cubicBezTo>
                <a:cubicBezTo>
                  <a:pt x="5272384" y="1506539"/>
                  <a:pt x="5274394" y="1504455"/>
                  <a:pt x="5278412" y="1505051"/>
                </a:cubicBezTo>
                <a:close/>
                <a:moveTo>
                  <a:pt x="1926139" y="1504158"/>
                </a:moveTo>
                <a:cubicBezTo>
                  <a:pt x="1928522" y="1504158"/>
                  <a:pt x="1931100" y="1504555"/>
                  <a:pt x="1933879" y="1505348"/>
                </a:cubicBezTo>
                <a:cubicBezTo>
                  <a:pt x="1942610" y="1509317"/>
                  <a:pt x="1948564" y="1513683"/>
                  <a:pt x="1951738" y="1518445"/>
                </a:cubicBezTo>
                <a:cubicBezTo>
                  <a:pt x="1954120" y="1523208"/>
                  <a:pt x="1953723" y="1526383"/>
                  <a:pt x="1950548" y="1527970"/>
                </a:cubicBezTo>
                <a:cubicBezTo>
                  <a:pt x="1945785" y="1529558"/>
                  <a:pt x="1936657" y="1539083"/>
                  <a:pt x="1923163" y="1556545"/>
                </a:cubicBezTo>
                <a:cubicBezTo>
                  <a:pt x="1921576" y="1556545"/>
                  <a:pt x="1920782" y="1557339"/>
                  <a:pt x="1920782" y="1558927"/>
                </a:cubicBezTo>
                <a:cubicBezTo>
                  <a:pt x="1929514" y="1560514"/>
                  <a:pt x="1939038" y="1563292"/>
                  <a:pt x="1949357" y="1567261"/>
                </a:cubicBezTo>
                <a:cubicBezTo>
                  <a:pt x="1960469" y="1574404"/>
                  <a:pt x="1962851" y="1585517"/>
                  <a:pt x="1956500" y="1600598"/>
                </a:cubicBezTo>
                <a:cubicBezTo>
                  <a:pt x="1950150" y="1607742"/>
                  <a:pt x="1944594" y="1608139"/>
                  <a:pt x="1939831" y="1601789"/>
                </a:cubicBezTo>
                <a:cubicBezTo>
                  <a:pt x="1933482" y="1596232"/>
                  <a:pt x="1926338" y="1585120"/>
                  <a:pt x="1918402" y="1568451"/>
                </a:cubicBezTo>
                <a:cubicBezTo>
                  <a:pt x="1917607" y="1566070"/>
                  <a:pt x="1916812" y="1564483"/>
                  <a:pt x="1916020" y="1563689"/>
                </a:cubicBezTo>
                <a:cubicBezTo>
                  <a:pt x="1916020" y="1563689"/>
                  <a:pt x="1915623" y="1564086"/>
                  <a:pt x="1914828" y="1564880"/>
                </a:cubicBezTo>
                <a:cubicBezTo>
                  <a:pt x="1914828" y="1565673"/>
                  <a:pt x="1914432" y="1566467"/>
                  <a:pt x="1913639" y="1567261"/>
                </a:cubicBezTo>
                <a:cubicBezTo>
                  <a:pt x="1915227" y="1568848"/>
                  <a:pt x="1916417" y="1569642"/>
                  <a:pt x="1917211" y="1569642"/>
                </a:cubicBezTo>
                <a:cubicBezTo>
                  <a:pt x="1920385" y="1572817"/>
                  <a:pt x="1922370" y="1580754"/>
                  <a:pt x="1923163" y="1593454"/>
                </a:cubicBezTo>
                <a:cubicBezTo>
                  <a:pt x="1923163" y="1598217"/>
                  <a:pt x="1922767" y="1611314"/>
                  <a:pt x="1921973" y="1632745"/>
                </a:cubicBezTo>
                <a:cubicBezTo>
                  <a:pt x="1921179" y="1637507"/>
                  <a:pt x="1920782" y="1641476"/>
                  <a:pt x="1920782" y="1644651"/>
                </a:cubicBezTo>
                <a:cubicBezTo>
                  <a:pt x="1920782" y="1661320"/>
                  <a:pt x="1918402" y="1671639"/>
                  <a:pt x="1913639" y="1675607"/>
                </a:cubicBezTo>
                <a:cubicBezTo>
                  <a:pt x="1910463" y="1679576"/>
                  <a:pt x="1906494" y="1679576"/>
                  <a:pt x="1901732" y="1675607"/>
                </a:cubicBezTo>
                <a:cubicBezTo>
                  <a:pt x="1896175" y="1672432"/>
                  <a:pt x="1892207" y="1667670"/>
                  <a:pt x="1889825" y="1661320"/>
                </a:cubicBezTo>
                <a:cubicBezTo>
                  <a:pt x="1889825" y="1660526"/>
                  <a:pt x="1889825" y="1659732"/>
                  <a:pt x="1889825" y="1658939"/>
                </a:cubicBezTo>
                <a:cubicBezTo>
                  <a:pt x="1889032" y="1652589"/>
                  <a:pt x="1889032" y="1648223"/>
                  <a:pt x="1889825" y="1645842"/>
                </a:cubicBezTo>
                <a:cubicBezTo>
                  <a:pt x="1893795" y="1633142"/>
                  <a:pt x="1896175" y="1614489"/>
                  <a:pt x="1896970" y="1589882"/>
                </a:cubicBezTo>
                <a:lnTo>
                  <a:pt x="1896970" y="1583929"/>
                </a:lnTo>
                <a:cubicBezTo>
                  <a:pt x="1895382" y="1586310"/>
                  <a:pt x="1893397" y="1587898"/>
                  <a:pt x="1891016" y="1588692"/>
                </a:cubicBezTo>
                <a:cubicBezTo>
                  <a:pt x="1874347" y="1601392"/>
                  <a:pt x="1856885" y="1611710"/>
                  <a:pt x="1838628" y="1619648"/>
                </a:cubicBezTo>
                <a:cubicBezTo>
                  <a:pt x="1834660" y="1621235"/>
                  <a:pt x="1832279" y="1621632"/>
                  <a:pt x="1831486" y="1620839"/>
                </a:cubicBezTo>
                <a:cubicBezTo>
                  <a:pt x="1831486" y="1619251"/>
                  <a:pt x="1833073" y="1617267"/>
                  <a:pt x="1836247" y="1614885"/>
                </a:cubicBezTo>
                <a:cubicBezTo>
                  <a:pt x="1853709" y="1599010"/>
                  <a:pt x="1873554" y="1574404"/>
                  <a:pt x="1895779" y="1541067"/>
                </a:cubicBezTo>
                <a:cubicBezTo>
                  <a:pt x="1896573" y="1538686"/>
                  <a:pt x="1894986" y="1537892"/>
                  <a:pt x="1891016" y="1538686"/>
                </a:cubicBezTo>
                <a:cubicBezTo>
                  <a:pt x="1890222" y="1539480"/>
                  <a:pt x="1888636" y="1540273"/>
                  <a:pt x="1886253" y="1541067"/>
                </a:cubicBezTo>
                <a:cubicBezTo>
                  <a:pt x="1879110" y="1544242"/>
                  <a:pt x="1873554" y="1547020"/>
                  <a:pt x="1869585" y="1549402"/>
                </a:cubicBezTo>
                <a:cubicBezTo>
                  <a:pt x="1866411" y="1551783"/>
                  <a:pt x="1862044" y="1552179"/>
                  <a:pt x="1856488" y="1550592"/>
                </a:cubicBezTo>
                <a:cubicBezTo>
                  <a:pt x="1850932" y="1547417"/>
                  <a:pt x="1845376" y="1541861"/>
                  <a:pt x="1839820" y="1533923"/>
                </a:cubicBezTo>
                <a:cubicBezTo>
                  <a:pt x="1838232" y="1531542"/>
                  <a:pt x="1837438" y="1529955"/>
                  <a:pt x="1837438" y="1529161"/>
                </a:cubicBezTo>
                <a:cubicBezTo>
                  <a:pt x="1837438" y="1528367"/>
                  <a:pt x="1838628" y="1527573"/>
                  <a:pt x="1841010" y="1526780"/>
                </a:cubicBezTo>
                <a:cubicBezTo>
                  <a:pt x="1848153" y="1525986"/>
                  <a:pt x="1860457" y="1523605"/>
                  <a:pt x="1877919" y="1519636"/>
                </a:cubicBezTo>
                <a:cubicBezTo>
                  <a:pt x="1884269" y="1518048"/>
                  <a:pt x="1889032" y="1516858"/>
                  <a:pt x="1892207" y="1516064"/>
                </a:cubicBezTo>
                <a:cubicBezTo>
                  <a:pt x="1907287" y="1512095"/>
                  <a:pt x="1916417" y="1508524"/>
                  <a:pt x="1919592" y="1505348"/>
                </a:cubicBezTo>
                <a:cubicBezTo>
                  <a:pt x="1921576" y="1504555"/>
                  <a:pt x="1923758" y="1504158"/>
                  <a:pt x="1926139" y="1504158"/>
                </a:cubicBezTo>
                <a:close/>
                <a:moveTo>
                  <a:pt x="5527179" y="1501777"/>
                </a:moveTo>
                <a:cubicBezTo>
                  <a:pt x="5540672" y="1504158"/>
                  <a:pt x="5552182" y="1509317"/>
                  <a:pt x="5561707" y="1517255"/>
                </a:cubicBezTo>
                <a:cubicBezTo>
                  <a:pt x="5566469" y="1520430"/>
                  <a:pt x="5567660" y="1526780"/>
                  <a:pt x="5565279" y="1536305"/>
                </a:cubicBezTo>
                <a:cubicBezTo>
                  <a:pt x="5564484" y="1541861"/>
                  <a:pt x="5564088" y="1547814"/>
                  <a:pt x="5564088" y="1554164"/>
                </a:cubicBezTo>
                <a:cubicBezTo>
                  <a:pt x="5564088" y="1556545"/>
                  <a:pt x="5564088" y="1560117"/>
                  <a:pt x="5564088" y="1564880"/>
                </a:cubicBezTo>
                <a:cubicBezTo>
                  <a:pt x="5563294" y="1574404"/>
                  <a:pt x="5563294" y="1581151"/>
                  <a:pt x="5564088" y="1585120"/>
                </a:cubicBezTo>
                <a:cubicBezTo>
                  <a:pt x="5569644" y="1580357"/>
                  <a:pt x="5577978" y="1573214"/>
                  <a:pt x="5589091" y="1563689"/>
                </a:cubicBezTo>
                <a:cubicBezTo>
                  <a:pt x="5600203" y="1553370"/>
                  <a:pt x="5608141" y="1546226"/>
                  <a:pt x="5612903" y="1542258"/>
                </a:cubicBezTo>
                <a:cubicBezTo>
                  <a:pt x="5615285" y="1539877"/>
                  <a:pt x="5617269" y="1538686"/>
                  <a:pt x="5618857" y="1538686"/>
                </a:cubicBezTo>
                <a:cubicBezTo>
                  <a:pt x="5620444" y="1539480"/>
                  <a:pt x="5620047" y="1541464"/>
                  <a:pt x="5617666" y="1544639"/>
                </a:cubicBezTo>
                <a:cubicBezTo>
                  <a:pt x="5596235" y="1579564"/>
                  <a:pt x="5575994" y="1615282"/>
                  <a:pt x="5556944" y="1651795"/>
                </a:cubicBezTo>
                <a:cubicBezTo>
                  <a:pt x="5552975" y="1657351"/>
                  <a:pt x="5548610" y="1658145"/>
                  <a:pt x="5543847" y="1654176"/>
                </a:cubicBezTo>
                <a:cubicBezTo>
                  <a:pt x="5534322" y="1648620"/>
                  <a:pt x="5525194" y="1639492"/>
                  <a:pt x="5516463" y="1626792"/>
                </a:cubicBezTo>
                <a:cubicBezTo>
                  <a:pt x="5514875" y="1622029"/>
                  <a:pt x="5515669" y="1618457"/>
                  <a:pt x="5518844" y="1616076"/>
                </a:cubicBezTo>
                <a:cubicBezTo>
                  <a:pt x="5528369" y="1608932"/>
                  <a:pt x="5533132" y="1602582"/>
                  <a:pt x="5533132" y="1597026"/>
                </a:cubicBezTo>
                <a:cubicBezTo>
                  <a:pt x="5533925" y="1580357"/>
                  <a:pt x="5533528" y="1563689"/>
                  <a:pt x="5531941" y="1547020"/>
                </a:cubicBezTo>
                <a:cubicBezTo>
                  <a:pt x="5530353" y="1531939"/>
                  <a:pt x="5526384" y="1520033"/>
                  <a:pt x="5520035" y="1511302"/>
                </a:cubicBezTo>
                <a:cubicBezTo>
                  <a:pt x="5516859" y="1504952"/>
                  <a:pt x="5519241" y="1501777"/>
                  <a:pt x="5527179" y="1501777"/>
                </a:cubicBezTo>
                <a:close/>
                <a:moveTo>
                  <a:pt x="665864" y="1498205"/>
                </a:moveTo>
                <a:cubicBezTo>
                  <a:pt x="665072" y="1498205"/>
                  <a:pt x="663087" y="1498998"/>
                  <a:pt x="659912" y="1500586"/>
                </a:cubicBezTo>
                <a:cubicBezTo>
                  <a:pt x="655943" y="1502173"/>
                  <a:pt x="652371" y="1503364"/>
                  <a:pt x="649195" y="1504158"/>
                </a:cubicBezTo>
                <a:lnTo>
                  <a:pt x="649195" y="1524398"/>
                </a:lnTo>
                <a:cubicBezTo>
                  <a:pt x="651577" y="1523605"/>
                  <a:pt x="653164" y="1523208"/>
                  <a:pt x="653958" y="1523208"/>
                </a:cubicBezTo>
                <a:cubicBezTo>
                  <a:pt x="659514" y="1521620"/>
                  <a:pt x="664277" y="1521620"/>
                  <a:pt x="668246" y="1523208"/>
                </a:cubicBezTo>
                <a:cubicBezTo>
                  <a:pt x="668246" y="1523208"/>
                  <a:pt x="669040" y="1523208"/>
                  <a:pt x="670628" y="1523208"/>
                </a:cubicBezTo>
                <a:cubicBezTo>
                  <a:pt x="670628" y="1520033"/>
                  <a:pt x="670230" y="1515270"/>
                  <a:pt x="669437" y="1508920"/>
                </a:cubicBezTo>
                <a:cubicBezTo>
                  <a:pt x="669437" y="1504952"/>
                  <a:pt x="669437" y="1502570"/>
                  <a:pt x="669437" y="1501777"/>
                </a:cubicBezTo>
                <a:cubicBezTo>
                  <a:pt x="669437" y="1499395"/>
                  <a:pt x="668246" y="1498205"/>
                  <a:pt x="665864" y="1498205"/>
                </a:cubicBezTo>
                <a:close/>
                <a:moveTo>
                  <a:pt x="2623251" y="1493442"/>
                </a:moveTo>
                <a:cubicBezTo>
                  <a:pt x="2621663" y="1494236"/>
                  <a:pt x="2618885" y="1494633"/>
                  <a:pt x="2614917" y="1494633"/>
                </a:cubicBezTo>
                <a:cubicBezTo>
                  <a:pt x="2610948" y="1495426"/>
                  <a:pt x="2608169" y="1495823"/>
                  <a:pt x="2606582" y="1495823"/>
                </a:cubicBezTo>
                <a:lnTo>
                  <a:pt x="2606582" y="1507730"/>
                </a:lnTo>
                <a:cubicBezTo>
                  <a:pt x="2608169" y="1506936"/>
                  <a:pt x="2610948" y="1506142"/>
                  <a:pt x="2614917" y="1505348"/>
                </a:cubicBezTo>
                <a:cubicBezTo>
                  <a:pt x="2618092" y="1504555"/>
                  <a:pt x="2620473" y="1504158"/>
                  <a:pt x="2622061" y="1504158"/>
                </a:cubicBezTo>
                <a:cubicBezTo>
                  <a:pt x="2622854" y="1500189"/>
                  <a:pt x="2623251" y="1496617"/>
                  <a:pt x="2623251" y="1493442"/>
                </a:cubicBezTo>
                <a:close/>
                <a:moveTo>
                  <a:pt x="4385369" y="1489870"/>
                </a:moveTo>
                <a:cubicBezTo>
                  <a:pt x="4381400" y="1493045"/>
                  <a:pt x="4378225" y="1496617"/>
                  <a:pt x="4375844" y="1500586"/>
                </a:cubicBezTo>
                <a:cubicBezTo>
                  <a:pt x="4384575" y="1502967"/>
                  <a:pt x="4392513" y="1506539"/>
                  <a:pt x="4399656" y="1511302"/>
                </a:cubicBezTo>
                <a:cubicBezTo>
                  <a:pt x="4401244" y="1509714"/>
                  <a:pt x="4403228" y="1507333"/>
                  <a:pt x="4405610" y="1504158"/>
                </a:cubicBezTo>
                <a:cubicBezTo>
                  <a:pt x="4407991" y="1501777"/>
                  <a:pt x="4409578" y="1499792"/>
                  <a:pt x="4410372" y="1498205"/>
                </a:cubicBezTo>
                <a:cubicBezTo>
                  <a:pt x="4411959" y="1495823"/>
                  <a:pt x="4411166" y="1495030"/>
                  <a:pt x="4407991" y="1495823"/>
                </a:cubicBezTo>
                <a:cubicBezTo>
                  <a:pt x="4404816" y="1495823"/>
                  <a:pt x="4401641" y="1496220"/>
                  <a:pt x="4398466" y="1497014"/>
                </a:cubicBezTo>
                <a:cubicBezTo>
                  <a:pt x="4397672" y="1497014"/>
                  <a:pt x="4395291" y="1495823"/>
                  <a:pt x="4391322" y="1493442"/>
                </a:cubicBezTo>
                <a:cubicBezTo>
                  <a:pt x="4388941" y="1491855"/>
                  <a:pt x="4386956" y="1490664"/>
                  <a:pt x="4385369" y="1489870"/>
                </a:cubicBezTo>
                <a:close/>
                <a:moveTo>
                  <a:pt x="1681466" y="1489870"/>
                </a:moveTo>
                <a:cubicBezTo>
                  <a:pt x="1674322" y="1492252"/>
                  <a:pt x="1662416" y="1494236"/>
                  <a:pt x="1645748" y="1495823"/>
                </a:cubicBezTo>
                <a:cubicBezTo>
                  <a:pt x="1643365" y="1495823"/>
                  <a:pt x="1640984" y="1495823"/>
                  <a:pt x="1638604" y="1495823"/>
                </a:cubicBezTo>
                <a:cubicBezTo>
                  <a:pt x="1639397" y="1498998"/>
                  <a:pt x="1639794" y="1502967"/>
                  <a:pt x="1639794" y="1507730"/>
                </a:cubicBezTo>
                <a:cubicBezTo>
                  <a:pt x="1648526" y="1505348"/>
                  <a:pt x="1657654" y="1503761"/>
                  <a:pt x="1667179" y="1502967"/>
                </a:cubicBezTo>
                <a:cubicBezTo>
                  <a:pt x="1667973" y="1502967"/>
                  <a:pt x="1669163" y="1502967"/>
                  <a:pt x="1670751" y="1502967"/>
                </a:cubicBezTo>
                <a:cubicBezTo>
                  <a:pt x="1673926" y="1502173"/>
                  <a:pt x="1676307" y="1502173"/>
                  <a:pt x="1677895" y="1502967"/>
                </a:cubicBezTo>
                <a:cubicBezTo>
                  <a:pt x="1678687" y="1501380"/>
                  <a:pt x="1679482" y="1498998"/>
                  <a:pt x="1680277" y="1495823"/>
                </a:cubicBezTo>
                <a:cubicBezTo>
                  <a:pt x="1681070" y="1493442"/>
                  <a:pt x="1681466" y="1491458"/>
                  <a:pt x="1681466" y="1489870"/>
                </a:cubicBezTo>
                <a:close/>
                <a:moveTo>
                  <a:pt x="958757" y="1489870"/>
                </a:moveTo>
                <a:cubicBezTo>
                  <a:pt x="963520" y="1490664"/>
                  <a:pt x="972251" y="1496617"/>
                  <a:pt x="984950" y="1507730"/>
                </a:cubicBezTo>
                <a:cubicBezTo>
                  <a:pt x="988125" y="1510905"/>
                  <a:pt x="989317" y="1516461"/>
                  <a:pt x="988523" y="1524398"/>
                </a:cubicBezTo>
                <a:cubicBezTo>
                  <a:pt x="986141" y="1528367"/>
                  <a:pt x="984950" y="1539876"/>
                  <a:pt x="984950" y="1558927"/>
                </a:cubicBezTo>
                <a:cubicBezTo>
                  <a:pt x="984950" y="1563689"/>
                  <a:pt x="984950" y="1570435"/>
                  <a:pt x="984950" y="1579167"/>
                </a:cubicBezTo>
                <a:cubicBezTo>
                  <a:pt x="984158" y="1592660"/>
                  <a:pt x="983761" y="1604170"/>
                  <a:pt x="983761" y="1613695"/>
                </a:cubicBezTo>
                <a:cubicBezTo>
                  <a:pt x="982966" y="1639889"/>
                  <a:pt x="979792" y="1656954"/>
                  <a:pt x="974235" y="1664892"/>
                </a:cubicBezTo>
                <a:cubicBezTo>
                  <a:pt x="969474" y="1669654"/>
                  <a:pt x="964710" y="1669257"/>
                  <a:pt x="959948" y="1663701"/>
                </a:cubicBezTo>
                <a:cubicBezTo>
                  <a:pt x="956773" y="1660526"/>
                  <a:pt x="953201" y="1653779"/>
                  <a:pt x="949233" y="1643460"/>
                </a:cubicBezTo>
                <a:cubicBezTo>
                  <a:pt x="948438" y="1638698"/>
                  <a:pt x="948835" y="1631157"/>
                  <a:pt x="950424" y="1620839"/>
                </a:cubicBezTo>
                <a:cubicBezTo>
                  <a:pt x="954393" y="1604964"/>
                  <a:pt x="956773" y="1578770"/>
                  <a:pt x="957566" y="1542258"/>
                </a:cubicBezTo>
                <a:cubicBezTo>
                  <a:pt x="957566" y="1522414"/>
                  <a:pt x="955583" y="1507730"/>
                  <a:pt x="951613" y="1498205"/>
                </a:cubicBezTo>
                <a:cubicBezTo>
                  <a:pt x="950026" y="1491855"/>
                  <a:pt x="952408" y="1489076"/>
                  <a:pt x="958757" y="1489870"/>
                </a:cubicBezTo>
                <a:close/>
                <a:moveTo>
                  <a:pt x="419403" y="1488680"/>
                </a:moveTo>
                <a:cubicBezTo>
                  <a:pt x="420197" y="1488680"/>
                  <a:pt x="422578" y="1489076"/>
                  <a:pt x="426547" y="1489870"/>
                </a:cubicBezTo>
                <a:cubicBezTo>
                  <a:pt x="432103" y="1490664"/>
                  <a:pt x="436469" y="1491458"/>
                  <a:pt x="439644" y="1492252"/>
                </a:cubicBezTo>
                <a:cubicBezTo>
                  <a:pt x="452344" y="1497014"/>
                  <a:pt x="456312" y="1506539"/>
                  <a:pt x="451550" y="1520827"/>
                </a:cubicBezTo>
                <a:cubicBezTo>
                  <a:pt x="448375" y="1527177"/>
                  <a:pt x="443612" y="1527970"/>
                  <a:pt x="437263" y="1523208"/>
                </a:cubicBezTo>
                <a:cubicBezTo>
                  <a:pt x="427738" y="1509714"/>
                  <a:pt x="420991" y="1499792"/>
                  <a:pt x="417022" y="1493442"/>
                </a:cubicBezTo>
                <a:cubicBezTo>
                  <a:pt x="416229" y="1491855"/>
                  <a:pt x="415832" y="1490664"/>
                  <a:pt x="415832" y="1489870"/>
                </a:cubicBezTo>
                <a:cubicBezTo>
                  <a:pt x="416626" y="1489076"/>
                  <a:pt x="417816" y="1488680"/>
                  <a:pt x="419403" y="1488680"/>
                </a:cubicBezTo>
                <a:close/>
                <a:moveTo>
                  <a:pt x="6168925" y="1487489"/>
                </a:moveTo>
                <a:cubicBezTo>
                  <a:pt x="6166544" y="1488283"/>
                  <a:pt x="6162972" y="1489473"/>
                  <a:pt x="6158210" y="1491061"/>
                </a:cubicBezTo>
                <a:cubicBezTo>
                  <a:pt x="6155034" y="1491855"/>
                  <a:pt x="6152653" y="1492648"/>
                  <a:pt x="6151066" y="1493442"/>
                </a:cubicBezTo>
                <a:cubicBezTo>
                  <a:pt x="6151066" y="1514080"/>
                  <a:pt x="6150669" y="1530352"/>
                  <a:pt x="6149875" y="1542258"/>
                </a:cubicBezTo>
                <a:cubicBezTo>
                  <a:pt x="6149875" y="1544639"/>
                  <a:pt x="6149875" y="1547417"/>
                  <a:pt x="6149875" y="1550592"/>
                </a:cubicBezTo>
                <a:cubicBezTo>
                  <a:pt x="6151463" y="1550592"/>
                  <a:pt x="6153844" y="1550989"/>
                  <a:pt x="6157019" y="1551783"/>
                </a:cubicBezTo>
                <a:cubicBezTo>
                  <a:pt x="6159400" y="1551783"/>
                  <a:pt x="6160988" y="1551783"/>
                  <a:pt x="6161781" y="1551783"/>
                </a:cubicBezTo>
                <a:cubicBezTo>
                  <a:pt x="6163369" y="1552577"/>
                  <a:pt x="6164559" y="1552577"/>
                  <a:pt x="6165354" y="1551783"/>
                </a:cubicBezTo>
                <a:cubicBezTo>
                  <a:pt x="6166147" y="1550989"/>
                  <a:pt x="6166147" y="1550195"/>
                  <a:pt x="6165354" y="1549402"/>
                </a:cubicBezTo>
                <a:cubicBezTo>
                  <a:pt x="6163766" y="1537495"/>
                  <a:pt x="6160194" y="1527970"/>
                  <a:pt x="6154637" y="1520827"/>
                </a:cubicBezTo>
                <a:cubicBezTo>
                  <a:pt x="6152256" y="1518445"/>
                  <a:pt x="6152256" y="1515270"/>
                  <a:pt x="6154637" y="1511302"/>
                </a:cubicBezTo>
                <a:cubicBezTo>
                  <a:pt x="6162575" y="1498601"/>
                  <a:pt x="6167338" y="1490664"/>
                  <a:pt x="6168925" y="1487489"/>
                </a:cubicBezTo>
                <a:close/>
                <a:moveTo>
                  <a:pt x="6819601" y="1485108"/>
                </a:moveTo>
                <a:cubicBezTo>
                  <a:pt x="6821586" y="1484711"/>
                  <a:pt x="6823372" y="1484711"/>
                  <a:pt x="6824959" y="1485108"/>
                </a:cubicBezTo>
                <a:cubicBezTo>
                  <a:pt x="6830516" y="1487489"/>
                  <a:pt x="6837660" y="1492648"/>
                  <a:pt x="6846391" y="1500586"/>
                </a:cubicBezTo>
                <a:cubicBezTo>
                  <a:pt x="6848772" y="1504555"/>
                  <a:pt x="6848375" y="1508524"/>
                  <a:pt x="6845200" y="1512492"/>
                </a:cubicBezTo>
                <a:cubicBezTo>
                  <a:pt x="6841232" y="1516461"/>
                  <a:pt x="6838453" y="1520430"/>
                  <a:pt x="6836866" y="1524398"/>
                </a:cubicBezTo>
                <a:cubicBezTo>
                  <a:pt x="6836072" y="1526780"/>
                  <a:pt x="6834484" y="1530748"/>
                  <a:pt x="6832103" y="1536305"/>
                </a:cubicBezTo>
                <a:cubicBezTo>
                  <a:pt x="6829722" y="1541067"/>
                  <a:pt x="6827738" y="1545036"/>
                  <a:pt x="6826150" y="1548211"/>
                </a:cubicBezTo>
                <a:cubicBezTo>
                  <a:pt x="6826944" y="1549005"/>
                  <a:pt x="6828532" y="1551386"/>
                  <a:pt x="6830913" y="1555355"/>
                </a:cubicBezTo>
                <a:cubicBezTo>
                  <a:pt x="6830913" y="1556942"/>
                  <a:pt x="6831309" y="1558133"/>
                  <a:pt x="6832103" y="1558927"/>
                </a:cubicBezTo>
                <a:cubicBezTo>
                  <a:pt x="6833691" y="1562895"/>
                  <a:pt x="6832500" y="1565673"/>
                  <a:pt x="6828532" y="1567261"/>
                </a:cubicBezTo>
                <a:cubicBezTo>
                  <a:pt x="6818213" y="1570435"/>
                  <a:pt x="6803925" y="1573214"/>
                  <a:pt x="6785669" y="1575595"/>
                </a:cubicBezTo>
                <a:cubicBezTo>
                  <a:pt x="6785669" y="1575595"/>
                  <a:pt x="6785272" y="1575595"/>
                  <a:pt x="6784479" y="1575595"/>
                </a:cubicBezTo>
                <a:cubicBezTo>
                  <a:pt x="6786066" y="1589088"/>
                  <a:pt x="6786066" y="1602979"/>
                  <a:pt x="6784479" y="1617267"/>
                </a:cubicBezTo>
                <a:cubicBezTo>
                  <a:pt x="6801147" y="1606154"/>
                  <a:pt x="6817816" y="1596629"/>
                  <a:pt x="6834484" y="1588692"/>
                </a:cubicBezTo>
                <a:cubicBezTo>
                  <a:pt x="6836866" y="1587898"/>
                  <a:pt x="6838453" y="1587898"/>
                  <a:pt x="6839247" y="1588692"/>
                </a:cubicBezTo>
                <a:cubicBezTo>
                  <a:pt x="6840041" y="1589485"/>
                  <a:pt x="6840041" y="1590676"/>
                  <a:pt x="6839247" y="1592264"/>
                </a:cubicBezTo>
                <a:cubicBezTo>
                  <a:pt x="6809085" y="1624807"/>
                  <a:pt x="6786066" y="1651398"/>
                  <a:pt x="6770191" y="1672035"/>
                </a:cubicBezTo>
                <a:cubicBezTo>
                  <a:pt x="6767809" y="1676004"/>
                  <a:pt x="6763841" y="1676004"/>
                  <a:pt x="6758284" y="1672035"/>
                </a:cubicBezTo>
                <a:cubicBezTo>
                  <a:pt x="6751935" y="1665686"/>
                  <a:pt x="6747569" y="1658542"/>
                  <a:pt x="6745188" y="1650604"/>
                </a:cubicBezTo>
                <a:cubicBezTo>
                  <a:pt x="6744394" y="1647429"/>
                  <a:pt x="6745188" y="1644254"/>
                  <a:pt x="6747569" y="1641079"/>
                </a:cubicBezTo>
                <a:cubicBezTo>
                  <a:pt x="6754713" y="1632348"/>
                  <a:pt x="6758284" y="1617663"/>
                  <a:pt x="6758284" y="1597026"/>
                </a:cubicBezTo>
                <a:cubicBezTo>
                  <a:pt x="6758284" y="1581945"/>
                  <a:pt x="6755507" y="1570038"/>
                  <a:pt x="6749950" y="1561308"/>
                </a:cubicBezTo>
                <a:cubicBezTo>
                  <a:pt x="6749156" y="1556545"/>
                  <a:pt x="6750744" y="1554164"/>
                  <a:pt x="6754713" y="1554164"/>
                </a:cubicBezTo>
                <a:cubicBezTo>
                  <a:pt x="6757094" y="1554164"/>
                  <a:pt x="6759872" y="1554561"/>
                  <a:pt x="6763047" y="1555355"/>
                </a:cubicBezTo>
                <a:cubicBezTo>
                  <a:pt x="6767016" y="1555355"/>
                  <a:pt x="6769794" y="1555752"/>
                  <a:pt x="6771381" y="1556545"/>
                </a:cubicBezTo>
                <a:cubicBezTo>
                  <a:pt x="6779319" y="1554958"/>
                  <a:pt x="6787653" y="1552973"/>
                  <a:pt x="6796385" y="1550592"/>
                </a:cubicBezTo>
                <a:cubicBezTo>
                  <a:pt x="6797972" y="1544242"/>
                  <a:pt x="6799163" y="1536305"/>
                  <a:pt x="6799956" y="1526780"/>
                </a:cubicBezTo>
                <a:cubicBezTo>
                  <a:pt x="6800750" y="1523605"/>
                  <a:pt x="6801147" y="1521223"/>
                  <a:pt x="6801147" y="1519636"/>
                </a:cubicBezTo>
                <a:cubicBezTo>
                  <a:pt x="6801147" y="1518048"/>
                  <a:pt x="6800750" y="1517255"/>
                  <a:pt x="6799956" y="1517255"/>
                </a:cubicBezTo>
                <a:cubicBezTo>
                  <a:pt x="6799163" y="1517255"/>
                  <a:pt x="6797972" y="1517651"/>
                  <a:pt x="6796385" y="1518445"/>
                </a:cubicBezTo>
                <a:cubicBezTo>
                  <a:pt x="6795591" y="1518445"/>
                  <a:pt x="6794400" y="1518842"/>
                  <a:pt x="6792812" y="1519636"/>
                </a:cubicBezTo>
                <a:cubicBezTo>
                  <a:pt x="6783287" y="1523605"/>
                  <a:pt x="6775747" y="1526383"/>
                  <a:pt x="6770191" y="1527970"/>
                </a:cubicBezTo>
                <a:cubicBezTo>
                  <a:pt x="6764634" y="1531939"/>
                  <a:pt x="6756300" y="1526780"/>
                  <a:pt x="6745188" y="1512492"/>
                </a:cubicBezTo>
                <a:cubicBezTo>
                  <a:pt x="6742807" y="1509317"/>
                  <a:pt x="6743600" y="1507333"/>
                  <a:pt x="6747569" y="1506539"/>
                </a:cubicBezTo>
                <a:cubicBezTo>
                  <a:pt x="6777731" y="1500189"/>
                  <a:pt x="6799560" y="1493839"/>
                  <a:pt x="6813053" y="1487489"/>
                </a:cubicBezTo>
                <a:cubicBezTo>
                  <a:pt x="6815434" y="1486298"/>
                  <a:pt x="6817617" y="1485505"/>
                  <a:pt x="6819601" y="1485108"/>
                </a:cubicBezTo>
                <a:close/>
                <a:moveTo>
                  <a:pt x="5593854" y="1476773"/>
                </a:moveTo>
                <a:cubicBezTo>
                  <a:pt x="5613697" y="1476773"/>
                  <a:pt x="5627588" y="1477964"/>
                  <a:pt x="5635525" y="1480345"/>
                </a:cubicBezTo>
                <a:cubicBezTo>
                  <a:pt x="5651400" y="1486695"/>
                  <a:pt x="5656957" y="1499792"/>
                  <a:pt x="5652194" y="1519636"/>
                </a:cubicBezTo>
                <a:cubicBezTo>
                  <a:pt x="5649813" y="1526780"/>
                  <a:pt x="5644653" y="1528367"/>
                  <a:pt x="5636716" y="1524398"/>
                </a:cubicBezTo>
                <a:cubicBezTo>
                  <a:pt x="5623222" y="1517255"/>
                  <a:pt x="5607744" y="1504158"/>
                  <a:pt x="5590282" y="1485108"/>
                </a:cubicBezTo>
                <a:cubicBezTo>
                  <a:pt x="5586313" y="1481933"/>
                  <a:pt x="5584725" y="1479551"/>
                  <a:pt x="5585519" y="1477964"/>
                </a:cubicBezTo>
                <a:cubicBezTo>
                  <a:pt x="5586313" y="1477170"/>
                  <a:pt x="5589091" y="1476773"/>
                  <a:pt x="5593854" y="1476773"/>
                </a:cubicBezTo>
                <a:close/>
                <a:moveTo>
                  <a:pt x="7455990" y="1474392"/>
                </a:moveTo>
                <a:cubicBezTo>
                  <a:pt x="7452022" y="1475186"/>
                  <a:pt x="7444481" y="1476773"/>
                  <a:pt x="7433368" y="1479155"/>
                </a:cubicBezTo>
                <a:cubicBezTo>
                  <a:pt x="7419875" y="1481536"/>
                  <a:pt x="7409953" y="1483520"/>
                  <a:pt x="7403603" y="1485108"/>
                </a:cubicBezTo>
                <a:cubicBezTo>
                  <a:pt x="7403603" y="1492252"/>
                  <a:pt x="7403603" y="1500189"/>
                  <a:pt x="7403603" y="1508920"/>
                </a:cubicBezTo>
                <a:cubicBezTo>
                  <a:pt x="7419478" y="1505745"/>
                  <a:pt x="7437734" y="1500983"/>
                  <a:pt x="7458372" y="1494633"/>
                </a:cubicBezTo>
                <a:cubicBezTo>
                  <a:pt x="7459959" y="1486695"/>
                  <a:pt x="7461150" y="1481933"/>
                  <a:pt x="7461944" y="1480345"/>
                </a:cubicBezTo>
                <a:cubicBezTo>
                  <a:pt x="7463531" y="1476376"/>
                  <a:pt x="7461547" y="1474392"/>
                  <a:pt x="7455990" y="1474392"/>
                </a:cubicBezTo>
                <a:close/>
                <a:moveTo>
                  <a:pt x="676580" y="1474095"/>
                </a:moveTo>
                <a:cubicBezTo>
                  <a:pt x="678564" y="1474293"/>
                  <a:pt x="680549" y="1474789"/>
                  <a:pt x="682533" y="1475583"/>
                </a:cubicBezTo>
                <a:cubicBezTo>
                  <a:pt x="682533" y="1475583"/>
                  <a:pt x="682931" y="1475980"/>
                  <a:pt x="683724" y="1476773"/>
                </a:cubicBezTo>
                <a:cubicBezTo>
                  <a:pt x="694043" y="1482330"/>
                  <a:pt x="700393" y="1487886"/>
                  <a:pt x="702773" y="1493442"/>
                </a:cubicBezTo>
                <a:cubicBezTo>
                  <a:pt x="704361" y="1495823"/>
                  <a:pt x="704361" y="1498998"/>
                  <a:pt x="702773" y="1502967"/>
                </a:cubicBezTo>
                <a:cubicBezTo>
                  <a:pt x="699599" y="1514873"/>
                  <a:pt x="698012" y="1534320"/>
                  <a:pt x="698012" y="1561308"/>
                </a:cubicBezTo>
                <a:cubicBezTo>
                  <a:pt x="707537" y="1551783"/>
                  <a:pt x="715870" y="1537098"/>
                  <a:pt x="723014" y="1517255"/>
                </a:cubicBezTo>
                <a:cubicBezTo>
                  <a:pt x="723014" y="1516461"/>
                  <a:pt x="723411" y="1515270"/>
                  <a:pt x="724204" y="1513683"/>
                </a:cubicBezTo>
                <a:cubicBezTo>
                  <a:pt x="727380" y="1500983"/>
                  <a:pt x="728173" y="1492252"/>
                  <a:pt x="726586" y="1487489"/>
                </a:cubicBezTo>
                <a:cubicBezTo>
                  <a:pt x="727380" y="1481933"/>
                  <a:pt x="730158" y="1479948"/>
                  <a:pt x="734920" y="1481536"/>
                </a:cubicBezTo>
                <a:cubicBezTo>
                  <a:pt x="742859" y="1484711"/>
                  <a:pt x="751192" y="1490664"/>
                  <a:pt x="759923" y="1499395"/>
                </a:cubicBezTo>
                <a:cubicBezTo>
                  <a:pt x="763099" y="1503364"/>
                  <a:pt x="762702" y="1507730"/>
                  <a:pt x="758733" y="1512492"/>
                </a:cubicBezTo>
                <a:cubicBezTo>
                  <a:pt x="756351" y="1514873"/>
                  <a:pt x="752383" y="1520430"/>
                  <a:pt x="746828" y="1529161"/>
                </a:cubicBezTo>
                <a:cubicBezTo>
                  <a:pt x="735714" y="1545036"/>
                  <a:pt x="719840" y="1557736"/>
                  <a:pt x="699202" y="1567261"/>
                </a:cubicBezTo>
                <a:cubicBezTo>
                  <a:pt x="698408" y="1567261"/>
                  <a:pt x="698012" y="1567657"/>
                  <a:pt x="698012" y="1568451"/>
                </a:cubicBezTo>
                <a:cubicBezTo>
                  <a:pt x="698012" y="1595439"/>
                  <a:pt x="698012" y="1612107"/>
                  <a:pt x="698012" y="1618457"/>
                </a:cubicBezTo>
                <a:cubicBezTo>
                  <a:pt x="698012" y="1629570"/>
                  <a:pt x="694836" y="1637111"/>
                  <a:pt x="688485" y="1641079"/>
                </a:cubicBezTo>
                <a:cubicBezTo>
                  <a:pt x="686105" y="1644254"/>
                  <a:pt x="682136" y="1644254"/>
                  <a:pt x="676580" y="1641079"/>
                </a:cubicBezTo>
                <a:cubicBezTo>
                  <a:pt x="671818" y="1637904"/>
                  <a:pt x="669040" y="1632348"/>
                  <a:pt x="668246" y="1624410"/>
                </a:cubicBezTo>
                <a:cubicBezTo>
                  <a:pt x="666658" y="1624410"/>
                  <a:pt x="663484" y="1624807"/>
                  <a:pt x="658721" y="1625601"/>
                </a:cubicBezTo>
                <a:cubicBezTo>
                  <a:pt x="654753" y="1626395"/>
                  <a:pt x="651577" y="1627189"/>
                  <a:pt x="649195" y="1627982"/>
                </a:cubicBezTo>
                <a:cubicBezTo>
                  <a:pt x="649195" y="1631951"/>
                  <a:pt x="648402" y="1635523"/>
                  <a:pt x="646814" y="1638698"/>
                </a:cubicBezTo>
                <a:cubicBezTo>
                  <a:pt x="642846" y="1643460"/>
                  <a:pt x="638083" y="1643460"/>
                  <a:pt x="632527" y="1638698"/>
                </a:cubicBezTo>
                <a:cubicBezTo>
                  <a:pt x="624590" y="1629967"/>
                  <a:pt x="621017" y="1622029"/>
                  <a:pt x="621811" y="1614885"/>
                </a:cubicBezTo>
                <a:cubicBezTo>
                  <a:pt x="621811" y="1612504"/>
                  <a:pt x="622209" y="1606154"/>
                  <a:pt x="623002" y="1595835"/>
                </a:cubicBezTo>
                <a:cubicBezTo>
                  <a:pt x="623796" y="1574404"/>
                  <a:pt x="624193" y="1557339"/>
                  <a:pt x="624193" y="1544639"/>
                </a:cubicBezTo>
                <a:cubicBezTo>
                  <a:pt x="624193" y="1512889"/>
                  <a:pt x="621415" y="1494633"/>
                  <a:pt x="615858" y="1489870"/>
                </a:cubicBezTo>
                <a:cubicBezTo>
                  <a:pt x="614272" y="1486695"/>
                  <a:pt x="616256" y="1484711"/>
                  <a:pt x="621811" y="1483917"/>
                </a:cubicBezTo>
                <a:cubicBezTo>
                  <a:pt x="624987" y="1483917"/>
                  <a:pt x="628955" y="1485108"/>
                  <a:pt x="633718" y="1487489"/>
                </a:cubicBezTo>
                <a:cubicBezTo>
                  <a:pt x="639274" y="1485108"/>
                  <a:pt x="645624" y="1483123"/>
                  <a:pt x="652768" y="1481536"/>
                </a:cubicBezTo>
                <a:cubicBezTo>
                  <a:pt x="659118" y="1479155"/>
                  <a:pt x="665072" y="1476773"/>
                  <a:pt x="670628" y="1474392"/>
                </a:cubicBezTo>
                <a:cubicBezTo>
                  <a:pt x="672612" y="1473995"/>
                  <a:pt x="674595" y="1473896"/>
                  <a:pt x="676580" y="1474095"/>
                </a:cubicBezTo>
                <a:close/>
                <a:moveTo>
                  <a:pt x="5968900" y="1473201"/>
                </a:moveTo>
                <a:cubicBezTo>
                  <a:pt x="5966519" y="1473995"/>
                  <a:pt x="5962550" y="1474789"/>
                  <a:pt x="5956994" y="1475583"/>
                </a:cubicBezTo>
                <a:cubicBezTo>
                  <a:pt x="5945088" y="1477964"/>
                  <a:pt x="5937150" y="1479551"/>
                  <a:pt x="5933182" y="1480345"/>
                </a:cubicBezTo>
                <a:cubicBezTo>
                  <a:pt x="5933182" y="1481933"/>
                  <a:pt x="5933578" y="1483917"/>
                  <a:pt x="5934372" y="1486298"/>
                </a:cubicBezTo>
                <a:cubicBezTo>
                  <a:pt x="5935166" y="1495823"/>
                  <a:pt x="5936357" y="1502570"/>
                  <a:pt x="5937944" y="1506539"/>
                </a:cubicBezTo>
                <a:cubicBezTo>
                  <a:pt x="5938738" y="1506539"/>
                  <a:pt x="5940722" y="1506142"/>
                  <a:pt x="5943897" y="1505348"/>
                </a:cubicBezTo>
                <a:cubicBezTo>
                  <a:pt x="5947866" y="1505348"/>
                  <a:pt x="5954613" y="1504158"/>
                  <a:pt x="5964138" y="1501777"/>
                </a:cubicBezTo>
                <a:cubicBezTo>
                  <a:pt x="5967313" y="1501777"/>
                  <a:pt x="5970091" y="1501380"/>
                  <a:pt x="5972472" y="1500586"/>
                </a:cubicBezTo>
                <a:cubicBezTo>
                  <a:pt x="5974059" y="1494236"/>
                  <a:pt x="5975250" y="1487092"/>
                  <a:pt x="5976044" y="1479155"/>
                </a:cubicBezTo>
                <a:cubicBezTo>
                  <a:pt x="5976838" y="1474392"/>
                  <a:pt x="5974457" y="1472408"/>
                  <a:pt x="5968900" y="1473201"/>
                </a:cubicBezTo>
                <a:close/>
                <a:moveTo>
                  <a:pt x="1320707" y="1473201"/>
                </a:moveTo>
                <a:cubicBezTo>
                  <a:pt x="1317533" y="1473995"/>
                  <a:pt x="1311976" y="1475186"/>
                  <a:pt x="1304038" y="1476773"/>
                </a:cubicBezTo>
                <a:cubicBezTo>
                  <a:pt x="1299276" y="1478361"/>
                  <a:pt x="1295704" y="1479551"/>
                  <a:pt x="1293322" y="1480345"/>
                </a:cubicBezTo>
                <a:cubicBezTo>
                  <a:pt x="1293322" y="1485108"/>
                  <a:pt x="1294117" y="1489870"/>
                  <a:pt x="1295704" y="1494633"/>
                </a:cubicBezTo>
                <a:cubicBezTo>
                  <a:pt x="1298086" y="1493045"/>
                  <a:pt x="1301656" y="1491855"/>
                  <a:pt x="1306420" y="1491061"/>
                </a:cubicBezTo>
                <a:cubicBezTo>
                  <a:pt x="1307213" y="1490267"/>
                  <a:pt x="1308006" y="1489870"/>
                  <a:pt x="1308801" y="1489870"/>
                </a:cubicBezTo>
                <a:cubicBezTo>
                  <a:pt x="1311183" y="1487489"/>
                  <a:pt x="1315944" y="1488680"/>
                  <a:pt x="1323089" y="1493442"/>
                </a:cubicBezTo>
                <a:cubicBezTo>
                  <a:pt x="1327056" y="1497411"/>
                  <a:pt x="1326264" y="1501380"/>
                  <a:pt x="1320707" y="1505348"/>
                </a:cubicBezTo>
                <a:cubicBezTo>
                  <a:pt x="1319120" y="1505348"/>
                  <a:pt x="1316738" y="1505745"/>
                  <a:pt x="1313563" y="1506539"/>
                </a:cubicBezTo>
                <a:cubicBezTo>
                  <a:pt x="1306420" y="1508126"/>
                  <a:pt x="1301260" y="1509317"/>
                  <a:pt x="1298086" y="1510111"/>
                </a:cubicBezTo>
                <a:cubicBezTo>
                  <a:pt x="1299672" y="1514873"/>
                  <a:pt x="1300467" y="1519636"/>
                  <a:pt x="1300467" y="1524398"/>
                </a:cubicBezTo>
                <a:cubicBezTo>
                  <a:pt x="1302847" y="1523605"/>
                  <a:pt x="1306022" y="1522811"/>
                  <a:pt x="1309992" y="1522017"/>
                </a:cubicBezTo>
                <a:cubicBezTo>
                  <a:pt x="1312373" y="1520430"/>
                  <a:pt x="1314358" y="1519636"/>
                  <a:pt x="1315944" y="1519636"/>
                </a:cubicBezTo>
                <a:cubicBezTo>
                  <a:pt x="1318326" y="1519636"/>
                  <a:pt x="1321897" y="1520033"/>
                  <a:pt x="1326659" y="1520827"/>
                </a:cubicBezTo>
                <a:cubicBezTo>
                  <a:pt x="1326659" y="1512095"/>
                  <a:pt x="1326659" y="1497808"/>
                  <a:pt x="1326659" y="1477964"/>
                </a:cubicBezTo>
                <a:cubicBezTo>
                  <a:pt x="1326659" y="1473995"/>
                  <a:pt x="1324676" y="1472408"/>
                  <a:pt x="1320707" y="1473201"/>
                </a:cubicBezTo>
                <a:close/>
                <a:moveTo>
                  <a:pt x="170564" y="1473201"/>
                </a:moveTo>
                <a:cubicBezTo>
                  <a:pt x="168975" y="1475583"/>
                  <a:pt x="166594" y="1479551"/>
                  <a:pt x="163419" y="1485108"/>
                </a:cubicBezTo>
                <a:cubicBezTo>
                  <a:pt x="159452" y="1490664"/>
                  <a:pt x="156673" y="1494633"/>
                  <a:pt x="155085" y="1497014"/>
                </a:cubicBezTo>
                <a:cubicBezTo>
                  <a:pt x="151117" y="1503364"/>
                  <a:pt x="147941" y="1508920"/>
                  <a:pt x="145560" y="1513683"/>
                </a:cubicBezTo>
                <a:cubicBezTo>
                  <a:pt x="163816" y="1511302"/>
                  <a:pt x="178898" y="1508920"/>
                  <a:pt x="190804" y="1506539"/>
                </a:cubicBezTo>
                <a:cubicBezTo>
                  <a:pt x="190011" y="1505745"/>
                  <a:pt x="189217" y="1504952"/>
                  <a:pt x="188422" y="1504158"/>
                </a:cubicBezTo>
                <a:cubicBezTo>
                  <a:pt x="186041" y="1500983"/>
                  <a:pt x="182866" y="1495426"/>
                  <a:pt x="178898" y="1487489"/>
                </a:cubicBezTo>
                <a:cubicBezTo>
                  <a:pt x="174929" y="1481139"/>
                  <a:pt x="172150" y="1476376"/>
                  <a:pt x="170564" y="1473201"/>
                </a:cubicBezTo>
                <a:close/>
                <a:moveTo>
                  <a:pt x="8012012" y="1466058"/>
                </a:moveTo>
                <a:cubicBezTo>
                  <a:pt x="8021537" y="1466852"/>
                  <a:pt x="8031856" y="1469233"/>
                  <a:pt x="8042968" y="1473201"/>
                </a:cubicBezTo>
                <a:cubicBezTo>
                  <a:pt x="8058050" y="1479551"/>
                  <a:pt x="8065194" y="1489473"/>
                  <a:pt x="8064400" y="1502967"/>
                </a:cubicBezTo>
                <a:cubicBezTo>
                  <a:pt x="8064400" y="1510905"/>
                  <a:pt x="8060828" y="1515667"/>
                  <a:pt x="8053684" y="1517255"/>
                </a:cubicBezTo>
                <a:cubicBezTo>
                  <a:pt x="8048128" y="1518048"/>
                  <a:pt x="8043366" y="1516858"/>
                  <a:pt x="8039396" y="1513683"/>
                </a:cubicBezTo>
                <a:cubicBezTo>
                  <a:pt x="8026696" y="1497808"/>
                  <a:pt x="8016774" y="1483123"/>
                  <a:pt x="8009631" y="1469630"/>
                </a:cubicBezTo>
                <a:cubicBezTo>
                  <a:pt x="8008838" y="1467248"/>
                  <a:pt x="8009631" y="1466058"/>
                  <a:pt x="8012012" y="1466058"/>
                </a:cubicBezTo>
                <a:close/>
                <a:moveTo>
                  <a:pt x="4950916" y="1466058"/>
                </a:moveTo>
                <a:cubicBezTo>
                  <a:pt x="4950916" y="1465264"/>
                  <a:pt x="4952106" y="1465264"/>
                  <a:pt x="4954487" y="1466058"/>
                </a:cubicBezTo>
                <a:cubicBezTo>
                  <a:pt x="4977506" y="1473201"/>
                  <a:pt x="4994175" y="1480345"/>
                  <a:pt x="5004494" y="1487489"/>
                </a:cubicBezTo>
                <a:cubicBezTo>
                  <a:pt x="5014813" y="1504158"/>
                  <a:pt x="5012829" y="1518048"/>
                  <a:pt x="4998541" y="1529161"/>
                </a:cubicBezTo>
                <a:cubicBezTo>
                  <a:pt x="4991397" y="1531542"/>
                  <a:pt x="4984650" y="1528367"/>
                  <a:pt x="4978300" y="1519636"/>
                </a:cubicBezTo>
                <a:cubicBezTo>
                  <a:pt x="4964807" y="1498205"/>
                  <a:pt x="4955679" y="1481933"/>
                  <a:pt x="4950916" y="1470820"/>
                </a:cubicBezTo>
                <a:cubicBezTo>
                  <a:pt x="4950122" y="1468439"/>
                  <a:pt x="4950122" y="1466852"/>
                  <a:pt x="4950916" y="1466058"/>
                </a:cubicBezTo>
                <a:close/>
                <a:moveTo>
                  <a:pt x="5683150" y="1462486"/>
                </a:moveTo>
                <a:cubicBezTo>
                  <a:pt x="5700613" y="1468042"/>
                  <a:pt x="5714106" y="1477170"/>
                  <a:pt x="5723632" y="1489870"/>
                </a:cubicBezTo>
                <a:cubicBezTo>
                  <a:pt x="5725219" y="1493045"/>
                  <a:pt x="5724822" y="1496617"/>
                  <a:pt x="5722441" y="1500586"/>
                </a:cubicBezTo>
                <a:cubicBezTo>
                  <a:pt x="5722441" y="1501380"/>
                  <a:pt x="5722044" y="1502570"/>
                  <a:pt x="5721250" y="1504158"/>
                </a:cubicBezTo>
                <a:cubicBezTo>
                  <a:pt x="5718075" y="1511302"/>
                  <a:pt x="5715694" y="1518445"/>
                  <a:pt x="5714106" y="1525589"/>
                </a:cubicBezTo>
                <a:cubicBezTo>
                  <a:pt x="5705375" y="1555752"/>
                  <a:pt x="5696247" y="1577182"/>
                  <a:pt x="5686722" y="1589882"/>
                </a:cubicBezTo>
                <a:cubicBezTo>
                  <a:pt x="5702597" y="1594645"/>
                  <a:pt x="5718472" y="1601789"/>
                  <a:pt x="5734347" y="1611314"/>
                </a:cubicBezTo>
                <a:cubicBezTo>
                  <a:pt x="5751810" y="1627189"/>
                  <a:pt x="5753000" y="1643460"/>
                  <a:pt x="5737919" y="1660129"/>
                </a:cubicBezTo>
                <a:cubicBezTo>
                  <a:pt x="5733157" y="1662510"/>
                  <a:pt x="5727204" y="1660129"/>
                  <a:pt x="5720060" y="1652985"/>
                </a:cubicBezTo>
                <a:cubicBezTo>
                  <a:pt x="5707359" y="1639492"/>
                  <a:pt x="5694263" y="1621235"/>
                  <a:pt x="5680769" y="1598217"/>
                </a:cubicBezTo>
                <a:cubicBezTo>
                  <a:pt x="5677594" y="1602979"/>
                  <a:pt x="5673625" y="1607742"/>
                  <a:pt x="5668863" y="1612504"/>
                </a:cubicBezTo>
                <a:cubicBezTo>
                  <a:pt x="5650607" y="1632348"/>
                  <a:pt x="5619253" y="1647826"/>
                  <a:pt x="5574804" y="1658939"/>
                </a:cubicBezTo>
                <a:cubicBezTo>
                  <a:pt x="5570835" y="1659732"/>
                  <a:pt x="5568850" y="1659335"/>
                  <a:pt x="5568850" y="1657748"/>
                </a:cubicBezTo>
                <a:cubicBezTo>
                  <a:pt x="5568056" y="1656160"/>
                  <a:pt x="5569247" y="1654573"/>
                  <a:pt x="5572422" y="1652985"/>
                </a:cubicBezTo>
                <a:cubicBezTo>
                  <a:pt x="5633541" y="1618061"/>
                  <a:pt x="5668466" y="1574801"/>
                  <a:pt x="5677197" y="1523208"/>
                </a:cubicBezTo>
                <a:cubicBezTo>
                  <a:pt x="5678784" y="1499395"/>
                  <a:pt x="5678388" y="1481933"/>
                  <a:pt x="5676007" y="1470820"/>
                </a:cubicBezTo>
                <a:cubicBezTo>
                  <a:pt x="5674419" y="1464470"/>
                  <a:pt x="5676800" y="1461692"/>
                  <a:pt x="5683150" y="1462486"/>
                </a:cubicBezTo>
                <a:close/>
                <a:moveTo>
                  <a:pt x="3694806" y="1461295"/>
                </a:moveTo>
                <a:cubicBezTo>
                  <a:pt x="3698775" y="1461295"/>
                  <a:pt x="3705919" y="1461692"/>
                  <a:pt x="3716238" y="1462486"/>
                </a:cubicBezTo>
                <a:cubicBezTo>
                  <a:pt x="3724175" y="1462486"/>
                  <a:pt x="3729334" y="1462486"/>
                  <a:pt x="3731716" y="1462486"/>
                </a:cubicBezTo>
                <a:cubicBezTo>
                  <a:pt x="3750766" y="1466455"/>
                  <a:pt x="3757909" y="1478758"/>
                  <a:pt x="3753147" y="1499395"/>
                </a:cubicBezTo>
                <a:cubicBezTo>
                  <a:pt x="3749972" y="1507333"/>
                  <a:pt x="3744019" y="1508920"/>
                  <a:pt x="3735288" y="1504158"/>
                </a:cubicBezTo>
                <a:cubicBezTo>
                  <a:pt x="3722587" y="1494633"/>
                  <a:pt x="3708697" y="1481536"/>
                  <a:pt x="3693616" y="1464867"/>
                </a:cubicBezTo>
                <a:cubicBezTo>
                  <a:pt x="3692822" y="1464073"/>
                  <a:pt x="3692425" y="1463280"/>
                  <a:pt x="3692425" y="1462486"/>
                </a:cubicBezTo>
                <a:cubicBezTo>
                  <a:pt x="3692425" y="1461692"/>
                  <a:pt x="3693219" y="1461295"/>
                  <a:pt x="3694806" y="1461295"/>
                </a:cubicBezTo>
                <a:close/>
                <a:moveTo>
                  <a:pt x="1117408" y="1460402"/>
                </a:moveTo>
                <a:cubicBezTo>
                  <a:pt x="1119989" y="1460204"/>
                  <a:pt x="1122667" y="1460502"/>
                  <a:pt x="1125444" y="1461295"/>
                </a:cubicBezTo>
                <a:cubicBezTo>
                  <a:pt x="1134970" y="1466058"/>
                  <a:pt x="1143304" y="1473201"/>
                  <a:pt x="1150449" y="1482726"/>
                </a:cubicBezTo>
                <a:cubicBezTo>
                  <a:pt x="1152829" y="1486695"/>
                  <a:pt x="1152829" y="1491458"/>
                  <a:pt x="1150449" y="1497014"/>
                </a:cubicBezTo>
                <a:cubicBezTo>
                  <a:pt x="1147274" y="1504952"/>
                  <a:pt x="1145685" y="1521223"/>
                  <a:pt x="1145685" y="1545830"/>
                </a:cubicBezTo>
                <a:cubicBezTo>
                  <a:pt x="1145685" y="1552973"/>
                  <a:pt x="1146083" y="1565673"/>
                  <a:pt x="1146876" y="1583929"/>
                </a:cubicBezTo>
                <a:cubicBezTo>
                  <a:pt x="1146876" y="1601392"/>
                  <a:pt x="1147274" y="1613695"/>
                  <a:pt x="1148067" y="1620839"/>
                </a:cubicBezTo>
                <a:cubicBezTo>
                  <a:pt x="1151241" y="1647826"/>
                  <a:pt x="1144099" y="1667670"/>
                  <a:pt x="1126635" y="1680370"/>
                </a:cubicBezTo>
                <a:cubicBezTo>
                  <a:pt x="1118698" y="1684338"/>
                  <a:pt x="1112348" y="1681957"/>
                  <a:pt x="1107585" y="1673226"/>
                </a:cubicBezTo>
                <a:cubicBezTo>
                  <a:pt x="1098854" y="1655764"/>
                  <a:pt x="1088932" y="1643460"/>
                  <a:pt x="1077820" y="1636317"/>
                </a:cubicBezTo>
                <a:cubicBezTo>
                  <a:pt x="1074645" y="1633936"/>
                  <a:pt x="1073454" y="1632348"/>
                  <a:pt x="1074248" y="1631554"/>
                </a:cubicBezTo>
                <a:cubicBezTo>
                  <a:pt x="1074248" y="1629967"/>
                  <a:pt x="1076232" y="1629570"/>
                  <a:pt x="1080200" y="1630364"/>
                </a:cubicBezTo>
                <a:cubicBezTo>
                  <a:pt x="1081789" y="1630364"/>
                  <a:pt x="1086154" y="1631157"/>
                  <a:pt x="1093298" y="1632745"/>
                </a:cubicBezTo>
                <a:cubicBezTo>
                  <a:pt x="1102029" y="1633539"/>
                  <a:pt x="1107189" y="1634332"/>
                  <a:pt x="1108776" y="1635126"/>
                </a:cubicBezTo>
                <a:cubicBezTo>
                  <a:pt x="1112744" y="1635126"/>
                  <a:pt x="1114730" y="1632745"/>
                  <a:pt x="1114730" y="1627982"/>
                </a:cubicBezTo>
                <a:cubicBezTo>
                  <a:pt x="1114730" y="1566070"/>
                  <a:pt x="1113142" y="1520827"/>
                  <a:pt x="1109967" y="1492252"/>
                </a:cubicBezTo>
                <a:cubicBezTo>
                  <a:pt x="1109967" y="1489076"/>
                  <a:pt x="1108379" y="1487886"/>
                  <a:pt x="1105203" y="1488680"/>
                </a:cubicBezTo>
                <a:cubicBezTo>
                  <a:pt x="1091711" y="1490267"/>
                  <a:pt x="1077423" y="1492648"/>
                  <a:pt x="1062342" y="1495823"/>
                </a:cubicBezTo>
                <a:cubicBezTo>
                  <a:pt x="1056785" y="1497411"/>
                  <a:pt x="1052420" y="1497014"/>
                  <a:pt x="1049245" y="1494633"/>
                </a:cubicBezTo>
                <a:cubicBezTo>
                  <a:pt x="1046863" y="1493045"/>
                  <a:pt x="1041308" y="1487886"/>
                  <a:pt x="1032576" y="1479155"/>
                </a:cubicBezTo>
                <a:cubicBezTo>
                  <a:pt x="1030989" y="1475980"/>
                  <a:pt x="1032179" y="1473995"/>
                  <a:pt x="1036149" y="1473201"/>
                </a:cubicBezTo>
                <a:cubicBezTo>
                  <a:pt x="1038528" y="1473201"/>
                  <a:pt x="1043292" y="1472805"/>
                  <a:pt x="1050436" y="1472011"/>
                </a:cubicBezTo>
                <a:cubicBezTo>
                  <a:pt x="1062342" y="1471217"/>
                  <a:pt x="1071072" y="1470423"/>
                  <a:pt x="1076630" y="1469630"/>
                </a:cubicBezTo>
                <a:cubicBezTo>
                  <a:pt x="1079805" y="1468836"/>
                  <a:pt x="1084963" y="1467645"/>
                  <a:pt x="1092107" y="1466058"/>
                </a:cubicBezTo>
                <a:cubicBezTo>
                  <a:pt x="1102427" y="1464470"/>
                  <a:pt x="1108379" y="1463280"/>
                  <a:pt x="1109967" y="1462486"/>
                </a:cubicBezTo>
                <a:cubicBezTo>
                  <a:pt x="1112348" y="1461295"/>
                  <a:pt x="1114829" y="1460601"/>
                  <a:pt x="1117408" y="1460402"/>
                </a:cubicBezTo>
                <a:close/>
                <a:moveTo>
                  <a:pt x="3388816" y="1457723"/>
                </a:moveTo>
                <a:cubicBezTo>
                  <a:pt x="3399928" y="1459311"/>
                  <a:pt x="3408660" y="1464073"/>
                  <a:pt x="3415009" y="1472011"/>
                </a:cubicBezTo>
                <a:cubicBezTo>
                  <a:pt x="3416597" y="1475186"/>
                  <a:pt x="3416597" y="1479551"/>
                  <a:pt x="3415009" y="1485108"/>
                </a:cubicBezTo>
                <a:cubicBezTo>
                  <a:pt x="3412628" y="1491458"/>
                  <a:pt x="3411834" y="1498205"/>
                  <a:pt x="3412628" y="1505348"/>
                </a:cubicBezTo>
                <a:cubicBezTo>
                  <a:pt x="3412628" y="1514080"/>
                  <a:pt x="3412628" y="1524002"/>
                  <a:pt x="3412628" y="1535114"/>
                </a:cubicBezTo>
                <a:cubicBezTo>
                  <a:pt x="3412628" y="1547020"/>
                  <a:pt x="3408660" y="1552973"/>
                  <a:pt x="3400722" y="1552973"/>
                </a:cubicBezTo>
                <a:cubicBezTo>
                  <a:pt x="3390403" y="1550592"/>
                  <a:pt x="3385641" y="1541067"/>
                  <a:pt x="3386434" y="1524398"/>
                </a:cubicBezTo>
                <a:cubicBezTo>
                  <a:pt x="3388816" y="1517255"/>
                  <a:pt x="3389212" y="1508126"/>
                  <a:pt x="3387625" y="1497014"/>
                </a:cubicBezTo>
                <a:cubicBezTo>
                  <a:pt x="3387625" y="1483520"/>
                  <a:pt x="3385641" y="1473201"/>
                  <a:pt x="3381672" y="1466058"/>
                </a:cubicBezTo>
                <a:cubicBezTo>
                  <a:pt x="3380878" y="1460501"/>
                  <a:pt x="3383259" y="1457723"/>
                  <a:pt x="3388816" y="1457723"/>
                </a:cubicBezTo>
                <a:close/>
                <a:moveTo>
                  <a:pt x="2782788" y="1457723"/>
                </a:moveTo>
                <a:cubicBezTo>
                  <a:pt x="2784375" y="1457723"/>
                  <a:pt x="2786756" y="1458120"/>
                  <a:pt x="2789931" y="1458914"/>
                </a:cubicBezTo>
                <a:cubicBezTo>
                  <a:pt x="2807394" y="1459708"/>
                  <a:pt x="2819697" y="1461295"/>
                  <a:pt x="2826841" y="1463677"/>
                </a:cubicBezTo>
                <a:cubicBezTo>
                  <a:pt x="2839541" y="1468439"/>
                  <a:pt x="2842716" y="1480345"/>
                  <a:pt x="2836366" y="1499395"/>
                </a:cubicBezTo>
                <a:cubicBezTo>
                  <a:pt x="2833191" y="1507333"/>
                  <a:pt x="2826841" y="1508920"/>
                  <a:pt x="2817316" y="1504158"/>
                </a:cubicBezTo>
                <a:cubicBezTo>
                  <a:pt x="2803822" y="1493045"/>
                  <a:pt x="2791122" y="1479155"/>
                  <a:pt x="2779216" y="1462486"/>
                </a:cubicBezTo>
                <a:cubicBezTo>
                  <a:pt x="2777628" y="1460105"/>
                  <a:pt x="2777231" y="1458914"/>
                  <a:pt x="2778025" y="1458914"/>
                </a:cubicBezTo>
                <a:cubicBezTo>
                  <a:pt x="2778025" y="1458120"/>
                  <a:pt x="2779612" y="1457723"/>
                  <a:pt x="2782788" y="1457723"/>
                </a:cubicBezTo>
                <a:close/>
                <a:moveTo>
                  <a:pt x="1680277" y="1457723"/>
                </a:moveTo>
                <a:cubicBezTo>
                  <a:pt x="1670751" y="1459311"/>
                  <a:pt x="1657654" y="1461692"/>
                  <a:pt x="1640984" y="1464867"/>
                </a:cubicBezTo>
                <a:cubicBezTo>
                  <a:pt x="1638604" y="1464867"/>
                  <a:pt x="1636223" y="1464867"/>
                  <a:pt x="1633842" y="1464867"/>
                </a:cubicBezTo>
                <a:cubicBezTo>
                  <a:pt x="1633842" y="1468042"/>
                  <a:pt x="1634635" y="1471614"/>
                  <a:pt x="1636223" y="1475583"/>
                </a:cubicBezTo>
                <a:cubicBezTo>
                  <a:pt x="1641779" y="1473201"/>
                  <a:pt x="1648129" y="1471217"/>
                  <a:pt x="1655274" y="1469630"/>
                </a:cubicBezTo>
                <a:cubicBezTo>
                  <a:pt x="1660035" y="1468042"/>
                  <a:pt x="1664797" y="1468042"/>
                  <a:pt x="1669561" y="1469630"/>
                </a:cubicBezTo>
                <a:cubicBezTo>
                  <a:pt x="1673530" y="1471217"/>
                  <a:pt x="1677895" y="1475186"/>
                  <a:pt x="1682658" y="1481536"/>
                </a:cubicBezTo>
                <a:cubicBezTo>
                  <a:pt x="1683451" y="1475980"/>
                  <a:pt x="1683847" y="1469630"/>
                  <a:pt x="1683847" y="1462486"/>
                </a:cubicBezTo>
                <a:cubicBezTo>
                  <a:pt x="1684641" y="1460105"/>
                  <a:pt x="1683451" y="1458517"/>
                  <a:pt x="1680277" y="1457723"/>
                </a:cubicBezTo>
                <a:close/>
                <a:moveTo>
                  <a:pt x="6175176" y="1456830"/>
                </a:moveTo>
                <a:cubicBezTo>
                  <a:pt x="6178153" y="1456632"/>
                  <a:pt x="6181625" y="1456930"/>
                  <a:pt x="6185594" y="1457723"/>
                </a:cubicBezTo>
                <a:cubicBezTo>
                  <a:pt x="6193532" y="1462486"/>
                  <a:pt x="6200278" y="1467645"/>
                  <a:pt x="6205834" y="1473201"/>
                </a:cubicBezTo>
                <a:cubicBezTo>
                  <a:pt x="6209010" y="1480345"/>
                  <a:pt x="6208613" y="1485108"/>
                  <a:pt x="6204644" y="1487489"/>
                </a:cubicBezTo>
                <a:cubicBezTo>
                  <a:pt x="6189563" y="1496220"/>
                  <a:pt x="6178847" y="1505348"/>
                  <a:pt x="6172497" y="1514873"/>
                </a:cubicBezTo>
                <a:cubicBezTo>
                  <a:pt x="6189960" y="1525986"/>
                  <a:pt x="6197897" y="1540670"/>
                  <a:pt x="6196309" y="1558927"/>
                </a:cubicBezTo>
                <a:cubicBezTo>
                  <a:pt x="6194722" y="1575595"/>
                  <a:pt x="6187578" y="1586707"/>
                  <a:pt x="6174878" y="1592264"/>
                </a:cubicBezTo>
                <a:cubicBezTo>
                  <a:pt x="6169322" y="1593851"/>
                  <a:pt x="6165354" y="1590279"/>
                  <a:pt x="6162972" y="1581548"/>
                </a:cubicBezTo>
                <a:cubicBezTo>
                  <a:pt x="6159003" y="1571229"/>
                  <a:pt x="6154637" y="1564483"/>
                  <a:pt x="6149875" y="1561308"/>
                </a:cubicBezTo>
                <a:cubicBezTo>
                  <a:pt x="6149081" y="1577976"/>
                  <a:pt x="6148685" y="1603773"/>
                  <a:pt x="6148685" y="1638698"/>
                </a:cubicBezTo>
                <a:cubicBezTo>
                  <a:pt x="6148685" y="1656160"/>
                  <a:pt x="6145509" y="1667670"/>
                  <a:pt x="6139159" y="1673226"/>
                </a:cubicBezTo>
                <a:cubicBezTo>
                  <a:pt x="6135191" y="1677195"/>
                  <a:pt x="6131222" y="1677195"/>
                  <a:pt x="6127253" y="1673226"/>
                </a:cubicBezTo>
                <a:cubicBezTo>
                  <a:pt x="6122491" y="1668464"/>
                  <a:pt x="6118919" y="1663304"/>
                  <a:pt x="6116538" y="1657748"/>
                </a:cubicBezTo>
                <a:cubicBezTo>
                  <a:pt x="6115744" y="1652192"/>
                  <a:pt x="6116141" y="1647032"/>
                  <a:pt x="6117728" y="1642270"/>
                </a:cubicBezTo>
                <a:cubicBezTo>
                  <a:pt x="6121697" y="1624014"/>
                  <a:pt x="6124078" y="1602979"/>
                  <a:pt x="6124872" y="1579167"/>
                </a:cubicBezTo>
                <a:cubicBezTo>
                  <a:pt x="6124872" y="1575198"/>
                  <a:pt x="6124872" y="1566864"/>
                  <a:pt x="6124872" y="1554164"/>
                </a:cubicBezTo>
                <a:cubicBezTo>
                  <a:pt x="6124078" y="1540670"/>
                  <a:pt x="6123682" y="1531542"/>
                  <a:pt x="6123682" y="1526780"/>
                </a:cubicBezTo>
                <a:cubicBezTo>
                  <a:pt x="6122888" y="1502967"/>
                  <a:pt x="6120506" y="1486695"/>
                  <a:pt x="6116538" y="1477964"/>
                </a:cubicBezTo>
                <a:cubicBezTo>
                  <a:pt x="6114157" y="1473201"/>
                  <a:pt x="6116141" y="1470423"/>
                  <a:pt x="6122491" y="1469630"/>
                </a:cubicBezTo>
                <a:cubicBezTo>
                  <a:pt x="6124078" y="1470423"/>
                  <a:pt x="6127253" y="1471217"/>
                  <a:pt x="6132016" y="1472011"/>
                </a:cubicBezTo>
                <a:cubicBezTo>
                  <a:pt x="6134397" y="1472805"/>
                  <a:pt x="6135984" y="1473201"/>
                  <a:pt x="6136778" y="1473201"/>
                </a:cubicBezTo>
                <a:cubicBezTo>
                  <a:pt x="6141541" y="1472408"/>
                  <a:pt x="6145509" y="1470820"/>
                  <a:pt x="6148685" y="1468439"/>
                </a:cubicBezTo>
                <a:cubicBezTo>
                  <a:pt x="6148685" y="1468439"/>
                  <a:pt x="6149081" y="1468439"/>
                  <a:pt x="6149875" y="1468439"/>
                </a:cubicBezTo>
                <a:cubicBezTo>
                  <a:pt x="6157813" y="1465264"/>
                  <a:pt x="6163766" y="1462089"/>
                  <a:pt x="6167735" y="1458914"/>
                </a:cubicBezTo>
                <a:cubicBezTo>
                  <a:pt x="6169719" y="1457723"/>
                  <a:pt x="6172200" y="1457029"/>
                  <a:pt x="6175176" y="1456830"/>
                </a:cubicBezTo>
                <a:close/>
                <a:moveTo>
                  <a:pt x="8943081" y="1454152"/>
                </a:moveTo>
                <a:cubicBezTo>
                  <a:pt x="8950225" y="1456533"/>
                  <a:pt x="8958163" y="1460501"/>
                  <a:pt x="8966893" y="1466058"/>
                </a:cubicBezTo>
                <a:cubicBezTo>
                  <a:pt x="8974831" y="1471614"/>
                  <a:pt x="8977609" y="1478361"/>
                  <a:pt x="8975228" y="1486298"/>
                </a:cubicBezTo>
                <a:cubicBezTo>
                  <a:pt x="8971259" y="1495823"/>
                  <a:pt x="8968481" y="1504158"/>
                  <a:pt x="8966893" y="1511302"/>
                </a:cubicBezTo>
                <a:cubicBezTo>
                  <a:pt x="8966893" y="1512095"/>
                  <a:pt x="8966497" y="1513683"/>
                  <a:pt x="8965703" y="1516064"/>
                </a:cubicBezTo>
                <a:cubicBezTo>
                  <a:pt x="8965703" y="1518445"/>
                  <a:pt x="8965306" y="1520033"/>
                  <a:pt x="8964512" y="1520827"/>
                </a:cubicBezTo>
                <a:cubicBezTo>
                  <a:pt x="8965306" y="1520827"/>
                  <a:pt x="8966100" y="1520827"/>
                  <a:pt x="8966893" y="1520827"/>
                </a:cubicBezTo>
                <a:cubicBezTo>
                  <a:pt x="8972450" y="1519239"/>
                  <a:pt x="8976418" y="1517651"/>
                  <a:pt x="8978800" y="1516064"/>
                </a:cubicBezTo>
                <a:cubicBezTo>
                  <a:pt x="8983562" y="1514477"/>
                  <a:pt x="8987531" y="1514873"/>
                  <a:pt x="8990706" y="1517255"/>
                </a:cubicBezTo>
                <a:cubicBezTo>
                  <a:pt x="8999437" y="1524398"/>
                  <a:pt x="9005390" y="1531542"/>
                  <a:pt x="9008565" y="1538686"/>
                </a:cubicBezTo>
                <a:cubicBezTo>
                  <a:pt x="9014915" y="1538686"/>
                  <a:pt x="9020472" y="1539877"/>
                  <a:pt x="9025234" y="1542258"/>
                </a:cubicBezTo>
                <a:cubicBezTo>
                  <a:pt x="9029203" y="1541464"/>
                  <a:pt x="9035156" y="1540273"/>
                  <a:pt x="9043093" y="1538686"/>
                </a:cubicBezTo>
                <a:cubicBezTo>
                  <a:pt x="9051825" y="1537098"/>
                  <a:pt x="9057778" y="1536305"/>
                  <a:pt x="9060953" y="1536305"/>
                </a:cubicBezTo>
                <a:cubicBezTo>
                  <a:pt x="9070478" y="1535511"/>
                  <a:pt x="9078812" y="1533130"/>
                  <a:pt x="9085956" y="1529161"/>
                </a:cubicBezTo>
                <a:cubicBezTo>
                  <a:pt x="9089925" y="1526780"/>
                  <a:pt x="9094290" y="1527177"/>
                  <a:pt x="9099053" y="1530352"/>
                </a:cubicBezTo>
                <a:cubicBezTo>
                  <a:pt x="9106197" y="1535114"/>
                  <a:pt x="9113737" y="1541861"/>
                  <a:pt x="9121675" y="1550592"/>
                </a:cubicBezTo>
                <a:cubicBezTo>
                  <a:pt x="9125644" y="1554561"/>
                  <a:pt x="9125644" y="1558530"/>
                  <a:pt x="9121675" y="1562498"/>
                </a:cubicBezTo>
                <a:cubicBezTo>
                  <a:pt x="9114531" y="1572817"/>
                  <a:pt x="9107784" y="1585914"/>
                  <a:pt x="9101434" y="1601789"/>
                </a:cubicBezTo>
                <a:cubicBezTo>
                  <a:pt x="9105403" y="1604170"/>
                  <a:pt x="9107387" y="1607742"/>
                  <a:pt x="9107387" y="1612504"/>
                </a:cubicBezTo>
                <a:cubicBezTo>
                  <a:pt x="9109768" y="1618854"/>
                  <a:pt x="9108181" y="1622426"/>
                  <a:pt x="9102625" y="1623220"/>
                </a:cubicBezTo>
                <a:cubicBezTo>
                  <a:pt x="9084369" y="1625601"/>
                  <a:pt x="9064128" y="1627585"/>
                  <a:pt x="9041903" y="1629173"/>
                </a:cubicBezTo>
                <a:cubicBezTo>
                  <a:pt x="9041903" y="1631554"/>
                  <a:pt x="9041903" y="1633142"/>
                  <a:pt x="9041903" y="1633936"/>
                </a:cubicBezTo>
                <a:cubicBezTo>
                  <a:pt x="9041903" y="1642667"/>
                  <a:pt x="9037140" y="1646635"/>
                  <a:pt x="9027615" y="1645842"/>
                </a:cubicBezTo>
                <a:cubicBezTo>
                  <a:pt x="9017297" y="1641079"/>
                  <a:pt x="9012137" y="1630364"/>
                  <a:pt x="9012137" y="1613695"/>
                </a:cubicBezTo>
                <a:cubicBezTo>
                  <a:pt x="9012137" y="1598613"/>
                  <a:pt x="9009756" y="1579960"/>
                  <a:pt x="9004993" y="1557736"/>
                </a:cubicBezTo>
                <a:cubicBezTo>
                  <a:pt x="9004200" y="1560117"/>
                  <a:pt x="9003009" y="1563689"/>
                  <a:pt x="9001422" y="1568451"/>
                </a:cubicBezTo>
                <a:cubicBezTo>
                  <a:pt x="9000628" y="1574007"/>
                  <a:pt x="8999040" y="1581945"/>
                  <a:pt x="8996659" y="1592264"/>
                </a:cubicBezTo>
                <a:cubicBezTo>
                  <a:pt x="8994278" y="1604964"/>
                  <a:pt x="8992294" y="1614885"/>
                  <a:pt x="8990706" y="1622029"/>
                </a:cubicBezTo>
                <a:cubicBezTo>
                  <a:pt x="8983562" y="1652985"/>
                  <a:pt x="8970862" y="1668860"/>
                  <a:pt x="8952606" y="1669654"/>
                </a:cubicBezTo>
                <a:cubicBezTo>
                  <a:pt x="8948638" y="1668860"/>
                  <a:pt x="8945462" y="1665686"/>
                  <a:pt x="8943081" y="1660129"/>
                </a:cubicBezTo>
                <a:cubicBezTo>
                  <a:pt x="8939113" y="1649810"/>
                  <a:pt x="8932365" y="1638301"/>
                  <a:pt x="8922840" y="1625601"/>
                </a:cubicBezTo>
                <a:cubicBezTo>
                  <a:pt x="8922840" y="1624807"/>
                  <a:pt x="8922444" y="1624410"/>
                  <a:pt x="8921650" y="1624410"/>
                </a:cubicBezTo>
                <a:cubicBezTo>
                  <a:pt x="8908156" y="1642667"/>
                  <a:pt x="8891488" y="1656954"/>
                  <a:pt x="8871643" y="1667273"/>
                </a:cubicBezTo>
                <a:cubicBezTo>
                  <a:pt x="8866881" y="1669654"/>
                  <a:pt x="8864500" y="1670448"/>
                  <a:pt x="8864500" y="1669654"/>
                </a:cubicBezTo>
                <a:cubicBezTo>
                  <a:pt x="8864500" y="1668860"/>
                  <a:pt x="8866087" y="1666479"/>
                  <a:pt x="8869262" y="1662510"/>
                </a:cubicBezTo>
                <a:cubicBezTo>
                  <a:pt x="8897837" y="1625204"/>
                  <a:pt x="8916887" y="1588295"/>
                  <a:pt x="8926412" y="1551783"/>
                </a:cubicBezTo>
                <a:cubicBezTo>
                  <a:pt x="8924031" y="1552577"/>
                  <a:pt x="8920063" y="1553767"/>
                  <a:pt x="8914506" y="1555355"/>
                </a:cubicBezTo>
                <a:cubicBezTo>
                  <a:pt x="8911331" y="1556148"/>
                  <a:pt x="8909347" y="1556545"/>
                  <a:pt x="8908553" y="1556545"/>
                </a:cubicBezTo>
                <a:cubicBezTo>
                  <a:pt x="8904584" y="1558133"/>
                  <a:pt x="8901409" y="1558530"/>
                  <a:pt x="8899028" y="1557736"/>
                </a:cubicBezTo>
                <a:cubicBezTo>
                  <a:pt x="8892678" y="1552973"/>
                  <a:pt x="8887122" y="1548211"/>
                  <a:pt x="8882359" y="1543448"/>
                </a:cubicBezTo>
                <a:cubicBezTo>
                  <a:pt x="8879184" y="1538686"/>
                  <a:pt x="8880375" y="1535908"/>
                  <a:pt x="8885931" y="1535114"/>
                </a:cubicBezTo>
                <a:cubicBezTo>
                  <a:pt x="8901806" y="1532733"/>
                  <a:pt x="8916887" y="1530352"/>
                  <a:pt x="8931175" y="1527970"/>
                </a:cubicBezTo>
                <a:cubicBezTo>
                  <a:pt x="8933556" y="1516858"/>
                  <a:pt x="8935541" y="1505348"/>
                  <a:pt x="8937128" y="1493442"/>
                </a:cubicBezTo>
                <a:cubicBezTo>
                  <a:pt x="8939509" y="1479948"/>
                  <a:pt x="8939113" y="1468836"/>
                  <a:pt x="8935937" y="1460105"/>
                </a:cubicBezTo>
                <a:cubicBezTo>
                  <a:pt x="8935144" y="1455342"/>
                  <a:pt x="8937525" y="1453358"/>
                  <a:pt x="8943081" y="1454152"/>
                </a:cubicBezTo>
                <a:close/>
                <a:moveTo>
                  <a:pt x="5053309" y="1452961"/>
                </a:moveTo>
                <a:cubicBezTo>
                  <a:pt x="5069184" y="1461692"/>
                  <a:pt x="5080297" y="1473201"/>
                  <a:pt x="5086647" y="1487489"/>
                </a:cubicBezTo>
                <a:cubicBezTo>
                  <a:pt x="5088234" y="1490664"/>
                  <a:pt x="5088234" y="1493839"/>
                  <a:pt x="5086647" y="1497014"/>
                </a:cubicBezTo>
                <a:cubicBezTo>
                  <a:pt x="5081885" y="1501777"/>
                  <a:pt x="5077519" y="1508524"/>
                  <a:pt x="5073550" y="1517255"/>
                </a:cubicBezTo>
                <a:cubicBezTo>
                  <a:pt x="5059263" y="1545036"/>
                  <a:pt x="5041007" y="1572023"/>
                  <a:pt x="5018781" y="1598217"/>
                </a:cubicBezTo>
                <a:cubicBezTo>
                  <a:pt x="5015606" y="1602185"/>
                  <a:pt x="5011637" y="1606551"/>
                  <a:pt x="5006875" y="1611314"/>
                </a:cubicBezTo>
                <a:cubicBezTo>
                  <a:pt x="5021957" y="1623220"/>
                  <a:pt x="5039816" y="1628776"/>
                  <a:pt x="5060453" y="1627982"/>
                </a:cubicBezTo>
                <a:cubicBezTo>
                  <a:pt x="5060453" y="1627982"/>
                  <a:pt x="5060850" y="1627982"/>
                  <a:pt x="5061644" y="1627982"/>
                </a:cubicBezTo>
                <a:cubicBezTo>
                  <a:pt x="5065613" y="1627189"/>
                  <a:pt x="5067200" y="1625204"/>
                  <a:pt x="5066407" y="1622029"/>
                </a:cubicBezTo>
                <a:cubicBezTo>
                  <a:pt x="5066407" y="1620442"/>
                  <a:pt x="5066010" y="1617267"/>
                  <a:pt x="5065216" y="1612504"/>
                </a:cubicBezTo>
                <a:cubicBezTo>
                  <a:pt x="5063628" y="1601392"/>
                  <a:pt x="5062438" y="1593057"/>
                  <a:pt x="5061644" y="1587501"/>
                </a:cubicBezTo>
                <a:cubicBezTo>
                  <a:pt x="5061644" y="1585914"/>
                  <a:pt x="5062438" y="1584723"/>
                  <a:pt x="5064025" y="1583929"/>
                </a:cubicBezTo>
                <a:cubicBezTo>
                  <a:pt x="5065613" y="1583135"/>
                  <a:pt x="5066803" y="1583532"/>
                  <a:pt x="5067597" y="1585120"/>
                </a:cubicBezTo>
                <a:cubicBezTo>
                  <a:pt x="5078709" y="1603376"/>
                  <a:pt x="5091806" y="1615679"/>
                  <a:pt x="5106887" y="1622029"/>
                </a:cubicBezTo>
                <a:cubicBezTo>
                  <a:pt x="5113238" y="1625204"/>
                  <a:pt x="5117603" y="1628379"/>
                  <a:pt x="5119984" y="1631554"/>
                </a:cubicBezTo>
                <a:cubicBezTo>
                  <a:pt x="5122366" y="1637111"/>
                  <a:pt x="5121572" y="1643064"/>
                  <a:pt x="5117603" y="1649414"/>
                </a:cubicBezTo>
                <a:cubicBezTo>
                  <a:pt x="5106491" y="1659732"/>
                  <a:pt x="5087837" y="1665288"/>
                  <a:pt x="5061644" y="1666082"/>
                </a:cubicBezTo>
                <a:cubicBezTo>
                  <a:pt x="5029894" y="1664495"/>
                  <a:pt x="5004494" y="1654970"/>
                  <a:pt x="4985444" y="1637507"/>
                </a:cubicBezTo>
                <a:lnTo>
                  <a:pt x="4981872" y="1633936"/>
                </a:lnTo>
                <a:cubicBezTo>
                  <a:pt x="4958060" y="1652192"/>
                  <a:pt x="4932263" y="1664495"/>
                  <a:pt x="4904482" y="1670845"/>
                </a:cubicBezTo>
                <a:cubicBezTo>
                  <a:pt x="4898925" y="1672432"/>
                  <a:pt x="4896544" y="1672829"/>
                  <a:pt x="4897337" y="1672035"/>
                </a:cubicBezTo>
                <a:cubicBezTo>
                  <a:pt x="4896544" y="1671242"/>
                  <a:pt x="4898529" y="1668860"/>
                  <a:pt x="4903291" y="1664892"/>
                </a:cubicBezTo>
                <a:cubicBezTo>
                  <a:pt x="4925516" y="1649017"/>
                  <a:pt x="4946154" y="1631157"/>
                  <a:pt x="4965204" y="1611314"/>
                </a:cubicBezTo>
                <a:cubicBezTo>
                  <a:pt x="4955679" y="1592264"/>
                  <a:pt x="4953297" y="1568451"/>
                  <a:pt x="4958060" y="1539877"/>
                </a:cubicBezTo>
                <a:cubicBezTo>
                  <a:pt x="4958853" y="1536702"/>
                  <a:pt x="4960044" y="1534717"/>
                  <a:pt x="4961631" y="1533923"/>
                </a:cubicBezTo>
                <a:cubicBezTo>
                  <a:pt x="4963219" y="1533923"/>
                  <a:pt x="4964409" y="1535114"/>
                  <a:pt x="4965204" y="1537495"/>
                </a:cubicBezTo>
                <a:cubicBezTo>
                  <a:pt x="4969966" y="1558927"/>
                  <a:pt x="4977109" y="1575992"/>
                  <a:pt x="4986634" y="1588692"/>
                </a:cubicBezTo>
                <a:cubicBezTo>
                  <a:pt x="5010447" y="1560911"/>
                  <a:pt x="5027910" y="1532733"/>
                  <a:pt x="5039022" y="1504158"/>
                </a:cubicBezTo>
                <a:cubicBezTo>
                  <a:pt x="5044578" y="1487489"/>
                  <a:pt x="5045769" y="1472408"/>
                  <a:pt x="5042594" y="1458914"/>
                </a:cubicBezTo>
                <a:cubicBezTo>
                  <a:pt x="5042594" y="1453358"/>
                  <a:pt x="5046166" y="1451374"/>
                  <a:pt x="5053309" y="1452961"/>
                </a:cubicBezTo>
                <a:close/>
                <a:moveTo>
                  <a:pt x="4049017" y="1452961"/>
                </a:moveTo>
                <a:cubicBezTo>
                  <a:pt x="4050208" y="1452961"/>
                  <a:pt x="4051597" y="1453358"/>
                  <a:pt x="4053184" y="1454152"/>
                </a:cubicBezTo>
                <a:cubicBezTo>
                  <a:pt x="4061122" y="1458120"/>
                  <a:pt x="4069456" y="1467248"/>
                  <a:pt x="4078188" y="1481536"/>
                </a:cubicBezTo>
                <a:cubicBezTo>
                  <a:pt x="4080569" y="1485505"/>
                  <a:pt x="4079378" y="1490664"/>
                  <a:pt x="4074616" y="1497014"/>
                </a:cubicBezTo>
                <a:cubicBezTo>
                  <a:pt x="4072234" y="1499395"/>
                  <a:pt x="4069059" y="1503761"/>
                  <a:pt x="4065091" y="1510111"/>
                </a:cubicBezTo>
                <a:cubicBezTo>
                  <a:pt x="4063503" y="1512492"/>
                  <a:pt x="4062313" y="1514080"/>
                  <a:pt x="4061519" y="1514873"/>
                </a:cubicBezTo>
                <a:cubicBezTo>
                  <a:pt x="4059931" y="1517255"/>
                  <a:pt x="4057550" y="1520827"/>
                  <a:pt x="4054375" y="1525589"/>
                </a:cubicBezTo>
                <a:cubicBezTo>
                  <a:pt x="4051200" y="1530352"/>
                  <a:pt x="4048819" y="1533923"/>
                  <a:pt x="4047231" y="1536305"/>
                </a:cubicBezTo>
                <a:cubicBezTo>
                  <a:pt x="4054375" y="1542655"/>
                  <a:pt x="4057550" y="1549402"/>
                  <a:pt x="4056756" y="1556545"/>
                </a:cubicBezTo>
                <a:cubicBezTo>
                  <a:pt x="4056756" y="1558927"/>
                  <a:pt x="4056756" y="1562101"/>
                  <a:pt x="4056756" y="1566070"/>
                </a:cubicBezTo>
                <a:cubicBezTo>
                  <a:pt x="4057550" y="1565276"/>
                  <a:pt x="4058741" y="1564880"/>
                  <a:pt x="4060328" y="1564880"/>
                </a:cubicBezTo>
                <a:cubicBezTo>
                  <a:pt x="4061916" y="1564880"/>
                  <a:pt x="4063900" y="1564483"/>
                  <a:pt x="4066281" y="1563689"/>
                </a:cubicBezTo>
                <a:cubicBezTo>
                  <a:pt x="4078188" y="1562895"/>
                  <a:pt x="4086919" y="1561705"/>
                  <a:pt x="4092475" y="1560117"/>
                </a:cubicBezTo>
                <a:cubicBezTo>
                  <a:pt x="4096444" y="1559324"/>
                  <a:pt x="4101603" y="1558530"/>
                  <a:pt x="4107953" y="1557736"/>
                </a:cubicBezTo>
                <a:cubicBezTo>
                  <a:pt x="4115097" y="1556942"/>
                  <a:pt x="4120256" y="1556545"/>
                  <a:pt x="4123431" y="1556545"/>
                </a:cubicBezTo>
                <a:cubicBezTo>
                  <a:pt x="4123431" y="1553370"/>
                  <a:pt x="4123035" y="1549005"/>
                  <a:pt x="4122241" y="1543448"/>
                </a:cubicBezTo>
                <a:cubicBezTo>
                  <a:pt x="4122241" y="1538686"/>
                  <a:pt x="4122241" y="1535114"/>
                  <a:pt x="4122241" y="1532733"/>
                </a:cubicBezTo>
                <a:cubicBezTo>
                  <a:pt x="4121447" y="1523208"/>
                  <a:pt x="4119463" y="1516461"/>
                  <a:pt x="4116288" y="1512492"/>
                </a:cubicBezTo>
                <a:cubicBezTo>
                  <a:pt x="4102000" y="1515667"/>
                  <a:pt x="4086522" y="1518445"/>
                  <a:pt x="4069853" y="1520827"/>
                </a:cubicBezTo>
                <a:cubicBezTo>
                  <a:pt x="4067472" y="1520827"/>
                  <a:pt x="4065885" y="1520430"/>
                  <a:pt x="4065091" y="1519636"/>
                </a:cubicBezTo>
                <a:cubicBezTo>
                  <a:pt x="4065091" y="1518048"/>
                  <a:pt x="4066281" y="1516858"/>
                  <a:pt x="4068663" y="1516064"/>
                </a:cubicBezTo>
                <a:cubicBezTo>
                  <a:pt x="4094063" y="1504952"/>
                  <a:pt x="4119066" y="1491061"/>
                  <a:pt x="4143672" y="1474392"/>
                </a:cubicBezTo>
                <a:cubicBezTo>
                  <a:pt x="4151610" y="1469630"/>
                  <a:pt x="4156372" y="1465661"/>
                  <a:pt x="4157960" y="1462486"/>
                </a:cubicBezTo>
                <a:cubicBezTo>
                  <a:pt x="4160341" y="1459311"/>
                  <a:pt x="4164707" y="1458914"/>
                  <a:pt x="4171056" y="1461295"/>
                </a:cubicBezTo>
                <a:cubicBezTo>
                  <a:pt x="4183757" y="1464470"/>
                  <a:pt x="4192488" y="1470026"/>
                  <a:pt x="4197250" y="1477964"/>
                </a:cubicBezTo>
                <a:cubicBezTo>
                  <a:pt x="4199631" y="1483520"/>
                  <a:pt x="4198044" y="1487489"/>
                  <a:pt x="4192488" y="1489870"/>
                </a:cubicBezTo>
                <a:cubicBezTo>
                  <a:pt x="4178200" y="1494633"/>
                  <a:pt x="4163913" y="1499395"/>
                  <a:pt x="4149625" y="1504158"/>
                </a:cubicBezTo>
                <a:cubicBezTo>
                  <a:pt x="4154388" y="1506539"/>
                  <a:pt x="4158356" y="1508920"/>
                  <a:pt x="4161531" y="1511302"/>
                </a:cubicBezTo>
                <a:cubicBezTo>
                  <a:pt x="4165500" y="1514477"/>
                  <a:pt x="4166294" y="1518842"/>
                  <a:pt x="4163913" y="1524398"/>
                </a:cubicBezTo>
                <a:cubicBezTo>
                  <a:pt x="4160738" y="1528367"/>
                  <a:pt x="4159150" y="1535511"/>
                  <a:pt x="4159150" y="1545830"/>
                </a:cubicBezTo>
                <a:lnTo>
                  <a:pt x="4159150" y="1550592"/>
                </a:lnTo>
                <a:cubicBezTo>
                  <a:pt x="4160738" y="1550592"/>
                  <a:pt x="4163516" y="1550195"/>
                  <a:pt x="4167485" y="1549402"/>
                </a:cubicBezTo>
                <a:cubicBezTo>
                  <a:pt x="4170660" y="1549402"/>
                  <a:pt x="4173041" y="1549402"/>
                  <a:pt x="4174628" y="1549402"/>
                </a:cubicBezTo>
                <a:cubicBezTo>
                  <a:pt x="4184153" y="1547814"/>
                  <a:pt x="4193282" y="1545830"/>
                  <a:pt x="4202013" y="1543448"/>
                </a:cubicBezTo>
                <a:cubicBezTo>
                  <a:pt x="4202807" y="1543448"/>
                  <a:pt x="4203997" y="1543052"/>
                  <a:pt x="4205585" y="1542258"/>
                </a:cubicBezTo>
                <a:cubicBezTo>
                  <a:pt x="4211934" y="1540670"/>
                  <a:pt x="4216697" y="1540670"/>
                  <a:pt x="4219872" y="1542258"/>
                </a:cubicBezTo>
                <a:cubicBezTo>
                  <a:pt x="4234160" y="1546226"/>
                  <a:pt x="4242097" y="1553767"/>
                  <a:pt x="4243685" y="1564880"/>
                </a:cubicBezTo>
                <a:cubicBezTo>
                  <a:pt x="4243685" y="1568848"/>
                  <a:pt x="4240907" y="1570832"/>
                  <a:pt x="4235350" y="1570832"/>
                </a:cubicBezTo>
                <a:cubicBezTo>
                  <a:pt x="4209950" y="1570832"/>
                  <a:pt x="4184550" y="1572023"/>
                  <a:pt x="4159150" y="1574404"/>
                </a:cubicBezTo>
                <a:lnTo>
                  <a:pt x="4159150" y="1629173"/>
                </a:lnTo>
                <a:cubicBezTo>
                  <a:pt x="4160738" y="1629173"/>
                  <a:pt x="4161928" y="1628776"/>
                  <a:pt x="4162722" y="1627982"/>
                </a:cubicBezTo>
                <a:cubicBezTo>
                  <a:pt x="4171453" y="1627982"/>
                  <a:pt x="4179788" y="1626792"/>
                  <a:pt x="4187725" y="1624410"/>
                </a:cubicBezTo>
                <a:cubicBezTo>
                  <a:pt x="4192488" y="1623617"/>
                  <a:pt x="4197647" y="1624410"/>
                  <a:pt x="4203203" y="1626792"/>
                </a:cubicBezTo>
                <a:cubicBezTo>
                  <a:pt x="4212728" y="1632348"/>
                  <a:pt x="4218285" y="1639095"/>
                  <a:pt x="4219872" y="1647032"/>
                </a:cubicBezTo>
                <a:cubicBezTo>
                  <a:pt x="4220666" y="1650207"/>
                  <a:pt x="4218681" y="1652192"/>
                  <a:pt x="4213919" y="1652985"/>
                </a:cubicBezTo>
                <a:cubicBezTo>
                  <a:pt x="4174232" y="1652192"/>
                  <a:pt x="4133750" y="1654176"/>
                  <a:pt x="4092475" y="1658939"/>
                </a:cubicBezTo>
                <a:cubicBezTo>
                  <a:pt x="4088507" y="1659732"/>
                  <a:pt x="4084935" y="1658939"/>
                  <a:pt x="4081759" y="1656557"/>
                </a:cubicBezTo>
                <a:cubicBezTo>
                  <a:pt x="4077791" y="1652589"/>
                  <a:pt x="4073425" y="1648620"/>
                  <a:pt x="4068663" y="1644651"/>
                </a:cubicBezTo>
                <a:cubicBezTo>
                  <a:pt x="4067075" y="1642270"/>
                  <a:pt x="4066281" y="1640285"/>
                  <a:pt x="4066281" y="1638698"/>
                </a:cubicBezTo>
                <a:cubicBezTo>
                  <a:pt x="4067075" y="1637111"/>
                  <a:pt x="4068663" y="1636317"/>
                  <a:pt x="4071044" y="1636317"/>
                </a:cubicBezTo>
                <a:cubicBezTo>
                  <a:pt x="4090094" y="1635523"/>
                  <a:pt x="4108350" y="1633936"/>
                  <a:pt x="4125813" y="1631554"/>
                </a:cubicBezTo>
                <a:cubicBezTo>
                  <a:pt x="4125813" y="1610123"/>
                  <a:pt x="4125416" y="1592660"/>
                  <a:pt x="4124622" y="1579167"/>
                </a:cubicBezTo>
                <a:cubicBezTo>
                  <a:pt x="4111922" y="1580754"/>
                  <a:pt x="4098825" y="1582739"/>
                  <a:pt x="4085331" y="1585120"/>
                </a:cubicBezTo>
                <a:cubicBezTo>
                  <a:pt x="4078981" y="1586707"/>
                  <a:pt x="4073425" y="1585914"/>
                  <a:pt x="4068663" y="1582739"/>
                </a:cubicBezTo>
                <a:cubicBezTo>
                  <a:pt x="4067869" y="1581945"/>
                  <a:pt x="4066281" y="1579961"/>
                  <a:pt x="4063900" y="1576785"/>
                </a:cubicBezTo>
                <a:cubicBezTo>
                  <a:pt x="4061519" y="1574404"/>
                  <a:pt x="4059534" y="1572817"/>
                  <a:pt x="4057947" y="1572023"/>
                </a:cubicBezTo>
                <a:cubicBezTo>
                  <a:pt x="4057947" y="1570435"/>
                  <a:pt x="4057550" y="1569642"/>
                  <a:pt x="4056756" y="1569642"/>
                </a:cubicBezTo>
                <a:cubicBezTo>
                  <a:pt x="4056756" y="1589485"/>
                  <a:pt x="4056756" y="1609726"/>
                  <a:pt x="4056756" y="1630364"/>
                </a:cubicBezTo>
                <a:cubicBezTo>
                  <a:pt x="4057550" y="1642270"/>
                  <a:pt x="4055566" y="1654573"/>
                  <a:pt x="4050803" y="1667273"/>
                </a:cubicBezTo>
                <a:cubicBezTo>
                  <a:pt x="4047628" y="1672035"/>
                  <a:pt x="4043659" y="1672829"/>
                  <a:pt x="4038897" y="1669654"/>
                </a:cubicBezTo>
                <a:cubicBezTo>
                  <a:pt x="4034134" y="1667273"/>
                  <a:pt x="4029372" y="1660923"/>
                  <a:pt x="4024609" y="1650604"/>
                </a:cubicBezTo>
                <a:cubicBezTo>
                  <a:pt x="4023816" y="1647429"/>
                  <a:pt x="4024213" y="1641873"/>
                  <a:pt x="4025800" y="1633936"/>
                </a:cubicBezTo>
                <a:cubicBezTo>
                  <a:pt x="4024213" y="1640285"/>
                  <a:pt x="4024213" y="1639889"/>
                  <a:pt x="4025800" y="1632745"/>
                </a:cubicBezTo>
                <a:cubicBezTo>
                  <a:pt x="4027387" y="1627189"/>
                  <a:pt x="4029372" y="1604964"/>
                  <a:pt x="4031753" y="1566070"/>
                </a:cubicBezTo>
                <a:cubicBezTo>
                  <a:pt x="4031753" y="1562101"/>
                  <a:pt x="4031356" y="1558530"/>
                  <a:pt x="4030563" y="1555355"/>
                </a:cubicBezTo>
                <a:cubicBezTo>
                  <a:pt x="4030563" y="1555355"/>
                  <a:pt x="4030166" y="1555752"/>
                  <a:pt x="4029372" y="1556545"/>
                </a:cubicBezTo>
                <a:cubicBezTo>
                  <a:pt x="4029372" y="1557339"/>
                  <a:pt x="4028181" y="1558530"/>
                  <a:pt x="4025800" y="1560117"/>
                </a:cubicBezTo>
                <a:cubicBezTo>
                  <a:pt x="4013100" y="1572023"/>
                  <a:pt x="3996431" y="1583532"/>
                  <a:pt x="3975794" y="1594645"/>
                </a:cubicBezTo>
                <a:cubicBezTo>
                  <a:pt x="3974206" y="1595439"/>
                  <a:pt x="3973016" y="1595439"/>
                  <a:pt x="3972222" y="1594645"/>
                </a:cubicBezTo>
                <a:cubicBezTo>
                  <a:pt x="3971428" y="1593851"/>
                  <a:pt x="3971825" y="1592660"/>
                  <a:pt x="3973413" y="1591073"/>
                </a:cubicBezTo>
                <a:cubicBezTo>
                  <a:pt x="3998812" y="1564086"/>
                  <a:pt x="4019450" y="1533130"/>
                  <a:pt x="4035325" y="1498205"/>
                </a:cubicBezTo>
                <a:cubicBezTo>
                  <a:pt x="4042469" y="1479155"/>
                  <a:pt x="4045644" y="1466852"/>
                  <a:pt x="4044850" y="1461295"/>
                </a:cubicBezTo>
                <a:cubicBezTo>
                  <a:pt x="4044056" y="1458120"/>
                  <a:pt x="4044453" y="1455739"/>
                  <a:pt x="4046041" y="1454152"/>
                </a:cubicBezTo>
                <a:cubicBezTo>
                  <a:pt x="4046835" y="1453358"/>
                  <a:pt x="4047827" y="1452961"/>
                  <a:pt x="4049017" y="1452961"/>
                </a:cubicBezTo>
                <a:close/>
                <a:moveTo>
                  <a:pt x="1446616" y="1452068"/>
                </a:moveTo>
                <a:cubicBezTo>
                  <a:pt x="1449196" y="1451870"/>
                  <a:pt x="1452072" y="1452167"/>
                  <a:pt x="1455246" y="1452961"/>
                </a:cubicBezTo>
                <a:cubicBezTo>
                  <a:pt x="1456042" y="1452961"/>
                  <a:pt x="1456835" y="1452961"/>
                  <a:pt x="1457628" y="1452961"/>
                </a:cubicBezTo>
                <a:cubicBezTo>
                  <a:pt x="1463980" y="1454548"/>
                  <a:pt x="1469535" y="1457723"/>
                  <a:pt x="1474298" y="1462486"/>
                </a:cubicBezTo>
                <a:cubicBezTo>
                  <a:pt x="1479061" y="1468042"/>
                  <a:pt x="1478663" y="1471614"/>
                  <a:pt x="1473108" y="1473201"/>
                </a:cubicBezTo>
                <a:cubicBezTo>
                  <a:pt x="1462788" y="1477170"/>
                  <a:pt x="1447310" y="1480345"/>
                  <a:pt x="1426673" y="1482726"/>
                </a:cubicBezTo>
                <a:cubicBezTo>
                  <a:pt x="1427467" y="1482726"/>
                  <a:pt x="1428260" y="1482726"/>
                  <a:pt x="1429054" y="1482726"/>
                </a:cubicBezTo>
                <a:cubicBezTo>
                  <a:pt x="1429848" y="1483520"/>
                  <a:pt x="1430245" y="1483917"/>
                  <a:pt x="1430245" y="1483917"/>
                </a:cubicBezTo>
                <a:cubicBezTo>
                  <a:pt x="1435800" y="1486298"/>
                  <a:pt x="1435800" y="1489870"/>
                  <a:pt x="1430245" y="1494633"/>
                </a:cubicBezTo>
                <a:cubicBezTo>
                  <a:pt x="1422307" y="1500189"/>
                  <a:pt x="1415163" y="1504952"/>
                  <a:pt x="1408813" y="1508920"/>
                </a:cubicBezTo>
                <a:cubicBezTo>
                  <a:pt x="1409607" y="1508920"/>
                  <a:pt x="1410798" y="1508524"/>
                  <a:pt x="1412386" y="1507730"/>
                </a:cubicBezTo>
                <a:cubicBezTo>
                  <a:pt x="1414766" y="1506936"/>
                  <a:pt x="1417148" y="1506539"/>
                  <a:pt x="1419529" y="1506539"/>
                </a:cubicBezTo>
                <a:cubicBezTo>
                  <a:pt x="1421910" y="1505745"/>
                  <a:pt x="1425084" y="1504555"/>
                  <a:pt x="1429054" y="1502967"/>
                </a:cubicBezTo>
                <a:cubicBezTo>
                  <a:pt x="1433816" y="1502173"/>
                  <a:pt x="1436992" y="1501380"/>
                  <a:pt x="1438579" y="1500586"/>
                </a:cubicBezTo>
                <a:cubicBezTo>
                  <a:pt x="1442548" y="1498998"/>
                  <a:pt x="1446517" y="1498998"/>
                  <a:pt x="1450485" y="1500586"/>
                </a:cubicBezTo>
                <a:cubicBezTo>
                  <a:pt x="1459217" y="1504555"/>
                  <a:pt x="1465169" y="1508920"/>
                  <a:pt x="1468344" y="1513683"/>
                </a:cubicBezTo>
                <a:cubicBezTo>
                  <a:pt x="1470726" y="1518445"/>
                  <a:pt x="1471521" y="1522811"/>
                  <a:pt x="1470726" y="1526780"/>
                </a:cubicBezTo>
                <a:cubicBezTo>
                  <a:pt x="1468344" y="1531542"/>
                  <a:pt x="1466757" y="1539083"/>
                  <a:pt x="1465963" y="1549402"/>
                </a:cubicBezTo>
                <a:cubicBezTo>
                  <a:pt x="1465963" y="1550195"/>
                  <a:pt x="1465963" y="1553370"/>
                  <a:pt x="1465963" y="1558927"/>
                </a:cubicBezTo>
                <a:cubicBezTo>
                  <a:pt x="1465169" y="1570832"/>
                  <a:pt x="1464773" y="1579167"/>
                  <a:pt x="1464773" y="1583929"/>
                </a:cubicBezTo>
                <a:cubicBezTo>
                  <a:pt x="1463185" y="1591073"/>
                  <a:pt x="1460010" y="1595835"/>
                  <a:pt x="1455246" y="1598217"/>
                </a:cubicBezTo>
                <a:cubicBezTo>
                  <a:pt x="1449691" y="1601392"/>
                  <a:pt x="1444929" y="1600598"/>
                  <a:pt x="1440960" y="1595835"/>
                </a:cubicBezTo>
                <a:cubicBezTo>
                  <a:pt x="1436197" y="1591073"/>
                  <a:pt x="1433816" y="1585120"/>
                  <a:pt x="1433816" y="1577976"/>
                </a:cubicBezTo>
                <a:cubicBezTo>
                  <a:pt x="1436197" y="1554958"/>
                  <a:pt x="1436992" y="1537495"/>
                  <a:pt x="1436197" y="1525589"/>
                </a:cubicBezTo>
                <a:cubicBezTo>
                  <a:pt x="1436197" y="1524002"/>
                  <a:pt x="1434213" y="1523208"/>
                  <a:pt x="1430245" y="1523208"/>
                </a:cubicBezTo>
                <a:cubicBezTo>
                  <a:pt x="1421513" y="1524002"/>
                  <a:pt x="1410004" y="1525986"/>
                  <a:pt x="1395717" y="1529161"/>
                </a:cubicBezTo>
                <a:cubicBezTo>
                  <a:pt x="1395717" y="1554561"/>
                  <a:pt x="1395320" y="1573610"/>
                  <a:pt x="1394526" y="1586310"/>
                </a:cubicBezTo>
                <a:cubicBezTo>
                  <a:pt x="1396906" y="1580754"/>
                  <a:pt x="1398892" y="1574404"/>
                  <a:pt x="1400479" y="1567261"/>
                </a:cubicBezTo>
                <a:cubicBezTo>
                  <a:pt x="1402860" y="1556148"/>
                  <a:pt x="1402860" y="1547417"/>
                  <a:pt x="1400479" y="1541067"/>
                </a:cubicBezTo>
                <a:cubicBezTo>
                  <a:pt x="1399686" y="1535511"/>
                  <a:pt x="1401669" y="1533130"/>
                  <a:pt x="1406433" y="1533923"/>
                </a:cubicBezTo>
                <a:cubicBezTo>
                  <a:pt x="1406433" y="1533923"/>
                  <a:pt x="1407226" y="1533923"/>
                  <a:pt x="1408813" y="1533923"/>
                </a:cubicBezTo>
                <a:cubicBezTo>
                  <a:pt x="1419927" y="1537892"/>
                  <a:pt x="1427467" y="1541861"/>
                  <a:pt x="1431435" y="1545830"/>
                </a:cubicBezTo>
                <a:cubicBezTo>
                  <a:pt x="1434610" y="1548211"/>
                  <a:pt x="1435007" y="1550989"/>
                  <a:pt x="1432627" y="1554164"/>
                </a:cubicBezTo>
                <a:cubicBezTo>
                  <a:pt x="1432627" y="1554958"/>
                  <a:pt x="1431832" y="1557339"/>
                  <a:pt x="1430245" y="1561308"/>
                </a:cubicBezTo>
                <a:cubicBezTo>
                  <a:pt x="1429450" y="1566070"/>
                  <a:pt x="1428657" y="1569642"/>
                  <a:pt x="1427863" y="1572023"/>
                </a:cubicBezTo>
                <a:cubicBezTo>
                  <a:pt x="1427069" y="1574404"/>
                  <a:pt x="1425879" y="1577579"/>
                  <a:pt x="1424291" y="1581548"/>
                </a:cubicBezTo>
                <a:cubicBezTo>
                  <a:pt x="1423497" y="1583135"/>
                  <a:pt x="1421513" y="1587501"/>
                  <a:pt x="1418338" y="1594645"/>
                </a:cubicBezTo>
                <a:cubicBezTo>
                  <a:pt x="1420720" y="1595439"/>
                  <a:pt x="1425084" y="1596629"/>
                  <a:pt x="1431435" y="1598217"/>
                </a:cubicBezTo>
                <a:cubicBezTo>
                  <a:pt x="1442548" y="1600598"/>
                  <a:pt x="1449691" y="1602185"/>
                  <a:pt x="1452866" y="1602979"/>
                </a:cubicBezTo>
                <a:cubicBezTo>
                  <a:pt x="1464773" y="1607742"/>
                  <a:pt x="1469138" y="1618457"/>
                  <a:pt x="1465963" y="1635126"/>
                </a:cubicBezTo>
                <a:cubicBezTo>
                  <a:pt x="1462788" y="1645445"/>
                  <a:pt x="1456439" y="1646636"/>
                  <a:pt x="1446914" y="1638698"/>
                </a:cubicBezTo>
                <a:cubicBezTo>
                  <a:pt x="1438182" y="1631554"/>
                  <a:pt x="1427069" y="1619251"/>
                  <a:pt x="1413575" y="1601789"/>
                </a:cubicBezTo>
                <a:cubicBezTo>
                  <a:pt x="1411195" y="1604964"/>
                  <a:pt x="1408417" y="1608139"/>
                  <a:pt x="1405242" y="1611314"/>
                </a:cubicBezTo>
                <a:cubicBezTo>
                  <a:pt x="1393335" y="1620839"/>
                  <a:pt x="1379047" y="1628776"/>
                  <a:pt x="1362380" y="1635126"/>
                </a:cubicBezTo>
                <a:cubicBezTo>
                  <a:pt x="1396510" y="1649414"/>
                  <a:pt x="1440960" y="1656954"/>
                  <a:pt x="1495729" y="1657748"/>
                </a:cubicBezTo>
                <a:cubicBezTo>
                  <a:pt x="1498904" y="1658542"/>
                  <a:pt x="1500888" y="1659732"/>
                  <a:pt x="1501682" y="1661320"/>
                </a:cubicBezTo>
                <a:cubicBezTo>
                  <a:pt x="1501682" y="1662907"/>
                  <a:pt x="1500095" y="1664098"/>
                  <a:pt x="1496919" y="1664892"/>
                </a:cubicBezTo>
                <a:cubicBezTo>
                  <a:pt x="1479458" y="1672035"/>
                  <a:pt x="1456439" y="1679973"/>
                  <a:pt x="1427863" y="1688704"/>
                </a:cubicBezTo>
                <a:cubicBezTo>
                  <a:pt x="1419927" y="1690292"/>
                  <a:pt x="1412781" y="1689895"/>
                  <a:pt x="1406433" y="1687514"/>
                </a:cubicBezTo>
                <a:cubicBezTo>
                  <a:pt x="1388970" y="1681164"/>
                  <a:pt x="1359205" y="1664495"/>
                  <a:pt x="1317135" y="1637507"/>
                </a:cubicBezTo>
                <a:cubicBezTo>
                  <a:pt x="1302847" y="1627982"/>
                  <a:pt x="1292530" y="1621632"/>
                  <a:pt x="1286178" y="1618457"/>
                </a:cubicBezTo>
                <a:cubicBezTo>
                  <a:pt x="1285385" y="1619251"/>
                  <a:pt x="1284591" y="1620839"/>
                  <a:pt x="1283798" y="1623220"/>
                </a:cubicBezTo>
                <a:cubicBezTo>
                  <a:pt x="1282210" y="1624807"/>
                  <a:pt x="1281019" y="1625998"/>
                  <a:pt x="1280226" y="1626792"/>
                </a:cubicBezTo>
                <a:cubicBezTo>
                  <a:pt x="1265144" y="1643460"/>
                  <a:pt x="1246492" y="1656557"/>
                  <a:pt x="1224267" y="1666082"/>
                </a:cubicBezTo>
                <a:cubicBezTo>
                  <a:pt x="1221885" y="1667670"/>
                  <a:pt x="1219900" y="1668067"/>
                  <a:pt x="1218315" y="1667273"/>
                </a:cubicBezTo>
                <a:cubicBezTo>
                  <a:pt x="1217519" y="1665686"/>
                  <a:pt x="1217916" y="1664098"/>
                  <a:pt x="1219505" y="1662510"/>
                </a:cubicBezTo>
                <a:cubicBezTo>
                  <a:pt x="1234585" y="1649017"/>
                  <a:pt x="1248476" y="1630364"/>
                  <a:pt x="1261175" y="1606551"/>
                </a:cubicBezTo>
                <a:cubicBezTo>
                  <a:pt x="1265938" y="1597820"/>
                  <a:pt x="1268319" y="1590279"/>
                  <a:pt x="1268319" y="1583929"/>
                </a:cubicBezTo>
                <a:cubicBezTo>
                  <a:pt x="1267527" y="1583135"/>
                  <a:pt x="1267527" y="1582342"/>
                  <a:pt x="1268319" y="1581548"/>
                </a:cubicBezTo>
                <a:cubicBezTo>
                  <a:pt x="1268319" y="1580754"/>
                  <a:pt x="1268319" y="1580357"/>
                  <a:pt x="1268319" y="1580357"/>
                </a:cubicBezTo>
                <a:cubicBezTo>
                  <a:pt x="1263557" y="1582739"/>
                  <a:pt x="1259589" y="1584326"/>
                  <a:pt x="1256414" y="1585120"/>
                </a:cubicBezTo>
                <a:cubicBezTo>
                  <a:pt x="1251650" y="1586707"/>
                  <a:pt x="1247286" y="1586310"/>
                  <a:pt x="1243317" y="1583929"/>
                </a:cubicBezTo>
                <a:cubicBezTo>
                  <a:pt x="1238554" y="1582342"/>
                  <a:pt x="1233792" y="1578770"/>
                  <a:pt x="1229029" y="1573214"/>
                </a:cubicBezTo>
                <a:cubicBezTo>
                  <a:pt x="1228236" y="1572420"/>
                  <a:pt x="1227441" y="1571626"/>
                  <a:pt x="1226648" y="1570832"/>
                </a:cubicBezTo>
                <a:cubicBezTo>
                  <a:pt x="1225061" y="1568451"/>
                  <a:pt x="1225854" y="1566467"/>
                  <a:pt x="1229029" y="1564880"/>
                </a:cubicBezTo>
                <a:cubicBezTo>
                  <a:pt x="1231411" y="1564880"/>
                  <a:pt x="1238951" y="1563689"/>
                  <a:pt x="1251650" y="1561308"/>
                </a:cubicBezTo>
                <a:cubicBezTo>
                  <a:pt x="1260382" y="1559720"/>
                  <a:pt x="1266335" y="1558927"/>
                  <a:pt x="1269510" y="1558927"/>
                </a:cubicBezTo>
                <a:cubicBezTo>
                  <a:pt x="1278242" y="1557339"/>
                  <a:pt x="1290544" y="1554958"/>
                  <a:pt x="1306420" y="1551783"/>
                </a:cubicBezTo>
                <a:cubicBezTo>
                  <a:pt x="1313563" y="1550195"/>
                  <a:pt x="1322295" y="1548211"/>
                  <a:pt x="1332613" y="1545830"/>
                </a:cubicBezTo>
                <a:cubicBezTo>
                  <a:pt x="1338170" y="1544242"/>
                  <a:pt x="1342138" y="1543448"/>
                  <a:pt x="1344520" y="1543448"/>
                </a:cubicBezTo>
                <a:cubicBezTo>
                  <a:pt x="1348489" y="1541861"/>
                  <a:pt x="1352060" y="1541861"/>
                  <a:pt x="1355235" y="1543448"/>
                </a:cubicBezTo>
                <a:cubicBezTo>
                  <a:pt x="1359205" y="1545036"/>
                  <a:pt x="1361982" y="1547020"/>
                  <a:pt x="1363570" y="1549402"/>
                </a:cubicBezTo>
                <a:cubicBezTo>
                  <a:pt x="1365951" y="1554958"/>
                  <a:pt x="1363173" y="1558927"/>
                  <a:pt x="1355235" y="1561308"/>
                </a:cubicBezTo>
                <a:cubicBezTo>
                  <a:pt x="1354441" y="1561308"/>
                  <a:pt x="1353251" y="1561308"/>
                  <a:pt x="1351664" y="1561308"/>
                </a:cubicBezTo>
                <a:cubicBezTo>
                  <a:pt x="1346106" y="1562101"/>
                  <a:pt x="1337773" y="1563689"/>
                  <a:pt x="1326659" y="1566070"/>
                </a:cubicBezTo>
                <a:lnTo>
                  <a:pt x="1329041" y="1569642"/>
                </a:lnTo>
                <a:cubicBezTo>
                  <a:pt x="1332216" y="1573610"/>
                  <a:pt x="1333408" y="1576785"/>
                  <a:pt x="1332613" y="1579167"/>
                </a:cubicBezTo>
                <a:cubicBezTo>
                  <a:pt x="1332613" y="1579961"/>
                  <a:pt x="1332216" y="1581151"/>
                  <a:pt x="1331423" y="1582739"/>
                </a:cubicBezTo>
                <a:cubicBezTo>
                  <a:pt x="1332216" y="1581945"/>
                  <a:pt x="1333408" y="1581548"/>
                  <a:pt x="1334995" y="1581548"/>
                </a:cubicBezTo>
                <a:cubicBezTo>
                  <a:pt x="1336582" y="1580754"/>
                  <a:pt x="1337773" y="1580357"/>
                  <a:pt x="1338566" y="1580357"/>
                </a:cubicBezTo>
                <a:cubicBezTo>
                  <a:pt x="1344918" y="1578770"/>
                  <a:pt x="1349282" y="1578770"/>
                  <a:pt x="1351664" y="1580357"/>
                </a:cubicBezTo>
                <a:cubicBezTo>
                  <a:pt x="1353251" y="1581151"/>
                  <a:pt x="1354839" y="1581945"/>
                  <a:pt x="1356426" y="1582739"/>
                </a:cubicBezTo>
                <a:cubicBezTo>
                  <a:pt x="1358014" y="1584326"/>
                  <a:pt x="1359205" y="1585517"/>
                  <a:pt x="1359998" y="1586310"/>
                </a:cubicBezTo>
                <a:cubicBezTo>
                  <a:pt x="1364760" y="1591073"/>
                  <a:pt x="1364364" y="1594645"/>
                  <a:pt x="1358807" y="1597026"/>
                </a:cubicBezTo>
                <a:cubicBezTo>
                  <a:pt x="1352457" y="1598613"/>
                  <a:pt x="1344123" y="1600201"/>
                  <a:pt x="1333804" y="1601789"/>
                </a:cubicBezTo>
                <a:cubicBezTo>
                  <a:pt x="1332216" y="1601789"/>
                  <a:pt x="1331026" y="1601789"/>
                  <a:pt x="1330233" y="1601789"/>
                </a:cubicBezTo>
                <a:cubicBezTo>
                  <a:pt x="1330233" y="1604170"/>
                  <a:pt x="1330233" y="1606154"/>
                  <a:pt x="1330233" y="1607742"/>
                </a:cubicBezTo>
                <a:lnTo>
                  <a:pt x="1330233" y="1620839"/>
                </a:lnTo>
                <a:lnTo>
                  <a:pt x="1349282" y="1629173"/>
                </a:lnTo>
                <a:cubicBezTo>
                  <a:pt x="1350075" y="1629173"/>
                  <a:pt x="1350473" y="1629570"/>
                  <a:pt x="1350473" y="1630364"/>
                </a:cubicBezTo>
                <a:cubicBezTo>
                  <a:pt x="1366348" y="1620839"/>
                  <a:pt x="1378255" y="1611314"/>
                  <a:pt x="1386192" y="1601789"/>
                </a:cubicBezTo>
                <a:cubicBezTo>
                  <a:pt x="1379047" y="1600201"/>
                  <a:pt x="1374285" y="1597423"/>
                  <a:pt x="1371904" y="1593454"/>
                </a:cubicBezTo>
                <a:cubicBezTo>
                  <a:pt x="1371904" y="1592660"/>
                  <a:pt x="1371506" y="1592264"/>
                  <a:pt x="1370714" y="1592264"/>
                </a:cubicBezTo>
                <a:cubicBezTo>
                  <a:pt x="1369921" y="1589088"/>
                  <a:pt x="1369522" y="1585914"/>
                  <a:pt x="1369522" y="1582739"/>
                </a:cubicBezTo>
                <a:cubicBezTo>
                  <a:pt x="1369522" y="1577976"/>
                  <a:pt x="1370316" y="1571229"/>
                  <a:pt x="1371904" y="1562498"/>
                </a:cubicBezTo>
                <a:cubicBezTo>
                  <a:pt x="1372698" y="1552179"/>
                  <a:pt x="1373094" y="1545036"/>
                  <a:pt x="1373094" y="1541067"/>
                </a:cubicBezTo>
                <a:cubicBezTo>
                  <a:pt x="1373094" y="1530748"/>
                  <a:pt x="1371110" y="1522017"/>
                  <a:pt x="1367141" y="1514873"/>
                </a:cubicBezTo>
                <a:cubicBezTo>
                  <a:pt x="1365555" y="1512492"/>
                  <a:pt x="1365157" y="1510508"/>
                  <a:pt x="1365951" y="1508920"/>
                </a:cubicBezTo>
                <a:cubicBezTo>
                  <a:pt x="1367539" y="1507333"/>
                  <a:pt x="1369522" y="1506936"/>
                  <a:pt x="1371904" y="1507730"/>
                </a:cubicBezTo>
                <a:cubicBezTo>
                  <a:pt x="1374285" y="1508524"/>
                  <a:pt x="1377857" y="1509714"/>
                  <a:pt x="1382619" y="1511302"/>
                </a:cubicBezTo>
                <a:cubicBezTo>
                  <a:pt x="1385001" y="1512095"/>
                  <a:pt x="1386588" y="1512492"/>
                  <a:pt x="1387383" y="1512492"/>
                </a:cubicBezTo>
                <a:cubicBezTo>
                  <a:pt x="1391351" y="1506936"/>
                  <a:pt x="1394526" y="1500586"/>
                  <a:pt x="1396906" y="1493442"/>
                </a:cubicBezTo>
                <a:cubicBezTo>
                  <a:pt x="1398494" y="1491061"/>
                  <a:pt x="1399288" y="1488680"/>
                  <a:pt x="1399288" y="1486298"/>
                </a:cubicBezTo>
                <a:cubicBezTo>
                  <a:pt x="1398494" y="1486298"/>
                  <a:pt x="1397304" y="1486298"/>
                  <a:pt x="1395717" y="1486298"/>
                </a:cubicBezTo>
                <a:cubicBezTo>
                  <a:pt x="1390160" y="1487092"/>
                  <a:pt x="1385398" y="1486695"/>
                  <a:pt x="1381429" y="1485108"/>
                </a:cubicBezTo>
                <a:cubicBezTo>
                  <a:pt x="1380635" y="1484314"/>
                  <a:pt x="1379047" y="1483123"/>
                  <a:pt x="1376667" y="1481536"/>
                </a:cubicBezTo>
                <a:cubicBezTo>
                  <a:pt x="1373491" y="1479155"/>
                  <a:pt x="1371110" y="1477170"/>
                  <a:pt x="1369522" y="1475583"/>
                </a:cubicBezTo>
                <a:cubicBezTo>
                  <a:pt x="1367141" y="1473201"/>
                  <a:pt x="1367539" y="1471217"/>
                  <a:pt x="1370714" y="1469630"/>
                </a:cubicBezTo>
                <a:cubicBezTo>
                  <a:pt x="1371506" y="1469630"/>
                  <a:pt x="1373491" y="1469233"/>
                  <a:pt x="1376667" y="1468439"/>
                </a:cubicBezTo>
                <a:cubicBezTo>
                  <a:pt x="1408417" y="1463677"/>
                  <a:pt x="1429450" y="1458914"/>
                  <a:pt x="1439771" y="1454152"/>
                </a:cubicBezTo>
                <a:cubicBezTo>
                  <a:pt x="1441755" y="1452961"/>
                  <a:pt x="1444037" y="1452266"/>
                  <a:pt x="1446616" y="1452068"/>
                </a:cubicBezTo>
                <a:close/>
                <a:moveTo>
                  <a:pt x="1333506" y="1450877"/>
                </a:moveTo>
                <a:cubicBezTo>
                  <a:pt x="1336086" y="1450679"/>
                  <a:pt x="1338566" y="1450977"/>
                  <a:pt x="1340948" y="1451770"/>
                </a:cubicBezTo>
                <a:cubicBezTo>
                  <a:pt x="1349680" y="1454945"/>
                  <a:pt x="1356029" y="1459708"/>
                  <a:pt x="1359998" y="1466058"/>
                </a:cubicBezTo>
                <a:cubicBezTo>
                  <a:pt x="1363173" y="1470026"/>
                  <a:pt x="1363570" y="1473995"/>
                  <a:pt x="1361189" y="1477964"/>
                </a:cubicBezTo>
                <a:cubicBezTo>
                  <a:pt x="1358807" y="1481933"/>
                  <a:pt x="1355235" y="1497014"/>
                  <a:pt x="1350473" y="1523208"/>
                </a:cubicBezTo>
                <a:cubicBezTo>
                  <a:pt x="1350473" y="1524002"/>
                  <a:pt x="1350473" y="1525192"/>
                  <a:pt x="1350473" y="1526780"/>
                </a:cubicBezTo>
                <a:cubicBezTo>
                  <a:pt x="1349680" y="1532336"/>
                  <a:pt x="1348091" y="1536305"/>
                  <a:pt x="1345710" y="1538686"/>
                </a:cubicBezTo>
                <a:cubicBezTo>
                  <a:pt x="1344123" y="1542655"/>
                  <a:pt x="1340154" y="1543052"/>
                  <a:pt x="1333804" y="1539876"/>
                </a:cubicBezTo>
                <a:cubicBezTo>
                  <a:pt x="1330630" y="1539083"/>
                  <a:pt x="1328248" y="1537495"/>
                  <a:pt x="1326659" y="1535114"/>
                </a:cubicBezTo>
                <a:cubicBezTo>
                  <a:pt x="1325072" y="1535114"/>
                  <a:pt x="1323089" y="1535511"/>
                  <a:pt x="1320707" y="1536305"/>
                </a:cubicBezTo>
                <a:cubicBezTo>
                  <a:pt x="1312770" y="1537892"/>
                  <a:pt x="1306817" y="1539083"/>
                  <a:pt x="1302847" y="1539876"/>
                </a:cubicBezTo>
                <a:cubicBezTo>
                  <a:pt x="1302847" y="1543052"/>
                  <a:pt x="1302055" y="1545830"/>
                  <a:pt x="1300467" y="1548211"/>
                </a:cubicBezTo>
                <a:cubicBezTo>
                  <a:pt x="1297292" y="1551386"/>
                  <a:pt x="1292926" y="1551783"/>
                  <a:pt x="1287369" y="1549402"/>
                </a:cubicBezTo>
                <a:cubicBezTo>
                  <a:pt x="1283401" y="1545433"/>
                  <a:pt x="1281019" y="1541067"/>
                  <a:pt x="1280226" y="1536305"/>
                </a:cubicBezTo>
                <a:cubicBezTo>
                  <a:pt x="1275463" y="1506936"/>
                  <a:pt x="1268718" y="1483520"/>
                  <a:pt x="1259986" y="1466058"/>
                </a:cubicBezTo>
                <a:cubicBezTo>
                  <a:pt x="1258398" y="1463677"/>
                  <a:pt x="1258002" y="1462089"/>
                  <a:pt x="1258795" y="1461295"/>
                </a:cubicBezTo>
                <a:cubicBezTo>
                  <a:pt x="1259589" y="1459708"/>
                  <a:pt x="1261573" y="1458914"/>
                  <a:pt x="1264748" y="1458914"/>
                </a:cubicBezTo>
                <a:cubicBezTo>
                  <a:pt x="1276654" y="1459708"/>
                  <a:pt x="1284194" y="1461692"/>
                  <a:pt x="1287369" y="1464867"/>
                </a:cubicBezTo>
                <a:cubicBezTo>
                  <a:pt x="1293719" y="1463280"/>
                  <a:pt x="1298879" y="1462089"/>
                  <a:pt x="1302847" y="1461295"/>
                </a:cubicBezTo>
                <a:cubicBezTo>
                  <a:pt x="1313167" y="1458120"/>
                  <a:pt x="1320707" y="1455342"/>
                  <a:pt x="1325470" y="1452961"/>
                </a:cubicBezTo>
                <a:cubicBezTo>
                  <a:pt x="1328248" y="1451770"/>
                  <a:pt x="1330927" y="1451076"/>
                  <a:pt x="1333506" y="1450877"/>
                </a:cubicBezTo>
                <a:close/>
                <a:moveTo>
                  <a:pt x="6870204" y="1448198"/>
                </a:moveTo>
                <a:cubicBezTo>
                  <a:pt x="6871790" y="1447405"/>
                  <a:pt x="6874172" y="1447405"/>
                  <a:pt x="6877346" y="1448198"/>
                </a:cubicBezTo>
                <a:cubicBezTo>
                  <a:pt x="6889253" y="1451374"/>
                  <a:pt x="6899175" y="1457723"/>
                  <a:pt x="6907112" y="1467248"/>
                </a:cubicBezTo>
                <a:cubicBezTo>
                  <a:pt x="6911081" y="1470423"/>
                  <a:pt x="6911081" y="1474789"/>
                  <a:pt x="6907112" y="1480345"/>
                </a:cubicBezTo>
                <a:cubicBezTo>
                  <a:pt x="6905525" y="1482726"/>
                  <a:pt x="6902350" y="1488283"/>
                  <a:pt x="6897588" y="1497014"/>
                </a:cubicBezTo>
                <a:cubicBezTo>
                  <a:pt x="6894412" y="1503364"/>
                  <a:pt x="6892031" y="1507730"/>
                  <a:pt x="6890444" y="1510111"/>
                </a:cubicBezTo>
                <a:cubicBezTo>
                  <a:pt x="6887268" y="1515667"/>
                  <a:pt x="6883300" y="1521620"/>
                  <a:pt x="6878537" y="1527970"/>
                </a:cubicBezTo>
                <a:cubicBezTo>
                  <a:pt x="6883300" y="1526383"/>
                  <a:pt x="6890840" y="1523605"/>
                  <a:pt x="6901159" y="1519636"/>
                </a:cubicBezTo>
                <a:cubicBezTo>
                  <a:pt x="6909890" y="1516461"/>
                  <a:pt x="6917034" y="1514080"/>
                  <a:pt x="6922591" y="1512492"/>
                </a:cubicBezTo>
                <a:cubicBezTo>
                  <a:pt x="6934497" y="1509317"/>
                  <a:pt x="6945609" y="1512492"/>
                  <a:pt x="6955928" y="1522017"/>
                </a:cubicBezTo>
                <a:cubicBezTo>
                  <a:pt x="6959896" y="1527573"/>
                  <a:pt x="6958309" y="1531939"/>
                  <a:pt x="6951166" y="1535114"/>
                </a:cubicBezTo>
                <a:cubicBezTo>
                  <a:pt x="6949578" y="1535908"/>
                  <a:pt x="6946800" y="1536702"/>
                  <a:pt x="6942831" y="1537495"/>
                </a:cubicBezTo>
                <a:cubicBezTo>
                  <a:pt x="6933306" y="1539877"/>
                  <a:pt x="6921400" y="1542258"/>
                  <a:pt x="6907112" y="1544639"/>
                </a:cubicBezTo>
                <a:cubicBezTo>
                  <a:pt x="6912669" y="1547814"/>
                  <a:pt x="6917828" y="1551783"/>
                  <a:pt x="6922591" y="1556545"/>
                </a:cubicBezTo>
                <a:cubicBezTo>
                  <a:pt x="6925766" y="1560514"/>
                  <a:pt x="6926162" y="1564086"/>
                  <a:pt x="6923781" y="1567261"/>
                </a:cubicBezTo>
                <a:cubicBezTo>
                  <a:pt x="6923781" y="1568054"/>
                  <a:pt x="6922988" y="1569642"/>
                  <a:pt x="6921400" y="1572023"/>
                </a:cubicBezTo>
                <a:cubicBezTo>
                  <a:pt x="6918225" y="1579167"/>
                  <a:pt x="6915844" y="1585914"/>
                  <a:pt x="6914256" y="1592264"/>
                </a:cubicBezTo>
                <a:cubicBezTo>
                  <a:pt x="6913462" y="1593851"/>
                  <a:pt x="6912272" y="1596232"/>
                  <a:pt x="6910684" y="1599407"/>
                </a:cubicBezTo>
                <a:cubicBezTo>
                  <a:pt x="6909097" y="1604170"/>
                  <a:pt x="6907509" y="1607742"/>
                  <a:pt x="6905922" y="1610123"/>
                </a:cubicBezTo>
                <a:cubicBezTo>
                  <a:pt x="6922591" y="1622823"/>
                  <a:pt x="6939656" y="1633142"/>
                  <a:pt x="6957119" y="1641079"/>
                </a:cubicBezTo>
                <a:cubicBezTo>
                  <a:pt x="6972994" y="1649017"/>
                  <a:pt x="6986884" y="1654970"/>
                  <a:pt x="6998791" y="1658939"/>
                </a:cubicBezTo>
                <a:cubicBezTo>
                  <a:pt x="7001966" y="1660526"/>
                  <a:pt x="7003554" y="1661717"/>
                  <a:pt x="7003554" y="1662510"/>
                </a:cubicBezTo>
                <a:cubicBezTo>
                  <a:pt x="7003554" y="1664098"/>
                  <a:pt x="7001966" y="1665288"/>
                  <a:pt x="6998791" y="1666082"/>
                </a:cubicBezTo>
                <a:cubicBezTo>
                  <a:pt x="6982916" y="1669257"/>
                  <a:pt x="6961088" y="1671242"/>
                  <a:pt x="6933306" y="1672035"/>
                </a:cubicBezTo>
                <a:cubicBezTo>
                  <a:pt x="6930131" y="1672829"/>
                  <a:pt x="6926956" y="1672035"/>
                  <a:pt x="6923781" y="1669654"/>
                </a:cubicBezTo>
                <a:cubicBezTo>
                  <a:pt x="6909494" y="1657748"/>
                  <a:pt x="6897588" y="1646238"/>
                  <a:pt x="6888062" y="1635126"/>
                </a:cubicBezTo>
                <a:cubicBezTo>
                  <a:pt x="6869012" y="1654176"/>
                  <a:pt x="6840437" y="1666082"/>
                  <a:pt x="6802337" y="1670845"/>
                </a:cubicBezTo>
                <a:cubicBezTo>
                  <a:pt x="6798369" y="1670845"/>
                  <a:pt x="6796385" y="1670051"/>
                  <a:pt x="6796385" y="1668464"/>
                </a:cubicBezTo>
                <a:cubicBezTo>
                  <a:pt x="6795591" y="1667670"/>
                  <a:pt x="6796781" y="1666479"/>
                  <a:pt x="6799956" y="1664892"/>
                </a:cubicBezTo>
                <a:cubicBezTo>
                  <a:pt x="6835675" y="1649810"/>
                  <a:pt x="6859091" y="1632745"/>
                  <a:pt x="6870204" y="1613695"/>
                </a:cubicBezTo>
                <a:cubicBezTo>
                  <a:pt x="6869409" y="1612107"/>
                  <a:pt x="6867822" y="1609329"/>
                  <a:pt x="6865441" y="1605360"/>
                </a:cubicBezTo>
                <a:cubicBezTo>
                  <a:pt x="6863060" y="1602185"/>
                  <a:pt x="6861075" y="1599804"/>
                  <a:pt x="6859487" y="1598217"/>
                </a:cubicBezTo>
                <a:cubicBezTo>
                  <a:pt x="6853138" y="1585517"/>
                  <a:pt x="6846391" y="1578373"/>
                  <a:pt x="6839247" y="1576785"/>
                </a:cubicBezTo>
                <a:cubicBezTo>
                  <a:pt x="6834484" y="1573610"/>
                  <a:pt x="6832500" y="1570832"/>
                  <a:pt x="6833294" y="1568451"/>
                </a:cubicBezTo>
                <a:cubicBezTo>
                  <a:pt x="6833294" y="1566070"/>
                  <a:pt x="6834484" y="1564880"/>
                  <a:pt x="6836866" y="1564880"/>
                </a:cubicBezTo>
                <a:cubicBezTo>
                  <a:pt x="6836866" y="1564086"/>
                  <a:pt x="6837263" y="1562498"/>
                  <a:pt x="6838056" y="1560117"/>
                </a:cubicBezTo>
                <a:cubicBezTo>
                  <a:pt x="6851550" y="1534717"/>
                  <a:pt x="6861869" y="1510508"/>
                  <a:pt x="6869012" y="1487489"/>
                </a:cubicBezTo>
                <a:cubicBezTo>
                  <a:pt x="6871394" y="1473201"/>
                  <a:pt x="6871394" y="1462883"/>
                  <a:pt x="6869012" y="1456533"/>
                </a:cubicBezTo>
                <a:cubicBezTo>
                  <a:pt x="6868218" y="1453358"/>
                  <a:pt x="6868616" y="1450580"/>
                  <a:pt x="6870204" y="1448198"/>
                </a:cubicBezTo>
                <a:close/>
                <a:moveTo>
                  <a:pt x="5422998" y="1447008"/>
                </a:moveTo>
                <a:cubicBezTo>
                  <a:pt x="5426174" y="1447008"/>
                  <a:pt x="5429150" y="1447405"/>
                  <a:pt x="5431929" y="1448198"/>
                </a:cubicBezTo>
                <a:cubicBezTo>
                  <a:pt x="5439866" y="1451374"/>
                  <a:pt x="5446216" y="1455739"/>
                  <a:pt x="5450979" y="1461295"/>
                </a:cubicBezTo>
                <a:cubicBezTo>
                  <a:pt x="5454947" y="1466852"/>
                  <a:pt x="5453360" y="1470820"/>
                  <a:pt x="5446216" y="1473201"/>
                </a:cubicBezTo>
                <a:cubicBezTo>
                  <a:pt x="5427960" y="1476376"/>
                  <a:pt x="5409703" y="1478758"/>
                  <a:pt x="5391447" y="1480345"/>
                </a:cubicBezTo>
                <a:cubicBezTo>
                  <a:pt x="5395416" y="1482726"/>
                  <a:pt x="5395416" y="1486695"/>
                  <a:pt x="5391447" y="1492252"/>
                </a:cubicBezTo>
                <a:cubicBezTo>
                  <a:pt x="5389066" y="1493839"/>
                  <a:pt x="5384700" y="1497014"/>
                  <a:pt x="5378350" y="1501777"/>
                </a:cubicBezTo>
                <a:cubicBezTo>
                  <a:pt x="5375969" y="1504158"/>
                  <a:pt x="5373984" y="1506142"/>
                  <a:pt x="5372397" y="1507730"/>
                </a:cubicBezTo>
                <a:cubicBezTo>
                  <a:pt x="5374779" y="1506936"/>
                  <a:pt x="5377953" y="1506142"/>
                  <a:pt x="5381922" y="1505348"/>
                </a:cubicBezTo>
                <a:cubicBezTo>
                  <a:pt x="5391447" y="1503761"/>
                  <a:pt x="5398591" y="1502173"/>
                  <a:pt x="5403353" y="1500586"/>
                </a:cubicBezTo>
                <a:cubicBezTo>
                  <a:pt x="5406528" y="1498998"/>
                  <a:pt x="5410894" y="1498998"/>
                  <a:pt x="5416450" y="1500586"/>
                </a:cubicBezTo>
                <a:cubicBezTo>
                  <a:pt x="5425975" y="1505348"/>
                  <a:pt x="5433913" y="1511698"/>
                  <a:pt x="5440262" y="1519636"/>
                </a:cubicBezTo>
                <a:cubicBezTo>
                  <a:pt x="5444231" y="1525192"/>
                  <a:pt x="5444231" y="1530352"/>
                  <a:pt x="5440262" y="1535114"/>
                </a:cubicBezTo>
                <a:cubicBezTo>
                  <a:pt x="5438675" y="1536702"/>
                  <a:pt x="5437088" y="1547814"/>
                  <a:pt x="5435500" y="1568451"/>
                </a:cubicBezTo>
                <a:cubicBezTo>
                  <a:pt x="5435500" y="1577976"/>
                  <a:pt x="5435897" y="1588295"/>
                  <a:pt x="5436691" y="1599407"/>
                </a:cubicBezTo>
                <a:cubicBezTo>
                  <a:pt x="5437485" y="1612107"/>
                  <a:pt x="5434310" y="1620442"/>
                  <a:pt x="5427166" y="1624410"/>
                </a:cubicBezTo>
                <a:cubicBezTo>
                  <a:pt x="5421609" y="1629173"/>
                  <a:pt x="5416450" y="1629173"/>
                  <a:pt x="5411688" y="1624410"/>
                </a:cubicBezTo>
                <a:cubicBezTo>
                  <a:pt x="5404544" y="1618854"/>
                  <a:pt x="5400972" y="1609726"/>
                  <a:pt x="5400972" y="1597026"/>
                </a:cubicBezTo>
                <a:cubicBezTo>
                  <a:pt x="5400972" y="1577976"/>
                  <a:pt x="5400575" y="1555752"/>
                  <a:pt x="5399782" y="1530352"/>
                </a:cubicBezTo>
                <a:cubicBezTo>
                  <a:pt x="5399782" y="1525589"/>
                  <a:pt x="5398194" y="1523605"/>
                  <a:pt x="5395019" y="1524398"/>
                </a:cubicBezTo>
                <a:cubicBezTo>
                  <a:pt x="5390257" y="1525192"/>
                  <a:pt x="5382319" y="1526383"/>
                  <a:pt x="5371206" y="1527970"/>
                </a:cubicBezTo>
                <a:cubicBezTo>
                  <a:pt x="5360094" y="1529558"/>
                  <a:pt x="5352157" y="1530748"/>
                  <a:pt x="5347394" y="1531542"/>
                </a:cubicBezTo>
                <a:cubicBezTo>
                  <a:pt x="5346600" y="1539480"/>
                  <a:pt x="5346203" y="1556545"/>
                  <a:pt x="5346203" y="1582739"/>
                </a:cubicBezTo>
                <a:lnTo>
                  <a:pt x="5338382" y="1617376"/>
                </a:lnTo>
                <a:lnTo>
                  <a:pt x="5336409" y="1620937"/>
                </a:lnTo>
                <a:lnTo>
                  <a:pt x="5332809" y="1624113"/>
                </a:lnTo>
                <a:cubicBezTo>
                  <a:pt x="5330626" y="1624311"/>
                  <a:pt x="5327947" y="1623220"/>
                  <a:pt x="5324772" y="1620839"/>
                </a:cubicBezTo>
                <a:cubicBezTo>
                  <a:pt x="5317629" y="1613695"/>
                  <a:pt x="5314056" y="1605757"/>
                  <a:pt x="5314056" y="1597026"/>
                </a:cubicBezTo>
                <a:cubicBezTo>
                  <a:pt x="5318025" y="1588295"/>
                  <a:pt x="5320010" y="1574801"/>
                  <a:pt x="5320010" y="1556545"/>
                </a:cubicBezTo>
                <a:cubicBezTo>
                  <a:pt x="5320010" y="1535114"/>
                  <a:pt x="5318422" y="1522414"/>
                  <a:pt x="5315247" y="1518445"/>
                </a:cubicBezTo>
                <a:cubicBezTo>
                  <a:pt x="5313660" y="1515270"/>
                  <a:pt x="5313263" y="1512889"/>
                  <a:pt x="5314056" y="1511302"/>
                </a:cubicBezTo>
                <a:cubicBezTo>
                  <a:pt x="5315644" y="1508920"/>
                  <a:pt x="5318025" y="1508126"/>
                  <a:pt x="5321200" y="1508920"/>
                </a:cubicBezTo>
                <a:cubicBezTo>
                  <a:pt x="5325963" y="1508920"/>
                  <a:pt x="5331519" y="1510111"/>
                  <a:pt x="5337869" y="1512492"/>
                </a:cubicBezTo>
                <a:cubicBezTo>
                  <a:pt x="5341044" y="1511698"/>
                  <a:pt x="5344219" y="1511302"/>
                  <a:pt x="5347394" y="1511302"/>
                </a:cubicBezTo>
                <a:cubicBezTo>
                  <a:pt x="5351363" y="1500983"/>
                  <a:pt x="5354141" y="1492252"/>
                  <a:pt x="5355729" y="1485108"/>
                </a:cubicBezTo>
                <a:cubicBezTo>
                  <a:pt x="5346997" y="1485902"/>
                  <a:pt x="5340250" y="1487092"/>
                  <a:pt x="5335488" y="1488680"/>
                </a:cubicBezTo>
                <a:cubicBezTo>
                  <a:pt x="5330725" y="1488680"/>
                  <a:pt x="5325963" y="1487489"/>
                  <a:pt x="5321200" y="1485108"/>
                </a:cubicBezTo>
                <a:cubicBezTo>
                  <a:pt x="5316437" y="1482726"/>
                  <a:pt x="5312469" y="1478361"/>
                  <a:pt x="5309294" y="1472011"/>
                </a:cubicBezTo>
                <a:cubicBezTo>
                  <a:pt x="5308500" y="1470423"/>
                  <a:pt x="5308104" y="1468836"/>
                  <a:pt x="5308104" y="1467248"/>
                </a:cubicBezTo>
                <a:cubicBezTo>
                  <a:pt x="5308897" y="1466455"/>
                  <a:pt x="5310088" y="1466058"/>
                  <a:pt x="5311675" y="1466058"/>
                </a:cubicBezTo>
                <a:cubicBezTo>
                  <a:pt x="5324375" y="1466058"/>
                  <a:pt x="5350172" y="1462089"/>
                  <a:pt x="5389066" y="1454152"/>
                </a:cubicBezTo>
                <a:cubicBezTo>
                  <a:pt x="5396210" y="1452564"/>
                  <a:pt x="5402957" y="1450976"/>
                  <a:pt x="5409307" y="1449389"/>
                </a:cubicBezTo>
                <a:cubicBezTo>
                  <a:pt x="5408513" y="1449389"/>
                  <a:pt x="5409703" y="1448992"/>
                  <a:pt x="5412878" y="1448198"/>
                </a:cubicBezTo>
                <a:cubicBezTo>
                  <a:pt x="5416450" y="1447405"/>
                  <a:pt x="5419824" y="1447008"/>
                  <a:pt x="5422998" y="1447008"/>
                </a:cubicBezTo>
                <a:close/>
                <a:moveTo>
                  <a:pt x="1986267" y="1445817"/>
                </a:moveTo>
                <a:cubicBezTo>
                  <a:pt x="1987457" y="1445420"/>
                  <a:pt x="1989045" y="1445420"/>
                  <a:pt x="1991030" y="1445817"/>
                </a:cubicBezTo>
                <a:cubicBezTo>
                  <a:pt x="2006904" y="1447405"/>
                  <a:pt x="2020794" y="1454945"/>
                  <a:pt x="2032701" y="1468439"/>
                </a:cubicBezTo>
                <a:cubicBezTo>
                  <a:pt x="2035082" y="1472408"/>
                  <a:pt x="2035876" y="1477170"/>
                  <a:pt x="2035082" y="1482726"/>
                </a:cubicBezTo>
                <a:cubicBezTo>
                  <a:pt x="2032701" y="1488283"/>
                  <a:pt x="2030716" y="1500983"/>
                  <a:pt x="2029128" y="1520827"/>
                </a:cubicBezTo>
                <a:cubicBezTo>
                  <a:pt x="2029128" y="1521620"/>
                  <a:pt x="2029128" y="1523605"/>
                  <a:pt x="2029128" y="1526780"/>
                </a:cubicBezTo>
                <a:cubicBezTo>
                  <a:pt x="2028336" y="1529955"/>
                  <a:pt x="2027938" y="1532336"/>
                  <a:pt x="2027938" y="1533923"/>
                </a:cubicBezTo>
                <a:cubicBezTo>
                  <a:pt x="2035082" y="1532336"/>
                  <a:pt x="2040638" y="1531145"/>
                  <a:pt x="2044608" y="1530352"/>
                </a:cubicBezTo>
                <a:cubicBezTo>
                  <a:pt x="2044608" y="1530352"/>
                  <a:pt x="2045004" y="1530352"/>
                  <a:pt x="2045799" y="1530352"/>
                </a:cubicBezTo>
                <a:cubicBezTo>
                  <a:pt x="2052148" y="1528764"/>
                  <a:pt x="2056910" y="1528764"/>
                  <a:pt x="2060085" y="1530352"/>
                </a:cubicBezTo>
                <a:cubicBezTo>
                  <a:pt x="2065641" y="1531939"/>
                  <a:pt x="2070802" y="1535511"/>
                  <a:pt x="2075563" y="1541067"/>
                </a:cubicBezTo>
                <a:cubicBezTo>
                  <a:pt x="2079533" y="1550592"/>
                  <a:pt x="2077548" y="1555355"/>
                  <a:pt x="2069611" y="1555355"/>
                </a:cubicBezTo>
                <a:cubicBezTo>
                  <a:pt x="2067230" y="1555355"/>
                  <a:pt x="2062864" y="1555752"/>
                  <a:pt x="2056513" y="1556545"/>
                </a:cubicBezTo>
                <a:cubicBezTo>
                  <a:pt x="2043814" y="1558133"/>
                  <a:pt x="2033892" y="1559324"/>
                  <a:pt x="2026747" y="1560117"/>
                </a:cubicBezTo>
                <a:cubicBezTo>
                  <a:pt x="2026747" y="1580754"/>
                  <a:pt x="2026747" y="1599407"/>
                  <a:pt x="2026747" y="1616076"/>
                </a:cubicBezTo>
                <a:cubicBezTo>
                  <a:pt x="2027541" y="1615282"/>
                  <a:pt x="2027938" y="1614885"/>
                  <a:pt x="2027938" y="1614885"/>
                </a:cubicBezTo>
                <a:cubicBezTo>
                  <a:pt x="2037464" y="1614885"/>
                  <a:pt x="2049767" y="1613695"/>
                  <a:pt x="2064848" y="1611314"/>
                </a:cubicBezTo>
                <a:cubicBezTo>
                  <a:pt x="2072786" y="1609726"/>
                  <a:pt x="2079533" y="1610917"/>
                  <a:pt x="2085088" y="1614885"/>
                </a:cubicBezTo>
                <a:cubicBezTo>
                  <a:pt x="2090644" y="1617267"/>
                  <a:pt x="2095804" y="1621632"/>
                  <a:pt x="2100566" y="1627982"/>
                </a:cubicBezTo>
                <a:cubicBezTo>
                  <a:pt x="2103741" y="1636713"/>
                  <a:pt x="2100566" y="1641476"/>
                  <a:pt x="2091042" y="1642270"/>
                </a:cubicBezTo>
                <a:cubicBezTo>
                  <a:pt x="2068816" y="1639095"/>
                  <a:pt x="2043814" y="1638698"/>
                  <a:pt x="2016032" y="1641079"/>
                </a:cubicBezTo>
                <a:cubicBezTo>
                  <a:pt x="1993013" y="1641079"/>
                  <a:pt x="1973566" y="1643064"/>
                  <a:pt x="1957692" y="1647032"/>
                </a:cubicBezTo>
                <a:cubicBezTo>
                  <a:pt x="1953723" y="1648620"/>
                  <a:pt x="1949754" y="1647826"/>
                  <a:pt x="1945785" y="1644651"/>
                </a:cubicBezTo>
                <a:cubicBezTo>
                  <a:pt x="1939435" y="1638301"/>
                  <a:pt x="1934672" y="1633936"/>
                  <a:pt x="1931498" y="1631554"/>
                </a:cubicBezTo>
                <a:cubicBezTo>
                  <a:pt x="1929116" y="1627585"/>
                  <a:pt x="1929910" y="1625204"/>
                  <a:pt x="1933879" y="1624410"/>
                </a:cubicBezTo>
                <a:cubicBezTo>
                  <a:pt x="1942610" y="1624410"/>
                  <a:pt x="1957692" y="1623220"/>
                  <a:pt x="1979123" y="1620839"/>
                </a:cubicBezTo>
                <a:cubicBezTo>
                  <a:pt x="1980710" y="1620839"/>
                  <a:pt x="1983091" y="1620839"/>
                  <a:pt x="1986267" y="1620839"/>
                </a:cubicBezTo>
                <a:cubicBezTo>
                  <a:pt x="1989442" y="1620045"/>
                  <a:pt x="1992220" y="1619648"/>
                  <a:pt x="1994600" y="1619648"/>
                </a:cubicBezTo>
                <a:lnTo>
                  <a:pt x="1994600" y="1563689"/>
                </a:lnTo>
                <a:cubicBezTo>
                  <a:pt x="1987457" y="1565276"/>
                  <a:pt x="1981107" y="1566070"/>
                  <a:pt x="1975551" y="1566070"/>
                </a:cubicBezTo>
                <a:cubicBezTo>
                  <a:pt x="1971582" y="1566864"/>
                  <a:pt x="1968406" y="1566864"/>
                  <a:pt x="1966025" y="1566070"/>
                </a:cubicBezTo>
                <a:cubicBezTo>
                  <a:pt x="1959675" y="1562101"/>
                  <a:pt x="1954516" y="1557339"/>
                  <a:pt x="1950548" y="1551783"/>
                </a:cubicBezTo>
                <a:cubicBezTo>
                  <a:pt x="1948167" y="1548608"/>
                  <a:pt x="1947373" y="1546226"/>
                  <a:pt x="1948167" y="1544639"/>
                </a:cubicBezTo>
                <a:cubicBezTo>
                  <a:pt x="1948960" y="1543845"/>
                  <a:pt x="1951341" y="1543052"/>
                  <a:pt x="1955310" y="1542258"/>
                </a:cubicBezTo>
                <a:cubicBezTo>
                  <a:pt x="1958485" y="1542258"/>
                  <a:pt x="1965629" y="1541464"/>
                  <a:pt x="1976741" y="1539876"/>
                </a:cubicBezTo>
                <a:cubicBezTo>
                  <a:pt x="1984678" y="1539083"/>
                  <a:pt x="1990632" y="1538686"/>
                  <a:pt x="1994600" y="1538686"/>
                </a:cubicBezTo>
                <a:cubicBezTo>
                  <a:pt x="1994600" y="1529955"/>
                  <a:pt x="1994600" y="1521620"/>
                  <a:pt x="1994600" y="1513683"/>
                </a:cubicBezTo>
                <a:cubicBezTo>
                  <a:pt x="1996982" y="1484314"/>
                  <a:pt x="1994600" y="1465661"/>
                  <a:pt x="1987457" y="1457723"/>
                </a:cubicBezTo>
                <a:cubicBezTo>
                  <a:pt x="1985075" y="1453755"/>
                  <a:pt x="1983886" y="1450580"/>
                  <a:pt x="1983886" y="1448198"/>
                </a:cubicBezTo>
                <a:cubicBezTo>
                  <a:pt x="1984282" y="1447008"/>
                  <a:pt x="1985075" y="1446214"/>
                  <a:pt x="1986267" y="1445817"/>
                </a:cubicBezTo>
                <a:close/>
                <a:moveTo>
                  <a:pt x="5277147" y="1444627"/>
                </a:moveTo>
                <a:cubicBezTo>
                  <a:pt x="5291435" y="1450183"/>
                  <a:pt x="5300563" y="1456136"/>
                  <a:pt x="5304531" y="1462486"/>
                </a:cubicBezTo>
                <a:cubicBezTo>
                  <a:pt x="5306912" y="1466455"/>
                  <a:pt x="5306516" y="1470423"/>
                  <a:pt x="5303341" y="1474392"/>
                </a:cubicBezTo>
                <a:cubicBezTo>
                  <a:pt x="5300166" y="1477567"/>
                  <a:pt x="5296594" y="1481536"/>
                  <a:pt x="5292625" y="1486298"/>
                </a:cubicBezTo>
                <a:cubicBezTo>
                  <a:pt x="5289450" y="1489473"/>
                  <a:pt x="5287069" y="1492252"/>
                  <a:pt x="5285482" y="1494633"/>
                </a:cubicBezTo>
                <a:cubicBezTo>
                  <a:pt x="5270400" y="1508920"/>
                  <a:pt x="5247382" y="1523208"/>
                  <a:pt x="5216425" y="1537495"/>
                </a:cubicBezTo>
                <a:cubicBezTo>
                  <a:pt x="5212457" y="1539877"/>
                  <a:pt x="5210075" y="1540670"/>
                  <a:pt x="5209282" y="1539877"/>
                </a:cubicBezTo>
                <a:cubicBezTo>
                  <a:pt x="5208488" y="1538289"/>
                  <a:pt x="5210075" y="1535908"/>
                  <a:pt x="5214044" y="1532733"/>
                </a:cubicBezTo>
                <a:cubicBezTo>
                  <a:pt x="5236269" y="1509714"/>
                  <a:pt x="5251350" y="1491061"/>
                  <a:pt x="5259288" y="1476773"/>
                </a:cubicBezTo>
                <a:cubicBezTo>
                  <a:pt x="5266432" y="1464867"/>
                  <a:pt x="5269209" y="1455739"/>
                  <a:pt x="5267622" y="1449389"/>
                </a:cubicBezTo>
                <a:cubicBezTo>
                  <a:pt x="5267622" y="1444627"/>
                  <a:pt x="5270797" y="1443039"/>
                  <a:pt x="5277147" y="1444627"/>
                </a:cubicBezTo>
                <a:close/>
                <a:moveTo>
                  <a:pt x="1887445" y="1444627"/>
                </a:moveTo>
                <a:cubicBezTo>
                  <a:pt x="1887445" y="1444627"/>
                  <a:pt x="1887841" y="1444627"/>
                  <a:pt x="1888636" y="1444627"/>
                </a:cubicBezTo>
                <a:cubicBezTo>
                  <a:pt x="1901335" y="1444627"/>
                  <a:pt x="1913241" y="1445420"/>
                  <a:pt x="1924354" y="1447008"/>
                </a:cubicBezTo>
                <a:cubicBezTo>
                  <a:pt x="1938642" y="1449389"/>
                  <a:pt x="1945388" y="1459311"/>
                  <a:pt x="1944594" y="1476773"/>
                </a:cubicBezTo>
                <a:cubicBezTo>
                  <a:pt x="1942213" y="1489473"/>
                  <a:pt x="1935069" y="1493045"/>
                  <a:pt x="1923163" y="1487489"/>
                </a:cubicBezTo>
                <a:cubicBezTo>
                  <a:pt x="1917607" y="1483520"/>
                  <a:pt x="1905701" y="1470820"/>
                  <a:pt x="1887445" y="1449389"/>
                </a:cubicBezTo>
                <a:cubicBezTo>
                  <a:pt x="1885063" y="1447008"/>
                  <a:pt x="1885063" y="1445420"/>
                  <a:pt x="1887445" y="1444627"/>
                </a:cubicBezTo>
                <a:close/>
                <a:moveTo>
                  <a:pt x="393508" y="1444031"/>
                </a:moveTo>
                <a:cubicBezTo>
                  <a:pt x="395293" y="1443634"/>
                  <a:pt x="397179" y="1443833"/>
                  <a:pt x="399163" y="1444627"/>
                </a:cubicBezTo>
                <a:cubicBezTo>
                  <a:pt x="410275" y="1447802"/>
                  <a:pt x="417816" y="1452167"/>
                  <a:pt x="421785" y="1457723"/>
                </a:cubicBezTo>
                <a:cubicBezTo>
                  <a:pt x="425754" y="1462486"/>
                  <a:pt x="425754" y="1466058"/>
                  <a:pt x="421785" y="1468439"/>
                </a:cubicBezTo>
                <a:cubicBezTo>
                  <a:pt x="419403" y="1469233"/>
                  <a:pt x="415832" y="1470820"/>
                  <a:pt x="411069" y="1473201"/>
                </a:cubicBezTo>
                <a:cubicBezTo>
                  <a:pt x="406306" y="1475583"/>
                  <a:pt x="402734" y="1477170"/>
                  <a:pt x="400354" y="1477964"/>
                </a:cubicBezTo>
                <a:cubicBezTo>
                  <a:pt x="399560" y="1477964"/>
                  <a:pt x="398765" y="1478361"/>
                  <a:pt x="397972" y="1479155"/>
                </a:cubicBezTo>
                <a:cubicBezTo>
                  <a:pt x="397179" y="1479948"/>
                  <a:pt x="396385" y="1480345"/>
                  <a:pt x="395591" y="1480345"/>
                </a:cubicBezTo>
                <a:cubicBezTo>
                  <a:pt x="397179" y="1481139"/>
                  <a:pt x="398369" y="1482330"/>
                  <a:pt x="399163" y="1483917"/>
                </a:cubicBezTo>
                <a:cubicBezTo>
                  <a:pt x="401544" y="1485505"/>
                  <a:pt x="401941" y="1487886"/>
                  <a:pt x="400354" y="1491061"/>
                </a:cubicBezTo>
                <a:cubicBezTo>
                  <a:pt x="400354" y="1491061"/>
                  <a:pt x="400354" y="1491458"/>
                  <a:pt x="400354" y="1492252"/>
                </a:cubicBezTo>
                <a:cubicBezTo>
                  <a:pt x="400354" y="1492252"/>
                  <a:pt x="400354" y="1492648"/>
                  <a:pt x="400354" y="1493442"/>
                </a:cubicBezTo>
                <a:cubicBezTo>
                  <a:pt x="399560" y="1494236"/>
                  <a:pt x="399163" y="1495030"/>
                  <a:pt x="399163" y="1495823"/>
                </a:cubicBezTo>
                <a:cubicBezTo>
                  <a:pt x="399956" y="1495823"/>
                  <a:pt x="401147" y="1495823"/>
                  <a:pt x="402734" y="1495823"/>
                </a:cubicBezTo>
                <a:cubicBezTo>
                  <a:pt x="405910" y="1495030"/>
                  <a:pt x="407895" y="1495030"/>
                  <a:pt x="408688" y="1495823"/>
                </a:cubicBezTo>
                <a:cubicBezTo>
                  <a:pt x="415038" y="1497411"/>
                  <a:pt x="419006" y="1499395"/>
                  <a:pt x="420594" y="1501777"/>
                </a:cubicBezTo>
                <a:cubicBezTo>
                  <a:pt x="424563" y="1506539"/>
                  <a:pt x="424166" y="1510111"/>
                  <a:pt x="419403" y="1512492"/>
                </a:cubicBezTo>
                <a:cubicBezTo>
                  <a:pt x="418610" y="1512492"/>
                  <a:pt x="417022" y="1512889"/>
                  <a:pt x="414641" y="1513683"/>
                </a:cubicBezTo>
                <a:cubicBezTo>
                  <a:pt x="410672" y="1515270"/>
                  <a:pt x="404719" y="1517652"/>
                  <a:pt x="396781" y="1520827"/>
                </a:cubicBezTo>
                <a:cubicBezTo>
                  <a:pt x="395988" y="1523208"/>
                  <a:pt x="395591" y="1525589"/>
                  <a:pt x="395591" y="1527970"/>
                </a:cubicBezTo>
                <a:cubicBezTo>
                  <a:pt x="404322" y="1528764"/>
                  <a:pt x="411466" y="1530352"/>
                  <a:pt x="417022" y="1532733"/>
                </a:cubicBezTo>
                <a:cubicBezTo>
                  <a:pt x="428134" y="1537495"/>
                  <a:pt x="432103" y="1546226"/>
                  <a:pt x="428929" y="1558927"/>
                </a:cubicBezTo>
                <a:cubicBezTo>
                  <a:pt x="426547" y="1565276"/>
                  <a:pt x="422181" y="1566864"/>
                  <a:pt x="415832" y="1563689"/>
                </a:cubicBezTo>
                <a:cubicBezTo>
                  <a:pt x="412657" y="1562101"/>
                  <a:pt x="408291" y="1558530"/>
                  <a:pt x="402734" y="1552973"/>
                </a:cubicBezTo>
                <a:cubicBezTo>
                  <a:pt x="399560" y="1549798"/>
                  <a:pt x="397179" y="1547417"/>
                  <a:pt x="395591" y="1545830"/>
                </a:cubicBezTo>
                <a:cubicBezTo>
                  <a:pt x="395591" y="1559324"/>
                  <a:pt x="395591" y="1570038"/>
                  <a:pt x="395591" y="1577976"/>
                </a:cubicBezTo>
                <a:cubicBezTo>
                  <a:pt x="396385" y="1598613"/>
                  <a:pt x="395195" y="1609726"/>
                  <a:pt x="392020" y="1611314"/>
                </a:cubicBezTo>
                <a:cubicBezTo>
                  <a:pt x="389637" y="1614489"/>
                  <a:pt x="386065" y="1614489"/>
                  <a:pt x="381303" y="1611314"/>
                </a:cubicBezTo>
                <a:cubicBezTo>
                  <a:pt x="373366" y="1604170"/>
                  <a:pt x="369397" y="1597026"/>
                  <a:pt x="369397" y="1589882"/>
                </a:cubicBezTo>
                <a:cubicBezTo>
                  <a:pt x="370191" y="1582739"/>
                  <a:pt x="370587" y="1573214"/>
                  <a:pt x="370587" y="1561308"/>
                </a:cubicBezTo>
                <a:cubicBezTo>
                  <a:pt x="354713" y="1578770"/>
                  <a:pt x="335663" y="1591470"/>
                  <a:pt x="313438" y="1599407"/>
                </a:cubicBezTo>
                <a:cubicBezTo>
                  <a:pt x="310263" y="1600201"/>
                  <a:pt x="308279" y="1600201"/>
                  <a:pt x="307486" y="1599407"/>
                </a:cubicBezTo>
                <a:cubicBezTo>
                  <a:pt x="306691" y="1597820"/>
                  <a:pt x="307486" y="1595439"/>
                  <a:pt x="309866" y="1592264"/>
                </a:cubicBezTo>
                <a:cubicBezTo>
                  <a:pt x="332091" y="1574007"/>
                  <a:pt x="348363" y="1554164"/>
                  <a:pt x="358682" y="1532733"/>
                </a:cubicBezTo>
                <a:cubicBezTo>
                  <a:pt x="356300" y="1533527"/>
                  <a:pt x="353125" y="1534717"/>
                  <a:pt x="349157" y="1536305"/>
                </a:cubicBezTo>
                <a:cubicBezTo>
                  <a:pt x="347569" y="1537098"/>
                  <a:pt x="343203" y="1539083"/>
                  <a:pt x="336059" y="1542258"/>
                </a:cubicBezTo>
                <a:cubicBezTo>
                  <a:pt x="332885" y="1543845"/>
                  <a:pt x="329710" y="1543845"/>
                  <a:pt x="326535" y="1542258"/>
                </a:cubicBezTo>
                <a:cubicBezTo>
                  <a:pt x="326535" y="1542258"/>
                  <a:pt x="326138" y="1542258"/>
                  <a:pt x="325344" y="1542258"/>
                </a:cubicBezTo>
                <a:cubicBezTo>
                  <a:pt x="322169" y="1539876"/>
                  <a:pt x="317803" y="1536305"/>
                  <a:pt x="312247" y="1531542"/>
                </a:cubicBezTo>
                <a:cubicBezTo>
                  <a:pt x="309072" y="1526780"/>
                  <a:pt x="309072" y="1524002"/>
                  <a:pt x="312247" y="1523208"/>
                </a:cubicBezTo>
                <a:cubicBezTo>
                  <a:pt x="314629" y="1522414"/>
                  <a:pt x="318598" y="1521223"/>
                  <a:pt x="324153" y="1519636"/>
                </a:cubicBezTo>
                <a:cubicBezTo>
                  <a:pt x="345585" y="1514080"/>
                  <a:pt x="360269" y="1510111"/>
                  <a:pt x="368206" y="1507730"/>
                </a:cubicBezTo>
                <a:cubicBezTo>
                  <a:pt x="369000" y="1506936"/>
                  <a:pt x="369793" y="1506539"/>
                  <a:pt x="370587" y="1506539"/>
                </a:cubicBezTo>
                <a:cubicBezTo>
                  <a:pt x="370587" y="1499395"/>
                  <a:pt x="369793" y="1493839"/>
                  <a:pt x="368206" y="1489870"/>
                </a:cubicBezTo>
                <a:cubicBezTo>
                  <a:pt x="354713" y="1493839"/>
                  <a:pt x="342409" y="1496617"/>
                  <a:pt x="331297" y="1498205"/>
                </a:cubicBezTo>
                <a:cubicBezTo>
                  <a:pt x="328915" y="1498205"/>
                  <a:pt x="327328" y="1497808"/>
                  <a:pt x="326535" y="1497014"/>
                </a:cubicBezTo>
                <a:cubicBezTo>
                  <a:pt x="326535" y="1496220"/>
                  <a:pt x="327725" y="1495426"/>
                  <a:pt x="330107" y="1494633"/>
                </a:cubicBezTo>
                <a:cubicBezTo>
                  <a:pt x="357094" y="1477170"/>
                  <a:pt x="376541" y="1461295"/>
                  <a:pt x="388447" y="1447008"/>
                </a:cubicBezTo>
                <a:cubicBezTo>
                  <a:pt x="390035" y="1445420"/>
                  <a:pt x="391721" y="1444428"/>
                  <a:pt x="393508" y="1444031"/>
                </a:cubicBezTo>
                <a:close/>
                <a:moveTo>
                  <a:pt x="5862935" y="1443436"/>
                </a:moveTo>
                <a:cubicBezTo>
                  <a:pt x="5864522" y="1442642"/>
                  <a:pt x="5866507" y="1442642"/>
                  <a:pt x="5868888" y="1443436"/>
                </a:cubicBezTo>
                <a:cubicBezTo>
                  <a:pt x="5875238" y="1445023"/>
                  <a:pt x="5883572" y="1450976"/>
                  <a:pt x="5893891" y="1461295"/>
                </a:cubicBezTo>
                <a:cubicBezTo>
                  <a:pt x="5899447" y="1468439"/>
                  <a:pt x="5899447" y="1474789"/>
                  <a:pt x="5893891" y="1480345"/>
                </a:cubicBezTo>
                <a:cubicBezTo>
                  <a:pt x="5887541" y="1488283"/>
                  <a:pt x="5883175" y="1495426"/>
                  <a:pt x="5880794" y="1501777"/>
                </a:cubicBezTo>
                <a:cubicBezTo>
                  <a:pt x="5879207" y="1504158"/>
                  <a:pt x="5877222" y="1507730"/>
                  <a:pt x="5874841" y="1512492"/>
                </a:cubicBezTo>
                <a:cubicBezTo>
                  <a:pt x="5871666" y="1518048"/>
                  <a:pt x="5869284" y="1522017"/>
                  <a:pt x="5867697" y="1524398"/>
                </a:cubicBezTo>
                <a:cubicBezTo>
                  <a:pt x="5867697" y="1525192"/>
                  <a:pt x="5868094" y="1525986"/>
                  <a:pt x="5868888" y="1526780"/>
                </a:cubicBezTo>
                <a:cubicBezTo>
                  <a:pt x="5869682" y="1529161"/>
                  <a:pt x="5870475" y="1530748"/>
                  <a:pt x="5871269" y="1531542"/>
                </a:cubicBezTo>
                <a:cubicBezTo>
                  <a:pt x="5873650" y="1536305"/>
                  <a:pt x="5875238" y="1543448"/>
                  <a:pt x="5876032" y="1552973"/>
                </a:cubicBezTo>
                <a:cubicBezTo>
                  <a:pt x="5884763" y="1552973"/>
                  <a:pt x="5893891" y="1552180"/>
                  <a:pt x="5903416" y="1550592"/>
                </a:cubicBezTo>
                <a:cubicBezTo>
                  <a:pt x="5908179" y="1549798"/>
                  <a:pt x="5914925" y="1548608"/>
                  <a:pt x="5923657" y="1547020"/>
                </a:cubicBezTo>
                <a:cubicBezTo>
                  <a:pt x="5932388" y="1546226"/>
                  <a:pt x="5938738" y="1545433"/>
                  <a:pt x="5942707" y="1544639"/>
                </a:cubicBezTo>
                <a:cubicBezTo>
                  <a:pt x="5941913" y="1536702"/>
                  <a:pt x="5940722" y="1529955"/>
                  <a:pt x="5939135" y="1524398"/>
                </a:cubicBezTo>
                <a:cubicBezTo>
                  <a:pt x="5937547" y="1528367"/>
                  <a:pt x="5935166" y="1531542"/>
                  <a:pt x="5931991" y="1533923"/>
                </a:cubicBezTo>
                <a:cubicBezTo>
                  <a:pt x="5927229" y="1534717"/>
                  <a:pt x="5923260" y="1533527"/>
                  <a:pt x="5920085" y="1530352"/>
                </a:cubicBezTo>
                <a:cubicBezTo>
                  <a:pt x="5915322" y="1520827"/>
                  <a:pt x="5912147" y="1510111"/>
                  <a:pt x="5910560" y="1498205"/>
                </a:cubicBezTo>
                <a:cubicBezTo>
                  <a:pt x="5908972" y="1487886"/>
                  <a:pt x="5905400" y="1478361"/>
                  <a:pt x="5899844" y="1469630"/>
                </a:cubicBezTo>
                <a:cubicBezTo>
                  <a:pt x="5896669" y="1464867"/>
                  <a:pt x="5897066" y="1461692"/>
                  <a:pt x="5901035" y="1460105"/>
                </a:cubicBezTo>
                <a:cubicBezTo>
                  <a:pt x="5909766" y="1459311"/>
                  <a:pt x="5916909" y="1460105"/>
                  <a:pt x="5922466" y="1462486"/>
                </a:cubicBezTo>
                <a:cubicBezTo>
                  <a:pt x="5926434" y="1461692"/>
                  <a:pt x="5932388" y="1460501"/>
                  <a:pt x="5940325" y="1458914"/>
                </a:cubicBezTo>
                <a:cubicBezTo>
                  <a:pt x="5950644" y="1456533"/>
                  <a:pt x="5958581" y="1454945"/>
                  <a:pt x="5964138" y="1454152"/>
                </a:cubicBezTo>
                <a:cubicBezTo>
                  <a:pt x="5972075" y="1450976"/>
                  <a:pt x="5976838" y="1448992"/>
                  <a:pt x="5978425" y="1448198"/>
                </a:cubicBezTo>
                <a:cubicBezTo>
                  <a:pt x="5983982" y="1446611"/>
                  <a:pt x="5988744" y="1446611"/>
                  <a:pt x="5992713" y="1448198"/>
                </a:cubicBezTo>
                <a:cubicBezTo>
                  <a:pt x="6002238" y="1452167"/>
                  <a:pt x="6010572" y="1457723"/>
                  <a:pt x="6017716" y="1464867"/>
                </a:cubicBezTo>
                <a:cubicBezTo>
                  <a:pt x="6021684" y="1469630"/>
                  <a:pt x="6021288" y="1474789"/>
                  <a:pt x="6016525" y="1480345"/>
                </a:cubicBezTo>
                <a:cubicBezTo>
                  <a:pt x="6010969" y="1485902"/>
                  <a:pt x="6005810" y="1493442"/>
                  <a:pt x="6001047" y="1502967"/>
                </a:cubicBezTo>
                <a:cubicBezTo>
                  <a:pt x="6003429" y="1505348"/>
                  <a:pt x="6005016" y="1507730"/>
                  <a:pt x="6005810" y="1510111"/>
                </a:cubicBezTo>
                <a:cubicBezTo>
                  <a:pt x="6007397" y="1514873"/>
                  <a:pt x="6006206" y="1517651"/>
                  <a:pt x="6002238" y="1518445"/>
                </a:cubicBezTo>
                <a:cubicBezTo>
                  <a:pt x="5995888" y="1520033"/>
                  <a:pt x="5983188" y="1521620"/>
                  <a:pt x="5964138" y="1523208"/>
                </a:cubicBezTo>
                <a:cubicBezTo>
                  <a:pt x="5966519" y="1524002"/>
                  <a:pt x="5969297" y="1525192"/>
                  <a:pt x="5972472" y="1526780"/>
                </a:cubicBezTo>
                <a:cubicBezTo>
                  <a:pt x="5974854" y="1529161"/>
                  <a:pt x="5974854" y="1531939"/>
                  <a:pt x="5972472" y="1535114"/>
                </a:cubicBezTo>
                <a:cubicBezTo>
                  <a:pt x="5972472" y="1535114"/>
                  <a:pt x="5972472" y="1535908"/>
                  <a:pt x="5972472" y="1537495"/>
                </a:cubicBezTo>
                <a:cubicBezTo>
                  <a:pt x="5971678" y="1539083"/>
                  <a:pt x="5971282" y="1540273"/>
                  <a:pt x="5971282" y="1541067"/>
                </a:cubicBezTo>
                <a:cubicBezTo>
                  <a:pt x="5972075" y="1541067"/>
                  <a:pt x="5973266" y="1541067"/>
                  <a:pt x="5974854" y="1541067"/>
                </a:cubicBezTo>
                <a:cubicBezTo>
                  <a:pt x="5977235" y="1540273"/>
                  <a:pt x="5979219" y="1539877"/>
                  <a:pt x="5980807" y="1539877"/>
                </a:cubicBezTo>
                <a:cubicBezTo>
                  <a:pt x="5991125" y="1538289"/>
                  <a:pt x="6001047" y="1536305"/>
                  <a:pt x="6010572" y="1533923"/>
                </a:cubicBezTo>
                <a:cubicBezTo>
                  <a:pt x="6019303" y="1531542"/>
                  <a:pt x="6026447" y="1532336"/>
                  <a:pt x="6032003" y="1536305"/>
                </a:cubicBezTo>
                <a:cubicBezTo>
                  <a:pt x="6038353" y="1539480"/>
                  <a:pt x="6043116" y="1543845"/>
                  <a:pt x="6046291" y="1549402"/>
                </a:cubicBezTo>
                <a:cubicBezTo>
                  <a:pt x="6049466" y="1553370"/>
                  <a:pt x="6050259" y="1556545"/>
                  <a:pt x="6048672" y="1558927"/>
                </a:cubicBezTo>
                <a:cubicBezTo>
                  <a:pt x="6047085" y="1561308"/>
                  <a:pt x="6043910" y="1562498"/>
                  <a:pt x="6039147" y="1562498"/>
                </a:cubicBezTo>
                <a:cubicBezTo>
                  <a:pt x="6023272" y="1562498"/>
                  <a:pt x="6001047" y="1563292"/>
                  <a:pt x="5972472" y="1564880"/>
                </a:cubicBezTo>
                <a:cubicBezTo>
                  <a:pt x="6001047" y="1591867"/>
                  <a:pt x="6035972" y="1613298"/>
                  <a:pt x="6077247" y="1629173"/>
                </a:cubicBezTo>
                <a:cubicBezTo>
                  <a:pt x="6079629" y="1630760"/>
                  <a:pt x="6080819" y="1632348"/>
                  <a:pt x="6080819" y="1633936"/>
                </a:cubicBezTo>
                <a:cubicBezTo>
                  <a:pt x="6080819" y="1634729"/>
                  <a:pt x="6079629" y="1635523"/>
                  <a:pt x="6077247" y="1636317"/>
                </a:cubicBezTo>
                <a:cubicBezTo>
                  <a:pt x="6058197" y="1638698"/>
                  <a:pt x="6038750" y="1640682"/>
                  <a:pt x="6018907" y="1642270"/>
                </a:cubicBezTo>
                <a:cubicBezTo>
                  <a:pt x="6015731" y="1642270"/>
                  <a:pt x="6012159" y="1640682"/>
                  <a:pt x="6008191" y="1637507"/>
                </a:cubicBezTo>
                <a:cubicBezTo>
                  <a:pt x="5994697" y="1626395"/>
                  <a:pt x="5983982" y="1613695"/>
                  <a:pt x="5976044" y="1599407"/>
                </a:cubicBezTo>
                <a:cubicBezTo>
                  <a:pt x="5975250" y="1598613"/>
                  <a:pt x="5974457" y="1597423"/>
                  <a:pt x="5973663" y="1595835"/>
                </a:cubicBezTo>
                <a:cubicBezTo>
                  <a:pt x="5972075" y="1592660"/>
                  <a:pt x="5970885" y="1590676"/>
                  <a:pt x="5970091" y="1589882"/>
                </a:cubicBezTo>
                <a:cubicBezTo>
                  <a:pt x="5970091" y="1611314"/>
                  <a:pt x="5970091" y="1632745"/>
                  <a:pt x="5970091" y="1654176"/>
                </a:cubicBezTo>
                <a:cubicBezTo>
                  <a:pt x="5970885" y="1666876"/>
                  <a:pt x="5968900" y="1674813"/>
                  <a:pt x="5964138" y="1677989"/>
                </a:cubicBezTo>
                <a:cubicBezTo>
                  <a:pt x="5960963" y="1682751"/>
                  <a:pt x="5956200" y="1682751"/>
                  <a:pt x="5949850" y="1677989"/>
                </a:cubicBezTo>
                <a:cubicBezTo>
                  <a:pt x="5945882" y="1674813"/>
                  <a:pt x="5942707" y="1670051"/>
                  <a:pt x="5940325" y="1663701"/>
                </a:cubicBezTo>
                <a:cubicBezTo>
                  <a:pt x="5937944" y="1658145"/>
                  <a:pt x="5937547" y="1652192"/>
                  <a:pt x="5939135" y="1645842"/>
                </a:cubicBezTo>
                <a:cubicBezTo>
                  <a:pt x="5941516" y="1631554"/>
                  <a:pt x="5942707" y="1616076"/>
                  <a:pt x="5942707" y="1599407"/>
                </a:cubicBezTo>
                <a:cubicBezTo>
                  <a:pt x="5927625" y="1619251"/>
                  <a:pt x="5905797" y="1634332"/>
                  <a:pt x="5877222" y="1644651"/>
                </a:cubicBezTo>
                <a:cubicBezTo>
                  <a:pt x="5876428" y="1644651"/>
                  <a:pt x="5875635" y="1644651"/>
                  <a:pt x="5874841" y="1644651"/>
                </a:cubicBezTo>
                <a:lnTo>
                  <a:pt x="5874841" y="1648223"/>
                </a:lnTo>
                <a:cubicBezTo>
                  <a:pt x="5874047" y="1658542"/>
                  <a:pt x="5871666" y="1666479"/>
                  <a:pt x="5867697" y="1672035"/>
                </a:cubicBezTo>
                <a:cubicBezTo>
                  <a:pt x="5863728" y="1675211"/>
                  <a:pt x="5860157" y="1675211"/>
                  <a:pt x="5856981" y="1672035"/>
                </a:cubicBezTo>
                <a:cubicBezTo>
                  <a:pt x="5852219" y="1671242"/>
                  <a:pt x="5847853" y="1666082"/>
                  <a:pt x="5843885" y="1656557"/>
                </a:cubicBezTo>
                <a:cubicBezTo>
                  <a:pt x="5843885" y="1656557"/>
                  <a:pt x="5843885" y="1656160"/>
                  <a:pt x="5843885" y="1655367"/>
                </a:cubicBezTo>
                <a:cubicBezTo>
                  <a:pt x="5842297" y="1650604"/>
                  <a:pt x="5842297" y="1645445"/>
                  <a:pt x="5843885" y="1639889"/>
                </a:cubicBezTo>
                <a:cubicBezTo>
                  <a:pt x="5846266" y="1624014"/>
                  <a:pt x="5848250" y="1600201"/>
                  <a:pt x="5849838" y="1568451"/>
                </a:cubicBezTo>
                <a:lnTo>
                  <a:pt x="5849838" y="1548211"/>
                </a:lnTo>
                <a:cubicBezTo>
                  <a:pt x="5834756" y="1564880"/>
                  <a:pt x="5817691" y="1577976"/>
                  <a:pt x="5798641" y="1587501"/>
                </a:cubicBezTo>
                <a:cubicBezTo>
                  <a:pt x="5794672" y="1589882"/>
                  <a:pt x="5792291" y="1590676"/>
                  <a:pt x="5791497" y="1589882"/>
                </a:cubicBezTo>
                <a:cubicBezTo>
                  <a:pt x="5790703" y="1589088"/>
                  <a:pt x="5791894" y="1587104"/>
                  <a:pt x="5795069" y="1583929"/>
                </a:cubicBezTo>
                <a:cubicBezTo>
                  <a:pt x="5818882" y="1558530"/>
                  <a:pt x="5838328" y="1524398"/>
                  <a:pt x="5853410" y="1481536"/>
                </a:cubicBezTo>
                <a:cubicBezTo>
                  <a:pt x="5858966" y="1468042"/>
                  <a:pt x="5861744" y="1457327"/>
                  <a:pt x="5861744" y="1449389"/>
                </a:cubicBezTo>
                <a:cubicBezTo>
                  <a:pt x="5860950" y="1446214"/>
                  <a:pt x="5861347" y="1444230"/>
                  <a:pt x="5862935" y="1443436"/>
                </a:cubicBezTo>
                <a:close/>
                <a:moveTo>
                  <a:pt x="964710" y="1442245"/>
                </a:moveTo>
                <a:cubicBezTo>
                  <a:pt x="965505" y="1441451"/>
                  <a:pt x="966695" y="1441451"/>
                  <a:pt x="968283" y="1442245"/>
                </a:cubicBezTo>
                <a:cubicBezTo>
                  <a:pt x="982570" y="1444627"/>
                  <a:pt x="995270" y="1447802"/>
                  <a:pt x="1006382" y="1451770"/>
                </a:cubicBezTo>
                <a:cubicBezTo>
                  <a:pt x="1023845" y="1458914"/>
                  <a:pt x="1027813" y="1472805"/>
                  <a:pt x="1018289" y="1493442"/>
                </a:cubicBezTo>
                <a:cubicBezTo>
                  <a:pt x="1013526" y="1499792"/>
                  <a:pt x="1006382" y="1500586"/>
                  <a:pt x="996857" y="1495823"/>
                </a:cubicBezTo>
                <a:cubicBezTo>
                  <a:pt x="984158" y="1479155"/>
                  <a:pt x="973442" y="1462486"/>
                  <a:pt x="964710" y="1445817"/>
                </a:cubicBezTo>
                <a:cubicBezTo>
                  <a:pt x="963917" y="1444230"/>
                  <a:pt x="963917" y="1443039"/>
                  <a:pt x="964710" y="1442245"/>
                </a:cubicBezTo>
                <a:close/>
                <a:moveTo>
                  <a:pt x="7474742" y="1441948"/>
                </a:moveTo>
                <a:cubicBezTo>
                  <a:pt x="7477322" y="1441749"/>
                  <a:pt x="7479803" y="1442245"/>
                  <a:pt x="7482184" y="1443436"/>
                </a:cubicBezTo>
                <a:cubicBezTo>
                  <a:pt x="7490916" y="1447405"/>
                  <a:pt x="7498853" y="1452167"/>
                  <a:pt x="7505996" y="1457723"/>
                </a:cubicBezTo>
                <a:cubicBezTo>
                  <a:pt x="7510759" y="1461692"/>
                  <a:pt x="7511156" y="1466455"/>
                  <a:pt x="7507187" y="1472011"/>
                </a:cubicBezTo>
                <a:cubicBezTo>
                  <a:pt x="7502424" y="1478361"/>
                  <a:pt x="7496868" y="1486298"/>
                  <a:pt x="7490518" y="1495823"/>
                </a:cubicBezTo>
                <a:cubicBezTo>
                  <a:pt x="7492900" y="1495823"/>
                  <a:pt x="7494884" y="1496617"/>
                  <a:pt x="7496472" y="1498205"/>
                </a:cubicBezTo>
                <a:cubicBezTo>
                  <a:pt x="7502822" y="1506142"/>
                  <a:pt x="7501631" y="1511698"/>
                  <a:pt x="7492900" y="1514873"/>
                </a:cubicBezTo>
                <a:cubicBezTo>
                  <a:pt x="7490518" y="1515667"/>
                  <a:pt x="7485756" y="1516858"/>
                  <a:pt x="7478612" y="1518445"/>
                </a:cubicBezTo>
                <a:cubicBezTo>
                  <a:pt x="7473850" y="1519239"/>
                  <a:pt x="7470278" y="1520033"/>
                  <a:pt x="7467896" y="1520827"/>
                </a:cubicBezTo>
                <a:cubicBezTo>
                  <a:pt x="7475834" y="1526383"/>
                  <a:pt x="7479009" y="1531542"/>
                  <a:pt x="7477422" y="1536305"/>
                </a:cubicBezTo>
                <a:cubicBezTo>
                  <a:pt x="7476628" y="1537098"/>
                  <a:pt x="7476628" y="1537892"/>
                  <a:pt x="7477422" y="1538686"/>
                </a:cubicBezTo>
                <a:cubicBezTo>
                  <a:pt x="7477422" y="1539480"/>
                  <a:pt x="7477422" y="1540273"/>
                  <a:pt x="7477422" y="1541067"/>
                </a:cubicBezTo>
                <a:cubicBezTo>
                  <a:pt x="7480597" y="1540273"/>
                  <a:pt x="7484169" y="1539083"/>
                  <a:pt x="7488137" y="1537495"/>
                </a:cubicBezTo>
                <a:cubicBezTo>
                  <a:pt x="7491312" y="1535908"/>
                  <a:pt x="7493296" y="1535114"/>
                  <a:pt x="7494090" y="1535114"/>
                </a:cubicBezTo>
                <a:cubicBezTo>
                  <a:pt x="7503616" y="1531939"/>
                  <a:pt x="7510759" y="1531542"/>
                  <a:pt x="7515522" y="1533923"/>
                </a:cubicBezTo>
                <a:cubicBezTo>
                  <a:pt x="7520284" y="1535511"/>
                  <a:pt x="7523460" y="1537495"/>
                  <a:pt x="7525046" y="1539877"/>
                </a:cubicBezTo>
                <a:cubicBezTo>
                  <a:pt x="7525840" y="1541464"/>
                  <a:pt x="7526634" y="1542655"/>
                  <a:pt x="7527428" y="1543448"/>
                </a:cubicBezTo>
                <a:cubicBezTo>
                  <a:pt x="7532190" y="1549798"/>
                  <a:pt x="7531396" y="1554561"/>
                  <a:pt x="7525046" y="1557736"/>
                </a:cubicBezTo>
                <a:cubicBezTo>
                  <a:pt x="7521078" y="1558530"/>
                  <a:pt x="7515125" y="1560117"/>
                  <a:pt x="7507187" y="1562498"/>
                </a:cubicBezTo>
                <a:cubicBezTo>
                  <a:pt x="7496868" y="1564086"/>
                  <a:pt x="7489328" y="1565673"/>
                  <a:pt x="7484566" y="1567261"/>
                </a:cubicBezTo>
                <a:cubicBezTo>
                  <a:pt x="7484566" y="1567261"/>
                  <a:pt x="7484962" y="1567657"/>
                  <a:pt x="7485756" y="1568451"/>
                </a:cubicBezTo>
                <a:cubicBezTo>
                  <a:pt x="7497662" y="1601789"/>
                  <a:pt x="7515918" y="1625204"/>
                  <a:pt x="7540524" y="1638698"/>
                </a:cubicBezTo>
                <a:cubicBezTo>
                  <a:pt x="7546082" y="1640285"/>
                  <a:pt x="7549653" y="1639492"/>
                  <a:pt x="7551240" y="1636317"/>
                </a:cubicBezTo>
                <a:cubicBezTo>
                  <a:pt x="7557590" y="1622823"/>
                  <a:pt x="7562750" y="1610123"/>
                  <a:pt x="7566718" y="1598217"/>
                </a:cubicBezTo>
                <a:cubicBezTo>
                  <a:pt x="7567512" y="1596629"/>
                  <a:pt x="7568306" y="1595835"/>
                  <a:pt x="7569100" y="1595835"/>
                </a:cubicBezTo>
                <a:cubicBezTo>
                  <a:pt x="7570688" y="1595835"/>
                  <a:pt x="7571481" y="1596629"/>
                  <a:pt x="7571481" y="1598217"/>
                </a:cubicBezTo>
                <a:cubicBezTo>
                  <a:pt x="7573862" y="1611710"/>
                  <a:pt x="7575450" y="1622823"/>
                  <a:pt x="7576244" y="1631554"/>
                </a:cubicBezTo>
                <a:cubicBezTo>
                  <a:pt x="7577831" y="1643460"/>
                  <a:pt x="7580610" y="1656160"/>
                  <a:pt x="7584578" y="1669654"/>
                </a:cubicBezTo>
                <a:cubicBezTo>
                  <a:pt x="7586166" y="1678385"/>
                  <a:pt x="7581800" y="1682751"/>
                  <a:pt x="7571481" y="1682751"/>
                </a:cubicBezTo>
                <a:cubicBezTo>
                  <a:pt x="7537350" y="1677989"/>
                  <a:pt x="7508775" y="1662114"/>
                  <a:pt x="7485756" y="1635126"/>
                </a:cubicBezTo>
                <a:cubicBezTo>
                  <a:pt x="7471468" y="1616870"/>
                  <a:pt x="7460753" y="1596629"/>
                  <a:pt x="7453609" y="1574404"/>
                </a:cubicBezTo>
                <a:cubicBezTo>
                  <a:pt x="7452022" y="1574404"/>
                  <a:pt x="7448846" y="1575198"/>
                  <a:pt x="7444084" y="1576785"/>
                </a:cubicBezTo>
                <a:cubicBezTo>
                  <a:pt x="7440116" y="1577579"/>
                  <a:pt x="7436940" y="1578373"/>
                  <a:pt x="7434559" y="1579167"/>
                </a:cubicBezTo>
                <a:cubicBezTo>
                  <a:pt x="7426622" y="1582342"/>
                  <a:pt x="7420272" y="1582342"/>
                  <a:pt x="7415509" y="1579167"/>
                </a:cubicBezTo>
                <a:cubicBezTo>
                  <a:pt x="7413128" y="1577579"/>
                  <a:pt x="7410350" y="1575595"/>
                  <a:pt x="7407174" y="1573214"/>
                </a:cubicBezTo>
                <a:cubicBezTo>
                  <a:pt x="7404794" y="1572420"/>
                  <a:pt x="7403206" y="1571626"/>
                  <a:pt x="7402412" y="1570832"/>
                </a:cubicBezTo>
                <a:cubicBezTo>
                  <a:pt x="7401618" y="1582739"/>
                  <a:pt x="7400031" y="1596629"/>
                  <a:pt x="7397650" y="1612504"/>
                </a:cubicBezTo>
                <a:cubicBezTo>
                  <a:pt x="7397650" y="1614885"/>
                  <a:pt x="7397650" y="1616473"/>
                  <a:pt x="7397650" y="1617267"/>
                </a:cubicBezTo>
                <a:cubicBezTo>
                  <a:pt x="7401618" y="1616473"/>
                  <a:pt x="7413525" y="1613298"/>
                  <a:pt x="7433368" y="1607742"/>
                </a:cubicBezTo>
                <a:cubicBezTo>
                  <a:pt x="7438131" y="1606948"/>
                  <a:pt x="7441306" y="1606154"/>
                  <a:pt x="7442894" y="1605360"/>
                </a:cubicBezTo>
                <a:cubicBezTo>
                  <a:pt x="7446862" y="1603773"/>
                  <a:pt x="7449244" y="1603376"/>
                  <a:pt x="7450037" y="1604170"/>
                </a:cubicBezTo>
                <a:cubicBezTo>
                  <a:pt x="7450832" y="1605757"/>
                  <a:pt x="7450037" y="1607742"/>
                  <a:pt x="7447656" y="1610123"/>
                </a:cubicBezTo>
                <a:cubicBezTo>
                  <a:pt x="7445274" y="1612504"/>
                  <a:pt x="7441703" y="1616076"/>
                  <a:pt x="7436940" y="1620839"/>
                </a:cubicBezTo>
                <a:cubicBezTo>
                  <a:pt x="7427416" y="1630364"/>
                  <a:pt x="7419478" y="1637111"/>
                  <a:pt x="7413128" y="1641079"/>
                </a:cubicBezTo>
                <a:cubicBezTo>
                  <a:pt x="7412334" y="1641873"/>
                  <a:pt x="7411540" y="1642667"/>
                  <a:pt x="7410746" y="1643460"/>
                </a:cubicBezTo>
                <a:cubicBezTo>
                  <a:pt x="7400428" y="1651398"/>
                  <a:pt x="7391300" y="1659335"/>
                  <a:pt x="7383362" y="1667273"/>
                </a:cubicBezTo>
                <a:cubicBezTo>
                  <a:pt x="7378600" y="1671242"/>
                  <a:pt x="7374632" y="1671242"/>
                  <a:pt x="7371456" y="1667273"/>
                </a:cubicBezTo>
                <a:cubicBezTo>
                  <a:pt x="7366694" y="1664098"/>
                  <a:pt x="7361931" y="1656160"/>
                  <a:pt x="7357168" y="1643460"/>
                </a:cubicBezTo>
                <a:cubicBezTo>
                  <a:pt x="7356375" y="1642667"/>
                  <a:pt x="7355978" y="1642270"/>
                  <a:pt x="7355978" y="1642270"/>
                </a:cubicBezTo>
                <a:cubicBezTo>
                  <a:pt x="7354390" y="1637507"/>
                  <a:pt x="7355184" y="1634332"/>
                  <a:pt x="7358359" y="1632745"/>
                </a:cubicBezTo>
                <a:cubicBezTo>
                  <a:pt x="7363916" y="1631157"/>
                  <a:pt x="7367488" y="1621632"/>
                  <a:pt x="7369074" y="1604170"/>
                </a:cubicBezTo>
                <a:cubicBezTo>
                  <a:pt x="7372250" y="1577182"/>
                  <a:pt x="7373440" y="1549402"/>
                  <a:pt x="7372646" y="1520827"/>
                </a:cubicBezTo>
                <a:cubicBezTo>
                  <a:pt x="7371853" y="1493045"/>
                  <a:pt x="7368281" y="1475186"/>
                  <a:pt x="7361931" y="1467248"/>
                </a:cubicBezTo>
                <a:cubicBezTo>
                  <a:pt x="7359550" y="1462486"/>
                  <a:pt x="7361138" y="1459708"/>
                  <a:pt x="7366694" y="1458914"/>
                </a:cubicBezTo>
                <a:cubicBezTo>
                  <a:pt x="7374632" y="1460501"/>
                  <a:pt x="7382966" y="1462486"/>
                  <a:pt x="7391696" y="1464867"/>
                </a:cubicBezTo>
                <a:cubicBezTo>
                  <a:pt x="7395666" y="1464073"/>
                  <a:pt x="7402412" y="1462486"/>
                  <a:pt x="7411937" y="1460105"/>
                </a:cubicBezTo>
                <a:cubicBezTo>
                  <a:pt x="7421462" y="1456930"/>
                  <a:pt x="7428606" y="1454945"/>
                  <a:pt x="7433368" y="1454152"/>
                </a:cubicBezTo>
                <a:cubicBezTo>
                  <a:pt x="7434956" y="1453358"/>
                  <a:pt x="7438528" y="1452564"/>
                  <a:pt x="7444084" y="1451770"/>
                </a:cubicBezTo>
                <a:cubicBezTo>
                  <a:pt x="7458372" y="1447802"/>
                  <a:pt x="7465912" y="1445420"/>
                  <a:pt x="7466706" y="1444627"/>
                </a:cubicBezTo>
                <a:cubicBezTo>
                  <a:pt x="7469484" y="1443039"/>
                  <a:pt x="7472163" y="1442146"/>
                  <a:pt x="7474742" y="1441948"/>
                </a:cubicBezTo>
                <a:close/>
                <a:moveTo>
                  <a:pt x="2919709" y="1441948"/>
                </a:moveTo>
                <a:cubicBezTo>
                  <a:pt x="2922091" y="1441749"/>
                  <a:pt x="2924472" y="1442245"/>
                  <a:pt x="2926853" y="1443436"/>
                </a:cubicBezTo>
                <a:cubicBezTo>
                  <a:pt x="2932410" y="1446611"/>
                  <a:pt x="2937966" y="1451770"/>
                  <a:pt x="2943522" y="1458914"/>
                </a:cubicBezTo>
                <a:cubicBezTo>
                  <a:pt x="2947491" y="1464470"/>
                  <a:pt x="2947094" y="1469233"/>
                  <a:pt x="2942331" y="1473201"/>
                </a:cubicBezTo>
                <a:cubicBezTo>
                  <a:pt x="2935981" y="1477964"/>
                  <a:pt x="2932012" y="1487092"/>
                  <a:pt x="2930425" y="1500586"/>
                </a:cubicBezTo>
                <a:cubicBezTo>
                  <a:pt x="2929631" y="1506142"/>
                  <a:pt x="2932012" y="1508524"/>
                  <a:pt x="2937569" y="1507730"/>
                </a:cubicBezTo>
                <a:cubicBezTo>
                  <a:pt x="2940744" y="1507730"/>
                  <a:pt x="2945506" y="1506142"/>
                  <a:pt x="2951856" y="1502967"/>
                </a:cubicBezTo>
                <a:cubicBezTo>
                  <a:pt x="2953444" y="1502173"/>
                  <a:pt x="2954634" y="1501777"/>
                  <a:pt x="2955428" y="1501777"/>
                </a:cubicBezTo>
                <a:cubicBezTo>
                  <a:pt x="2961778" y="1498601"/>
                  <a:pt x="2967334" y="1498205"/>
                  <a:pt x="2972097" y="1500586"/>
                </a:cubicBezTo>
                <a:cubicBezTo>
                  <a:pt x="2977653" y="1503761"/>
                  <a:pt x="2982019" y="1506936"/>
                  <a:pt x="2985194" y="1510111"/>
                </a:cubicBezTo>
                <a:cubicBezTo>
                  <a:pt x="2990750" y="1515667"/>
                  <a:pt x="2990353" y="1521620"/>
                  <a:pt x="2984003" y="1527970"/>
                </a:cubicBezTo>
                <a:cubicBezTo>
                  <a:pt x="2974478" y="1532733"/>
                  <a:pt x="2960191" y="1535511"/>
                  <a:pt x="2941141" y="1536305"/>
                </a:cubicBezTo>
                <a:cubicBezTo>
                  <a:pt x="2931616" y="1537098"/>
                  <a:pt x="2922487" y="1535511"/>
                  <a:pt x="2913756" y="1531542"/>
                </a:cubicBezTo>
                <a:cubicBezTo>
                  <a:pt x="2905025" y="1527573"/>
                  <a:pt x="2901056" y="1519239"/>
                  <a:pt x="2901850" y="1506539"/>
                </a:cubicBezTo>
                <a:cubicBezTo>
                  <a:pt x="2901056" y="1497014"/>
                  <a:pt x="2901850" y="1487092"/>
                  <a:pt x="2904231" y="1476773"/>
                </a:cubicBezTo>
                <a:cubicBezTo>
                  <a:pt x="2905025" y="1475186"/>
                  <a:pt x="2905025" y="1473995"/>
                  <a:pt x="2904231" y="1473201"/>
                </a:cubicBezTo>
                <a:cubicBezTo>
                  <a:pt x="2903437" y="1472408"/>
                  <a:pt x="2902644" y="1472408"/>
                  <a:pt x="2901850" y="1473201"/>
                </a:cubicBezTo>
                <a:cubicBezTo>
                  <a:pt x="2899469" y="1474789"/>
                  <a:pt x="2895103" y="1476773"/>
                  <a:pt x="2888753" y="1479155"/>
                </a:cubicBezTo>
                <a:cubicBezTo>
                  <a:pt x="2888753" y="1485505"/>
                  <a:pt x="2887563" y="1492648"/>
                  <a:pt x="2885181" y="1500586"/>
                </a:cubicBezTo>
                <a:cubicBezTo>
                  <a:pt x="2880419" y="1524398"/>
                  <a:pt x="2860178" y="1544639"/>
                  <a:pt x="2824459" y="1561308"/>
                </a:cubicBezTo>
                <a:cubicBezTo>
                  <a:pt x="2822078" y="1563689"/>
                  <a:pt x="2820094" y="1564086"/>
                  <a:pt x="2818506" y="1562498"/>
                </a:cubicBezTo>
                <a:cubicBezTo>
                  <a:pt x="2818506" y="1564880"/>
                  <a:pt x="2817712" y="1568848"/>
                  <a:pt x="2816125" y="1574404"/>
                </a:cubicBezTo>
                <a:cubicBezTo>
                  <a:pt x="2815331" y="1579961"/>
                  <a:pt x="2814538" y="1584326"/>
                  <a:pt x="2813744" y="1587501"/>
                </a:cubicBezTo>
                <a:cubicBezTo>
                  <a:pt x="2812156" y="1601789"/>
                  <a:pt x="2810966" y="1610917"/>
                  <a:pt x="2810172" y="1614885"/>
                </a:cubicBezTo>
                <a:cubicBezTo>
                  <a:pt x="2813347" y="1613298"/>
                  <a:pt x="2818903" y="1609726"/>
                  <a:pt x="2826841" y="1604170"/>
                </a:cubicBezTo>
                <a:cubicBezTo>
                  <a:pt x="2834778" y="1598613"/>
                  <a:pt x="2839938" y="1595042"/>
                  <a:pt x="2842319" y="1593454"/>
                </a:cubicBezTo>
                <a:cubicBezTo>
                  <a:pt x="2845494" y="1591073"/>
                  <a:pt x="2847478" y="1590279"/>
                  <a:pt x="2848272" y="1591073"/>
                </a:cubicBezTo>
                <a:cubicBezTo>
                  <a:pt x="2848272" y="1591867"/>
                  <a:pt x="2847478" y="1594248"/>
                  <a:pt x="2845891" y="1598217"/>
                </a:cubicBezTo>
                <a:cubicBezTo>
                  <a:pt x="2844303" y="1600598"/>
                  <a:pt x="2841922" y="1604567"/>
                  <a:pt x="2838747" y="1610123"/>
                </a:cubicBezTo>
                <a:cubicBezTo>
                  <a:pt x="2832397" y="1622823"/>
                  <a:pt x="2826444" y="1632745"/>
                  <a:pt x="2820888" y="1639889"/>
                </a:cubicBezTo>
                <a:cubicBezTo>
                  <a:pt x="2819300" y="1642270"/>
                  <a:pt x="2816522" y="1646636"/>
                  <a:pt x="2812553" y="1652985"/>
                </a:cubicBezTo>
                <a:cubicBezTo>
                  <a:pt x="2806997" y="1660923"/>
                  <a:pt x="2803425" y="1666082"/>
                  <a:pt x="2801838" y="1668464"/>
                </a:cubicBezTo>
                <a:cubicBezTo>
                  <a:pt x="2797869" y="1673226"/>
                  <a:pt x="2793106" y="1673623"/>
                  <a:pt x="2787550" y="1669654"/>
                </a:cubicBezTo>
                <a:cubicBezTo>
                  <a:pt x="2779612" y="1662510"/>
                  <a:pt x="2774056" y="1654176"/>
                  <a:pt x="2770881" y="1644651"/>
                </a:cubicBezTo>
                <a:cubicBezTo>
                  <a:pt x="2769294" y="1638301"/>
                  <a:pt x="2770087" y="1633936"/>
                  <a:pt x="2773263" y="1631554"/>
                </a:cubicBezTo>
                <a:cubicBezTo>
                  <a:pt x="2778819" y="1626792"/>
                  <a:pt x="2781597" y="1616870"/>
                  <a:pt x="2781597" y="1601789"/>
                </a:cubicBezTo>
                <a:cubicBezTo>
                  <a:pt x="2782391" y="1581945"/>
                  <a:pt x="2782788" y="1568451"/>
                  <a:pt x="2782788" y="1561308"/>
                </a:cubicBezTo>
                <a:cubicBezTo>
                  <a:pt x="2781200" y="1562101"/>
                  <a:pt x="2777628" y="1563689"/>
                  <a:pt x="2772072" y="1566070"/>
                </a:cubicBezTo>
                <a:cubicBezTo>
                  <a:pt x="2767309" y="1568451"/>
                  <a:pt x="2763738" y="1570038"/>
                  <a:pt x="2761356" y="1570832"/>
                </a:cubicBezTo>
                <a:cubicBezTo>
                  <a:pt x="2758975" y="1572420"/>
                  <a:pt x="2756197" y="1572420"/>
                  <a:pt x="2753022" y="1570832"/>
                </a:cubicBezTo>
                <a:cubicBezTo>
                  <a:pt x="2750641" y="1569245"/>
                  <a:pt x="2744688" y="1563689"/>
                  <a:pt x="2735163" y="1554164"/>
                </a:cubicBezTo>
                <a:cubicBezTo>
                  <a:pt x="2731987" y="1549402"/>
                  <a:pt x="2733178" y="1546226"/>
                  <a:pt x="2738734" y="1544639"/>
                </a:cubicBezTo>
                <a:cubicBezTo>
                  <a:pt x="2765722" y="1539876"/>
                  <a:pt x="2782391" y="1533923"/>
                  <a:pt x="2788741" y="1526780"/>
                </a:cubicBezTo>
                <a:cubicBezTo>
                  <a:pt x="2792709" y="1522811"/>
                  <a:pt x="2797472" y="1522017"/>
                  <a:pt x="2803028" y="1524398"/>
                </a:cubicBezTo>
                <a:cubicBezTo>
                  <a:pt x="2813347" y="1529161"/>
                  <a:pt x="2819697" y="1533923"/>
                  <a:pt x="2822078" y="1538686"/>
                </a:cubicBezTo>
                <a:cubicBezTo>
                  <a:pt x="2826047" y="1543448"/>
                  <a:pt x="2826444" y="1547020"/>
                  <a:pt x="2823269" y="1549402"/>
                </a:cubicBezTo>
                <a:cubicBezTo>
                  <a:pt x="2823269" y="1550195"/>
                  <a:pt x="2822872" y="1551386"/>
                  <a:pt x="2822078" y="1552973"/>
                </a:cubicBezTo>
                <a:lnTo>
                  <a:pt x="2821859" y="1553631"/>
                </a:lnTo>
                <a:lnTo>
                  <a:pt x="2857797" y="1489870"/>
                </a:lnTo>
                <a:cubicBezTo>
                  <a:pt x="2857797" y="1480345"/>
                  <a:pt x="2855416" y="1472011"/>
                  <a:pt x="2850653" y="1464867"/>
                </a:cubicBezTo>
                <a:cubicBezTo>
                  <a:pt x="2848272" y="1461692"/>
                  <a:pt x="2847875" y="1458914"/>
                  <a:pt x="2849463" y="1456533"/>
                </a:cubicBezTo>
                <a:cubicBezTo>
                  <a:pt x="2851050" y="1453358"/>
                  <a:pt x="2853828" y="1452564"/>
                  <a:pt x="2857797" y="1454152"/>
                </a:cubicBezTo>
                <a:cubicBezTo>
                  <a:pt x="2864147" y="1455739"/>
                  <a:pt x="2870497" y="1457723"/>
                  <a:pt x="2876847" y="1460105"/>
                </a:cubicBezTo>
                <a:cubicBezTo>
                  <a:pt x="2883197" y="1457723"/>
                  <a:pt x="2888356" y="1455739"/>
                  <a:pt x="2892325" y="1454152"/>
                </a:cubicBezTo>
                <a:cubicBezTo>
                  <a:pt x="2901056" y="1450183"/>
                  <a:pt x="2907803" y="1447008"/>
                  <a:pt x="2912566" y="1444627"/>
                </a:cubicBezTo>
                <a:cubicBezTo>
                  <a:pt x="2914947" y="1443039"/>
                  <a:pt x="2917328" y="1442146"/>
                  <a:pt x="2919709" y="1441948"/>
                </a:cubicBezTo>
                <a:close/>
                <a:moveTo>
                  <a:pt x="7759600" y="1441055"/>
                </a:moveTo>
                <a:cubicBezTo>
                  <a:pt x="7775475" y="1445023"/>
                  <a:pt x="7788572" y="1452961"/>
                  <a:pt x="7798890" y="1464867"/>
                </a:cubicBezTo>
                <a:cubicBezTo>
                  <a:pt x="7801272" y="1469630"/>
                  <a:pt x="7801272" y="1474789"/>
                  <a:pt x="7798890" y="1480345"/>
                </a:cubicBezTo>
                <a:cubicBezTo>
                  <a:pt x="7796509" y="1485108"/>
                  <a:pt x="7795318" y="1495823"/>
                  <a:pt x="7795318" y="1512492"/>
                </a:cubicBezTo>
                <a:lnTo>
                  <a:pt x="7795318" y="1522017"/>
                </a:lnTo>
                <a:cubicBezTo>
                  <a:pt x="7804050" y="1520430"/>
                  <a:pt x="7810796" y="1518445"/>
                  <a:pt x="7815559" y="1516064"/>
                </a:cubicBezTo>
                <a:cubicBezTo>
                  <a:pt x="7821116" y="1513683"/>
                  <a:pt x="7828260" y="1513683"/>
                  <a:pt x="7836990" y="1516064"/>
                </a:cubicBezTo>
                <a:cubicBezTo>
                  <a:pt x="7843340" y="1518445"/>
                  <a:pt x="7848896" y="1522811"/>
                  <a:pt x="7853659" y="1529161"/>
                </a:cubicBezTo>
                <a:cubicBezTo>
                  <a:pt x="7856834" y="1535511"/>
                  <a:pt x="7855246" y="1539480"/>
                  <a:pt x="7848896" y="1541067"/>
                </a:cubicBezTo>
                <a:cubicBezTo>
                  <a:pt x="7827466" y="1546623"/>
                  <a:pt x="7809210" y="1550195"/>
                  <a:pt x="7794128" y="1551783"/>
                </a:cubicBezTo>
                <a:cubicBezTo>
                  <a:pt x="7794128" y="1561308"/>
                  <a:pt x="7794128" y="1572023"/>
                  <a:pt x="7794128" y="1583929"/>
                </a:cubicBezTo>
                <a:cubicBezTo>
                  <a:pt x="7796509" y="1583135"/>
                  <a:pt x="7800478" y="1581945"/>
                  <a:pt x="7806034" y="1580357"/>
                </a:cubicBezTo>
                <a:cubicBezTo>
                  <a:pt x="7810796" y="1579564"/>
                  <a:pt x="7814368" y="1578770"/>
                  <a:pt x="7816750" y="1577976"/>
                </a:cubicBezTo>
                <a:cubicBezTo>
                  <a:pt x="7826274" y="1575595"/>
                  <a:pt x="7834609" y="1578770"/>
                  <a:pt x="7841753" y="1587501"/>
                </a:cubicBezTo>
                <a:cubicBezTo>
                  <a:pt x="7848896" y="1597026"/>
                  <a:pt x="7847310" y="1603376"/>
                  <a:pt x="7836990" y="1606551"/>
                </a:cubicBezTo>
                <a:cubicBezTo>
                  <a:pt x="7823497" y="1608139"/>
                  <a:pt x="7808812" y="1610123"/>
                  <a:pt x="7792937" y="1612504"/>
                </a:cubicBezTo>
                <a:cubicBezTo>
                  <a:pt x="7792937" y="1625204"/>
                  <a:pt x="7792937" y="1637111"/>
                  <a:pt x="7792937" y="1648223"/>
                </a:cubicBezTo>
                <a:cubicBezTo>
                  <a:pt x="7795318" y="1647429"/>
                  <a:pt x="7798494" y="1647032"/>
                  <a:pt x="7802462" y="1647032"/>
                </a:cubicBezTo>
                <a:cubicBezTo>
                  <a:pt x="7806431" y="1646238"/>
                  <a:pt x="7809210" y="1645842"/>
                  <a:pt x="7810796" y="1645842"/>
                </a:cubicBezTo>
                <a:cubicBezTo>
                  <a:pt x="7831434" y="1645048"/>
                  <a:pt x="7846516" y="1643460"/>
                  <a:pt x="7856040" y="1641079"/>
                </a:cubicBezTo>
                <a:cubicBezTo>
                  <a:pt x="7864772" y="1639492"/>
                  <a:pt x="7871122" y="1640285"/>
                  <a:pt x="7875090" y="1643460"/>
                </a:cubicBezTo>
                <a:cubicBezTo>
                  <a:pt x="7883028" y="1647429"/>
                  <a:pt x="7889378" y="1651795"/>
                  <a:pt x="7894140" y="1656557"/>
                </a:cubicBezTo>
                <a:cubicBezTo>
                  <a:pt x="7901284" y="1667670"/>
                  <a:pt x="7898506" y="1674020"/>
                  <a:pt x="7885806" y="1675607"/>
                </a:cubicBezTo>
                <a:cubicBezTo>
                  <a:pt x="7838181" y="1672432"/>
                  <a:pt x="7802859" y="1671242"/>
                  <a:pt x="7779840" y="1672035"/>
                </a:cubicBezTo>
                <a:cubicBezTo>
                  <a:pt x="7748884" y="1673623"/>
                  <a:pt x="7718722" y="1677195"/>
                  <a:pt x="7689353" y="1682751"/>
                </a:cubicBezTo>
                <a:cubicBezTo>
                  <a:pt x="7683796" y="1683545"/>
                  <a:pt x="7679034" y="1682751"/>
                  <a:pt x="7675066" y="1680370"/>
                </a:cubicBezTo>
                <a:cubicBezTo>
                  <a:pt x="7673478" y="1679576"/>
                  <a:pt x="7672288" y="1679179"/>
                  <a:pt x="7671494" y="1679179"/>
                </a:cubicBezTo>
                <a:cubicBezTo>
                  <a:pt x="7670700" y="1678385"/>
                  <a:pt x="7669906" y="1677592"/>
                  <a:pt x="7669112" y="1676798"/>
                </a:cubicBezTo>
                <a:cubicBezTo>
                  <a:pt x="7660382" y="1670448"/>
                  <a:pt x="7655222" y="1666082"/>
                  <a:pt x="7653634" y="1663701"/>
                </a:cubicBezTo>
                <a:cubicBezTo>
                  <a:pt x="7653634" y="1663701"/>
                  <a:pt x="7653634" y="1663304"/>
                  <a:pt x="7653634" y="1662510"/>
                </a:cubicBezTo>
                <a:cubicBezTo>
                  <a:pt x="7652047" y="1659335"/>
                  <a:pt x="7652840" y="1657748"/>
                  <a:pt x="7656016" y="1657748"/>
                </a:cubicBezTo>
                <a:cubicBezTo>
                  <a:pt x="7669509" y="1657748"/>
                  <a:pt x="7684988" y="1656557"/>
                  <a:pt x="7702450" y="1654176"/>
                </a:cubicBezTo>
                <a:cubicBezTo>
                  <a:pt x="7722294" y="1652589"/>
                  <a:pt x="7740550" y="1651398"/>
                  <a:pt x="7757218" y="1650604"/>
                </a:cubicBezTo>
                <a:cubicBezTo>
                  <a:pt x="7757218" y="1647429"/>
                  <a:pt x="7757218" y="1642270"/>
                  <a:pt x="7757218" y="1635126"/>
                </a:cubicBezTo>
                <a:cubicBezTo>
                  <a:pt x="7758012" y="1627189"/>
                  <a:pt x="7758409" y="1621235"/>
                  <a:pt x="7758409" y="1617267"/>
                </a:cubicBezTo>
                <a:cubicBezTo>
                  <a:pt x="7756028" y="1617267"/>
                  <a:pt x="7752456" y="1617663"/>
                  <a:pt x="7747694" y="1618457"/>
                </a:cubicBezTo>
                <a:cubicBezTo>
                  <a:pt x="7742138" y="1618457"/>
                  <a:pt x="7738168" y="1618854"/>
                  <a:pt x="7735787" y="1619648"/>
                </a:cubicBezTo>
                <a:cubicBezTo>
                  <a:pt x="7727056" y="1621235"/>
                  <a:pt x="7717928" y="1615679"/>
                  <a:pt x="7708403" y="1602979"/>
                </a:cubicBezTo>
                <a:cubicBezTo>
                  <a:pt x="7706816" y="1599804"/>
                  <a:pt x="7706022" y="1597820"/>
                  <a:pt x="7706022" y="1597026"/>
                </a:cubicBezTo>
                <a:cubicBezTo>
                  <a:pt x="7706022" y="1595439"/>
                  <a:pt x="7707212" y="1594645"/>
                  <a:pt x="7709594" y="1594645"/>
                </a:cubicBezTo>
                <a:cubicBezTo>
                  <a:pt x="7716737" y="1594645"/>
                  <a:pt x="7731422" y="1593454"/>
                  <a:pt x="7753646" y="1591073"/>
                </a:cubicBezTo>
                <a:cubicBezTo>
                  <a:pt x="7752060" y="1591073"/>
                  <a:pt x="7753646" y="1590676"/>
                  <a:pt x="7758409" y="1589882"/>
                </a:cubicBezTo>
                <a:cubicBezTo>
                  <a:pt x="7758409" y="1585914"/>
                  <a:pt x="7758806" y="1579564"/>
                  <a:pt x="7759600" y="1570832"/>
                </a:cubicBezTo>
                <a:cubicBezTo>
                  <a:pt x="7759600" y="1564483"/>
                  <a:pt x="7759600" y="1559720"/>
                  <a:pt x="7759600" y="1556545"/>
                </a:cubicBezTo>
                <a:cubicBezTo>
                  <a:pt x="7758012" y="1556545"/>
                  <a:pt x="7755632" y="1556942"/>
                  <a:pt x="7752456" y="1557736"/>
                </a:cubicBezTo>
                <a:cubicBezTo>
                  <a:pt x="7749281" y="1557736"/>
                  <a:pt x="7747297" y="1557736"/>
                  <a:pt x="7746503" y="1557736"/>
                </a:cubicBezTo>
                <a:cubicBezTo>
                  <a:pt x="7737772" y="1558530"/>
                  <a:pt x="7729438" y="1555752"/>
                  <a:pt x="7721500" y="1549402"/>
                </a:cubicBezTo>
                <a:cubicBezTo>
                  <a:pt x="7720706" y="1550195"/>
                  <a:pt x="7719516" y="1551783"/>
                  <a:pt x="7717928" y="1554164"/>
                </a:cubicBezTo>
                <a:cubicBezTo>
                  <a:pt x="7706022" y="1570832"/>
                  <a:pt x="7690147" y="1585517"/>
                  <a:pt x="7670303" y="1598217"/>
                </a:cubicBezTo>
                <a:cubicBezTo>
                  <a:pt x="7666334" y="1600598"/>
                  <a:pt x="7663953" y="1601789"/>
                  <a:pt x="7663159" y="1601789"/>
                </a:cubicBezTo>
                <a:cubicBezTo>
                  <a:pt x="7662366" y="1600995"/>
                  <a:pt x="7663159" y="1599010"/>
                  <a:pt x="7665540" y="1595835"/>
                </a:cubicBezTo>
                <a:cubicBezTo>
                  <a:pt x="7680622" y="1572023"/>
                  <a:pt x="7691338" y="1550989"/>
                  <a:pt x="7697687" y="1532733"/>
                </a:cubicBezTo>
                <a:cubicBezTo>
                  <a:pt x="7702450" y="1516858"/>
                  <a:pt x="7703640" y="1504952"/>
                  <a:pt x="7701259" y="1497014"/>
                </a:cubicBezTo>
                <a:cubicBezTo>
                  <a:pt x="7701259" y="1490664"/>
                  <a:pt x="7704038" y="1488283"/>
                  <a:pt x="7709594" y="1489870"/>
                </a:cubicBezTo>
                <a:cubicBezTo>
                  <a:pt x="7720706" y="1493045"/>
                  <a:pt x="7730231" y="1499792"/>
                  <a:pt x="7738168" y="1510111"/>
                </a:cubicBezTo>
                <a:cubicBezTo>
                  <a:pt x="7741344" y="1515667"/>
                  <a:pt x="7741344" y="1520033"/>
                  <a:pt x="7738168" y="1523208"/>
                </a:cubicBezTo>
                <a:cubicBezTo>
                  <a:pt x="7737375" y="1525589"/>
                  <a:pt x="7735787" y="1527970"/>
                  <a:pt x="7733406" y="1530352"/>
                </a:cubicBezTo>
                <a:cubicBezTo>
                  <a:pt x="7738168" y="1530352"/>
                  <a:pt x="7745709" y="1529558"/>
                  <a:pt x="7756028" y="1527970"/>
                </a:cubicBezTo>
                <a:cubicBezTo>
                  <a:pt x="7748884" y="1529558"/>
                  <a:pt x="7750074" y="1529558"/>
                  <a:pt x="7759600" y="1527970"/>
                </a:cubicBezTo>
                <a:lnTo>
                  <a:pt x="7759600" y="1518445"/>
                </a:lnTo>
                <a:cubicBezTo>
                  <a:pt x="7759600" y="1489076"/>
                  <a:pt x="7756425" y="1468042"/>
                  <a:pt x="7750074" y="1455342"/>
                </a:cubicBezTo>
                <a:cubicBezTo>
                  <a:pt x="7746106" y="1445817"/>
                  <a:pt x="7749281" y="1441055"/>
                  <a:pt x="7759600" y="1441055"/>
                </a:cubicBezTo>
                <a:close/>
                <a:moveTo>
                  <a:pt x="753822" y="1439343"/>
                </a:moveTo>
                <a:cubicBezTo>
                  <a:pt x="764239" y="1438897"/>
                  <a:pt x="774211" y="1445817"/>
                  <a:pt x="783736" y="1460105"/>
                </a:cubicBezTo>
                <a:cubicBezTo>
                  <a:pt x="784531" y="1461692"/>
                  <a:pt x="786117" y="1464073"/>
                  <a:pt x="788499" y="1467248"/>
                </a:cubicBezTo>
                <a:cubicBezTo>
                  <a:pt x="802786" y="1487092"/>
                  <a:pt x="814693" y="1501777"/>
                  <a:pt x="824218" y="1511302"/>
                </a:cubicBezTo>
                <a:cubicBezTo>
                  <a:pt x="839299" y="1527970"/>
                  <a:pt x="861127" y="1542655"/>
                  <a:pt x="889702" y="1555355"/>
                </a:cubicBezTo>
                <a:cubicBezTo>
                  <a:pt x="892876" y="1556942"/>
                  <a:pt x="894464" y="1558530"/>
                  <a:pt x="894464" y="1560117"/>
                </a:cubicBezTo>
                <a:cubicBezTo>
                  <a:pt x="893671" y="1560911"/>
                  <a:pt x="891686" y="1561705"/>
                  <a:pt x="888511" y="1562498"/>
                </a:cubicBezTo>
                <a:cubicBezTo>
                  <a:pt x="872636" y="1563292"/>
                  <a:pt x="853190" y="1563689"/>
                  <a:pt x="830170" y="1563689"/>
                </a:cubicBezTo>
                <a:cubicBezTo>
                  <a:pt x="824614" y="1564483"/>
                  <a:pt x="819852" y="1562101"/>
                  <a:pt x="815883" y="1556545"/>
                </a:cubicBezTo>
                <a:cubicBezTo>
                  <a:pt x="797627" y="1535114"/>
                  <a:pt x="780561" y="1508920"/>
                  <a:pt x="764686" y="1477964"/>
                </a:cubicBezTo>
                <a:cubicBezTo>
                  <a:pt x="759130" y="1466058"/>
                  <a:pt x="751589" y="1457327"/>
                  <a:pt x="742065" y="1451770"/>
                </a:cubicBezTo>
                <a:cubicBezTo>
                  <a:pt x="738096" y="1448595"/>
                  <a:pt x="738493" y="1445420"/>
                  <a:pt x="743254" y="1442245"/>
                </a:cubicBezTo>
                <a:cubicBezTo>
                  <a:pt x="746828" y="1440459"/>
                  <a:pt x="750350" y="1439492"/>
                  <a:pt x="753822" y="1439343"/>
                </a:cubicBezTo>
                <a:close/>
                <a:moveTo>
                  <a:pt x="8653461" y="1438673"/>
                </a:moveTo>
                <a:cubicBezTo>
                  <a:pt x="8654851" y="1438276"/>
                  <a:pt x="8656537" y="1438276"/>
                  <a:pt x="8658522" y="1438673"/>
                </a:cubicBezTo>
                <a:cubicBezTo>
                  <a:pt x="8671222" y="1439467"/>
                  <a:pt x="8683922" y="1443833"/>
                  <a:pt x="8696622" y="1451770"/>
                </a:cubicBezTo>
                <a:cubicBezTo>
                  <a:pt x="8700590" y="1456533"/>
                  <a:pt x="8701781" y="1462089"/>
                  <a:pt x="8700193" y="1468439"/>
                </a:cubicBezTo>
                <a:cubicBezTo>
                  <a:pt x="8697812" y="1475583"/>
                  <a:pt x="8696622" y="1481933"/>
                  <a:pt x="8696622" y="1487489"/>
                </a:cubicBezTo>
                <a:cubicBezTo>
                  <a:pt x="8714084" y="1481933"/>
                  <a:pt x="8725197" y="1478361"/>
                  <a:pt x="8729959" y="1476773"/>
                </a:cubicBezTo>
                <a:cubicBezTo>
                  <a:pt x="8738690" y="1472011"/>
                  <a:pt x="8748613" y="1475583"/>
                  <a:pt x="8759725" y="1487489"/>
                </a:cubicBezTo>
                <a:cubicBezTo>
                  <a:pt x="8763694" y="1493045"/>
                  <a:pt x="8762900" y="1497014"/>
                  <a:pt x="8757343" y="1499395"/>
                </a:cubicBezTo>
                <a:cubicBezTo>
                  <a:pt x="8743056" y="1502570"/>
                  <a:pt x="8722419" y="1505745"/>
                  <a:pt x="8695431" y="1508920"/>
                </a:cubicBezTo>
                <a:cubicBezTo>
                  <a:pt x="8695431" y="1518445"/>
                  <a:pt x="8695431" y="1527573"/>
                  <a:pt x="8695431" y="1536305"/>
                </a:cubicBezTo>
                <a:cubicBezTo>
                  <a:pt x="8710513" y="1534717"/>
                  <a:pt x="8719243" y="1533130"/>
                  <a:pt x="8721625" y="1531542"/>
                </a:cubicBezTo>
                <a:cubicBezTo>
                  <a:pt x="8727181" y="1529161"/>
                  <a:pt x="8732340" y="1529161"/>
                  <a:pt x="8737103" y="1531542"/>
                </a:cubicBezTo>
                <a:cubicBezTo>
                  <a:pt x="8745041" y="1534717"/>
                  <a:pt x="8752184" y="1539877"/>
                  <a:pt x="8758534" y="1547020"/>
                </a:cubicBezTo>
                <a:cubicBezTo>
                  <a:pt x="8760122" y="1552577"/>
                  <a:pt x="8759725" y="1556942"/>
                  <a:pt x="8757343" y="1560117"/>
                </a:cubicBezTo>
                <a:cubicBezTo>
                  <a:pt x="8750200" y="1568054"/>
                  <a:pt x="8744247" y="1577182"/>
                  <a:pt x="8739484" y="1587501"/>
                </a:cubicBezTo>
                <a:cubicBezTo>
                  <a:pt x="8742659" y="1589088"/>
                  <a:pt x="8745437" y="1591073"/>
                  <a:pt x="8747818" y="1593454"/>
                </a:cubicBezTo>
                <a:cubicBezTo>
                  <a:pt x="8750994" y="1601392"/>
                  <a:pt x="8749009" y="1605757"/>
                  <a:pt x="8741865" y="1606551"/>
                </a:cubicBezTo>
                <a:cubicBezTo>
                  <a:pt x="8702178" y="1608932"/>
                  <a:pt x="8674000" y="1610520"/>
                  <a:pt x="8657331" y="1611314"/>
                </a:cubicBezTo>
                <a:cubicBezTo>
                  <a:pt x="8657331" y="1618457"/>
                  <a:pt x="8656537" y="1623220"/>
                  <a:pt x="8654950" y="1625601"/>
                </a:cubicBezTo>
                <a:cubicBezTo>
                  <a:pt x="8652568" y="1629570"/>
                  <a:pt x="8648600" y="1629967"/>
                  <a:pt x="8643043" y="1626792"/>
                </a:cubicBezTo>
                <a:cubicBezTo>
                  <a:pt x="8634313" y="1622029"/>
                  <a:pt x="8629947" y="1616076"/>
                  <a:pt x="8629947" y="1608932"/>
                </a:cubicBezTo>
                <a:cubicBezTo>
                  <a:pt x="8629947" y="1608139"/>
                  <a:pt x="8629947" y="1606551"/>
                  <a:pt x="8629947" y="1604170"/>
                </a:cubicBezTo>
                <a:cubicBezTo>
                  <a:pt x="8629153" y="1597026"/>
                  <a:pt x="8627962" y="1590676"/>
                  <a:pt x="8626375" y="1585120"/>
                </a:cubicBezTo>
                <a:cubicBezTo>
                  <a:pt x="8622406" y="1566070"/>
                  <a:pt x="8617644" y="1552973"/>
                  <a:pt x="8612087" y="1545830"/>
                </a:cubicBezTo>
                <a:cubicBezTo>
                  <a:pt x="8609706" y="1541861"/>
                  <a:pt x="8611691" y="1539083"/>
                  <a:pt x="8618040" y="1537495"/>
                </a:cubicBezTo>
                <a:cubicBezTo>
                  <a:pt x="8626772" y="1537495"/>
                  <a:pt x="8634709" y="1539480"/>
                  <a:pt x="8641853" y="1543448"/>
                </a:cubicBezTo>
                <a:cubicBezTo>
                  <a:pt x="8648997" y="1541861"/>
                  <a:pt x="8657331" y="1540670"/>
                  <a:pt x="8666856" y="1539877"/>
                </a:cubicBezTo>
                <a:cubicBezTo>
                  <a:pt x="8666856" y="1526383"/>
                  <a:pt x="8666062" y="1512492"/>
                  <a:pt x="8664475" y="1498205"/>
                </a:cubicBezTo>
                <a:cubicBezTo>
                  <a:pt x="8662093" y="1472011"/>
                  <a:pt x="8658125" y="1454945"/>
                  <a:pt x="8652568" y="1447008"/>
                </a:cubicBezTo>
                <a:cubicBezTo>
                  <a:pt x="8650187" y="1444627"/>
                  <a:pt x="8649394" y="1442642"/>
                  <a:pt x="8650187" y="1441055"/>
                </a:cubicBezTo>
                <a:cubicBezTo>
                  <a:pt x="8650981" y="1439864"/>
                  <a:pt x="8652072" y="1439070"/>
                  <a:pt x="8653461" y="1438673"/>
                </a:cubicBezTo>
                <a:close/>
                <a:moveTo>
                  <a:pt x="3211413" y="1438673"/>
                </a:moveTo>
                <a:cubicBezTo>
                  <a:pt x="3226494" y="1443436"/>
                  <a:pt x="3237210" y="1450183"/>
                  <a:pt x="3243559" y="1458914"/>
                </a:cubicBezTo>
                <a:cubicBezTo>
                  <a:pt x="3246735" y="1462883"/>
                  <a:pt x="3246337" y="1466455"/>
                  <a:pt x="3242369" y="1469630"/>
                </a:cubicBezTo>
                <a:cubicBezTo>
                  <a:pt x="3242369" y="1471217"/>
                  <a:pt x="3240384" y="1475980"/>
                  <a:pt x="3236416" y="1483917"/>
                </a:cubicBezTo>
                <a:cubicBezTo>
                  <a:pt x="3234828" y="1485505"/>
                  <a:pt x="3234034" y="1486695"/>
                  <a:pt x="3234034" y="1487489"/>
                </a:cubicBezTo>
                <a:cubicBezTo>
                  <a:pt x="3230859" y="1494633"/>
                  <a:pt x="3226891" y="1501380"/>
                  <a:pt x="3222128" y="1507730"/>
                </a:cubicBezTo>
                <a:cubicBezTo>
                  <a:pt x="3223716" y="1507730"/>
                  <a:pt x="3226097" y="1507333"/>
                  <a:pt x="3229272" y="1506539"/>
                </a:cubicBezTo>
                <a:cubicBezTo>
                  <a:pt x="3232447" y="1506539"/>
                  <a:pt x="3234828" y="1506539"/>
                  <a:pt x="3236416" y="1506539"/>
                </a:cubicBezTo>
                <a:cubicBezTo>
                  <a:pt x="3244353" y="1504952"/>
                  <a:pt x="3253481" y="1502570"/>
                  <a:pt x="3263800" y="1499395"/>
                </a:cubicBezTo>
                <a:cubicBezTo>
                  <a:pt x="3268563" y="1497014"/>
                  <a:pt x="3273325" y="1497411"/>
                  <a:pt x="3278088" y="1500586"/>
                </a:cubicBezTo>
                <a:cubicBezTo>
                  <a:pt x="3289200" y="1506936"/>
                  <a:pt x="3296741" y="1513683"/>
                  <a:pt x="3300709" y="1520827"/>
                </a:cubicBezTo>
                <a:cubicBezTo>
                  <a:pt x="3303091" y="1524002"/>
                  <a:pt x="3302694" y="1529161"/>
                  <a:pt x="3299519" y="1536305"/>
                </a:cubicBezTo>
                <a:cubicBezTo>
                  <a:pt x="3297138" y="1541861"/>
                  <a:pt x="3295550" y="1551386"/>
                  <a:pt x="3294756" y="1564880"/>
                </a:cubicBezTo>
                <a:cubicBezTo>
                  <a:pt x="3292375" y="1597423"/>
                  <a:pt x="3288009" y="1624014"/>
                  <a:pt x="3281659" y="1644651"/>
                </a:cubicBezTo>
                <a:cubicBezTo>
                  <a:pt x="3275310" y="1665288"/>
                  <a:pt x="3266578" y="1678385"/>
                  <a:pt x="3255466" y="1683942"/>
                </a:cubicBezTo>
                <a:cubicBezTo>
                  <a:pt x="3247528" y="1686323"/>
                  <a:pt x="3241178" y="1683545"/>
                  <a:pt x="3236416" y="1675607"/>
                </a:cubicBezTo>
                <a:cubicBezTo>
                  <a:pt x="3229272" y="1658939"/>
                  <a:pt x="3218953" y="1645842"/>
                  <a:pt x="3205459" y="1636317"/>
                </a:cubicBezTo>
                <a:cubicBezTo>
                  <a:pt x="3203872" y="1634729"/>
                  <a:pt x="3203078" y="1633539"/>
                  <a:pt x="3203078" y="1632745"/>
                </a:cubicBezTo>
                <a:cubicBezTo>
                  <a:pt x="3203078" y="1631951"/>
                  <a:pt x="3204269" y="1631554"/>
                  <a:pt x="3206650" y="1631554"/>
                </a:cubicBezTo>
                <a:cubicBezTo>
                  <a:pt x="3216175" y="1633936"/>
                  <a:pt x="3226494" y="1635920"/>
                  <a:pt x="3237606" y="1637507"/>
                </a:cubicBezTo>
                <a:cubicBezTo>
                  <a:pt x="3243956" y="1638301"/>
                  <a:pt x="3247528" y="1636713"/>
                  <a:pt x="3248322" y="1632745"/>
                </a:cubicBezTo>
                <a:cubicBezTo>
                  <a:pt x="3256260" y="1615282"/>
                  <a:pt x="3259831" y="1581548"/>
                  <a:pt x="3259038" y="1531542"/>
                </a:cubicBezTo>
                <a:cubicBezTo>
                  <a:pt x="3259038" y="1528367"/>
                  <a:pt x="3257053" y="1526780"/>
                  <a:pt x="3253084" y="1526780"/>
                </a:cubicBezTo>
                <a:cubicBezTo>
                  <a:pt x="3247528" y="1526780"/>
                  <a:pt x="3238797" y="1528367"/>
                  <a:pt x="3226891" y="1531542"/>
                </a:cubicBezTo>
                <a:cubicBezTo>
                  <a:pt x="3224509" y="1532336"/>
                  <a:pt x="3222922" y="1532733"/>
                  <a:pt x="3222128" y="1532733"/>
                </a:cubicBezTo>
                <a:cubicBezTo>
                  <a:pt x="3221334" y="1532733"/>
                  <a:pt x="3220541" y="1532733"/>
                  <a:pt x="3219747" y="1532733"/>
                </a:cubicBezTo>
                <a:cubicBezTo>
                  <a:pt x="3216572" y="1533527"/>
                  <a:pt x="3214191" y="1533130"/>
                  <a:pt x="3212603" y="1531542"/>
                </a:cubicBezTo>
                <a:cubicBezTo>
                  <a:pt x="3211016" y="1531542"/>
                  <a:pt x="3209031" y="1530748"/>
                  <a:pt x="3206650" y="1529161"/>
                </a:cubicBezTo>
                <a:cubicBezTo>
                  <a:pt x="3205856" y="1529955"/>
                  <a:pt x="3204269" y="1531542"/>
                  <a:pt x="3201888" y="1533923"/>
                </a:cubicBezTo>
                <a:cubicBezTo>
                  <a:pt x="3196331" y="1541861"/>
                  <a:pt x="3191569" y="1547417"/>
                  <a:pt x="3187600" y="1550592"/>
                </a:cubicBezTo>
                <a:cubicBezTo>
                  <a:pt x="3197919" y="1552179"/>
                  <a:pt x="3209031" y="1554958"/>
                  <a:pt x="3220938" y="1558927"/>
                </a:cubicBezTo>
                <a:cubicBezTo>
                  <a:pt x="3232844" y="1561308"/>
                  <a:pt x="3239194" y="1570435"/>
                  <a:pt x="3239988" y="1586310"/>
                </a:cubicBezTo>
                <a:cubicBezTo>
                  <a:pt x="3236812" y="1602979"/>
                  <a:pt x="3228875" y="1607345"/>
                  <a:pt x="3216175" y="1599407"/>
                </a:cubicBezTo>
                <a:cubicBezTo>
                  <a:pt x="3208237" y="1593057"/>
                  <a:pt x="3197919" y="1579961"/>
                  <a:pt x="3185219" y="1560117"/>
                </a:cubicBezTo>
                <a:cubicBezTo>
                  <a:pt x="3183631" y="1557736"/>
                  <a:pt x="3182441" y="1556148"/>
                  <a:pt x="3181647" y="1555355"/>
                </a:cubicBezTo>
                <a:cubicBezTo>
                  <a:pt x="3177678" y="1559324"/>
                  <a:pt x="3173709" y="1562498"/>
                  <a:pt x="3169741" y="1564880"/>
                </a:cubicBezTo>
                <a:cubicBezTo>
                  <a:pt x="3169741" y="1564880"/>
                  <a:pt x="3169344" y="1564880"/>
                  <a:pt x="3168550" y="1564880"/>
                </a:cubicBezTo>
                <a:cubicBezTo>
                  <a:pt x="3168550" y="1574404"/>
                  <a:pt x="3168550" y="1583532"/>
                  <a:pt x="3168550" y="1592264"/>
                </a:cubicBezTo>
                <a:cubicBezTo>
                  <a:pt x="3169344" y="1600995"/>
                  <a:pt x="3169344" y="1611314"/>
                  <a:pt x="3168550" y="1623220"/>
                </a:cubicBezTo>
                <a:cubicBezTo>
                  <a:pt x="3168550" y="1628776"/>
                  <a:pt x="3168550" y="1632745"/>
                  <a:pt x="3168550" y="1635126"/>
                </a:cubicBezTo>
                <a:cubicBezTo>
                  <a:pt x="3167756" y="1646238"/>
                  <a:pt x="3162994" y="1651795"/>
                  <a:pt x="3154263" y="1651795"/>
                </a:cubicBezTo>
                <a:cubicBezTo>
                  <a:pt x="3144738" y="1651001"/>
                  <a:pt x="3139181" y="1644651"/>
                  <a:pt x="3137594" y="1632745"/>
                </a:cubicBezTo>
                <a:cubicBezTo>
                  <a:pt x="3123306" y="1634332"/>
                  <a:pt x="3112987" y="1635126"/>
                  <a:pt x="3106638" y="1635126"/>
                </a:cubicBezTo>
                <a:lnTo>
                  <a:pt x="3105447" y="1635126"/>
                </a:lnTo>
                <a:cubicBezTo>
                  <a:pt x="3105447" y="1641476"/>
                  <a:pt x="3104256" y="1645842"/>
                  <a:pt x="3101875" y="1648223"/>
                </a:cubicBezTo>
                <a:cubicBezTo>
                  <a:pt x="3097113" y="1651398"/>
                  <a:pt x="3091953" y="1651398"/>
                  <a:pt x="3086397" y="1648223"/>
                </a:cubicBezTo>
                <a:cubicBezTo>
                  <a:pt x="3080047" y="1641079"/>
                  <a:pt x="3076872" y="1634332"/>
                  <a:pt x="3076872" y="1627982"/>
                </a:cubicBezTo>
                <a:cubicBezTo>
                  <a:pt x="3077666" y="1617663"/>
                  <a:pt x="3077269" y="1596629"/>
                  <a:pt x="3075681" y="1564880"/>
                </a:cubicBezTo>
                <a:cubicBezTo>
                  <a:pt x="3075681" y="1544242"/>
                  <a:pt x="3072903" y="1530748"/>
                  <a:pt x="3067347" y="1524398"/>
                </a:cubicBezTo>
                <a:cubicBezTo>
                  <a:pt x="3064966" y="1518842"/>
                  <a:pt x="3066156" y="1515667"/>
                  <a:pt x="3070919" y="1514873"/>
                </a:cubicBezTo>
                <a:cubicBezTo>
                  <a:pt x="3073300" y="1514873"/>
                  <a:pt x="3078459" y="1515667"/>
                  <a:pt x="3086397" y="1517255"/>
                </a:cubicBezTo>
                <a:cubicBezTo>
                  <a:pt x="3089572" y="1518048"/>
                  <a:pt x="3091953" y="1518445"/>
                  <a:pt x="3093541" y="1518445"/>
                </a:cubicBezTo>
                <a:cubicBezTo>
                  <a:pt x="3095128" y="1515270"/>
                  <a:pt x="3097509" y="1510905"/>
                  <a:pt x="3100684" y="1505348"/>
                </a:cubicBezTo>
                <a:cubicBezTo>
                  <a:pt x="3103860" y="1499792"/>
                  <a:pt x="3106241" y="1495426"/>
                  <a:pt x="3107828" y="1492252"/>
                </a:cubicBezTo>
                <a:cubicBezTo>
                  <a:pt x="3114178" y="1475583"/>
                  <a:pt x="3116559" y="1465264"/>
                  <a:pt x="3114972" y="1461295"/>
                </a:cubicBezTo>
                <a:cubicBezTo>
                  <a:pt x="3113385" y="1455739"/>
                  <a:pt x="3116559" y="1452564"/>
                  <a:pt x="3124497" y="1451770"/>
                </a:cubicBezTo>
                <a:cubicBezTo>
                  <a:pt x="3133228" y="1454152"/>
                  <a:pt x="3141562" y="1459708"/>
                  <a:pt x="3149500" y="1468439"/>
                </a:cubicBezTo>
                <a:cubicBezTo>
                  <a:pt x="3154263" y="1474789"/>
                  <a:pt x="3153866" y="1481139"/>
                  <a:pt x="3148309" y="1487489"/>
                </a:cubicBezTo>
                <a:cubicBezTo>
                  <a:pt x="3145928" y="1489870"/>
                  <a:pt x="3141166" y="1494633"/>
                  <a:pt x="3134022" y="1501777"/>
                </a:cubicBezTo>
                <a:cubicBezTo>
                  <a:pt x="3126084" y="1508920"/>
                  <a:pt x="3120528" y="1514080"/>
                  <a:pt x="3117353" y="1517255"/>
                </a:cubicBezTo>
                <a:cubicBezTo>
                  <a:pt x="3120528" y="1516461"/>
                  <a:pt x="3124894" y="1514873"/>
                  <a:pt x="3130450" y="1512492"/>
                </a:cubicBezTo>
                <a:cubicBezTo>
                  <a:pt x="3134419" y="1510905"/>
                  <a:pt x="3136800" y="1510111"/>
                  <a:pt x="3137594" y="1510111"/>
                </a:cubicBezTo>
                <a:cubicBezTo>
                  <a:pt x="3143944" y="1507730"/>
                  <a:pt x="3149500" y="1508126"/>
                  <a:pt x="3154263" y="1511302"/>
                </a:cubicBezTo>
                <a:cubicBezTo>
                  <a:pt x="3156644" y="1512889"/>
                  <a:pt x="3159422" y="1514477"/>
                  <a:pt x="3162597" y="1516064"/>
                </a:cubicBezTo>
                <a:cubicBezTo>
                  <a:pt x="3165772" y="1518445"/>
                  <a:pt x="3168550" y="1520033"/>
                  <a:pt x="3170931" y="1520827"/>
                </a:cubicBezTo>
                <a:cubicBezTo>
                  <a:pt x="3174900" y="1524795"/>
                  <a:pt x="3175694" y="1529161"/>
                  <a:pt x="3173313" y="1533923"/>
                </a:cubicBezTo>
                <a:cubicBezTo>
                  <a:pt x="3172519" y="1535511"/>
                  <a:pt x="3171328" y="1541861"/>
                  <a:pt x="3169741" y="1552973"/>
                </a:cubicBezTo>
                <a:cubicBezTo>
                  <a:pt x="3184028" y="1530748"/>
                  <a:pt x="3194744" y="1505348"/>
                  <a:pt x="3201888" y="1476773"/>
                </a:cubicBezTo>
                <a:cubicBezTo>
                  <a:pt x="3204269" y="1467248"/>
                  <a:pt x="3205063" y="1456533"/>
                  <a:pt x="3204269" y="1444627"/>
                </a:cubicBezTo>
                <a:cubicBezTo>
                  <a:pt x="3203475" y="1439070"/>
                  <a:pt x="3205856" y="1437086"/>
                  <a:pt x="3211413" y="1438673"/>
                </a:cubicBezTo>
                <a:close/>
                <a:moveTo>
                  <a:pt x="6534447" y="1438376"/>
                </a:moveTo>
                <a:cubicBezTo>
                  <a:pt x="6536034" y="1437780"/>
                  <a:pt x="6537622" y="1437880"/>
                  <a:pt x="6539209" y="1438673"/>
                </a:cubicBezTo>
                <a:cubicBezTo>
                  <a:pt x="6540003" y="1438673"/>
                  <a:pt x="6541194" y="1439070"/>
                  <a:pt x="6542782" y="1439864"/>
                </a:cubicBezTo>
                <a:cubicBezTo>
                  <a:pt x="6557863" y="1446214"/>
                  <a:pt x="6566197" y="1450976"/>
                  <a:pt x="6567785" y="1454152"/>
                </a:cubicBezTo>
                <a:cubicBezTo>
                  <a:pt x="6573341" y="1460501"/>
                  <a:pt x="6572150" y="1464867"/>
                  <a:pt x="6564212" y="1467248"/>
                </a:cubicBezTo>
                <a:cubicBezTo>
                  <a:pt x="6560244" y="1468836"/>
                  <a:pt x="6554688" y="1470820"/>
                  <a:pt x="6547544" y="1473201"/>
                </a:cubicBezTo>
                <a:cubicBezTo>
                  <a:pt x="6539606" y="1476376"/>
                  <a:pt x="6533653" y="1478758"/>
                  <a:pt x="6529684" y="1480345"/>
                </a:cubicBezTo>
                <a:cubicBezTo>
                  <a:pt x="6532066" y="1481933"/>
                  <a:pt x="6534447" y="1483917"/>
                  <a:pt x="6536828" y="1486298"/>
                </a:cubicBezTo>
                <a:cubicBezTo>
                  <a:pt x="6539209" y="1491061"/>
                  <a:pt x="6540003" y="1495426"/>
                  <a:pt x="6539209" y="1499395"/>
                </a:cubicBezTo>
                <a:cubicBezTo>
                  <a:pt x="6538416" y="1501777"/>
                  <a:pt x="6537622" y="1505348"/>
                  <a:pt x="6536828" y="1510111"/>
                </a:cubicBezTo>
                <a:cubicBezTo>
                  <a:pt x="6536034" y="1512492"/>
                  <a:pt x="6535638" y="1514080"/>
                  <a:pt x="6535638" y="1514873"/>
                </a:cubicBezTo>
                <a:cubicBezTo>
                  <a:pt x="6536432" y="1514873"/>
                  <a:pt x="6537622" y="1514477"/>
                  <a:pt x="6539209" y="1513683"/>
                </a:cubicBezTo>
                <a:cubicBezTo>
                  <a:pt x="6541591" y="1513683"/>
                  <a:pt x="6543178" y="1513286"/>
                  <a:pt x="6543972" y="1512492"/>
                </a:cubicBezTo>
                <a:cubicBezTo>
                  <a:pt x="6548734" y="1511698"/>
                  <a:pt x="6553497" y="1511302"/>
                  <a:pt x="6558259" y="1511302"/>
                </a:cubicBezTo>
                <a:cubicBezTo>
                  <a:pt x="6566991" y="1515270"/>
                  <a:pt x="6572547" y="1518842"/>
                  <a:pt x="6574929" y="1522017"/>
                </a:cubicBezTo>
                <a:lnTo>
                  <a:pt x="6576119" y="1523208"/>
                </a:lnTo>
                <a:lnTo>
                  <a:pt x="6577310" y="1523208"/>
                </a:lnTo>
                <a:cubicBezTo>
                  <a:pt x="6578897" y="1523208"/>
                  <a:pt x="6580881" y="1523605"/>
                  <a:pt x="6583262" y="1524398"/>
                </a:cubicBezTo>
                <a:cubicBezTo>
                  <a:pt x="6588819" y="1524398"/>
                  <a:pt x="6592787" y="1525192"/>
                  <a:pt x="6595169" y="1526780"/>
                </a:cubicBezTo>
                <a:cubicBezTo>
                  <a:pt x="6600725" y="1525986"/>
                  <a:pt x="6607869" y="1525192"/>
                  <a:pt x="6616600" y="1524398"/>
                </a:cubicBezTo>
                <a:cubicBezTo>
                  <a:pt x="6623744" y="1523605"/>
                  <a:pt x="6630094" y="1522811"/>
                  <a:pt x="6635650" y="1522017"/>
                </a:cubicBezTo>
                <a:cubicBezTo>
                  <a:pt x="6643588" y="1521223"/>
                  <a:pt x="6649541" y="1519636"/>
                  <a:pt x="6653510" y="1517255"/>
                </a:cubicBezTo>
                <a:cubicBezTo>
                  <a:pt x="6653510" y="1517255"/>
                  <a:pt x="6653906" y="1517255"/>
                  <a:pt x="6654700" y="1517255"/>
                </a:cubicBezTo>
                <a:cubicBezTo>
                  <a:pt x="6660257" y="1514873"/>
                  <a:pt x="6665813" y="1514477"/>
                  <a:pt x="6671369" y="1516064"/>
                </a:cubicBezTo>
                <a:cubicBezTo>
                  <a:pt x="6682481" y="1520033"/>
                  <a:pt x="6691213" y="1526780"/>
                  <a:pt x="6697562" y="1536305"/>
                </a:cubicBezTo>
                <a:cubicBezTo>
                  <a:pt x="6701531" y="1540273"/>
                  <a:pt x="6701531" y="1543845"/>
                  <a:pt x="6697562" y="1547020"/>
                </a:cubicBezTo>
                <a:cubicBezTo>
                  <a:pt x="6689625" y="1553370"/>
                  <a:pt x="6682481" y="1565673"/>
                  <a:pt x="6676132" y="1583929"/>
                </a:cubicBezTo>
                <a:cubicBezTo>
                  <a:pt x="6678513" y="1586310"/>
                  <a:pt x="6680894" y="1589088"/>
                  <a:pt x="6683275" y="1592264"/>
                </a:cubicBezTo>
                <a:cubicBezTo>
                  <a:pt x="6685657" y="1600201"/>
                  <a:pt x="6683275" y="1605360"/>
                  <a:pt x="6676132" y="1607742"/>
                </a:cubicBezTo>
                <a:cubicBezTo>
                  <a:pt x="6651525" y="1607742"/>
                  <a:pt x="6630094" y="1608139"/>
                  <a:pt x="6611838" y="1608932"/>
                </a:cubicBezTo>
                <a:cubicBezTo>
                  <a:pt x="6611838" y="1616076"/>
                  <a:pt x="6610647" y="1621235"/>
                  <a:pt x="6608266" y="1624410"/>
                </a:cubicBezTo>
                <a:cubicBezTo>
                  <a:pt x="6607472" y="1627585"/>
                  <a:pt x="6604694" y="1628379"/>
                  <a:pt x="6599931" y="1626792"/>
                </a:cubicBezTo>
                <a:cubicBezTo>
                  <a:pt x="6589613" y="1622823"/>
                  <a:pt x="6584454" y="1614489"/>
                  <a:pt x="6584454" y="1601789"/>
                </a:cubicBezTo>
                <a:cubicBezTo>
                  <a:pt x="6583659" y="1575595"/>
                  <a:pt x="6580088" y="1553370"/>
                  <a:pt x="6573737" y="1535114"/>
                </a:cubicBezTo>
                <a:cubicBezTo>
                  <a:pt x="6573737" y="1535114"/>
                  <a:pt x="6573341" y="1535114"/>
                  <a:pt x="6572547" y="1535114"/>
                </a:cubicBezTo>
                <a:cubicBezTo>
                  <a:pt x="6571753" y="1535908"/>
                  <a:pt x="6570960" y="1536305"/>
                  <a:pt x="6570166" y="1536305"/>
                </a:cubicBezTo>
                <a:cubicBezTo>
                  <a:pt x="6558259" y="1536305"/>
                  <a:pt x="6546353" y="1537495"/>
                  <a:pt x="6534447" y="1539877"/>
                </a:cubicBezTo>
                <a:lnTo>
                  <a:pt x="6534447" y="1544639"/>
                </a:lnTo>
                <a:cubicBezTo>
                  <a:pt x="6534447" y="1547814"/>
                  <a:pt x="6534447" y="1551386"/>
                  <a:pt x="6534447" y="1555355"/>
                </a:cubicBezTo>
                <a:cubicBezTo>
                  <a:pt x="6547147" y="1554561"/>
                  <a:pt x="6556275" y="1556148"/>
                  <a:pt x="6561831" y="1560117"/>
                </a:cubicBezTo>
                <a:cubicBezTo>
                  <a:pt x="6571356" y="1563292"/>
                  <a:pt x="6574134" y="1572817"/>
                  <a:pt x="6570166" y="1588692"/>
                </a:cubicBezTo>
                <a:cubicBezTo>
                  <a:pt x="6568578" y="1596629"/>
                  <a:pt x="6563816" y="1598613"/>
                  <a:pt x="6555878" y="1594645"/>
                </a:cubicBezTo>
                <a:cubicBezTo>
                  <a:pt x="6552703" y="1592264"/>
                  <a:pt x="6547544" y="1588295"/>
                  <a:pt x="6540400" y="1582739"/>
                </a:cubicBezTo>
                <a:cubicBezTo>
                  <a:pt x="6537225" y="1579564"/>
                  <a:pt x="6534844" y="1577182"/>
                  <a:pt x="6533257" y="1575595"/>
                </a:cubicBezTo>
                <a:cubicBezTo>
                  <a:pt x="6533257" y="1602582"/>
                  <a:pt x="6533653" y="1625204"/>
                  <a:pt x="6534447" y="1643460"/>
                </a:cubicBezTo>
                <a:cubicBezTo>
                  <a:pt x="6534447" y="1662510"/>
                  <a:pt x="6531669" y="1675211"/>
                  <a:pt x="6526112" y="1681560"/>
                </a:cubicBezTo>
                <a:cubicBezTo>
                  <a:pt x="6520556" y="1687117"/>
                  <a:pt x="6515000" y="1687514"/>
                  <a:pt x="6509444" y="1682751"/>
                </a:cubicBezTo>
                <a:cubicBezTo>
                  <a:pt x="6506269" y="1681164"/>
                  <a:pt x="6503094" y="1675607"/>
                  <a:pt x="6499919" y="1666082"/>
                </a:cubicBezTo>
                <a:cubicBezTo>
                  <a:pt x="6497537" y="1661320"/>
                  <a:pt x="6497141" y="1657351"/>
                  <a:pt x="6498729" y="1654176"/>
                </a:cubicBezTo>
                <a:cubicBezTo>
                  <a:pt x="6501110" y="1643064"/>
                  <a:pt x="6503094" y="1621632"/>
                  <a:pt x="6504681" y="1589882"/>
                </a:cubicBezTo>
                <a:cubicBezTo>
                  <a:pt x="6485632" y="1611314"/>
                  <a:pt x="6461422" y="1628379"/>
                  <a:pt x="6432054" y="1641079"/>
                </a:cubicBezTo>
                <a:cubicBezTo>
                  <a:pt x="6428085" y="1641873"/>
                  <a:pt x="6426100" y="1641873"/>
                  <a:pt x="6426100" y="1641079"/>
                </a:cubicBezTo>
                <a:cubicBezTo>
                  <a:pt x="6425306" y="1641079"/>
                  <a:pt x="6426100" y="1639889"/>
                  <a:pt x="6428481" y="1637507"/>
                </a:cubicBezTo>
                <a:cubicBezTo>
                  <a:pt x="6448325" y="1619251"/>
                  <a:pt x="6469757" y="1589485"/>
                  <a:pt x="6492775" y="1548211"/>
                </a:cubicBezTo>
                <a:cubicBezTo>
                  <a:pt x="6487219" y="1549798"/>
                  <a:pt x="6479282" y="1551783"/>
                  <a:pt x="6468963" y="1554164"/>
                </a:cubicBezTo>
                <a:cubicBezTo>
                  <a:pt x="6461025" y="1556545"/>
                  <a:pt x="6455469" y="1558133"/>
                  <a:pt x="6452294" y="1558927"/>
                </a:cubicBezTo>
                <a:cubicBezTo>
                  <a:pt x="6449912" y="1560514"/>
                  <a:pt x="6447135" y="1560117"/>
                  <a:pt x="6443960" y="1557736"/>
                </a:cubicBezTo>
                <a:cubicBezTo>
                  <a:pt x="6436816" y="1553767"/>
                  <a:pt x="6430862" y="1548608"/>
                  <a:pt x="6426100" y="1542258"/>
                </a:cubicBezTo>
                <a:cubicBezTo>
                  <a:pt x="6423719" y="1536702"/>
                  <a:pt x="6426100" y="1533527"/>
                  <a:pt x="6433244" y="1532733"/>
                </a:cubicBezTo>
                <a:cubicBezTo>
                  <a:pt x="6437213" y="1533527"/>
                  <a:pt x="6447531" y="1532336"/>
                  <a:pt x="6464200" y="1529161"/>
                </a:cubicBezTo>
                <a:cubicBezTo>
                  <a:pt x="6476107" y="1526780"/>
                  <a:pt x="6488807" y="1524398"/>
                  <a:pt x="6502300" y="1522017"/>
                </a:cubicBezTo>
                <a:cubicBezTo>
                  <a:pt x="6501506" y="1507730"/>
                  <a:pt x="6499919" y="1497014"/>
                  <a:pt x="6497537" y="1489870"/>
                </a:cubicBezTo>
                <a:cubicBezTo>
                  <a:pt x="6482456" y="1493839"/>
                  <a:pt x="6465788" y="1497411"/>
                  <a:pt x="6447531" y="1500586"/>
                </a:cubicBezTo>
                <a:cubicBezTo>
                  <a:pt x="6444356" y="1500586"/>
                  <a:pt x="6442769" y="1500189"/>
                  <a:pt x="6442769" y="1499395"/>
                </a:cubicBezTo>
                <a:cubicBezTo>
                  <a:pt x="6442769" y="1498601"/>
                  <a:pt x="6443960" y="1497411"/>
                  <a:pt x="6446341" y="1495823"/>
                </a:cubicBezTo>
                <a:cubicBezTo>
                  <a:pt x="6456660" y="1491855"/>
                  <a:pt x="6477694" y="1479551"/>
                  <a:pt x="6509444" y="1458914"/>
                </a:cubicBezTo>
                <a:cubicBezTo>
                  <a:pt x="6513413" y="1455739"/>
                  <a:pt x="6517779" y="1452167"/>
                  <a:pt x="6522541" y="1448198"/>
                </a:cubicBezTo>
                <a:cubicBezTo>
                  <a:pt x="6526509" y="1445023"/>
                  <a:pt x="6528891" y="1443039"/>
                  <a:pt x="6529684" y="1442245"/>
                </a:cubicBezTo>
                <a:cubicBezTo>
                  <a:pt x="6531272" y="1440261"/>
                  <a:pt x="6532860" y="1438971"/>
                  <a:pt x="6534447" y="1438376"/>
                </a:cubicBezTo>
                <a:close/>
                <a:moveTo>
                  <a:pt x="3817441" y="1437483"/>
                </a:moveTo>
                <a:cubicBezTo>
                  <a:pt x="3826172" y="1439070"/>
                  <a:pt x="3834109" y="1443436"/>
                  <a:pt x="3841253" y="1450580"/>
                </a:cubicBezTo>
                <a:cubicBezTo>
                  <a:pt x="3846810" y="1454548"/>
                  <a:pt x="3847206" y="1458517"/>
                  <a:pt x="3842444" y="1462486"/>
                </a:cubicBezTo>
                <a:cubicBezTo>
                  <a:pt x="3842444" y="1462486"/>
                  <a:pt x="3841650" y="1463280"/>
                  <a:pt x="3840063" y="1464867"/>
                </a:cubicBezTo>
                <a:cubicBezTo>
                  <a:pt x="3835300" y="1470423"/>
                  <a:pt x="3830538" y="1475186"/>
                  <a:pt x="3825775" y="1479155"/>
                </a:cubicBezTo>
                <a:cubicBezTo>
                  <a:pt x="3822600" y="1481536"/>
                  <a:pt x="3817441" y="1485902"/>
                  <a:pt x="3810297" y="1492252"/>
                </a:cubicBezTo>
                <a:cubicBezTo>
                  <a:pt x="3805534" y="1497014"/>
                  <a:pt x="3801963" y="1500189"/>
                  <a:pt x="3799581" y="1501777"/>
                </a:cubicBezTo>
                <a:cubicBezTo>
                  <a:pt x="3801169" y="1500983"/>
                  <a:pt x="3803947" y="1500189"/>
                  <a:pt x="3807916" y="1499395"/>
                </a:cubicBezTo>
                <a:cubicBezTo>
                  <a:pt x="3811091" y="1498601"/>
                  <a:pt x="3813472" y="1498205"/>
                  <a:pt x="3815059" y="1498205"/>
                </a:cubicBezTo>
                <a:cubicBezTo>
                  <a:pt x="3827760" y="1495823"/>
                  <a:pt x="3837681" y="1493045"/>
                  <a:pt x="3844825" y="1489870"/>
                </a:cubicBezTo>
                <a:cubicBezTo>
                  <a:pt x="3851969" y="1488283"/>
                  <a:pt x="3858319" y="1488680"/>
                  <a:pt x="3863875" y="1491061"/>
                </a:cubicBezTo>
                <a:cubicBezTo>
                  <a:pt x="3874987" y="1496617"/>
                  <a:pt x="3882131" y="1502570"/>
                  <a:pt x="3885306" y="1508920"/>
                </a:cubicBezTo>
                <a:cubicBezTo>
                  <a:pt x="3888481" y="1514477"/>
                  <a:pt x="3888878" y="1519239"/>
                  <a:pt x="3886497" y="1523208"/>
                </a:cubicBezTo>
                <a:cubicBezTo>
                  <a:pt x="3884116" y="1524795"/>
                  <a:pt x="3882925" y="1537892"/>
                  <a:pt x="3882925" y="1562498"/>
                </a:cubicBezTo>
                <a:cubicBezTo>
                  <a:pt x="3882925" y="1568054"/>
                  <a:pt x="3882925" y="1575595"/>
                  <a:pt x="3882925" y="1585120"/>
                </a:cubicBezTo>
                <a:cubicBezTo>
                  <a:pt x="3882131" y="1595439"/>
                  <a:pt x="3881734" y="1603773"/>
                  <a:pt x="3881734" y="1610123"/>
                </a:cubicBezTo>
                <a:cubicBezTo>
                  <a:pt x="3880941" y="1620442"/>
                  <a:pt x="3876972" y="1629570"/>
                  <a:pt x="3869828" y="1637507"/>
                </a:cubicBezTo>
                <a:cubicBezTo>
                  <a:pt x="3865860" y="1642270"/>
                  <a:pt x="3861891" y="1642667"/>
                  <a:pt x="3857922" y="1638698"/>
                </a:cubicBezTo>
                <a:cubicBezTo>
                  <a:pt x="3857128" y="1637904"/>
                  <a:pt x="3855937" y="1636713"/>
                  <a:pt x="3854350" y="1635126"/>
                </a:cubicBezTo>
                <a:cubicBezTo>
                  <a:pt x="3847206" y="1629570"/>
                  <a:pt x="3844428" y="1623617"/>
                  <a:pt x="3846016" y="1617267"/>
                </a:cubicBezTo>
                <a:cubicBezTo>
                  <a:pt x="3846016" y="1616473"/>
                  <a:pt x="3846016" y="1615282"/>
                  <a:pt x="3846016" y="1613695"/>
                </a:cubicBezTo>
                <a:cubicBezTo>
                  <a:pt x="3846810" y="1612107"/>
                  <a:pt x="3847206" y="1610520"/>
                  <a:pt x="3847206" y="1608932"/>
                </a:cubicBezTo>
                <a:cubicBezTo>
                  <a:pt x="3841650" y="1608932"/>
                  <a:pt x="3833713" y="1609329"/>
                  <a:pt x="3823394" y="1610123"/>
                </a:cubicBezTo>
                <a:cubicBezTo>
                  <a:pt x="3813075" y="1610123"/>
                  <a:pt x="3805534" y="1610520"/>
                  <a:pt x="3800772" y="1611314"/>
                </a:cubicBezTo>
                <a:cubicBezTo>
                  <a:pt x="3799978" y="1611314"/>
                  <a:pt x="3799581" y="1611314"/>
                  <a:pt x="3799581" y="1611314"/>
                </a:cubicBezTo>
                <a:cubicBezTo>
                  <a:pt x="3799581" y="1612107"/>
                  <a:pt x="3799185" y="1613298"/>
                  <a:pt x="3798391" y="1614885"/>
                </a:cubicBezTo>
                <a:cubicBezTo>
                  <a:pt x="3798391" y="1618060"/>
                  <a:pt x="3797597" y="1620045"/>
                  <a:pt x="3796009" y="1620839"/>
                </a:cubicBezTo>
                <a:cubicBezTo>
                  <a:pt x="3793628" y="1624014"/>
                  <a:pt x="3789660" y="1624410"/>
                  <a:pt x="3784103" y="1622029"/>
                </a:cubicBezTo>
                <a:cubicBezTo>
                  <a:pt x="3782516" y="1621235"/>
                  <a:pt x="3780531" y="1618854"/>
                  <a:pt x="3778150" y="1614885"/>
                </a:cubicBezTo>
                <a:cubicBezTo>
                  <a:pt x="3776563" y="1612504"/>
                  <a:pt x="3775372" y="1610520"/>
                  <a:pt x="3774578" y="1608932"/>
                </a:cubicBezTo>
                <a:cubicBezTo>
                  <a:pt x="3773784" y="1607345"/>
                  <a:pt x="3773388" y="1604567"/>
                  <a:pt x="3773388" y="1600598"/>
                </a:cubicBezTo>
                <a:cubicBezTo>
                  <a:pt x="3773388" y="1599010"/>
                  <a:pt x="3773388" y="1597423"/>
                  <a:pt x="3773388" y="1595835"/>
                </a:cubicBezTo>
                <a:cubicBezTo>
                  <a:pt x="3773388" y="1594248"/>
                  <a:pt x="3773388" y="1591867"/>
                  <a:pt x="3773388" y="1588692"/>
                </a:cubicBezTo>
                <a:cubicBezTo>
                  <a:pt x="3774181" y="1576785"/>
                  <a:pt x="3774181" y="1564880"/>
                  <a:pt x="3773388" y="1552973"/>
                </a:cubicBezTo>
                <a:cubicBezTo>
                  <a:pt x="3773388" y="1528367"/>
                  <a:pt x="3771800" y="1512889"/>
                  <a:pt x="3768625" y="1506539"/>
                </a:cubicBezTo>
                <a:cubicBezTo>
                  <a:pt x="3767831" y="1504952"/>
                  <a:pt x="3767434" y="1503761"/>
                  <a:pt x="3767434" y="1502967"/>
                </a:cubicBezTo>
                <a:cubicBezTo>
                  <a:pt x="3765053" y="1497411"/>
                  <a:pt x="3766641" y="1494633"/>
                  <a:pt x="3772197" y="1494633"/>
                </a:cubicBezTo>
                <a:cubicBezTo>
                  <a:pt x="3777753" y="1494633"/>
                  <a:pt x="3782913" y="1496220"/>
                  <a:pt x="3787675" y="1499395"/>
                </a:cubicBezTo>
                <a:cubicBezTo>
                  <a:pt x="3788469" y="1497808"/>
                  <a:pt x="3789660" y="1495823"/>
                  <a:pt x="3791247" y="1493442"/>
                </a:cubicBezTo>
                <a:cubicBezTo>
                  <a:pt x="3796009" y="1485505"/>
                  <a:pt x="3799581" y="1478758"/>
                  <a:pt x="3801963" y="1473201"/>
                </a:cubicBezTo>
                <a:cubicBezTo>
                  <a:pt x="3809106" y="1457327"/>
                  <a:pt x="3811884" y="1447802"/>
                  <a:pt x="3810297" y="1444627"/>
                </a:cubicBezTo>
                <a:cubicBezTo>
                  <a:pt x="3809503" y="1438276"/>
                  <a:pt x="3811884" y="1435895"/>
                  <a:pt x="3817441" y="1437483"/>
                </a:cubicBezTo>
                <a:close/>
                <a:moveTo>
                  <a:pt x="8095356" y="1436292"/>
                </a:moveTo>
                <a:cubicBezTo>
                  <a:pt x="8110438" y="1441055"/>
                  <a:pt x="8123138" y="1450976"/>
                  <a:pt x="8133456" y="1466058"/>
                </a:cubicBezTo>
                <a:cubicBezTo>
                  <a:pt x="8135837" y="1470026"/>
                  <a:pt x="8135044" y="1474392"/>
                  <a:pt x="8131074" y="1479155"/>
                </a:cubicBezTo>
                <a:cubicBezTo>
                  <a:pt x="8123931" y="1489473"/>
                  <a:pt x="8118375" y="1500586"/>
                  <a:pt x="8114406" y="1512492"/>
                </a:cubicBezTo>
                <a:cubicBezTo>
                  <a:pt x="8113612" y="1515667"/>
                  <a:pt x="8112422" y="1519239"/>
                  <a:pt x="8110834" y="1523208"/>
                </a:cubicBezTo>
                <a:cubicBezTo>
                  <a:pt x="8113216" y="1523208"/>
                  <a:pt x="8115994" y="1522811"/>
                  <a:pt x="8119168" y="1522017"/>
                </a:cubicBezTo>
                <a:cubicBezTo>
                  <a:pt x="8123138" y="1522017"/>
                  <a:pt x="8125916" y="1522017"/>
                  <a:pt x="8127503" y="1522017"/>
                </a:cubicBezTo>
                <a:cubicBezTo>
                  <a:pt x="8138616" y="1520430"/>
                  <a:pt x="8147347" y="1518048"/>
                  <a:pt x="8153696" y="1514873"/>
                </a:cubicBezTo>
                <a:cubicBezTo>
                  <a:pt x="8161634" y="1512492"/>
                  <a:pt x="8167984" y="1513286"/>
                  <a:pt x="8172746" y="1517255"/>
                </a:cubicBezTo>
                <a:cubicBezTo>
                  <a:pt x="8180684" y="1522017"/>
                  <a:pt x="8188224" y="1529558"/>
                  <a:pt x="8195368" y="1539877"/>
                </a:cubicBezTo>
                <a:cubicBezTo>
                  <a:pt x="8198544" y="1543845"/>
                  <a:pt x="8197750" y="1548211"/>
                  <a:pt x="8192987" y="1552973"/>
                </a:cubicBezTo>
                <a:cubicBezTo>
                  <a:pt x="8190606" y="1556942"/>
                  <a:pt x="8188622" y="1562498"/>
                  <a:pt x="8187034" y="1569642"/>
                </a:cubicBezTo>
                <a:cubicBezTo>
                  <a:pt x="8186240" y="1573610"/>
                  <a:pt x="8184653" y="1580357"/>
                  <a:pt x="8182272" y="1589882"/>
                </a:cubicBezTo>
                <a:cubicBezTo>
                  <a:pt x="8175922" y="1616076"/>
                  <a:pt x="8171160" y="1633142"/>
                  <a:pt x="8167984" y="1641079"/>
                </a:cubicBezTo>
                <a:cubicBezTo>
                  <a:pt x="8158459" y="1667273"/>
                  <a:pt x="8144568" y="1682751"/>
                  <a:pt x="8126312" y="1687514"/>
                </a:cubicBezTo>
                <a:cubicBezTo>
                  <a:pt x="8120756" y="1688307"/>
                  <a:pt x="8117184" y="1686323"/>
                  <a:pt x="8115596" y="1681560"/>
                </a:cubicBezTo>
                <a:cubicBezTo>
                  <a:pt x="8110834" y="1669654"/>
                  <a:pt x="8099722" y="1654970"/>
                  <a:pt x="8082259" y="1637507"/>
                </a:cubicBezTo>
                <a:cubicBezTo>
                  <a:pt x="8080672" y="1636713"/>
                  <a:pt x="8079878" y="1635523"/>
                  <a:pt x="8079878" y="1633936"/>
                </a:cubicBezTo>
                <a:cubicBezTo>
                  <a:pt x="8080672" y="1633142"/>
                  <a:pt x="8082259" y="1632745"/>
                  <a:pt x="8084640" y="1632745"/>
                </a:cubicBezTo>
                <a:cubicBezTo>
                  <a:pt x="8098928" y="1635920"/>
                  <a:pt x="8110040" y="1638698"/>
                  <a:pt x="8117978" y="1641079"/>
                </a:cubicBezTo>
                <a:cubicBezTo>
                  <a:pt x="8122740" y="1641079"/>
                  <a:pt x="8126312" y="1639492"/>
                  <a:pt x="8128694" y="1636317"/>
                </a:cubicBezTo>
                <a:cubicBezTo>
                  <a:pt x="8141394" y="1615679"/>
                  <a:pt x="8148140" y="1586707"/>
                  <a:pt x="8148934" y="1549402"/>
                </a:cubicBezTo>
                <a:cubicBezTo>
                  <a:pt x="8148140" y="1546226"/>
                  <a:pt x="8146553" y="1544242"/>
                  <a:pt x="8144172" y="1543448"/>
                </a:cubicBezTo>
                <a:cubicBezTo>
                  <a:pt x="8139409" y="1544242"/>
                  <a:pt x="8132266" y="1545036"/>
                  <a:pt x="8122740" y="1545830"/>
                </a:cubicBezTo>
                <a:cubicBezTo>
                  <a:pt x="8113216" y="1547417"/>
                  <a:pt x="8106072" y="1548608"/>
                  <a:pt x="8101309" y="1549402"/>
                </a:cubicBezTo>
                <a:cubicBezTo>
                  <a:pt x="8098928" y="1555752"/>
                  <a:pt x="8095753" y="1562101"/>
                  <a:pt x="8091784" y="1568451"/>
                </a:cubicBezTo>
                <a:cubicBezTo>
                  <a:pt x="8100516" y="1570038"/>
                  <a:pt x="8107659" y="1572023"/>
                  <a:pt x="8113216" y="1574404"/>
                </a:cubicBezTo>
                <a:cubicBezTo>
                  <a:pt x="8122740" y="1576785"/>
                  <a:pt x="8128297" y="1582739"/>
                  <a:pt x="8129884" y="1592264"/>
                </a:cubicBezTo>
                <a:cubicBezTo>
                  <a:pt x="8130678" y="1599407"/>
                  <a:pt x="8128694" y="1606154"/>
                  <a:pt x="8123931" y="1612504"/>
                </a:cubicBezTo>
                <a:cubicBezTo>
                  <a:pt x="8117582" y="1618854"/>
                  <a:pt x="8111231" y="1618457"/>
                  <a:pt x="8104881" y="1611314"/>
                </a:cubicBezTo>
                <a:cubicBezTo>
                  <a:pt x="8100912" y="1606551"/>
                  <a:pt x="8094960" y="1597820"/>
                  <a:pt x="8087022" y="1585120"/>
                </a:cubicBezTo>
                <a:cubicBezTo>
                  <a:pt x="8086228" y="1583532"/>
                  <a:pt x="8085434" y="1582342"/>
                  <a:pt x="8084640" y="1581548"/>
                </a:cubicBezTo>
                <a:cubicBezTo>
                  <a:pt x="8079878" y="1589485"/>
                  <a:pt x="8074322" y="1597820"/>
                  <a:pt x="8067972" y="1606551"/>
                </a:cubicBezTo>
                <a:cubicBezTo>
                  <a:pt x="8043366" y="1637507"/>
                  <a:pt x="8013600" y="1659732"/>
                  <a:pt x="7978674" y="1673226"/>
                </a:cubicBezTo>
                <a:cubicBezTo>
                  <a:pt x="7975500" y="1674020"/>
                  <a:pt x="7973516" y="1674020"/>
                  <a:pt x="7972722" y="1673226"/>
                </a:cubicBezTo>
                <a:cubicBezTo>
                  <a:pt x="7971928" y="1671639"/>
                  <a:pt x="7972722" y="1670051"/>
                  <a:pt x="7975103" y="1668464"/>
                </a:cubicBezTo>
                <a:cubicBezTo>
                  <a:pt x="8012409" y="1639095"/>
                  <a:pt x="8040984" y="1601392"/>
                  <a:pt x="8060828" y="1555355"/>
                </a:cubicBezTo>
                <a:cubicBezTo>
                  <a:pt x="8044159" y="1558530"/>
                  <a:pt x="8027888" y="1562101"/>
                  <a:pt x="8012012" y="1566070"/>
                </a:cubicBezTo>
                <a:cubicBezTo>
                  <a:pt x="8009631" y="1567657"/>
                  <a:pt x="8006059" y="1566864"/>
                  <a:pt x="8001296" y="1563689"/>
                </a:cubicBezTo>
                <a:cubicBezTo>
                  <a:pt x="7994153" y="1559720"/>
                  <a:pt x="7988200" y="1554164"/>
                  <a:pt x="7983437" y="1547020"/>
                </a:cubicBezTo>
                <a:cubicBezTo>
                  <a:pt x="7981850" y="1544639"/>
                  <a:pt x="7981453" y="1542655"/>
                  <a:pt x="7982246" y="1541067"/>
                </a:cubicBezTo>
                <a:cubicBezTo>
                  <a:pt x="7982246" y="1540273"/>
                  <a:pt x="7983834" y="1539877"/>
                  <a:pt x="7987009" y="1539877"/>
                </a:cubicBezTo>
                <a:cubicBezTo>
                  <a:pt x="7995740" y="1539877"/>
                  <a:pt x="8006059" y="1539083"/>
                  <a:pt x="8017966" y="1537495"/>
                </a:cubicBezTo>
                <a:cubicBezTo>
                  <a:pt x="8021140" y="1536702"/>
                  <a:pt x="8026696" y="1535908"/>
                  <a:pt x="8034634" y="1535114"/>
                </a:cubicBezTo>
                <a:cubicBezTo>
                  <a:pt x="8050509" y="1531939"/>
                  <a:pt x="8062812" y="1529955"/>
                  <a:pt x="8071544" y="1529161"/>
                </a:cubicBezTo>
                <a:cubicBezTo>
                  <a:pt x="8075512" y="1516461"/>
                  <a:pt x="8079084" y="1502967"/>
                  <a:pt x="8082259" y="1488680"/>
                </a:cubicBezTo>
                <a:cubicBezTo>
                  <a:pt x="8086228" y="1474392"/>
                  <a:pt x="8087418" y="1459311"/>
                  <a:pt x="8085831" y="1443436"/>
                </a:cubicBezTo>
                <a:cubicBezTo>
                  <a:pt x="8085038" y="1437880"/>
                  <a:pt x="8088212" y="1435498"/>
                  <a:pt x="8095356" y="1436292"/>
                </a:cubicBezTo>
                <a:close/>
                <a:moveTo>
                  <a:pt x="8413253" y="1435102"/>
                </a:moveTo>
                <a:cubicBezTo>
                  <a:pt x="8421984" y="1438276"/>
                  <a:pt x="8431112" y="1444627"/>
                  <a:pt x="8440637" y="1454152"/>
                </a:cubicBezTo>
                <a:cubicBezTo>
                  <a:pt x="8445400" y="1461295"/>
                  <a:pt x="8444209" y="1466058"/>
                  <a:pt x="8437065" y="1468439"/>
                </a:cubicBezTo>
                <a:cubicBezTo>
                  <a:pt x="8435478" y="1468439"/>
                  <a:pt x="8433493" y="1468836"/>
                  <a:pt x="8431112" y="1469630"/>
                </a:cubicBezTo>
                <a:cubicBezTo>
                  <a:pt x="8423968" y="1471217"/>
                  <a:pt x="8412062" y="1473598"/>
                  <a:pt x="8395393" y="1476773"/>
                </a:cubicBezTo>
                <a:cubicBezTo>
                  <a:pt x="8396188" y="1477567"/>
                  <a:pt x="8397378" y="1478361"/>
                  <a:pt x="8398965" y="1479155"/>
                </a:cubicBezTo>
                <a:cubicBezTo>
                  <a:pt x="8401347" y="1480742"/>
                  <a:pt x="8403331" y="1482330"/>
                  <a:pt x="8404918" y="1483917"/>
                </a:cubicBezTo>
                <a:cubicBezTo>
                  <a:pt x="8406506" y="1486298"/>
                  <a:pt x="8407300" y="1489076"/>
                  <a:pt x="8407300" y="1492252"/>
                </a:cubicBezTo>
                <a:cubicBezTo>
                  <a:pt x="8420794" y="1489870"/>
                  <a:pt x="8440241" y="1487489"/>
                  <a:pt x="8465640" y="1485108"/>
                </a:cubicBezTo>
                <a:cubicBezTo>
                  <a:pt x="8468022" y="1484314"/>
                  <a:pt x="8469609" y="1483917"/>
                  <a:pt x="8470403" y="1483917"/>
                </a:cubicBezTo>
                <a:cubicBezTo>
                  <a:pt x="8476753" y="1482330"/>
                  <a:pt x="8481515" y="1482330"/>
                  <a:pt x="8484690" y="1483917"/>
                </a:cubicBezTo>
                <a:cubicBezTo>
                  <a:pt x="8494215" y="1487092"/>
                  <a:pt x="8502153" y="1493045"/>
                  <a:pt x="8508503" y="1501777"/>
                </a:cubicBezTo>
                <a:cubicBezTo>
                  <a:pt x="8512472" y="1508920"/>
                  <a:pt x="8509693" y="1513286"/>
                  <a:pt x="8500168" y="1514873"/>
                </a:cubicBezTo>
                <a:cubicBezTo>
                  <a:pt x="8475562" y="1512492"/>
                  <a:pt x="8443415" y="1513286"/>
                  <a:pt x="8403728" y="1517255"/>
                </a:cubicBezTo>
                <a:cubicBezTo>
                  <a:pt x="8403728" y="1518048"/>
                  <a:pt x="8403728" y="1519239"/>
                  <a:pt x="8403728" y="1520827"/>
                </a:cubicBezTo>
                <a:cubicBezTo>
                  <a:pt x="8402934" y="1522414"/>
                  <a:pt x="8402537" y="1523605"/>
                  <a:pt x="8402537" y="1524398"/>
                </a:cubicBezTo>
                <a:cubicBezTo>
                  <a:pt x="8402537" y="1525192"/>
                  <a:pt x="8402537" y="1526780"/>
                  <a:pt x="8402537" y="1529161"/>
                </a:cubicBezTo>
                <a:cubicBezTo>
                  <a:pt x="8408887" y="1528367"/>
                  <a:pt x="8415634" y="1526780"/>
                  <a:pt x="8422778" y="1524398"/>
                </a:cubicBezTo>
                <a:cubicBezTo>
                  <a:pt x="8430716" y="1522811"/>
                  <a:pt x="8436669" y="1522414"/>
                  <a:pt x="8440637" y="1523208"/>
                </a:cubicBezTo>
                <a:cubicBezTo>
                  <a:pt x="8446194" y="1524795"/>
                  <a:pt x="8453734" y="1531145"/>
                  <a:pt x="8463259" y="1542258"/>
                </a:cubicBezTo>
                <a:cubicBezTo>
                  <a:pt x="8467228" y="1547020"/>
                  <a:pt x="8468022" y="1551783"/>
                  <a:pt x="8465640" y="1556545"/>
                </a:cubicBezTo>
                <a:cubicBezTo>
                  <a:pt x="8461672" y="1562101"/>
                  <a:pt x="8456115" y="1573610"/>
                  <a:pt x="8448972" y="1591073"/>
                </a:cubicBezTo>
                <a:cubicBezTo>
                  <a:pt x="8445797" y="1601392"/>
                  <a:pt x="8441828" y="1608535"/>
                  <a:pt x="8437065" y="1612504"/>
                </a:cubicBezTo>
                <a:cubicBezTo>
                  <a:pt x="8433097" y="1615679"/>
                  <a:pt x="8429128" y="1615679"/>
                  <a:pt x="8425159" y="1612504"/>
                </a:cubicBezTo>
                <a:cubicBezTo>
                  <a:pt x="8421984" y="1610917"/>
                  <a:pt x="8420000" y="1608535"/>
                  <a:pt x="8419206" y="1605360"/>
                </a:cubicBezTo>
                <a:cubicBezTo>
                  <a:pt x="8416031" y="1605360"/>
                  <a:pt x="8410078" y="1606154"/>
                  <a:pt x="8401347" y="1607742"/>
                </a:cubicBezTo>
                <a:cubicBezTo>
                  <a:pt x="8407697" y="1606154"/>
                  <a:pt x="8406506" y="1606154"/>
                  <a:pt x="8397775" y="1607742"/>
                </a:cubicBezTo>
                <a:lnTo>
                  <a:pt x="8396584" y="1619648"/>
                </a:lnTo>
                <a:cubicBezTo>
                  <a:pt x="8406109" y="1618061"/>
                  <a:pt x="8412062" y="1616870"/>
                  <a:pt x="8414443" y="1616076"/>
                </a:cubicBezTo>
                <a:cubicBezTo>
                  <a:pt x="8420000" y="1614489"/>
                  <a:pt x="8423968" y="1614885"/>
                  <a:pt x="8426350" y="1617267"/>
                </a:cubicBezTo>
                <a:cubicBezTo>
                  <a:pt x="8433493" y="1622029"/>
                  <a:pt x="8437462" y="1625601"/>
                  <a:pt x="8438256" y="1627982"/>
                </a:cubicBezTo>
                <a:cubicBezTo>
                  <a:pt x="8440637" y="1631157"/>
                  <a:pt x="8441431" y="1633539"/>
                  <a:pt x="8440637" y="1635126"/>
                </a:cubicBezTo>
                <a:cubicBezTo>
                  <a:pt x="8440637" y="1637507"/>
                  <a:pt x="8439050" y="1638698"/>
                  <a:pt x="8435875" y="1638698"/>
                </a:cubicBezTo>
                <a:cubicBezTo>
                  <a:pt x="8433493" y="1638698"/>
                  <a:pt x="8429128" y="1639095"/>
                  <a:pt x="8422778" y="1639889"/>
                </a:cubicBezTo>
                <a:cubicBezTo>
                  <a:pt x="8410872" y="1641476"/>
                  <a:pt x="8401744" y="1642667"/>
                  <a:pt x="8395393" y="1643460"/>
                </a:cubicBezTo>
                <a:cubicBezTo>
                  <a:pt x="8395393" y="1645842"/>
                  <a:pt x="8394997" y="1648620"/>
                  <a:pt x="8394203" y="1651795"/>
                </a:cubicBezTo>
                <a:cubicBezTo>
                  <a:pt x="8394203" y="1654970"/>
                  <a:pt x="8394203" y="1657351"/>
                  <a:pt x="8394203" y="1658939"/>
                </a:cubicBezTo>
                <a:cubicBezTo>
                  <a:pt x="8401347" y="1658145"/>
                  <a:pt x="8415238" y="1656954"/>
                  <a:pt x="8435875" y="1655367"/>
                </a:cubicBezTo>
                <a:cubicBezTo>
                  <a:pt x="8447781" y="1653779"/>
                  <a:pt x="8454925" y="1652985"/>
                  <a:pt x="8457306" y="1652985"/>
                </a:cubicBezTo>
                <a:cubicBezTo>
                  <a:pt x="8460481" y="1651398"/>
                  <a:pt x="8464053" y="1651398"/>
                  <a:pt x="8468022" y="1652985"/>
                </a:cubicBezTo>
                <a:cubicBezTo>
                  <a:pt x="8475165" y="1656160"/>
                  <a:pt x="8482309" y="1662114"/>
                  <a:pt x="8489453" y="1670845"/>
                </a:cubicBezTo>
                <a:cubicBezTo>
                  <a:pt x="8491834" y="1677989"/>
                  <a:pt x="8489056" y="1681560"/>
                  <a:pt x="8481118" y="1681560"/>
                </a:cubicBezTo>
                <a:cubicBezTo>
                  <a:pt x="8460481" y="1678385"/>
                  <a:pt x="8429525" y="1677592"/>
                  <a:pt x="8388250" y="1679179"/>
                </a:cubicBezTo>
                <a:cubicBezTo>
                  <a:pt x="8360469" y="1681560"/>
                  <a:pt x="8335069" y="1684735"/>
                  <a:pt x="8312050" y="1688704"/>
                </a:cubicBezTo>
                <a:cubicBezTo>
                  <a:pt x="8307287" y="1690292"/>
                  <a:pt x="8303319" y="1690292"/>
                  <a:pt x="8300143" y="1688704"/>
                </a:cubicBezTo>
                <a:cubicBezTo>
                  <a:pt x="8295381" y="1685529"/>
                  <a:pt x="8290222" y="1680370"/>
                  <a:pt x="8284665" y="1673226"/>
                </a:cubicBezTo>
                <a:cubicBezTo>
                  <a:pt x="8282284" y="1670051"/>
                  <a:pt x="8282681" y="1668067"/>
                  <a:pt x="8285856" y="1667273"/>
                </a:cubicBezTo>
                <a:cubicBezTo>
                  <a:pt x="8289031" y="1667273"/>
                  <a:pt x="8311256" y="1665288"/>
                  <a:pt x="8352531" y="1661320"/>
                </a:cubicBezTo>
                <a:cubicBezTo>
                  <a:pt x="8359675" y="1660526"/>
                  <a:pt x="8365231" y="1660129"/>
                  <a:pt x="8369200" y="1660129"/>
                </a:cubicBezTo>
                <a:cubicBezTo>
                  <a:pt x="8369200" y="1656160"/>
                  <a:pt x="8369200" y="1651795"/>
                  <a:pt x="8369200" y="1647032"/>
                </a:cubicBezTo>
                <a:cubicBezTo>
                  <a:pt x="8360469" y="1648620"/>
                  <a:pt x="8352928" y="1649414"/>
                  <a:pt x="8346578" y="1649414"/>
                </a:cubicBezTo>
                <a:cubicBezTo>
                  <a:pt x="8341815" y="1650207"/>
                  <a:pt x="8337847" y="1649810"/>
                  <a:pt x="8334672" y="1648223"/>
                </a:cubicBezTo>
                <a:cubicBezTo>
                  <a:pt x="8332290" y="1646635"/>
                  <a:pt x="8328718" y="1643064"/>
                  <a:pt x="8323956" y="1637507"/>
                </a:cubicBezTo>
                <a:cubicBezTo>
                  <a:pt x="8323162" y="1636713"/>
                  <a:pt x="8322369" y="1635920"/>
                  <a:pt x="8321575" y="1635126"/>
                </a:cubicBezTo>
                <a:cubicBezTo>
                  <a:pt x="8319988" y="1633539"/>
                  <a:pt x="8319590" y="1631951"/>
                  <a:pt x="8320384" y="1630364"/>
                </a:cubicBezTo>
                <a:cubicBezTo>
                  <a:pt x="8321178" y="1629570"/>
                  <a:pt x="8322765" y="1629173"/>
                  <a:pt x="8325147" y="1629173"/>
                </a:cubicBezTo>
                <a:cubicBezTo>
                  <a:pt x="8328322" y="1627585"/>
                  <a:pt x="8343006" y="1625998"/>
                  <a:pt x="8369200" y="1624410"/>
                </a:cubicBezTo>
                <a:cubicBezTo>
                  <a:pt x="8369200" y="1622823"/>
                  <a:pt x="8369200" y="1620442"/>
                  <a:pt x="8369200" y="1617267"/>
                </a:cubicBezTo>
                <a:cubicBezTo>
                  <a:pt x="8369200" y="1614092"/>
                  <a:pt x="8368803" y="1611710"/>
                  <a:pt x="8368009" y="1610123"/>
                </a:cubicBezTo>
                <a:cubicBezTo>
                  <a:pt x="8365628" y="1610123"/>
                  <a:pt x="8362453" y="1610520"/>
                  <a:pt x="8358484" y="1611314"/>
                </a:cubicBezTo>
                <a:cubicBezTo>
                  <a:pt x="8353722" y="1611314"/>
                  <a:pt x="8350547" y="1611710"/>
                  <a:pt x="8348959" y="1612504"/>
                </a:cubicBezTo>
                <a:cubicBezTo>
                  <a:pt x="8348959" y="1615679"/>
                  <a:pt x="8348165" y="1618061"/>
                  <a:pt x="8346578" y="1619648"/>
                </a:cubicBezTo>
                <a:cubicBezTo>
                  <a:pt x="8343403" y="1622029"/>
                  <a:pt x="8339434" y="1622029"/>
                  <a:pt x="8334672" y="1619648"/>
                </a:cubicBezTo>
                <a:cubicBezTo>
                  <a:pt x="8329909" y="1619648"/>
                  <a:pt x="8325941" y="1612504"/>
                  <a:pt x="8322765" y="1598217"/>
                </a:cubicBezTo>
                <a:cubicBezTo>
                  <a:pt x="8314828" y="1568054"/>
                  <a:pt x="8308875" y="1550989"/>
                  <a:pt x="8304906" y="1547020"/>
                </a:cubicBezTo>
                <a:cubicBezTo>
                  <a:pt x="8302525" y="1541464"/>
                  <a:pt x="8303319" y="1538289"/>
                  <a:pt x="8307287" y="1537495"/>
                </a:cubicBezTo>
                <a:cubicBezTo>
                  <a:pt x="8318400" y="1537495"/>
                  <a:pt x="8326734" y="1539083"/>
                  <a:pt x="8332290" y="1542258"/>
                </a:cubicBezTo>
                <a:cubicBezTo>
                  <a:pt x="8344197" y="1539877"/>
                  <a:pt x="8355706" y="1537495"/>
                  <a:pt x="8366818" y="1535114"/>
                </a:cubicBezTo>
                <a:cubicBezTo>
                  <a:pt x="8366818" y="1530352"/>
                  <a:pt x="8366818" y="1525589"/>
                  <a:pt x="8366818" y="1520827"/>
                </a:cubicBezTo>
                <a:cubicBezTo>
                  <a:pt x="8327925" y="1525589"/>
                  <a:pt x="8303715" y="1529161"/>
                  <a:pt x="8294190" y="1531542"/>
                </a:cubicBezTo>
                <a:cubicBezTo>
                  <a:pt x="8293397" y="1531542"/>
                  <a:pt x="8293000" y="1531542"/>
                  <a:pt x="8293000" y="1531542"/>
                </a:cubicBezTo>
                <a:cubicBezTo>
                  <a:pt x="8288237" y="1533130"/>
                  <a:pt x="8283872" y="1533527"/>
                  <a:pt x="8279903" y="1532733"/>
                </a:cubicBezTo>
                <a:cubicBezTo>
                  <a:pt x="8270378" y="1527177"/>
                  <a:pt x="8264028" y="1520827"/>
                  <a:pt x="8260853" y="1513683"/>
                </a:cubicBezTo>
                <a:cubicBezTo>
                  <a:pt x="8259266" y="1510508"/>
                  <a:pt x="8260456" y="1508524"/>
                  <a:pt x="8264424" y="1507730"/>
                </a:cubicBezTo>
                <a:cubicBezTo>
                  <a:pt x="8267600" y="1507730"/>
                  <a:pt x="8279506" y="1506539"/>
                  <a:pt x="8300143" y="1504158"/>
                </a:cubicBezTo>
                <a:cubicBezTo>
                  <a:pt x="8331100" y="1501777"/>
                  <a:pt x="8352928" y="1499792"/>
                  <a:pt x="8365628" y="1498205"/>
                </a:cubicBezTo>
                <a:cubicBezTo>
                  <a:pt x="8364041" y="1491855"/>
                  <a:pt x="8363247" y="1486298"/>
                  <a:pt x="8363247" y="1481536"/>
                </a:cubicBezTo>
                <a:cubicBezTo>
                  <a:pt x="8354516" y="1483123"/>
                  <a:pt x="8342609" y="1484314"/>
                  <a:pt x="8327528" y="1485108"/>
                </a:cubicBezTo>
                <a:cubicBezTo>
                  <a:pt x="8324353" y="1485902"/>
                  <a:pt x="8321972" y="1486298"/>
                  <a:pt x="8320384" y="1486298"/>
                </a:cubicBezTo>
                <a:cubicBezTo>
                  <a:pt x="8316416" y="1486298"/>
                  <a:pt x="8314034" y="1485108"/>
                  <a:pt x="8313240" y="1482726"/>
                </a:cubicBezTo>
                <a:cubicBezTo>
                  <a:pt x="8314034" y="1480345"/>
                  <a:pt x="8316416" y="1478758"/>
                  <a:pt x="8320384" y="1477964"/>
                </a:cubicBezTo>
                <a:cubicBezTo>
                  <a:pt x="8321178" y="1477964"/>
                  <a:pt x="8322369" y="1477567"/>
                  <a:pt x="8323956" y="1476773"/>
                </a:cubicBezTo>
                <a:cubicBezTo>
                  <a:pt x="8349356" y="1467248"/>
                  <a:pt x="8368406" y="1458517"/>
                  <a:pt x="8381106" y="1450580"/>
                </a:cubicBezTo>
                <a:cubicBezTo>
                  <a:pt x="8381900" y="1450580"/>
                  <a:pt x="8382694" y="1450183"/>
                  <a:pt x="8383487" y="1449389"/>
                </a:cubicBezTo>
                <a:cubicBezTo>
                  <a:pt x="8391425" y="1444627"/>
                  <a:pt x="8396584" y="1441055"/>
                  <a:pt x="8398965" y="1438673"/>
                </a:cubicBezTo>
                <a:cubicBezTo>
                  <a:pt x="8403728" y="1435498"/>
                  <a:pt x="8408490" y="1434308"/>
                  <a:pt x="8413253" y="1435102"/>
                </a:cubicBezTo>
                <a:close/>
                <a:moveTo>
                  <a:pt x="7111900" y="1433911"/>
                </a:moveTo>
                <a:cubicBezTo>
                  <a:pt x="7122219" y="1435498"/>
                  <a:pt x="7132140" y="1437483"/>
                  <a:pt x="7141666" y="1439864"/>
                </a:cubicBezTo>
                <a:cubicBezTo>
                  <a:pt x="7151190" y="1443833"/>
                  <a:pt x="7155556" y="1449389"/>
                  <a:pt x="7154762" y="1456533"/>
                </a:cubicBezTo>
                <a:cubicBezTo>
                  <a:pt x="7154762" y="1462883"/>
                  <a:pt x="7153175" y="1468439"/>
                  <a:pt x="7150000" y="1473201"/>
                </a:cubicBezTo>
                <a:cubicBezTo>
                  <a:pt x="7146032" y="1477964"/>
                  <a:pt x="7141666" y="1478758"/>
                  <a:pt x="7136903" y="1475583"/>
                </a:cubicBezTo>
                <a:cubicBezTo>
                  <a:pt x="7129759" y="1471614"/>
                  <a:pt x="7122616" y="1462486"/>
                  <a:pt x="7115472" y="1448198"/>
                </a:cubicBezTo>
                <a:cubicBezTo>
                  <a:pt x="7113090" y="1443436"/>
                  <a:pt x="7111106" y="1439864"/>
                  <a:pt x="7109518" y="1437483"/>
                </a:cubicBezTo>
                <a:cubicBezTo>
                  <a:pt x="7108725" y="1435895"/>
                  <a:pt x="7108328" y="1435102"/>
                  <a:pt x="7108328" y="1435102"/>
                </a:cubicBezTo>
                <a:cubicBezTo>
                  <a:pt x="7109122" y="1434308"/>
                  <a:pt x="7110312" y="1433911"/>
                  <a:pt x="7111900" y="1433911"/>
                </a:cubicBezTo>
                <a:close/>
                <a:moveTo>
                  <a:pt x="142359" y="1433092"/>
                </a:moveTo>
                <a:cubicBezTo>
                  <a:pt x="143898" y="1433043"/>
                  <a:pt x="145758" y="1433316"/>
                  <a:pt x="147941" y="1433911"/>
                </a:cubicBezTo>
                <a:cubicBezTo>
                  <a:pt x="160642" y="1439467"/>
                  <a:pt x="170166" y="1446611"/>
                  <a:pt x="176516" y="1455342"/>
                </a:cubicBezTo>
                <a:cubicBezTo>
                  <a:pt x="177310" y="1457723"/>
                  <a:pt x="177707" y="1460501"/>
                  <a:pt x="177707" y="1463677"/>
                </a:cubicBezTo>
                <a:cubicBezTo>
                  <a:pt x="189613" y="1466852"/>
                  <a:pt x="199138" y="1470423"/>
                  <a:pt x="206282" y="1474392"/>
                </a:cubicBezTo>
                <a:cubicBezTo>
                  <a:pt x="217395" y="1481536"/>
                  <a:pt x="218189" y="1491061"/>
                  <a:pt x="208663" y="1502967"/>
                </a:cubicBezTo>
                <a:cubicBezTo>
                  <a:pt x="213425" y="1502173"/>
                  <a:pt x="218586" y="1500586"/>
                  <a:pt x="224141" y="1498205"/>
                </a:cubicBezTo>
                <a:cubicBezTo>
                  <a:pt x="232079" y="1495030"/>
                  <a:pt x="240810" y="1498601"/>
                  <a:pt x="250334" y="1508920"/>
                </a:cubicBezTo>
                <a:cubicBezTo>
                  <a:pt x="254304" y="1515270"/>
                  <a:pt x="253114" y="1519239"/>
                  <a:pt x="246764" y="1520827"/>
                </a:cubicBezTo>
                <a:cubicBezTo>
                  <a:pt x="241208" y="1521620"/>
                  <a:pt x="231682" y="1523208"/>
                  <a:pt x="218189" y="1525589"/>
                </a:cubicBezTo>
                <a:cubicBezTo>
                  <a:pt x="214220" y="1526383"/>
                  <a:pt x="211044" y="1527177"/>
                  <a:pt x="208663" y="1527970"/>
                </a:cubicBezTo>
                <a:cubicBezTo>
                  <a:pt x="209457" y="1527970"/>
                  <a:pt x="209853" y="1528367"/>
                  <a:pt x="209853" y="1529161"/>
                </a:cubicBezTo>
                <a:cubicBezTo>
                  <a:pt x="212235" y="1531542"/>
                  <a:pt x="212632" y="1534717"/>
                  <a:pt x="211044" y="1538686"/>
                </a:cubicBezTo>
                <a:cubicBezTo>
                  <a:pt x="211044" y="1538686"/>
                  <a:pt x="211044" y="1539083"/>
                  <a:pt x="211044" y="1539876"/>
                </a:cubicBezTo>
                <a:cubicBezTo>
                  <a:pt x="210251" y="1542258"/>
                  <a:pt x="209853" y="1544242"/>
                  <a:pt x="209853" y="1545830"/>
                </a:cubicBezTo>
                <a:cubicBezTo>
                  <a:pt x="216204" y="1544242"/>
                  <a:pt x="220966" y="1543052"/>
                  <a:pt x="224141" y="1542258"/>
                </a:cubicBezTo>
                <a:cubicBezTo>
                  <a:pt x="229697" y="1540670"/>
                  <a:pt x="234857" y="1540670"/>
                  <a:pt x="239618" y="1542258"/>
                </a:cubicBezTo>
                <a:cubicBezTo>
                  <a:pt x="243589" y="1543845"/>
                  <a:pt x="247159" y="1547020"/>
                  <a:pt x="250334" y="1551783"/>
                </a:cubicBezTo>
                <a:cubicBezTo>
                  <a:pt x="251129" y="1552577"/>
                  <a:pt x="251525" y="1552973"/>
                  <a:pt x="251525" y="1552973"/>
                </a:cubicBezTo>
                <a:cubicBezTo>
                  <a:pt x="254700" y="1559324"/>
                  <a:pt x="253114" y="1563292"/>
                  <a:pt x="246764" y="1564880"/>
                </a:cubicBezTo>
                <a:cubicBezTo>
                  <a:pt x="240413" y="1565673"/>
                  <a:pt x="227713" y="1567657"/>
                  <a:pt x="208663" y="1570832"/>
                </a:cubicBezTo>
                <a:lnTo>
                  <a:pt x="208663" y="1574404"/>
                </a:lnTo>
                <a:cubicBezTo>
                  <a:pt x="208663" y="1576785"/>
                  <a:pt x="208663" y="1579961"/>
                  <a:pt x="208663" y="1583929"/>
                </a:cubicBezTo>
                <a:cubicBezTo>
                  <a:pt x="216600" y="1581548"/>
                  <a:pt x="222951" y="1580357"/>
                  <a:pt x="227713" y="1580357"/>
                </a:cubicBezTo>
                <a:cubicBezTo>
                  <a:pt x="233269" y="1578770"/>
                  <a:pt x="237238" y="1579167"/>
                  <a:pt x="239618" y="1581548"/>
                </a:cubicBezTo>
                <a:cubicBezTo>
                  <a:pt x="244382" y="1583929"/>
                  <a:pt x="247159" y="1586707"/>
                  <a:pt x="247954" y="1589882"/>
                </a:cubicBezTo>
                <a:cubicBezTo>
                  <a:pt x="251923" y="1597026"/>
                  <a:pt x="249939" y="1600995"/>
                  <a:pt x="242000" y="1601789"/>
                </a:cubicBezTo>
                <a:cubicBezTo>
                  <a:pt x="239618" y="1601789"/>
                  <a:pt x="235253" y="1602582"/>
                  <a:pt x="228903" y="1604170"/>
                </a:cubicBezTo>
                <a:cubicBezTo>
                  <a:pt x="220172" y="1604964"/>
                  <a:pt x="213425" y="1605757"/>
                  <a:pt x="208663" y="1606551"/>
                </a:cubicBezTo>
                <a:cubicBezTo>
                  <a:pt x="208663" y="1612901"/>
                  <a:pt x="208663" y="1618457"/>
                  <a:pt x="208663" y="1623220"/>
                </a:cubicBezTo>
                <a:cubicBezTo>
                  <a:pt x="211044" y="1623220"/>
                  <a:pt x="214616" y="1622823"/>
                  <a:pt x="219379" y="1622029"/>
                </a:cubicBezTo>
                <a:cubicBezTo>
                  <a:pt x="224141" y="1622029"/>
                  <a:pt x="227316" y="1621632"/>
                  <a:pt x="228903" y="1620839"/>
                </a:cubicBezTo>
                <a:cubicBezTo>
                  <a:pt x="236841" y="1618457"/>
                  <a:pt x="243191" y="1618457"/>
                  <a:pt x="247954" y="1620839"/>
                </a:cubicBezTo>
                <a:cubicBezTo>
                  <a:pt x="252716" y="1623220"/>
                  <a:pt x="256685" y="1626792"/>
                  <a:pt x="259861" y="1631554"/>
                </a:cubicBezTo>
                <a:cubicBezTo>
                  <a:pt x="263829" y="1638698"/>
                  <a:pt x="262241" y="1643460"/>
                  <a:pt x="255098" y="1645842"/>
                </a:cubicBezTo>
                <a:cubicBezTo>
                  <a:pt x="231285" y="1645842"/>
                  <a:pt x="213425" y="1646238"/>
                  <a:pt x="201520" y="1647032"/>
                </a:cubicBezTo>
                <a:cubicBezTo>
                  <a:pt x="187232" y="1647032"/>
                  <a:pt x="174929" y="1648223"/>
                  <a:pt x="164610" y="1650604"/>
                </a:cubicBezTo>
                <a:cubicBezTo>
                  <a:pt x="162229" y="1650604"/>
                  <a:pt x="158656" y="1649810"/>
                  <a:pt x="153895" y="1648223"/>
                </a:cubicBezTo>
                <a:cubicBezTo>
                  <a:pt x="152306" y="1648223"/>
                  <a:pt x="150720" y="1647429"/>
                  <a:pt x="149132" y="1645842"/>
                </a:cubicBezTo>
                <a:cubicBezTo>
                  <a:pt x="149132" y="1646636"/>
                  <a:pt x="149132" y="1648223"/>
                  <a:pt x="149132" y="1650604"/>
                </a:cubicBezTo>
                <a:cubicBezTo>
                  <a:pt x="148338" y="1652985"/>
                  <a:pt x="147941" y="1654970"/>
                  <a:pt x="147941" y="1656557"/>
                </a:cubicBezTo>
                <a:cubicBezTo>
                  <a:pt x="147147" y="1676401"/>
                  <a:pt x="145164" y="1689895"/>
                  <a:pt x="141988" y="1697039"/>
                </a:cubicBezTo>
                <a:cubicBezTo>
                  <a:pt x="136432" y="1701801"/>
                  <a:pt x="130876" y="1701404"/>
                  <a:pt x="125319" y="1695848"/>
                </a:cubicBezTo>
                <a:cubicBezTo>
                  <a:pt x="122144" y="1691086"/>
                  <a:pt x="118572" y="1684735"/>
                  <a:pt x="114605" y="1676798"/>
                </a:cubicBezTo>
                <a:cubicBezTo>
                  <a:pt x="113809" y="1672829"/>
                  <a:pt x="114605" y="1666082"/>
                  <a:pt x="116985" y="1656557"/>
                </a:cubicBezTo>
                <a:cubicBezTo>
                  <a:pt x="118572" y="1651001"/>
                  <a:pt x="119763" y="1629967"/>
                  <a:pt x="120557" y="1593454"/>
                </a:cubicBezTo>
                <a:cubicBezTo>
                  <a:pt x="121351" y="1579961"/>
                  <a:pt x="121747" y="1570832"/>
                  <a:pt x="121747" y="1566070"/>
                </a:cubicBezTo>
                <a:cubicBezTo>
                  <a:pt x="122542" y="1560514"/>
                  <a:pt x="122144" y="1553370"/>
                  <a:pt x="120557" y="1544639"/>
                </a:cubicBezTo>
                <a:cubicBezTo>
                  <a:pt x="111825" y="1555752"/>
                  <a:pt x="102300" y="1564880"/>
                  <a:pt x="91981" y="1572023"/>
                </a:cubicBezTo>
                <a:cubicBezTo>
                  <a:pt x="95951" y="1575992"/>
                  <a:pt x="99126" y="1579961"/>
                  <a:pt x="101507" y="1583929"/>
                </a:cubicBezTo>
                <a:cubicBezTo>
                  <a:pt x="111031" y="1595042"/>
                  <a:pt x="113016" y="1608535"/>
                  <a:pt x="107459" y="1624410"/>
                </a:cubicBezTo>
                <a:cubicBezTo>
                  <a:pt x="103492" y="1631554"/>
                  <a:pt x="98333" y="1632745"/>
                  <a:pt x="91981" y="1627982"/>
                </a:cubicBezTo>
                <a:cubicBezTo>
                  <a:pt x="84838" y="1620045"/>
                  <a:pt x="77297" y="1610123"/>
                  <a:pt x="69359" y="1598217"/>
                </a:cubicBezTo>
                <a:cubicBezTo>
                  <a:pt x="49515" y="1623617"/>
                  <a:pt x="28878" y="1641476"/>
                  <a:pt x="7447" y="1651795"/>
                </a:cubicBezTo>
                <a:cubicBezTo>
                  <a:pt x="4272" y="1652589"/>
                  <a:pt x="2288" y="1652589"/>
                  <a:pt x="1493" y="1651795"/>
                </a:cubicBezTo>
                <a:cubicBezTo>
                  <a:pt x="1493" y="1651001"/>
                  <a:pt x="2685" y="1649414"/>
                  <a:pt x="5065" y="1647032"/>
                </a:cubicBezTo>
                <a:cubicBezTo>
                  <a:pt x="25703" y="1625601"/>
                  <a:pt x="41975" y="1600995"/>
                  <a:pt x="53881" y="1573214"/>
                </a:cubicBezTo>
                <a:cubicBezTo>
                  <a:pt x="44357" y="1558927"/>
                  <a:pt x="36023" y="1545036"/>
                  <a:pt x="28878" y="1531542"/>
                </a:cubicBezTo>
                <a:cubicBezTo>
                  <a:pt x="28085" y="1529955"/>
                  <a:pt x="27687" y="1528764"/>
                  <a:pt x="27687" y="1527970"/>
                </a:cubicBezTo>
                <a:cubicBezTo>
                  <a:pt x="27687" y="1527177"/>
                  <a:pt x="28878" y="1527177"/>
                  <a:pt x="31260" y="1527970"/>
                </a:cubicBezTo>
                <a:cubicBezTo>
                  <a:pt x="32848" y="1528764"/>
                  <a:pt x="34832" y="1529558"/>
                  <a:pt x="37214" y="1530352"/>
                </a:cubicBezTo>
                <a:cubicBezTo>
                  <a:pt x="49120" y="1536701"/>
                  <a:pt x="57851" y="1541861"/>
                  <a:pt x="63407" y="1545830"/>
                </a:cubicBezTo>
                <a:cubicBezTo>
                  <a:pt x="67376" y="1534717"/>
                  <a:pt x="69757" y="1523208"/>
                  <a:pt x="70551" y="1511302"/>
                </a:cubicBezTo>
                <a:cubicBezTo>
                  <a:pt x="71344" y="1508920"/>
                  <a:pt x="70551" y="1508126"/>
                  <a:pt x="68168" y="1508920"/>
                </a:cubicBezTo>
                <a:cubicBezTo>
                  <a:pt x="66582" y="1509714"/>
                  <a:pt x="63010" y="1511302"/>
                  <a:pt x="57453" y="1513683"/>
                </a:cubicBezTo>
                <a:cubicBezTo>
                  <a:pt x="51104" y="1516858"/>
                  <a:pt x="47135" y="1518842"/>
                  <a:pt x="45548" y="1519636"/>
                </a:cubicBezTo>
                <a:cubicBezTo>
                  <a:pt x="43166" y="1520430"/>
                  <a:pt x="40388" y="1520033"/>
                  <a:pt x="37214" y="1518445"/>
                </a:cubicBezTo>
                <a:cubicBezTo>
                  <a:pt x="39596" y="1520033"/>
                  <a:pt x="39198" y="1520033"/>
                  <a:pt x="36023" y="1518445"/>
                </a:cubicBezTo>
                <a:cubicBezTo>
                  <a:pt x="32053" y="1516064"/>
                  <a:pt x="26498" y="1512492"/>
                  <a:pt x="19354" y="1507730"/>
                </a:cubicBezTo>
                <a:cubicBezTo>
                  <a:pt x="18560" y="1506936"/>
                  <a:pt x="18162" y="1506539"/>
                  <a:pt x="18162" y="1506539"/>
                </a:cubicBezTo>
                <a:cubicBezTo>
                  <a:pt x="15781" y="1502570"/>
                  <a:pt x="15781" y="1500189"/>
                  <a:pt x="18162" y="1499395"/>
                </a:cubicBezTo>
                <a:cubicBezTo>
                  <a:pt x="21337" y="1498601"/>
                  <a:pt x="26498" y="1497411"/>
                  <a:pt x="33642" y="1495823"/>
                </a:cubicBezTo>
                <a:cubicBezTo>
                  <a:pt x="46340" y="1492648"/>
                  <a:pt x="54676" y="1490267"/>
                  <a:pt x="58645" y="1488680"/>
                </a:cubicBezTo>
                <a:cubicBezTo>
                  <a:pt x="59438" y="1488680"/>
                  <a:pt x="60628" y="1488283"/>
                  <a:pt x="62217" y="1487489"/>
                </a:cubicBezTo>
                <a:cubicBezTo>
                  <a:pt x="66185" y="1485902"/>
                  <a:pt x="71344" y="1483520"/>
                  <a:pt x="77694" y="1480345"/>
                </a:cubicBezTo>
                <a:cubicBezTo>
                  <a:pt x="83249" y="1478758"/>
                  <a:pt x="87220" y="1478758"/>
                  <a:pt x="89602" y="1480345"/>
                </a:cubicBezTo>
                <a:cubicBezTo>
                  <a:pt x="99919" y="1484314"/>
                  <a:pt x="106269" y="1488680"/>
                  <a:pt x="108650" y="1493442"/>
                </a:cubicBezTo>
                <a:cubicBezTo>
                  <a:pt x="110238" y="1495823"/>
                  <a:pt x="110238" y="1498601"/>
                  <a:pt x="108650" y="1501777"/>
                </a:cubicBezTo>
                <a:cubicBezTo>
                  <a:pt x="105475" y="1508920"/>
                  <a:pt x="101903" y="1518842"/>
                  <a:pt x="97935" y="1531542"/>
                </a:cubicBezTo>
                <a:cubicBezTo>
                  <a:pt x="97141" y="1533130"/>
                  <a:pt x="96346" y="1535114"/>
                  <a:pt x="95554" y="1537495"/>
                </a:cubicBezTo>
                <a:cubicBezTo>
                  <a:pt x="93966" y="1544639"/>
                  <a:pt x="90792" y="1553767"/>
                  <a:pt x="86029" y="1564880"/>
                </a:cubicBezTo>
                <a:lnTo>
                  <a:pt x="88410" y="1567261"/>
                </a:lnTo>
                <a:cubicBezTo>
                  <a:pt x="102697" y="1545830"/>
                  <a:pt x="116588" y="1517652"/>
                  <a:pt x="130082" y="1482726"/>
                </a:cubicBezTo>
                <a:cubicBezTo>
                  <a:pt x="137226" y="1465264"/>
                  <a:pt x="139608" y="1451770"/>
                  <a:pt x="137226" y="1442245"/>
                </a:cubicBezTo>
                <a:cubicBezTo>
                  <a:pt x="136034" y="1436292"/>
                  <a:pt x="137747" y="1433241"/>
                  <a:pt x="142359" y="1433092"/>
                </a:cubicBezTo>
                <a:close/>
                <a:moveTo>
                  <a:pt x="2233916" y="1432720"/>
                </a:moveTo>
                <a:cubicBezTo>
                  <a:pt x="2235503" y="1431926"/>
                  <a:pt x="2237886" y="1431926"/>
                  <a:pt x="2241060" y="1432720"/>
                </a:cubicBezTo>
                <a:cubicBezTo>
                  <a:pt x="2252966" y="1435895"/>
                  <a:pt x="2262095" y="1441055"/>
                  <a:pt x="2268445" y="1448198"/>
                </a:cubicBezTo>
                <a:cubicBezTo>
                  <a:pt x="2274000" y="1453755"/>
                  <a:pt x="2274795" y="1458914"/>
                  <a:pt x="2270826" y="1463677"/>
                </a:cubicBezTo>
                <a:cubicBezTo>
                  <a:pt x="2270031" y="1464470"/>
                  <a:pt x="2268841" y="1465661"/>
                  <a:pt x="2267254" y="1467248"/>
                </a:cubicBezTo>
                <a:cubicBezTo>
                  <a:pt x="2308528" y="1514080"/>
                  <a:pt x="2354963" y="1542258"/>
                  <a:pt x="2406557" y="1551783"/>
                </a:cubicBezTo>
                <a:cubicBezTo>
                  <a:pt x="2410525" y="1552577"/>
                  <a:pt x="2412510" y="1553767"/>
                  <a:pt x="2412510" y="1555355"/>
                </a:cubicBezTo>
                <a:cubicBezTo>
                  <a:pt x="2412510" y="1556942"/>
                  <a:pt x="2410525" y="1558133"/>
                  <a:pt x="2406557" y="1558927"/>
                </a:cubicBezTo>
                <a:cubicBezTo>
                  <a:pt x="2386713" y="1561308"/>
                  <a:pt x="2366869" y="1563292"/>
                  <a:pt x="2347026" y="1564880"/>
                </a:cubicBezTo>
                <a:cubicBezTo>
                  <a:pt x="2337501" y="1566467"/>
                  <a:pt x="2328770" y="1564086"/>
                  <a:pt x="2320833" y="1557736"/>
                </a:cubicBezTo>
                <a:cubicBezTo>
                  <a:pt x="2297813" y="1541067"/>
                  <a:pt x="2279160" y="1521223"/>
                  <a:pt x="2264873" y="1498205"/>
                </a:cubicBezTo>
                <a:cubicBezTo>
                  <a:pt x="2264079" y="1497411"/>
                  <a:pt x="2262492" y="1495030"/>
                  <a:pt x="2260110" y="1491061"/>
                </a:cubicBezTo>
                <a:cubicBezTo>
                  <a:pt x="2257728" y="1487886"/>
                  <a:pt x="2256141" y="1485505"/>
                  <a:pt x="2255348" y="1483917"/>
                </a:cubicBezTo>
                <a:cubicBezTo>
                  <a:pt x="2254553" y="1484711"/>
                  <a:pt x="2252966" y="1486695"/>
                  <a:pt x="2250584" y="1489870"/>
                </a:cubicBezTo>
                <a:cubicBezTo>
                  <a:pt x="2248998" y="1492252"/>
                  <a:pt x="2247410" y="1494236"/>
                  <a:pt x="2245823" y="1495823"/>
                </a:cubicBezTo>
                <a:cubicBezTo>
                  <a:pt x="2213278" y="1545036"/>
                  <a:pt x="2175576" y="1575198"/>
                  <a:pt x="2132714" y="1586310"/>
                </a:cubicBezTo>
                <a:cubicBezTo>
                  <a:pt x="2128746" y="1587104"/>
                  <a:pt x="2126761" y="1587104"/>
                  <a:pt x="2126761" y="1586310"/>
                </a:cubicBezTo>
                <a:cubicBezTo>
                  <a:pt x="2125967" y="1584723"/>
                  <a:pt x="2127157" y="1583135"/>
                  <a:pt x="2130332" y="1581548"/>
                </a:cubicBezTo>
                <a:cubicBezTo>
                  <a:pt x="2169226" y="1550592"/>
                  <a:pt x="2200579" y="1513683"/>
                  <a:pt x="2224393" y="1470820"/>
                </a:cubicBezTo>
                <a:cubicBezTo>
                  <a:pt x="2231534" y="1456533"/>
                  <a:pt x="2234313" y="1445817"/>
                  <a:pt x="2232725" y="1438673"/>
                </a:cubicBezTo>
                <a:cubicBezTo>
                  <a:pt x="2231932" y="1435498"/>
                  <a:pt x="2232329" y="1433514"/>
                  <a:pt x="2233916" y="1432720"/>
                </a:cubicBezTo>
                <a:close/>
                <a:moveTo>
                  <a:pt x="457503" y="1432720"/>
                </a:moveTo>
                <a:cubicBezTo>
                  <a:pt x="473378" y="1437483"/>
                  <a:pt x="484094" y="1443436"/>
                  <a:pt x="489650" y="1450580"/>
                </a:cubicBezTo>
                <a:cubicBezTo>
                  <a:pt x="491238" y="1453755"/>
                  <a:pt x="491238" y="1456930"/>
                  <a:pt x="489650" y="1460105"/>
                </a:cubicBezTo>
                <a:cubicBezTo>
                  <a:pt x="488062" y="1464073"/>
                  <a:pt x="486475" y="1472011"/>
                  <a:pt x="484888" y="1483917"/>
                </a:cubicBezTo>
                <a:cubicBezTo>
                  <a:pt x="484888" y="1484711"/>
                  <a:pt x="484888" y="1485505"/>
                  <a:pt x="484888" y="1486298"/>
                </a:cubicBezTo>
                <a:cubicBezTo>
                  <a:pt x="484888" y="1491061"/>
                  <a:pt x="484491" y="1495426"/>
                  <a:pt x="483697" y="1499395"/>
                </a:cubicBezTo>
                <a:cubicBezTo>
                  <a:pt x="489254" y="1494633"/>
                  <a:pt x="494412" y="1486298"/>
                  <a:pt x="499175" y="1474392"/>
                </a:cubicBezTo>
                <a:cubicBezTo>
                  <a:pt x="499969" y="1469630"/>
                  <a:pt x="503144" y="1468439"/>
                  <a:pt x="508700" y="1470820"/>
                </a:cubicBezTo>
                <a:cubicBezTo>
                  <a:pt x="515844" y="1473201"/>
                  <a:pt x="522987" y="1477170"/>
                  <a:pt x="530131" y="1482726"/>
                </a:cubicBezTo>
                <a:cubicBezTo>
                  <a:pt x="534100" y="1486695"/>
                  <a:pt x="534100" y="1490267"/>
                  <a:pt x="530131" y="1493442"/>
                </a:cubicBezTo>
                <a:cubicBezTo>
                  <a:pt x="512669" y="1504555"/>
                  <a:pt x="496794" y="1512492"/>
                  <a:pt x="482506" y="1517255"/>
                </a:cubicBezTo>
                <a:cubicBezTo>
                  <a:pt x="481713" y="1519636"/>
                  <a:pt x="481315" y="1521223"/>
                  <a:pt x="481315" y="1522017"/>
                </a:cubicBezTo>
                <a:cubicBezTo>
                  <a:pt x="505128" y="1548211"/>
                  <a:pt x="534497" y="1567657"/>
                  <a:pt x="569422" y="1580357"/>
                </a:cubicBezTo>
                <a:cubicBezTo>
                  <a:pt x="573393" y="1581945"/>
                  <a:pt x="575378" y="1583135"/>
                  <a:pt x="575378" y="1583929"/>
                </a:cubicBezTo>
                <a:cubicBezTo>
                  <a:pt x="576171" y="1584723"/>
                  <a:pt x="574583" y="1585517"/>
                  <a:pt x="570613" y="1586310"/>
                </a:cubicBezTo>
                <a:cubicBezTo>
                  <a:pt x="546800" y="1589485"/>
                  <a:pt x="527750" y="1591073"/>
                  <a:pt x="513462" y="1591073"/>
                </a:cubicBezTo>
                <a:cubicBezTo>
                  <a:pt x="509493" y="1591867"/>
                  <a:pt x="505128" y="1589485"/>
                  <a:pt x="500366" y="1583929"/>
                </a:cubicBezTo>
                <a:cubicBezTo>
                  <a:pt x="497191" y="1579167"/>
                  <a:pt x="492031" y="1571626"/>
                  <a:pt x="484888" y="1561308"/>
                </a:cubicBezTo>
                <a:cubicBezTo>
                  <a:pt x="480125" y="1553370"/>
                  <a:pt x="476554" y="1547814"/>
                  <a:pt x="474172" y="1544639"/>
                </a:cubicBezTo>
                <a:cubicBezTo>
                  <a:pt x="474172" y="1545433"/>
                  <a:pt x="473775" y="1546623"/>
                  <a:pt x="472982" y="1548211"/>
                </a:cubicBezTo>
                <a:cubicBezTo>
                  <a:pt x="472982" y="1549798"/>
                  <a:pt x="472584" y="1550989"/>
                  <a:pt x="471791" y="1551783"/>
                </a:cubicBezTo>
                <a:cubicBezTo>
                  <a:pt x="459884" y="1573214"/>
                  <a:pt x="438850" y="1589882"/>
                  <a:pt x="408688" y="1601789"/>
                </a:cubicBezTo>
                <a:cubicBezTo>
                  <a:pt x="405513" y="1602582"/>
                  <a:pt x="403925" y="1602185"/>
                  <a:pt x="403925" y="1600598"/>
                </a:cubicBezTo>
                <a:cubicBezTo>
                  <a:pt x="403131" y="1599804"/>
                  <a:pt x="403925" y="1598613"/>
                  <a:pt x="406306" y="1597026"/>
                </a:cubicBezTo>
                <a:cubicBezTo>
                  <a:pt x="445201" y="1568451"/>
                  <a:pt x="462663" y="1527177"/>
                  <a:pt x="458694" y="1473201"/>
                </a:cubicBezTo>
                <a:cubicBezTo>
                  <a:pt x="457900" y="1460501"/>
                  <a:pt x="455916" y="1449389"/>
                  <a:pt x="452741" y="1439864"/>
                </a:cubicBezTo>
                <a:cubicBezTo>
                  <a:pt x="451153" y="1435102"/>
                  <a:pt x="452741" y="1432720"/>
                  <a:pt x="457503" y="1432720"/>
                </a:cubicBezTo>
                <a:close/>
                <a:moveTo>
                  <a:pt x="1695457" y="1431827"/>
                </a:moveTo>
                <a:cubicBezTo>
                  <a:pt x="1698037" y="1432026"/>
                  <a:pt x="1700118" y="1432720"/>
                  <a:pt x="1701707" y="1433911"/>
                </a:cubicBezTo>
                <a:cubicBezTo>
                  <a:pt x="1711232" y="1438673"/>
                  <a:pt x="1717979" y="1445023"/>
                  <a:pt x="1721948" y="1452961"/>
                </a:cubicBezTo>
                <a:cubicBezTo>
                  <a:pt x="1725122" y="1458517"/>
                  <a:pt x="1725122" y="1463677"/>
                  <a:pt x="1721948" y="1468439"/>
                </a:cubicBezTo>
                <a:cubicBezTo>
                  <a:pt x="1721948" y="1469233"/>
                  <a:pt x="1720758" y="1472011"/>
                  <a:pt x="1718377" y="1476773"/>
                </a:cubicBezTo>
                <a:cubicBezTo>
                  <a:pt x="1716788" y="1481536"/>
                  <a:pt x="1715598" y="1484314"/>
                  <a:pt x="1714804" y="1485108"/>
                </a:cubicBezTo>
                <a:cubicBezTo>
                  <a:pt x="1712423" y="1493839"/>
                  <a:pt x="1710042" y="1502967"/>
                  <a:pt x="1707659" y="1512492"/>
                </a:cubicBezTo>
                <a:cubicBezTo>
                  <a:pt x="1705279" y="1521223"/>
                  <a:pt x="1700118" y="1528367"/>
                  <a:pt x="1692182" y="1533923"/>
                </a:cubicBezTo>
                <a:cubicBezTo>
                  <a:pt x="1686625" y="1537098"/>
                  <a:pt x="1682261" y="1535908"/>
                  <a:pt x="1679085" y="1530352"/>
                </a:cubicBezTo>
                <a:cubicBezTo>
                  <a:pt x="1678291" y="1527970"/>
                  <a:pt x="1677101" y="1525589"/>
                  <a:pt x="1675514" y="1523208"/>
                </a:cubicBezTo>
                <a:cubicBezTo>
                  <a:pt x="1664400" y="1523208"/>
                  <a:pt x="1654082" y="1524002"/>
                  <a:pt x="1644556" y="1525589"/>
                </a:cubicBezTo>
                <a:cubicBezTo>
                  <a:pt x="1643763" y="1525589"/>
                  <a:pt x="1642573" y="1525589"/>
                  <a:pt x="1640984" y="1525589"/>
                </a:cubicBezTo>
                <a:cubicBezTo>
                  <a:pt x="1640984" y="1527177"/>
                  <a:pt x="1640588" y="1528764"/>
                  <a:pt x="1639794" y="1530352"/>
                </a:cubicBezTo>
                <a:cubicBezTo>
                  <a:pt x="1639794" y="1531939"/>
                  <a:pt x="1639794" y="1532733"/>
                  <a:pt x="1639794" y="1532733"/>
                </a:cubicBezTo>
                <a:cubicBezTo>
                  <a:pt x="1636620" y="1537495"/>
                  <a:pt x="1632651" y="1538686"/>
                  <a:pt x="1627888" y="1536305"/>
                </a:cubicBezTo>
                <a:cubicBezTo>
                  <a:pt x="1627888" y="1536305"/>
                  <a:pt x="1627094" y="1535908"/>
                  <a:pt x="1625507" y="1535114"/>
                </a:cubicBezTo>
                <a:cubicBezTo>
                  <a:pt x="1624713" y="1535114"/>
                  <a:pt x="1622729" y="1533923"/>
                  <a:pt x="1619554" y="1531542"/>
                </a:cubicBezTo>
                <a:cubicBezTo>
                  <a:pt x="1617967" y="1529161"/>
                  <a:pt x="1616379" y="1520827"/>
                  <a:pt x="1614792" y="1506539"/>
                </a:cubicBezTo>
                <a:cubicBezTo>
                  <a:pt x="1613998" y="1497014"/>
                  <a:pt x="1611617" y="1484711"/>
                  <a:pt x="1607648" y="1469630"/>
                </a:cubicBezTo>
                <a:cubicBezTo>
                  <a:pt x="1606060" y="1463280"/>
                  <a:pt x="1604076" y="1457723"/>
                  <a:pt x="1601695" y="1452961"/>
                </a:cubicBezTo>
                <a:cubicBezTo>
                  <a:pt x="1600900" y="1452167"/>
                  <a:pt x="1600505" y="1451770"/>
                  <a:pt x="1600505" y="1451770"/>
                </a:cubicBezTo>
                <a:cubicBezTo>
                  <a:pt x="1599711" y="1449389"/>
                  <a:pt x="1599711" y="1447405"/>
                  <a:pt x="1600505" y="1445817"/>
                </a:cubicBezTo>
                <a:cubicBezTo>
                  <a:pt x="1600505" y="1445023"/>
                  <a:pt x="1600505" y="1444230"/>
                  <a:pt x="1600505" y="1443436"/>
                </a:cubicBezTo>
                <a:cubicBezTo>
                  <a:pt x="1602091" y="1441055"/>
                  <a:pt x="1604870" y="1439864"/>
                  <a:pt x="1608839" y="1439864"/>
                </a:cubicBezTo>
                <a:cubicBezTo>
                  <a:pt x="1610427" y="1439864"/>
                  <a:pt x="1612808" y="1440261"/>
                  <a:pt x="1615982" y="1441055"/>
                </a:cubicBezTo>
                <a:cubicBezTo>
                  <a:pt x="1617570" y="1441848"/>
                  <a:pt x="1618760" y="1442245"/>
                  <a:pt x="1619554" y="1442245"/>
                </a:cubicBezTo>
                <a:cubicBezTo>
                  <a:pt x="1620348" y="1442245"/>
                  <a:pt x="1621142" y="1442642"/>
                  <a:pt x="1621935" y="1443436"/>
                </a:cubicBezTo>
                <a:cubicBezTo>
                  <a:pt x="1623523" y="1443436"/>
                  <a:pt x="1624317" y="1443833"/>
                  <a:pt x="1624317" y="1444627"/>
                </a:cubicBezTo>
                <a:cubicBezTo>
                  <a:pt x="1626698" y="1444627"/>
                  <a:pt x="1630667" y="1444230"/>
                  <a:pt x="1636223" y="1443436"/>
                </a:cubicBezTo>
                <a:cubicBezTo>
                  <a:pt x="1637811" y="1442642"/>
                  <a:pt x="1639397" y="1442245"/>
                  <a:pt x="1640984" y="1442245"/>
                </a:cubicBezTo>
                <a:cubicBezTo>
                  <a:pt x="1649717" y="1441451"/>
                  <a:pt x="1664797" y="1438276"/>
                  <a:pt x="1686228" y="1432720"/>
                </a:cubicBezTo>
                <a:cubicBezTo>
                  <a:pt x="1689802" y="1431927"/>
                  <a:pt x="1692878" y="1431629"/>
                  <a:pt x="1695457" y="1431827"/>
                </a:cubicBezTo>
                <a:close/>
                <a:moveTo>
                  <a:pt x="3532584" y="1430935"/>
                </a:moveTo>
                <a:cubicBezTo>
                  <a:pt x="3535163" y="1430935"/>
                  <a:pt x="3537644" y="1431530"/>
                  <a:pt x="3540025" y="1432720"/>
                </a:cubicBezTo>
                <a:cubicBezTo>
                  <a:pt x="3546375" y="1435102"/>
                  <a:pt x="3551931" y="1440658"/>
                  <a:pt x="3556694" y="1449389"/>
                </a:cubicBezTo>
                <a:cubicBezTo>
                  <a:pt x="3556694" y="1449389"/>
                  <a:pt x="3556694" y="1449786"/>
                  <a:pt x="3556694" y="1450580"/>
                </a:cubicBezTo>
                <a:cubicBezTo>
                  <a:pt x="3559075" y="1453755"/>
                  <a:pt x="3559075" y="1456136"/>
                  <a:pt x="3556694" y="1457723"/>
                </a:cubicBezTo>
                <a:cubicBezTo>
                  <a:pt x="3555106" y="1459311"/>
                  <a:pt x="3552328" y="1463280"/>
                  <a:pt x="3548359" y="1469630"/>
                </a:cubicBezTo>
                <a:cubicBezTo>
                  <a:pt x="3544391" y="1474392"/>
                  <a:pt x="3542010" y="1477170"/>
                  <a:pt x="3541216" y="1477964"/>
                </a:cubicBezTo>
                <a:cubicBezTo>
                  <a:pt x="3536453" y="1483520"/>
                  <a:pt x="3532485" y="1488680"/>
                  <a:pt x="3529309" y="1493442"/>
                </a:cubicBezTo>
                <a:cubicBezTo>
                  <a:pt x="3560266" y="1511698"/>
                  <a:pt x="3590428" y="1523208"/>
                  <a:pt x="3619797" y="1527970"/>
                </a:cubicBezTo>
                <a:cubicBezTo>
                  <a:pt x="3622972" y="1528764"/>
                  <a:pt x="3624559" y="1529955"/>
                  <a:pt x="3624559" y="1531542"/>
                </a:cubicBezTo>
                <a:cubicBezTo>
                  <a:pt x="3624559" y="1533130"/>
                  <a:pt x="3623369" y="1534320"/>
                  <a:pt x="3620988" y="1535114"/>
                </a:cubicBezTo>
                <a:cubicBezTo>
                  <a:pt x="3617812" y="1535908"/>
                  <a:pt x="3613447" y="1536701"/>
                  <a:pt x="3607891" y="1537495"/>
                </a:cubicBezTo>
                <a:cubicBezTo>
                  <a:pt x="3586459" y="1541464"/>
                  <a:pt x="3570585" y="1544242"/>
                  <a:pt x="3560266" y="1545830"/>
                </a:cubicBezTo>
                <a:cubicBezTo>
                  <a:pt x="3555503" y="1547417"/>
                  <a:pt x="3551535" y="1547020"/>
                  <a:pt x="3548359" y="1544639"/>
                </a:cubicBezTo>
                <a:cubicBezTo>
                  <a:pt x="3536453" y="1539083"/>
                  <a:pt x="3522562" y="1527970"/>
                  <a:pt x="3506688" y="1511302"/>
                </a:cubicBezTo>
                <a:cubicBezTo>
                  <a:pt x="3506688" y="1512095"/>
                  <a:pt x="3506291" y="1512492"/>
                  <a:pt x="3505497" y="1512492"/>
                </a:cubicBezTo>
                <a:cubicBezTo>
                  <a:pt x="3493591" y="1518842"/>
                  <a:pt x="3481288" y="1523605"/>
                  <a:pt x="3468588" y="1526780"/>
                </a:cubicBezTo>
                <a:cubicBezTo>
                  <a:pt x="3474144" y="1529161"/>
                  <a:pt x="3480097" y="1533130"/>
                  <a:pt x="3486447" y="1538686"/>
                </a:cubicBezTo>
                <a:lnTo>
                  <a:pt x="3486447" y="1547204"/>
                </a:lnTo>
                <a:lnTo>
                  <a:pt x="3485725" y="1548482"/>
                </a:lnTo>
                <a:lnTo>
                  <a:pt x="3476922" y="1551783"/>
                </a:lnTo>
                <a:cubicBezTo>
                  <a:pt x="3463428" y="1556545"/>
                  <a:pt x="3455094" y="1559720"/>
                  <a:pt x="3451919" y="1561308"/>
                </a:cubicBezTo>
                <a:cubicBezTo>
                  <a:pt x="3458269" y="1561308"/>
                  <a:pt x="3466603" y="1561308"/>
                  <a:pt x="3476922" y="1561308"/>
                </a:cubicBezTo>
                <a:cubicBezTo>
                  <a:pt x="3478509" y="1559720"/>
                  <a:pt x="3479700" y="1558530"/>
                  <a:pt x="3480494" y="1557736"/>
                </a:cubicBezTo>
                <a:lnTo>
                  <a:pt x="3485725" y="1548482"/>
                </a:lnTo>
                <a:lnTo>
                  <a:pt x="3486447" y="1548211"/>
                </a:lnTo>
                <a:lnTo>
                  <a:pt x="3486447" y="1547204"/>
                </a:lnTo>
                <a:lnTo>
                  <a:pt x="3495972" y="1530352"/>
                </a:lnTo>
                <a:cubicBezTo>
                  <a:pt x="3496766" y="1525589"/>
                  <a:pt x="3499941" y="1524002"/>
                  <a:pt x="3505497" y="1525589"/>
                </a:cubicBezTo>
                <a:cubicBezTo>
                  <a:pt x="3515816" y="1529558"/>
                  <a:pt x="3524150" y="1537098"/>
                  <a:pt x="3530500" y="1548211"/>
                </a:cubicBezTo>
                <a:cubicBezTo>
                  <a:pt x="3532087" y="1552973"/>
                  <a:pt x="3530897" y="1556545"/>
                  <a:pt x="3526928" y="1558927"/>
                </a:cubicBezTo>
                <a:cubicBezTo>
                  <a:pt x="3525341" y="1560514"/>
                  <a:pt x="3520578" y="1563292"/>
                  <a:pt x="3512641" y="1567261"/>
                </a:cubicBezTo>
                <a:cubicBezTo>
                  <a:pt x="3507084" y="1569642"/>
                  <a:pt x="3503116" y="1571626"/>
                  <a:pt x="3500734" y="1573214"/>
                </a:cubicBezTo>
                <a:cubicBezTo>
                  <a:pt x="3499147" y="1574007"/>
                  <a:pt x="3495972" y="1575595"/>
                  <a:pt x="3491209" y="1577976"/>
                </a:cubicBezTo>
                <a:cubicBezTo>
                  <a:pt x="3474541" y="1588295"/>
                  <a:pt x="3464619" y="1593851"/>
                  <a:pt x="3461444" y="1594645"/>
                </a:cubicBezTo>
                <a:cubicBezTo>
                  <a:pt x="3463825" y="1594645"/>
                  <a:pt x="3467794" y="1594248"/>
                  <a:pt x="3473350" y="1593454"/>
                </a:cubicBezTo>
                <a:cubicBezTo>
                  <a:pt x="3486050" y="1591867"/>
                  <a:pt x="3495178" y="1590676"/>
                  <a:pt x="3500734" y="1589882"/>
                </a:cubicBezTo>
                <a:cubicBezTo>
                  <a:pt x="3496766" y="1586707"/>
                  <a:pt x="3493591" y="1583929"/>
                  <a:pt x="3491209" y="1581548"/>
                </a:cubicBezTo>
                <a:cubicBezTo>
                  <a:pt x="3489622" y="1579961"/>
                  <a:pt x="3490019" y="1578770"/>
                  <a:pt x="3492400" y="1577976"/>
                </a:cubicBezTo>
                <a:cubicBezTo>
                  <a:pt x="3507481" y="1577976"/>
                  <a:pt x="3518594" y="1578373"/>
                  <a:pt x="3525738" y="1579167"/>
                </a:cubicBezTo>
                <a:cubicBezTo>
                  <a:pt x="3543994" y="1582342"/>
                  <a:pt x="3550741" y="1592660"/>
                  <a:pt x="3545978" y="1610123"/>
                </a:cubicBezTo>
                <a:cubicBezTo>
                  <a:pt x="3541216" y="1618060"/>
                  <a:pt x="3534469" y="1619648"/>
                  <a:pt x="3525738" y="1614885"/>
                </a:cubicBezTo>
                <a:cubicBezTo>
                  <a:pt x="3520181" y="1609329"/>
                  <a:pt x="3515419" y="1604964"/>
                  <a:pt x="3511450" y="1601789"/>
                </a:cubicBezTo>
                <a:cubicBezTo>
                  <a:pt x="3503512" y="1604170"/>
                  <a:pt x="3495178" y="1606551"/>
                  <a:pt x="3486447" y="1608932"/>
                </a:cubicBezTo>
                <a:cubicBezTo>
                  <a:pt x="3487241" y="1609726"/>
                  <a:pt x="3488828" y="1610520"/>
                  <a:pt x="3491209" y="1611314"/>
                </a:cubicBezTo>
                <a:cubicBezTo>
                  <a:pt x="3494385" y="1612901"/>
                  <a:pt x="3497163" y="1614885"/>
                  <a:pt x="3499544" y="1617267"/>
                </a:cubicBezTo>
                <a:cubicBezTo>
                  <a:pt x="3501131" y="1618854"/>
                  <a:pt x="3501925" y="1620839"/>
                  <a:pt x="3501925" y="1623220"/>
                </a:cubicBezTo>
                <a:cubicBezTo>
                  <a:pt x="3501925" y="1622426"/>
                  <a:pt x="3503116" y="1622029"/>
                  <a:pt x="3505497" y="1622029"/>
                </a:cubicBezTo>
                <a:cubicBezTo>
                  <a:pt x="3508672" y="1622823"/>
                  <a:pt x="3514228" y="1623617"/>
                  <a:pt x="3522166" y="1624410"/>
                </a:cubicBezTo>
                <a:cubicBezTo>
                  <a:pt x="3534866" y="1626792"/>
                  <a:pt x="3543200" y="1628379"/>
                  <a:pt x="3547169" y="1629173"/>
                </a:cubicBezTo>
                <a:cubicBezTo>
                  <a:pt x="3561456" y="1634729"/>
                  <a:pt x="3566616" y="1646636"/>
                  <a:pt x="3562647" y="1664892"/>
                </a:cubicBezTo>
                <a:cubicBezTo>
                  <a:pt x="3557884" y="1673623"/>
                  <a:pt x="3551535" y="1675211"/>
                  <a:pt x="3543597" y="1669654"/>
                </a:cubicBezTo>
                <a:cubicBezTo>
                  <a:pt x="3533278" y="1660923"/>
                  <a:pt x="3519784" y="1646636"/>
                  <a:pt x="3503116" y="1626792"/>
                </a:cubicBezTo>
                <a:lnTo>
                  <a:pt x="3501925" y="1626792"/>
                </a:lnTo>
                <a:lnTo>
                  <a:pt x="3501925" y="1629173"/>
                </a:lnTo>
                <a:cubicBezTo>
                  <a:pt x="3500338" y="1638698"/>
                  <a:pt x="3499544" y="1653382"/>
                  <a:pt x="3499544" y="1673226"/>
                </a:cubicBezTo>
                <a:cubicBezTo>
                  <a:pt x="3497956" y="1689101"/>
                  <a:pt x="3490416" y="1698626"/>
                  <a:pt x="3476922" y="1701801"/>
                </a:cubicBezTo>
                <a:cubicBezTo>
                  <a:pt x="3469778" y="1704182"/>
                  <a:pt x="3465810" y="1702992"/>
                  <a:pt x="3465016" y="1698229"/>
                </a:cubicBezTo>
                <a:cubicBezTo>
                  <a:pt x="3457872" y="1679973"/>
                  <a:pt x="3448744" y="1668067"/>
                  <a:pt x="3437631" y="1662510"/>
                </a:cubicBezTo>
                <a:cubicBezTo>
                  <a:pt x="3436044" y="1661717"/>
                  <a:pt x="3435647" y="1660923"/>
                  <a:pt x="3436441" y="1660129"/>
                </a:cubicBezTo>
                <a:cubicBezTo>
                  <a:pt x="3437235" y="1658542"/>
                  <a:pt x="3438425" y="1658145"/>
                  <a:pt x="3440013" y="1658939"/>
                </a:cubicBezTo>
                <a:cubicBezTo>
                  <a:pt x="3441600" y="1659732"/>
                  <a:pt x="3445172" y="1660129"/>
                  <a:pt x="3450728" y="1660129"/>
                </a:cubicBezTo>
                <a:cubicBezTo>
                  <a:pt x="3456285" y="1660923"/>
                  <a:pt x="3459856" y="1661320"/>
                  <a:pt x="3461444" y="1661320"/>
                </a:cubicBezTo>
                <a:cubicBezTo>
                  <a:pt x="3464619" y="1662114"/>
                  <a:pt x="3466603" y="1661320"/>
                  <a:pt x="3467397" y="1658939"/>
                </a:cubicBezTo>
                <a:cubicBezTo>
                  <a:pt x="3467397" y="1651795"/>
                  <a:pt x="3467397" y="1645048"/>
                  <a:pt x="3467397" y="1638698"/>
                </a:cubicBezTo>
                <a:cubicBezTo>
                  <a:pt x="3467397" y="1633142"/>
                  <a:pt x="3466603" y="1625601"/>
                  <a:pt x="3465016" y="1616076"/>
                </a:cubicBezTo>
                <a:cubicBezTo>
                  <a:pt x="3452316" y="1620839"/>
                  <a:pt x="3443981" y="1624014"/>
                  <a:pt x="3440013" y="1625601"/>
                </a:cubicBezTo>
                <a:cubicBezTo>
                  <a:pt x="3438425" y="1625601"/>
                  <a:pt x="3436837" y="1625601"/>
                  <a:pt x="3435250" y="1625601"/>
                </a:cubicBezTo>
                <a:cubicBezTo>
                  <a:pt x="3435250" y="1626395"/>
                  <a:pt x="3435250" y="1627189"/>
                  <a:pt x="3435250" y="1627982"/>
                </a:cubicBezTo>
                <a:cubicBezTo>
                  <a:pt x="3440013" y="1656557"/>
                  <a:pt x="3434853" y="1674417"/>
                  <a:pt x="3419772" y="1681560"/>
                </a:cubicBezTo>
                <a:cubicBezTo>
                  <a:pt x="3410247" y="1686323"/>
                  <a:pt x="3404691" y="1685529"/>
                  <a:pt x="3403103" y="1679179"/>
                </a:cubicBezTo>
                <a:cubicBezTo>
                  <a:pt x="3396753" y="1667273"/>
                  <a:pt x="3397944" y="1656557"/>
                  <a:pt x="3406675" y="1647032"/>
                </a:cubicBezTo>
                <a:cubicBezTo>
                  <a:pt x="3407469" y="1646238"/>
                  <a:pt x="3409850" y="1643460"/>
                  <a:pt x="3413819" y="1638698"/>
                </a:cubicBezTo>
                <a:cubicBezTo>
                  <a:pt x="3420963" y="1632348"/>
                  <a:pt x="3425328" y="1627982"/>
                  <a:pt x="3426916" y="1625601"/>
                </a:cubicBezTo>
                <a:cubicBezTo>
                  <a:pt x="3426916" y="1624807"/>
                  <a:pt x="3427710" y="1624410"/>
                  <a:pt x="3429297" y="1624410"/>
                </a:cubicBezTo>
                <a:cubicBezTo>
                  <a:pt x="3429297" y="1623617"/>
                  <a:pt x="3428900" y="1623220"/>
                  <a:pt x="3428106" y="1623220"/>
                </a:cubicBezTo>
                <a:cubicBezTo>
                  <a:pt x="3420963" y="1617663"/>
                  <a:pt x="3415803" y="1611314"/>
                  <a:pt x="3412628" y="1604170"/>
                </a:cubicBezTo>
                <a:cubicBezTo>
                  <a:pt x="3411834" y="1600995"/>
                  <a:pt x="3413422" y="1599407"/>
                  <a:pt x="3417391" y="1599407"/>
                </a:cubicBezTo>
                <a:cubicBezTo>
                  <a:pt x="3427710" y="1597026"/>
                  <a:pt x="3437235" y="1592660"/>
                  <a:pt x="3445966" y="1586310"/>
                </a:cubicBezTo>
                <a:cubicBezTo>
                  <a:pt x="3448347" y="1585517"/>
                  <a:pt x="3450728" y="1583929"/>
                  <a:pt x="3453109" y="1581548"/>
                </a:cubicBezTo>
                <a:cubicBezTo>
                  <a:pt x="3450728" y="1582342"/>
                  <a:pt x="3447950" y="1583532"/>
                  <a:pt x="3444775" y="1585120"/>
                </a:cubicBezTo>
                <a:cubicBezTo>
                  <a:pt x="3442394" y="1585914"/>
                  <a:pt x="3440806" y="1586310"/>
                  <a:pt x="3440013" y="1586310"/>
                </a:cubicBezTo>
                <a:cubicBezTo>
                  <a:pt x="3436044" y="1587104"/>
                  <a:pt x="3432075" y="1587104"/>
                  <a:pt x="3428106" y="1586310"/>
                </a:cubicBezTo>
                <a:cubicBezTo>
                  <a:pt x="3422550" y="1583135"/>
                  <a:pt x="3416994" y="1577579"/>
                  <a:pt x="3411438" y="1569642"/>
                </a:cubicBezTo>
                <a:cubicBezTo>
                  <a:pt x="3410644" y="1567261"/>
                  <a:pt x="3411834" y="1565276"/>
                  <a:pt x="3415009" y="1563689"/>
                </a:cubicBezTo>
                <a:cubicBezTo>
                  <a:pt x="3425328" y="1562895"/>
                  <a:pt x="3432075" y="1560117"/>
                  <a:pt x="3435250" y="1555355"/>
                </a:cubicBezTo>
                <a:lnTo>
                  <a:pt x="3443584" y="1548211"/>
                </a:lnTo>
                <a:cubicBezTo>
                  <a:pt x="3438822" y="1548211"/>
                  <a:pt x="3435647" y="1547417"/>
                  <a:pt x="3434059" y="1545830"/>
                </a:cubicBezTo>
                <a:cubicBezTo>
                  <a:pt x="3426916" y="1540273"/>
                  <a:pt x="3423741" y="1533923"/>
                  <a:pt x="3424534" y="1526780"/>
                </a:cubicBezTo>
                <a:cubicBezTo>
                  <a:pt x="3425328" y="1516461"/>
                  <a:pt x="3425725" y="1500189"/>
                  <a:pt x="3425725" y="1477964"/>
                </a:cubicBezTo>
                <a:cubicBezTo>
                  <a:pt x="3426519" y="1468439"/>
                  <a:pt x="3424931" y="1458120"/>
                  <a:pt x="3420963" y="1447008"/>
                </a:cubicBezTo>
                <a:cubicBezTo>
                  <a:pt x="3420169" y="1445420"/>
                  <a:pt x="3419772" y="1444230"/>
                  <a:pt x="3419772" y="1443436"/>
                </a:cubicBezTo>
                <a:cubicBezTo>
                  <a:pt x="3418978" y="1436292"/>
                  <a:pt x="3422153" y="1433514"/>
                  <a:pt x="3429297" y="1435102"/>
                </a:cubicBezTo>
                <a:cubicBezTo>
                  <a:pt x="3439616" y="1438276"/>
                  <a:pt x="3448347" y="1443833"/>
                  <a:pt x="3455491" y="1451770"/>
                </a:cubicBezTo>
                <a:cubicBezTo>
                  <a:pt x="3457872" y="1455739"/>
                  <a:pt x="3458269" y="1459311"/>
                  <a:pt x="3456681" y="1462486"/>
                </a:cubicBezTo>
                <a:cubicBezTo>
                  <a:pt x="3453506" y="1466455"/>
                  <a:pt x="3452316" y="1480742"/>
                  <a:pt x="3453109" y="1505348"/>
                </a:cubicBezTo>
                <a:cubicBezTo>
                  <a:pt x="3453109" y="1512492"/>
                  <a:pt x="3453109" y="1518445"/>
                  <a:pt x="3453109" y="1523208"/>
                </a:cubicBezTo>
                <a:cubicBezTo>
                  <a:pt x="3468984" y="1515270"/>
                  <a:pt x="3482081" y="1506142"/>
                  <a:pt x="3492400" y="1495823"/>
                </a:cubicBezTo>
                <a:cubicBezTo>
                  <a:pt x="3482081" y="1485505"/>
                  <a:pt x="3472159" y="1477964"/>
                  <a:pt x="3462634" y="1473201"/>
                </a:cubicBezTo>
                <a:cubicBezTo>
                  <a:pt x="3460253" y="1472408"/>
                  <a:pt x="3459063" y="1471217"/>
                  <a:pt x="3459063" y="1469630"/>
                </a:cubicBezTo>
                <a:cubicBezTo>
                  <a:pt x="3459063" y="1468042"/>
                  <a:pt x="3460650" y="1466455"/>
                  <a:pt x="3463825" y="1464867"/>
                </a:cubicBezTo>
                <a:cubicBezTo>
                  <a:pt x="3467794" y="1463280"/>
                  <a:pt x="3472159" y="1462883"/>
                  <a:pt x="3476922" y="1463677"/>
                </a:cubicBezTo>
                <a:cubicBezTo>
                  <a:pt x="3480097" y="1463677"/>
                  <a:pt x="3488431" y="1467645"/>
                  <a:pt x="3501925" y="1475583"/>
                </a:cubicBezTo>
                <a:cubicBezTo>
                  <a:pt x="3501131" y="1474789"/>
                  <a:pt x="3501925" y="1475186"/>
                  <a:pt x="3504306" y="1476773"/>
                </a:cubicBezTo>
                <a:cubicBezTo>
                  <a:pt x="3504306" y="1476773"/>
                  <a:pt x="3504703" y="1477170"/>
                  <a:pt x="3505497" y="1477964"/>
                </a:cubicBezTo>
                <a:cubicBezTo>
                  <a:pt x="3505497" y="1478758"/>
                  <a:pt x="3505894" y="1479155"/>
                  <a:pt x="3506688" y="1479155"/>
                </a:cubicBezTo>
                <a:cubicBezTo>
                  <a:pt x="3511450" y="1473598"/>
                  <a:pt x="3515816" y="1467248"/>
                  <a:pt x="3519784" y="1460105"/>
                </a:cubicBezTo>
                <a:cubicBezTo>
                  <a:pt x="3520578" y="1458517"/>
                  <a:pt x="3520578" y="1457327"/>
                  <a:pt x="3519784" y="1456533"/>
                </a:cubicBezTo>
                <a:cubicBezTo>
                  <a:pt x="3518991" y="1455739"/>
                  <a:pt x="3517800" y="1455739"/>
                  <a:pt x="3516213" y="1456533"/>
                </a:cubicBezTo>
                <a:cubicBezTo>
                  <a:pt x="3513831" y="1457327"/>
                  <a:pt x="3509863" y="1458914"/>
                  <a:pt x="3504306" y="1461295"/>
                </a:cubicBezTo>
                <a:cubicBezTo>
                  <a:pt x="3500338" y="1462883"/>
                  <a:pt x="3496766" y="1464073"/>
                  <a:pt x="3493591" y="1464867"/>
                </a:cubicBezTo>
                <a:cubicBezTo>
                  <a:pt x="3490416" y="1466455"/>
                  <a:pt x="3487241" y="1466058"/>
                  <a:pt x="3484066" y="1463677"/>
                </a:cubicBezTo>
                <a:cubicBezTo>
                  <a:pt x="3482478" y="1462883"/>
                  <a:pt x="3480097" y="1461295"/>
                  <a:pt x="3476922" y="1458914"/>
                </a:cubicBezTo>
                <a:cubicBezTo>
                  <a:pt x="3473747" y="1456533"/>
                  <a:pt x="3470969" y="1454945"/>
                  <a:pt x="3468588" y="1454152"/>
                </a:cubicBezTo>
                <a:cubicBezTo>
                  <a:pt x="3465412" y="1451770"/>
                  <a:pt x="3466206" y="1449389"/>
                  <a:pt x="3470969" y="1447008"/>
                </a:cubicBezTo>
                <a:cubicBezTo>
                  <a:pt x="3485256" y="1444627"/>
                  <a:pt x="3495178" y="1442245"/>
                  <a:pt x="3500734" y="1439864"/>
                </a:cubicBezTo>
                <a:cubicBezTo>
                  <a:pt x="3504703" y="1438276"/>
                  <a:pt x="3509863" y="1436689"/>
                  <a:pt x="3516213" y="1435102"/>
                </a:cubicBezTo>
                <a:cubicBezTo>
                  <a:pt x="3520975" y="1433514"/>
                  <a:pt x="3523753" y="1432720"/>
                  <a:pt x="3524547" y="1432720"/>
                </a:cubicBezTo>
                <a:cubicBezTo>
                  <a:pt x="3527325" y="1431530"/>
                  <a:pt x="3530004" y="1430935"/>
                  <a:pt x="3532584" y="1430935"/>
                </a:cubicBezTo>
                <a:close/>
                <a:moveTo>
                  <a:pt x="4377035" y="1429148"/>
                </a:moveTo>
                <a:cubicBezTo>
                  <a:pt x="4384972" y="1429148"/>
                  <a:pt x="4394894" y="1435895"/>
                  <a:pt x="4406800" y="1449389"/>
                </a:cubicBezTo>
                <a:cubicBezTo>
                  <a:pt x="4407594" y="1450183"/>
                  <a:pt x="4407991" y="1450580"/>
                  <a:pt x="4407991" y="1450580"/>
                </a:cubicBezTo>
                <a:cubicBezTo>
                  <a:pt x="4410372" y="1454548"/>
                  <a:pt x="4410372" y="1458120"/>
                  <a:pt x="4407991" y="1461295"/>
                </a:cubicBezTo>
                <a:cubicBezTo>
                  <a:pt x="4407197" y="1462883"/>
                  <a:pt x="4405610" y="1464867"/>
                  <a:pt x="4403228" y="1467248"/>
                </a:cubicBezTo>
                <a:cubicBezTo>
                  <a:pt x="4400847" y="1469630"/>
                  <a:pt x="4399260" y="1471614"/>
                  <a:pt x="4398466" y="1473201"/>
                </a:cubicBezTo>
                <a:cubicBezTo>
                  <a:pt x="4399260" y="1473201"/>
                  <a:pt x="4400053" y="1472805"/>
                  <a:pt x="4400847" y="1472011"/>
                </a:cubicBezTo>
                <a:cubicBezTo>
                  <a:pt x="4404022" y="1471217"/>
                  <a:pt x="4407197" y="1470820"/>
                  <a:pt x="4410372" y="1470820"/>
                </a:cubicBezTo>
                <a:cubicBezTo>
                  <a:pt x="4418310" y="1469233"/>
                  <a:pt x="4424263" y="1467248"/>
                  <a:pt x="4428231" y="1464867"/>
                </a:cubicBezTo>
                <a:cubicBezTo>
                  <a:pt x="4433788" y="1461692"/>
                  <a:pt x="4438947" y="1462089"/>
                  <a:pt x="4443710" y="1466058"/>
                </a:cubicBezTo>
                <a:cubicBezTo>
                  <a:pt x="4444503" y="1466058"/>
                  <a:pt x="4445297" y="1466455"/>
                  <a:pt x="4446091" y="1467248"/>
                </a:cubicBezTo>
                <a:cubicBezTo>
                  <a:pt x="4454822" y="1474392"/>
                  <a:pt x="4460378" y="1479948"/>
                  <a:pt x="4462760" y="1483917"/>
                </a:cubicBezTo>
                <a:cubicBezTo>
                  <a:pt x="4466728" y="1488680"/>
                  <a:pt x="4466331" y="1492648"/>
                  <a:pt x="4461569" y="1495823"/>
                </a:cubicBezTo>
                <a:cubicBezTo>
                  <a:pt x="4452044" y="1502173"/>
                  <a:pt x="4440932" y="1512492"/>
                  <a:pt x="4428231" y="1526780"/>
                </a:cubicBezTo>
                <a:lnTo>
                  <a:pt x="4427041" y="1527970"/>
                </a:lnTo>
                <a:cubicBezTo>
                  <a:pt x="4449266" y="1543052"/>
                  <a:pt x="4488953" y="1554164"/>
                  <a:pt x="4546103" y="1561308"/>
                </a:cubicBezTo>
                <a:cubicBezTo>
                  <a:pt x="4548485" y="1562101"/>
                  <a:pt x="4549675" y="1563292"/>
                  <a:pt x="4549675" y="1564880"/>
                </a:cubicBezTo>
                <a:cubicBezTo>
                  <a:pt x="4549675" y="1566467"/>
                  <a:pt x="4548088" y="1567657"/>
                  <a:pt x="4544913" y="1568451"/>
                </a:cubicBezTo>
                <a:cubicBezTo>
                  <a:pt x="4522688" y="1574801"/>
                  <a:pt x="4500463" y="1579167"/>
                  <a:pt x="4478238" y="1581548"/>
                </a:cubicBezTo>
                <a:cubicBezTo>
                  <a:pt x="4473475" y="1582342"/>
                  <a:pt x="4469507" y="1582342"/>
                  <a:pt x="4466331" y="1581548"/>
                </a:cubicBezTo>
                <a:cubicBezTo>
                  <a:pt x="4447281" y="1572817"/>
                  <a:pt x="4427438" y="1560911"/>
                  <a:pt x="4406800" y="1545830"/>
                </a:cubicBezTo>
                <a:cubicBezTo>
                  <a:pt x="4403625" y="1548211"/>
                  <a:pt x="4400053" y="1550592"/>
                  <a:pt x="4396085" y="1552973"/>
                </a:cubicBezTo>
                <a:cubicBezTo>
                  <a:pt x="4396085" y="1552973"/>
                  <a:pt x="4396481" y="1553370"/>
                  <a:pt x="4397275" y="1554164"/>
                </a:cubicBezTo>
                <a:cubicBezTo>
                  <a:pt x="4398069" y="1554164"/>
                  <a:pt x="4398466" y="1554561"/>
                  <a:pt x="4398466" y="1555355"/>
                </a:cubicBezTo>
                <a:cubicBezTo>
                  <a:pt x="4404816" y="1557736"/>
                  <a:pt x="4410769" y="1561308"/>
                  <a:pt x="4416325" y="1566070"/>
                </a:cubicBezTo>
                <a:cubicBezTo>
                  <a:pt x="4418706" y="1567657"/>
                  <a:pt x="4419103" y="1570832"/>
                  <a:pt x="4417516" y="1575595"/>
                </a:cubicBezTo>
                <a:cubicBezTo>
                  <a:pt x="4416722" y="1577976"/>
                  <a:pt x="4415531" y="1580754"/>
                  <a:pt x="4413944" y="1583929"/>
                </a:cubicBezTo>
                <a:cubicBezTo>
                  <a:pt x="4419500" y="1583135"/>
                  <a:pt x="4425453" y="1581548"/>
                  <a:pt x="4431803" y="1579167"/>
                </a:cubicBezTo>
                <a:cubicBezTo>
                  <a:pt x="4435772" y="1578373"/>
                  <a:pt x="4439741" y="1578770"/>
                  <a:pt x="4443710" y="1580357"/>
                </a:cubicBezTo>
                <a:cubicBezTo>
                  <a:pt x="4455616" y="1585914"/>
                  <a:pt x="4463950" y="1593851"/>
                  <a:pt x="4468713" y="1604170"/>
                </a:cubicBezTo>
                <a:cubicBezTo>
                  <a:pt x="4471094" y="1607345"/>
                  <a:pt x="4470697" y="1610917"/>
                  <a:pt x="4467522" y="1614885"/>
                </a:cubicBezTo>
                <a:cubicBezTo>
                  <a:pt x="4464347" y="1616473"/>
                  <a:pt x="4460775" y="1624807"/>
                  <a:pt x="4456806" y="1639889"/>
                </a:cubicBezTo>
                <a:cubicBezTo>
                  <a:pt x="4447281" y="1672432"/>
                  <a:pt x="4431407" y="1690689"/>
                  <a:pt x="4409181" y="1694657"/>
                </a:cubicBezTo>
                <a:cubicBezTo>
                  <a:pt x="4406006" y="1694657"/>
                  <a:pt x="4403228" y="1692673"/>
                  <a:pt x="4400847" y="1688704"/>
                </a:cubicBezTo>
                <a:cubicBezTo>
                  <a:pt x="4393703" y="1669654"/>
                  <a:pt x="4386163" y="1656954"/>
                  <a:pt x="4378225" y="1650604"/>
                </a:cubicBezTo>
                <a:cubicBezTo>
                  <a:pt x="4375844" y="1648223"/>
                  <a:pt x="4375050" y="1646636"/>
                  <a:pt x="4375844" y="1645842"/>
                </a:cubicBezTo>
                <a:cubicBezTo>
                  <a:pt x="4376638" y="1645048"/>
                  <a:pt x="4378622" y="1645048"/>
                  <a:pt x="4381797" y="1645842"/>
                </a:cubicBezTo>
                <a:cubicBezTo>
                  <a:pt x="4384972" y="1646636"/>
                  <a:pt x="4390528" y="1647826"/>
                  <a:pt x="4398466" y="1649414"/>
                </a:cubicBezTo>
                <a:cubicBezTo>
                  <a:pt x="4401641" y="1650207"/>
                  <a:pt x="4403625" y="1650604"/>
                  <a:pt x="4404419" y="1650604"/>
                </a:cubicBezTo>
                <a:cubicBezTo>
                  <a:pt x="4409975" y="1651398"/>
                  <a:pt x="4414341" y="1649017"/>
                  <a:pt x="4417516" y="1643460"/>
                </a:cubicBezTo>
                <a:cubicBezTo>
                  <a:pt x="4423866" y="1629173"/>
                  <a:pt x="4427041" y="1616870"/>
                  <a:pt x="4427041" y="1606551"/>
                </a:cubicBezTo>
                <a:cubicBezTo>
                  <a:pt x="4427041" y="1604170"/>
                  <a:pt x="4425453" y="1602979"/>
                  <a:pt x="4422278" y="1602979"/>
                </a:cubicBezTo>
                <a:cubicBezTo>
                  <a:pt x="4420691" y="1602979"/>
                  <a:pt x="4417913" y="1603376"/>
                  <a:pt x="4413944" y="1604170"/>
                </a:cubicBezTo>
                <a:cubicBezTo>
                  <a:pt x="4409975" y="1604170"/>
                  <a:pt x="4406800" y="1604567"/>
                  <a:pt x="4404419" y="1605360"/>
                </a:cubicBezTo>
                <a:cubicBezTo>
                  <a:pt x="4393307" y="1626792"/>
                  <a:pt x="4380210" y="1642667"/>
                  <a:pt x="4365128" y="1652985"/>
                </a:cubicBezTo>
                <a:cubicBezTo>
                  <a:pt x="4348460" y="1666479"/>
                  <a:pt x="4326632" y="1675607"/>
                  <a:pt x="4299644" y="1680370"/>
                </a:cubicBezTo>
                <a:cubicBezTo>
                  <a:pt x="4295675" y="1681957"/>
                  <a:pt x="4293691" y="1682354"/>
                  <a:pt x="4293691" y="1681560"/>
                </a:cubicBezTo>
                <a:cubicBezTo>
                  <a:pt x="4292897" y="1680767"/>
                  <a:pt x="4294485" y="1679179"/>
                  <a:pt x="4298453" y="1676798"/>
                </a:cubicBezTo>
                <a:cubicBezTo>
                  <a:pt x="4325441" y="1660923"/>
                  <a:pt x="4347269" y="1639095"/>
                  <a:pt x="4363938" y="1611314"/>
                </a:cubicBezTo>
                <a:cubicBezTo>
                  <a:pt x="4356794" y="1612107"/>
                  <a:pt x="4349650" y="1613298"/>
                  <a:pt x="4342506" y="1614885"/>
                </a:cubicBezTo>
                <a:cubicBezTo>
                  <a:pt x="4337744" y="1616473"/>
                  <a:pt x="4334172" y="1616473"/>
                  <a:pt x="4331791" y="1614885"/>
                </a:cubicBezTo>
                <a:cubicBezTo>
                  <a:pt x="4330203" y="1613298"/>
                  <a:pt x="4327425" y="1610917"/>
                  <a:pt x="4323456" y="1607742"/>
                </a:cubicBezTo>
                <a:cubicBezTo>
                  <a:pt x="4319488" y="1604567"/>
                  <a:pt x="4316709" y="1602185"/>
                  <a:pt x="4315122" y="1600598"/>
                </a:cubicBezTo>
                <a:cubicBezTo>
                  <a:pt x="4312741" y="1597423"/>
                  <a:pt x="4313138" y="1595439"/>
                  <a:pt x="4316313" y="1594645"/>
                </a:cubicBezTo>
                <a:cubicBezTo>
                  <a:pt x="4322663" y="1594645"/>
                  <a:pt x="4335759" y="1593454"/>
                  <a:pt x="4355603" y="1591073"/>
                </a:cubicBezTo>
                <a:cubicBezTo>
                  <a:pt x="4364334" y="1590279"/>
                  <a:pt x="4370685" y="1589485"/>
                  <a:pt x="4374653" y="1588692"/>
                </a:cubicBezTo>
                <a:cubicBezTo>
                  <a:pt x="4377828" y="1580754"/>
                  <a:pt x="4380606" y="1572023"/>
                  <a:pt x="4382988" y="1562498"/>
                </a:cubicBezTo>
                <a:cubicBezTo>
                  <a:pt x="4381400" y="1563292"/>
                  <a:pt x="4378225" y="1564880"/>
                  <a:pt x="4373463" y="1567261"/>
                </a:cubicBezTo>
                <a:cubicBezTo>
                  <a:pt x="4369494" y="1568848"/>
                  <a:pt x="4366319" y="1570435"/>
                  <a:pt x="4363938" y="1572023"/>
                </a:cubicBezTo>
                <a:cubicBezTo>
                  <a:pt x="4336157" y="1583929"/>
                  <a:pt x="4308375" y="1589882"/>
                  <a:pt x="4280594" y="1589882"/>
                </a:cubicBezTo>
                <a:cubicBezTo>
                  <a:pt x="4276625" y="1589882"/>
                  <a:pt x="4274641" y="1589485"/>
                  <a:pt x="4274641" y="1588692"/>
                </a:cubicBezTo>
                <a:cubicBezTo>
                  <a:pt x="4274641" y="1587898"/>
                  <a:pt x="4276228" y="1586707"/>
                  <a:pt x="4279403" y="1585120"/>
                </a:cubicBezTo>
                <a:cubicBezTo>
                  <a:pt x="4326234" y="1567657"/>
                  <a:pt x="4361556" y="1547814"/>
                  <a:pt x="4385369" y="1525589"/>
                </a:cubicBezTo>
                <a:cubicBezTo>
                  <a:pt x="4383782" y="1524795"/>
                  <a:pt x="4382194" y="1523605"/>
                  <a:pt x="4380606" y="1522017"/>
                </a:cubicBezTo>
                <a:cubicBezTo>
                  <a:pt x="4374257" y="1516461"/>
                  <a:pt x="4368303" y="1512492"/>
                  <a:pt x="4362747" y="1510111"/>
                </a:cubicBezTo>
                <a:cubicBezTo>
                  <a:pt x="4353222" y="1517255"/>
                  <a:pt x="4340919" y="1523605"/>
                  <a:pt x="4325838" y="1529161"/>
                </a:cubicBezTo>
                <a:cubicBezTo>
                  <a:pt x="4321075" y="1531542"/>
                  <a:pt x="4318694" y="1532336"/>
                  <a:pt x="4318694" y="1531542"/>
                </a:cubicBezTo>
                <a:cubicBezTo>
                  <a:pt x="4317900" y="1531542"/>
                  <a:pt x="4319091" y="1529558"/>
                  <a:pt x="4322266" y="1525589"/>
                </a:cubicBezTo>
                <a:cubicBezTo>
                  <a:pt x="4342903" y="1501777"/>
                  <a:pt x="4358381" y="1477567"/>
                  <a:pt x="4368700" y="1452961"/>
                </a:cubicBezTo>
                <a:cubicBezTo>
                  <a:pt x="4368700" y="1452961"/>
                  <a:pt x="4369097" y="1452564"/>
                  <a:pt x="4369891" y="1451770"/>
                </a:cubicBezTo>
                <a:cubicBezTo>
                  <a:pt x="4372272" y="1445420"/>
                  <a:pt x="4373066" y="1439864"/>
                  <a:pt x="4372272" y="1435102"/>
                </a:cubicBezTo>
                <a:cubicBezTo>
                  <a:pt x="4371478" y="1431926"/>
                  <a:pt x="4373066" y="1429942"/>
                  <a:pt x="4377035" y="1429148"/>
                </a:cubicBezTo>
                <a:close/>
                <a:moveTo>
                  <a:pt x="6249590" y="1425576"/>
                </a:moveTo>
                <a:cubicBezTo>
                  <a:pt x="6254551" y="1425576"/>
                  <a:pt x="6259809" y="1425974"/>
                  <a:pt x="6265366" y="1426767"/>
                </a:cubicBezTo>
                <a:cubicBezTo>
                  <a:pt x="6284416" y="1430736"/>
                  <a:pt x="6291163" y="1440658"/>
                  <a:pt x="6285606" y="1456533"/>
                </a:cubicBezTo>
                <a:cubicBezTo>
                  <a:pt x="6286400" y="1456533"/>
                  <a:pt x="6288384" y="1456136"/>
                  <a:pt x="6291560" y="1455342"/>
                </a:cubicBezTo>
                <a:cubicBezTo>
                  <a:pt x="6297909" y="1454548"/>
                  <a:pt x="6301481" y="1453755"/>
                  <a:pt x="6302275" y="1452961"/>
                </a:cubicBezTo>
                <a:cubicBezTo>
                  <a:pt x="6307832" y="1452961"/>
                  <a:pt x="6311800" y="1453358"/>
                  <a:pt x="6314181" y="1454152"/>
                </a:cubicBezTo>
                <a:cubicBezTo>
                  <a:pt x="6321325" y="1458120"/>
                  <a:pt x="6326088" y="1462089"/>
                  <a:pt x="6328469" y="1466058"/>
                </a:cubicBezTo>
                <a:cubicBezTo>
                  <a:pt x="6331644" y="1470026"/>
                  <a:pt x="6330850" y="1472805"/>
                  <a:pt x="6326088" y="1474392"/>
                </a:cubicBezTo>
                <a:cubicBezTo>
                  <a:pt x="6324500" y="1474392"/>
                  <a:pt x="6322119" y="1474789"/>
                  <a:pt x="6318944" y="1475583"/>
                </a:cubicBezTo>
                <a:cubicBezTo>
                  <a:pt x="6310213" y="1477170"/>
                  <a:pt x="6303069" y="1478361"/>
                  <a:pt x="6297512" y="1479155"/>
                </a:cubicBezTo>
                <a:cubicBezTo>
                  <a:pt x="6301481" y="1479948"/>
                  <a:pt x="6304656" y="1481139"/>
                  <a:pt x="6307037" y="1482726"/>
                </a:cubicBezTo>
                <a:cubicBezTo>
                  <a:pt x="6312594" y="1486695"/>
                  <a:pt x="6312594" y="1490267"/>
                  <a:pt x="6307037" y="1493442"/>
                </a:cubicBezTo>
                <a:cubicBezTo>
                  <a:pt x="6303863" y="1495030"/>
                  <a:pt x="6300291" y="1497808"/>
                  <a:pt x="6296322" y="1501777"/>
                </a:cubicBezTo>
                <a:cubicBezTo>
                  <a:pt x="6312197" y="1500189"/>
                  <a:pt x="6324500" y="1497808"/>
                  <a:pt x="6333232" y="1494633"/>
                </a:cubicBezTo>
                <a:cubicBezTo>
                  <a:pt x="6335613" y="1493045"/>
                  <a:pt x="6339184" y="1493045"/>
                  <a:pt x="6343947" y="1494633"/>
                </a:cubicBezTo>
                <a:cubicBezTo>
                  <a:pt x="6354266" y="1499395"/>
                  <a:pt x="6361410" y="1504952"/>
                  <a:pt x="6365379" y="1511302"/>
                </a:cubicBezTo>
                <a:cubicBezTo>
                  <a:pt x="6366966" y="1514477"/>
                  <a:pt x="6367363" y="1516858"/>
                  <a:pt x="6366569" y="1518445"/>
                </a:cubicBezTo>
                <a:cubicBezTo>
                  <a:pt x="6365775" y="1520033"/>
                  <a:pt x="6363394" y="1520827"/>
                  <a:pt x="6359425" y="1520827"/>
                </a:cubicBezTo>
                <a:cubicBezTo>
                  <a:pt x="6328469" y="1520827"/>
                  <a:pt x="6301878" y="1521620"/>
                  <a:pt x="6279653" y="1523208"/>
                </a:cubicBezTo>
                <a:cubicBezTo>
                  <a:pt x="6266953" y="1524002"/>
                  <a:pt x="6250284" y="1526383"/>
                  <a:pt x="6229647" y="1530352"/>
                </a:cubicBezTo>
                <a:cubicBezTo>
                  <a:pt x="6223297" y="1531145"/>
                  <a:pt x="6219328" y="1531542"/>
                  <a:pt x="6217741" y="1531542"/>
                </a:cubicBezTo>
                <a:cubicBezTo>
                  <a:pt x="6212978" y="1533923"/>
                  <a:pt x="6209406" y="1533527"/>
                  <a:pt x="6207025" y="1530352"/>
                </a:cubicBezTo>
                <a:cubicBezTo>
                  <a:pt x="6202263" y="1526383"/>
                  <a:pt x="6197897" y="1522811"/>
                  <a:pt x="6193928" y="1519636"/>
                </a:cubicBezTo>
                <a:cubicBezTo>
                  <a:pt x="6192341" y="1518048"/>
                  <a:pt x="6191547" y="1516858"/>
                  <a:pt x="6191547" y="1516064"/>
                </a:cubicBezTo>
                <a:cubicBezTo>
                  <a:pt x="6192341" y="1514477"/>
                  <a:pt x="6193928" y="1513683"/>
                  <a:pt x="6196309" y="1513683"/>
                </a:cubicBezTo>
                <a:cubicBezTo>
                  <a:pt x="6209803" y="1513683"/>
                  <a:pt x="6222107" y="1512492"/>
                  <a:pt x="6233219" y="1510111"/>
                </a:cubicBezTo>
                <a:cubicBezTo>
                  <a:pt x="6234806" y="1510111"/>
                  <a:pt x="6235600" y="1510111"/>
                  <a:pt x="6235600" y="1510111"/>
                </a:cubicBezTo>
                <a:cubicBezTo>
                  <a:pt x="6233219" y="1507730"/>
                  <a:pt x="6229250" y="1504158"/>
                  <a:pt x="6223694" y="1499395"/>
                </a:cubicBezTo>
                <a:cubicBezTo>
                  <a:pt x="6219725" y="1496220"/>
                  <a:pt x="6217344" y="1494236"/>
                  <a:pt x="6216550" y="1493442"/>
                </a:cubicBezTo>
                <a:cubicBezTo>
                  <a:pt x="6214963" y="1491855"/>
                  <a:pt x="6214169" y="1490664"/>
                  <a:pt x="6214169" y="1489870"/>
                </a:cubicBezTo>
                <a:cubicBezTo>
                  <a:pt x="6214963" y="1489076"/>
                  <a:pt x="6216550" y="1488283"/>
                  <a:pt x="6218931" y="1487489"/>
                </a:cubicBezTo>
                <a:cubicBezTo>
                  <a:pt x="6236394" y="1488283"/>
                  <a:pt x="6247506" y="1489473"/>
                  <a:pt x="6252269" y="1491061"/>
                </a:cubicBezTo>
                <a:cubicBezTo>
                  <a:pt x="6259413" y="1495030"/>
                  <a:pt x="6261794" y="1500189"/>
                  <a:pt x="6259413" y="1506539"/>
                </a:cubicBezTo>
                <a:cubicBezTo>
                  <a:pt x="6262588" y="1505745"/>
                  <a:pt x="6266557" y="1505348"/>
                  <a:pt x="6271319" y="1505348"/>
                </a:cubicBezTo>
                <a:cubicBezTo>
                  <a:pt x="6273700" y="1496617"/>
                  <a:pt x="6275685" y="1489076"/>
                  <a:pt x="6277272" y="1482726"/>
                </a:cubicBezTo>
                <a:cubicBezTo>
                  <a:pt x="6262984" y="1485108"/>
                  <a:pt x="6250682" y="1486298"/>
                  <a:pt x="6240362" y="1486298"/>
                </a:cubicBezTo>
                <a:cubicBezTo>
                  <a:pt x="6229250" y="1487886"/>
                  <a:pt x="6219725" y="1483917"/>
                  <a:pt x="6211787" y="1474392"/>
                </a:cubicBezTo>
                <a:cubicBezTo>
                  <a:pt x="6209406" y="1471217"/>
                  <a:pt x="6210200" y="1469233"/>
                  <a:pt x="6214169" y="1468439"/>
                </a:cubicBezTo>
                <a:cubicBezTo>
                  <a:pt x="6213375" y="1468439"/>
                  <a:pt x="6213772" y="1468439"/>
                  <a:pt x="6215359" y="1468439"/>
                </a:cubicBezTo>
                <a:cubicBezTo>
                  <a:pt x="6222504" y="1467645"/>
                  <a:pt x="6233616" y="1466058"/>
                  <a:pt x="6248697" y="1463677"/>
                </a:cubicBezTo>
                <a:cubicBezTo>
                  <a:pt x="6255047" y="1462883"/>
                  <a:pt x="6259809" y="1462089"/>
                  <a:pt x="6262984" y="1461295"/>
                </a:cubicBezTo>
                <a:cubicBezTo>
                  <a:pt x="6262191" y="1460501"/>
                  <a:pt x="6261794" y="1460105"/>
                  <a:pt x="6261794" y="1460105"/>
                </a:cubicBezTo>
                <a:cubicBezTo>
                  <a:pt x="6258619" y="1457723"/>
                  <a:pt x="6252269" y="1451374"/>
                  <a:pt x="6242744" y="1441055"/>
                </a:cubicBezTo>
                <a:cubicBezTo>
                  <a:pt x="6238775" y="1436292"/>
                  <a:pt x="6235997" y="1433117"/>
                  <a:pt x="6234410" y="1431530"/>
                </a:cubicBezTo>
                <a:cubicBezTo>
                  <a:pt x="6232029" y="1429942"/>
                  <a:pt x="6230837" y="1428752"/>
                  <a:pt x="6230837" y="1427958"/>
                </a:cubicBezTo>
                <a:cubicBezTo>
                  <a:pt x="6231632" y="1427164"/>
                  <a:pt x="6233219" y="1426767"/>
                  <a:pt x="6235600" y="1426767"/>
                </a:cubicBezTo>
                <a:cubicBezTo>
                  <a:pt x="6239966" y="1425974"/>
                  <a:pt x="6244629" y="1425576"/>
                  <a:pt x="6249590" y="1425576"/>
                </a:cubicBezTo>
                <a:close/>
                <a:moveTo>
                  <a:pt x="7209531" y="1424386"/>
                </a:moveTo>
                <a:cubicBezTo>
                  <a:pt x="7216674" y="1426767"/>
                  <a:pt x="7225803" y="1431133"/>
                  <a:pt x="7236916" y="1437483"/>
                </a:cubicBezTo>
                <a:cubicBezTo>
                  <a:pt x="7241678" y="1441451"/>
                  <a:pt x="7242075" y="1445023"/>
                  <a:pt x="7238106" y="1448198"/>
                </a:cubicBezTo>
                <a:cubicBezTo>
                  <a:pt x="7226994" y="1456930"/>
                  <a:pt x="7214294" y="1465264"/>
                  <a:pt x="7200006" y="1473201"/>
                </a:cubicBezTo>
                <a:cubicBezTo>
                  <a:pt x="7203975" y="1471614"/>
                  <a:pt x="7208340" y="1470423"/>
                  <a:pt x="7213103" y="1469630"/>
                </a:cubicBezTo>
                <a:cubicBezTo>
                  <a:pt x="7217072" y="1468836"/>
                  <a:pt x="7221040" y="1469630"/>
                  <a:pt x="7225009" y="1472011"/>
                </a:cubicBezTo>
                <a:cubicBezTo>
                  <a:pt x="7229772" y="1475186"/>
                  <a:pt x="7232947" y="1478758"/>
                  <a:pt x="7234534" y="1482726"/>
                </a:cubicBezTo>
                <a:cubicBezTo>
                  <a:pt x="7237710" y="1488283"/>
                  <a:pt x="7237312" y="1491855"/>
                  <a:pt x="7233344" y="1493442"/>
                </a:cubicBezTo>
                <a:cubicBezTo>
                  <a:pt x="7229375" y="1494236"/>
                  <a:pt x="7225009" y="1494633"/>
                  <a:pt x="7220246" y="1494633"/>
                </a:cubicBezTo>
                <a:cubicBezTo>
                  <a:pt x="7216278" y="1495426"/>
                  <a:pt x="7209928" y="1495823"/>
                  <a:pt x="7201196" y="1495823"/>
                </a:cubicBezTo>
                <a:cubicBezTo>
                  <a:pt x="7192466" y="1496617"/>
                  <a:pt x="7186116" y="1497014"/>
                  <a:pt x="7182146" y="1497014"/>
                </a:cubicBezTo>
                <a:cubicBezTo>
                  <a:pt x="7182146" y="1499395"/>
                  <a:pt x="7182146" y="1502173"/>
                  <a:pt x="7182146" y="1505348"/>
                </a:cubicBezTo>
                <a:cubicBezTo>
                  <a:pt x="7183734" y="1504555"/>
                  <a:pt x="7186512" y="1504158"/>
                  <a:pt x="7190481" y="1504158"/>
                </a:cubicBezTo>
                <a:cubicBezTo>
                  <a:pt x="7194450" y="1503364"/>
                  <a:pt x="7197228" y="1502967"/>
                  <a:pt x="7198816" y="1502967"/>
                </a:cubicBezTo>
                <a:cubicBezTo>
                  <a:pt x="7204372" y="1501380"/>
                  <a:pt x="7209928" y="1502173"/>
                  <a:pt x="7215484" y="1505348"/>
                </a:cubicBezTo>
                <a:cubicBezTo>
                  <a:pt x="7219453" y="1507730"/>
                  <a:pt x="7222628" y="1510508"/>
                  <a:pt x="7225009" y="1513683"/>
                </a:cubicBezTo>
                <a:cubicBezTo>
                  <a:pt x="7228184" y="1518445"/>
                  <a:pt x="7227788" y="1521620"/>
                  <a:pt x="7223818" y="1523208"/>
                </a:cubicBezTo>
                <a:cubicBezTo>
                  <a:pt x="7215881" y="1525589"/>
                  <a:pt x="7203975" y="1527177"/>
                  <a:pt x="7188100" y="1527970"/>
                </a:cubicBezTo>
                <a:cubicBezTo>
                  <a:pt x="7186512" y="1527970"/>
                  <a:pt x="7184925" y="1527970"/>
                  <a:pt x="7183337" y="1527970"/>
                </a:cubicBezTo>
                <a:lnTo>
                  <a:pt x="7183337" y="1537495"/>
                </a:lnTo>
                <a:cubicBezTo>
                  <a:pt x="7187306" y="1536702"/>
                  <a:pt x="7190878" y="1536305"/>
                  <a:pt x="7194053" y="1536305"/>
                </a:cubicBezTo>
                <a:cubicBezTo>
                  <a:pt x="7203578" y="1535511"/>
                  <a:pt x="7212706" y="1533923"/>
                  <a:pt x="7221437" y="1531542"/>
                </a:cubicBezTo>
                <a:cubicBezTo>
                  <a:pt x="7226200" y="1530748"/>
                  <a:pt x="7230168" y="1531542"/>
                  <a:pt x="7233344" y="1533923"/>
                </a:cubicBezTo>
                <a:cubicBezTo>
                  <a:pt x="7238106" y="1535511"/>
                  <a:pt x="7242868" y="1539877"/>
                  <a:pt x="7247631" y="1547020"/>
                </a:cubicBezTo>
                <a:cubicBezTo>
                  <a:pt x="7248425" y="1551783"/>
                  <a:pt x="7246838" y="1554561"/>
                  <a:pt x="7242868" y="1555355"/>
                </a:cubicBezTo>
                <a:cubicBezTo>
                  <a:pt x="7240487" y="1555355"/>
                  <a:pt x="7236916" y="1555752"/>
                  <a:pt x="7232153" y="1556545"/>
                </a:cubicBezTo>
                <a:cubicBezTo>
                  <a:pt x="7227390" y="1556545"/>
                  <a:pt x="7223818" y="1556942"/>
                  <a:pt x="7221437" y="1557736"/>
                </a:cubicBezTo>
                <a:cubicBezTo>
                  <a:pt x="7222232" y="1557736"/>
                  <a:pt x="7223025" y="1558133"/>
                  <a:pt x="7223818" y="1558927"/>
                </a:cubicBezTo>
                <a:cubicBezTo>
                  <a:pt x="7227788" y="1559720"/>
                  <a:pt x="7231359" y="1561308"/>
                  <a:pt x="7234534" y="1563689"/>
                </a:cubicBezTo>
                <a:cubicBezTo>
                  <a:pt x="7236916" y="1565276"/>
                  <a:pt x="7237312" y="1568054"/>
                  <a:pt x="7235724" y="1572023"/>
                </a:cubicBezTo>
                <a:cubicBezTo>
                  <a:pt x="7230962" y="1574404"/>
                  <a:pt x="7225803" y="1578373"/>
                  <a:pt x="7220246" y="1583929"/>
                </a:cubicBezTo>
                <a:cubicBezTo>
                  <a:pt x="7225009" y="1583135"/>
                  <a:pt x="7230168" y="1582739"/>
                  <a:pt x="7235724" y="1582739"/>
                </a:cubicBezTo>
                <a:cubicBezTo>
                  <a:pt x="7246044" y="1582739"/>
                  <a:pt x="7256760" y="1581151"/>
                  <a:pt x="7267872" y="1577976"/>
                </a:cubicBezTo>
                <a:cubicBezTo>
                  <a:pt x="7273428" y="1575595"/>
                  <a:pt x="7278587" y="1576389"/>
                  <a:pt x="7283350" y="1580357"/>
                </a:cubicBezTo>
                <a:cubicBezTo>
                  <a:pt x="7288906" y="1583532"/>
                  <a:pt x="7294066" y="1589088"/>
                  <a:pt x="7298828" y="1597026"/>
                </a:cubicBezTo>
                <a:cubicBezTo>
                  <a:pt x="7300416" y="1600995"/>
                  <a:pt x="7299622" y="1603376"/>
                  <a:pt x="7296446" y="1604170"/>
                </a:cubicBezTo>
                <a:cubicBezTo>
                  <a:pt x="7271840" y="1604170"/>
                  <a:pt x="7252790" y="1603773"/>
                  <a:pt x="7239296" y="1602979"/>
                </a:cubicBezTo>
                <a:cubicBezTo>
                  <a:pt x="7190878" y="1602979"/>
                  <a:pt x="7137697" y="1606948"/>
                  <a:pt x="7079753" y="1614885"/>
                </a:cubicBezTo>
                <a:cubicBezTo>
                  <a:pt x="7072609" y="1616473"/>
                  <a:pt x="7066656" y="1616076"/>
                  <a:pt x="7061894" y="1613695"/>
                </a:cubicBezTo>
                <a:cubicBezTo>
                  <a:pt x="7058718" y="1611314"/>
                  <a:pt x="7054353" y="1606948"/>
                  <a:pt x="7048796" y="1600598"/>
                </a:cubicBezTo>
                <a:cubicBezTo>
                  <a:pt x="7048003" y="1599010"/>
                  <a:pt x="7047606" y="1597423"/>
                  <a:pt x="7047606" y="1595835"/>
                </a:cubicBezTo>
                <a:cubicBezTo>
                  <a:pt x="7048400" y="1595042"/>
                  <a:pt x="7049590" y="1594645"/>
                  <a:pt x="7051178" y="1594645"/>
                </a:cubicBezTo>
                <a:cubicBezTo>
                  <a:pt x="7057528" y="1593851"/>
                  <a:pt x="7066260" y="1593057"/>
                  <a:pt x="7077372" y="1592264"/>
                </a:cubicBezTo>
                <a:cubicBezTo>
                  <a:pt x="7088484" y="1591470"/>
                  <a:pt x="7096818" y="1591073"/>
                  <a:pt x="7102374" y="1591073"/>
                </a:cubicBezTo>
                <a:cubicBezTo>
                  <a:pt x="7107137" y="1590279"/>
                  <a:pt x="7111900" y="1589882"/>
                  <a:pt x="7116662" y="1589882"/>
                </a:cubicBezTo>
                <a:cubicBezTo>
                  <a:pt x="7115075" y="1586707"/>
                  <a:pt x="7112296" y="1581945"/>
                  <a:pt x="7108328" y="1575595"/>
                </a:cubicBezTo>
                <a:cubicBezTo>
                  <a:pt x="7105946" y="1570832"/>
                  <a:pt x="7104360" y="1567657"/>
                  <a:pt x="7103566" y="1566070"/>
                </a:cubicBezTo>
                <a:cubicBezTo>
                  <a:pt x="7101978" y="1564483"/>
                  <a:pt x="7101581" y="1563689"/>
                  <a:pt x="7102374" y="1563689"/>
                </a:cubicBezTo>
                <a:cubicBezTo>
                  <a:pt x="7102374" y="1562895"/>
                  <a:pt x="7103566" y="1562498"/>
                  <a:pt x="7105946" y="1562498"/>
                </a:cubicBezTo>
                <a:cubicBezTo>
                  <a:pt x="7114678" y="1563292"/>
                  <a:pt x="7123410" y="1565276"/>
                  <a:pt x="7132140" y="1568451"/>
                </a:cubicBezTo>
                <a:cubicBezTo>
                  <a:pt x="7138490" y="1570832"/>
                  <a:pt x="7140872" y="1575595"/>
                  <a:pt x="7139284" y="1582739"/>
                </a:cubicBezTo>
                <a:cubicBezTo>
                  <a:pt x="7139284" y="1584326"/>
                  <a:pt x="7138490" y="1585914"/>
                  <a:pt x="7136903" y="1587501"/>
                </a:cubicBezTo>
                <a:cubicBezTo>
                  <a:pt x="7143253" y="1587501"/>
                  <a:pt x="7149206" y="1587501"/>
                  <a:pt x="7154762" y="1587501"/>
                </a:cubicBezTo>
                <a:cubicBezTo>
                  <a:pt x="7154762" y="1584326"/>
                  <a:pt x="7154762" y="1579564"/>
                  <a:pt x="7154762" y="1573214"/>
                </a:cubicBezTo>
                <a:cubicBezTo>
                  <a:pt x="7153968" y="1567657"/>
                  <a:pt x="7153572" y="1563292"/>
                  <a:pt x="7153572" y="1560117"/>
                </a:cubicBezTo>
                <a:cubicBezTo>
                  <a:pt x="7151190" y="1560117"/>
                  <a:pt x="7147618" y="1560117"/>
                  <a:pt x="7142856" y="1560117"/>
                </a:cubicBezTo>
                <a:cubicBezTo>
                  <a:pt x="7138094" y="1560911"/>
                  <a:pt x="7134522" y="1561308"/>
                  <a:pt x="7132140" y="1561308"/>
                </a:cubicBezTo>
                <a:cubicBezTo>
                  <a:pt x="7124203" y="1563689"/>
                  <a:pt x="7118647" y="1562895"/>
                  <a:pt x="7115472" y="1558927"/>
                </a:cubicBezTo>
                <a:cubicBezTo>
                  <a:pt x="7110709" y="1554958"/>
                  <a:pt x="7106740" y="1550195"/>
                  <a:pt x="7103566" y="1544639"/>
                </a:cubicBezTo>
                <a:cubicBezTo>
                  <a:pt x="7103566" y="1544639"/>
                  <a:pt x="7103566" y="1544242"/>
                  <a:pt x="7103566" y="1543448"/>
                </a:cubicBezTo>
                <a:cubicBezTo>
                  <a:pt x="7102772" y="1541067"/>
                  <a:pt x="7103566" y="1539877"/>
                  <a:pt x="7105946" y="1539877"/>
                </a:cubicBezTo>
                <a:cubicBezTo>
                  <a:pt x="7121028" y="1539877"/>
                  <a:pt x="7136903" y="1539480"/>
                  <a:pt x="7153572" y="1538686"/>
                </a:cubicBezTo>
                <a:cubicBezTo>
                  <a:pt x="7153572" y="1535511"/>
                  <a:pt x="7153572" y="1532733"/>
                  <a:pt x="7153572" y="1530352"/>
                </a:cubicBezTo>
                <a:lnTo>
                  <a:pt x="7141666" y="1531542"/>
                </a:lnTo>
                <a:cubicBezTo>
                  <a:pt x="7135316" y="1531542"/>
                  <a:pt x="7130950" y="1531145"/>
                  <a:pt x="7128568" y="1530352"/>
                </a:cubicBezTo>
                <a:cubicBezTo>
                  <a:pt x="7122219" y="1526383"/>
                  <a:pt x="7116266" y="1522017"/>
                  <a:pt x="7110709" y="1517255"/>
                </a:cubicBezTo>
                <a:cubicBezTo>
                  <a:pt x="7109122" y="1515667"/>
                  <a:pt x="7108725" y="1514477"/>
                  <a:pt x="7109518" y="1513683"/>
                </a:cubicBezTo>
                <a:cubicBezTo>
                  <a:pt x="7109518" y="1512889"/>
                  <a:pt x="7110709" y="1512095"/>
                  <a:pt x="7113090" y="1511302"/>
                </a:cubicBezTo>
                <a:cubicBezTo>
                  <a:pt x="7117853" y="1510508"/>
                  <a:pt x="7124600" y="1510111"/>
                  <a:pt x="7133331" y="1510111"/>
                </a:cubicBezTo>
                <a:cubicBezTo>
                  <a:pt x="7141269" y="1509317"/>
                  <a:pt x="7147618" y="1508920"/>
                  <a:pt x="7152381" y="1508920"/>
                </a:cubicBezTo>
                <a:cubicBezTo>
                  <a:pt x="7151588" y="1505745"/>
                  <a:pt x="7151190" y="1502967"/>
                  <a:pt x="7151190" y="1500586"/>
                </a:cubicBezTo>
                <a:cubicBezTo>
                  <a:pt x="7144840" y="1500586"/>
                  <a:pt x="7138094" y="1501380"/>
                  <a:pt x="7130950" y="1502967"/>
                </a:cubicBezTo>
                <a:cubicBezTo>
                  <a:pt x="7126982" y="1502967"/>
                  <a:pt x="7123012" y="1501380"/>
                  <a:pt x="7119044" y="1498205"/>
                </a:cubicBezTo>
                <a:cubicBezTo>
                  <a:pt x="7115868" y="1496617"/>
                  <a:pt x="7112694" y="1493839"/>
                  <a:pt x="7109518" y="1489870"/>
                </a:cubicBezTo>
                <a:cubicBezTo>
                  <a:pt x="7107932" y="1488283"/>
                  <a:pt x="7106740" y="1487092"/>
                  <a:pt x="7105946" y="1486298"/>
                </a:cubicBezTo>
                <a:cubicBezTo>
                  <a:pt x="7104360" y="1485505"/>
                  <a:pt x="7103962" y="1484711"/>
                  <a:pt x="7104756" y="1483917"/>
                </a:cubicBezTo>
                <a:cubicBezTo>
                  <a:pt x="7105550" y="1482330"/>
                  <a:pt x="7106740" y="1481536"/>
                  <a:pt x="7108328" y="1481536"/>
                </a:cubicBezTo>
                <a:cubicBezTo>
                  <a:pt x="7117059" y="1481536"/>
                  <a:pt x="7125394" y="1481139"/>
                  <a:pt x="7133331" y="1480345"/>
                </a:cubicBezTo>
                <a:cubicBezTo>
                  <a:pt x="7149206" y="1477170"/>
                  <a:pt x="7163494" y="1475186"/>
                  <a:pt x="7176194" y="1474392"/>
                </a:cubicBezTo>
                <a:cubicBezTo>
                  <a:pt x="7179369" y="1469630"/>
                  <a:pt x="7184925" y="1460898"/>
                  <a:pt x="7192862" y="1448198"/>
                </a:cubicBezTo>
                <a:cubicBezTo>
                  <a:pt x="7187306" y="1457723"/>
                  <a:pt x="7188496" y="1456136"/>
                  <a:pt x="7196434" y="1443436"/>
                </a:cubicBezTo>
                <a:cubicBezTo>
                  <a:pt x="7198816" y="1438673"/>
                  <a:pt x="7200006" y="1433911"/>
                  <a:pt x="7200006" y="1429148"/>
                </a:cubicBezTo>
                <a:cubicBezTo>
                  <a:pt x="7201594" y="1425180"/>
                  <a:pt x="7204768" y="1423592"/>
                  <a:pt x="7209531" y="1424386"/>
                </a:cubicBezTo>
                <a:close/>
                <a:moveTo>
                  <a:pt x="2575626" y="1422005"/>
                </a:moveTo>
                <a:cubicBezTo>
                  <a:pt x="2585945" y="1423592"/>
                  <a:pt x="2596661" y="1427958"/>
                  <a:pt x="2607773" y="1435102"/>
                </a:cubicBezTo>
                <a:cubicBezTo>
                  <a:pt x="2612535" y="1437483"/>
                  <a:pt x="2613725" y="1442245"/>
                  <a:pt x="2611345" y="1449389"/>
                </a:cubicBezTo>
                <a:cubicBezTo>
                  <a:pt x="2608169" y="1456533"/>
                  <a:pt x="2606582" y="1464470"/>
                  <a:pt x="2606582" y="1473201"/>
                </a:cubicBezTo>
                <a:cubicBezTo>
                  <a:pt x="2607376" y="1473201"/>
                  <a:pt x="2608963" y="1472805"/>
                  <a:pt x="2611345" y="1472011"/>
                </a:cubicBezTo>
                <a:cubicBezTo>
                  <a:pt x="2620869" y="1469630"/>
                  <a:pt x="2626426" y="1467645"/>
                  <a:pt x="2628014" y="1466058"/>
                </a:cubicBezTo>
                <a:cubicBezTo>
                  <a:pt x="2628807" y="1466058"/>
                  <a:pt x="2629600" y="1465661"/>
                  <a:pt x="2630395" y="1464867"/>
                </a:cubicBezTo>
                <a:cubicBezTo>
                  <a:pt x="2634363" y="1463280"/>
                  <a:pt x="2638333" y="1463677"/>
                  <a:pt x="2642301" y="1466058"/>
                </a:cubicBezTo>
                <a:cubicBezTo>
                  <a:pt x="2649445" y="1471614"/>
                  <a:pt x="2655001" y="1477170"/>
                  <a:pt x="2658969" y="1482726"/>
                </a:cubicBezTo>
                <a:cubicBezTo>
                  <a:pt x="2660557" y="1486695"/>
                  <a:pt x="2660557" y="1490267"/>
                  <a:pt x="2658969" y="1493442"/>
                </a:cubicBezTo>
                <a:cubicBezTo>
                  <a:pt x="2658969" y="1493442"/>
                  <a:pt x="2658572" y="1493839"/>
                  <a:pt x="2657779" y="1494633"/>
                </a:cubicBezTo>
                <a:cubicBezTo>
                  <a:pt x="2657779" y="1495426"/>
                  <a:pt x="2657382" y="1496220"/>
                  <a:pt x="2656589" y="1497014"/>
                </a:cubicBezTo>
                <a:cubicBezTo>
                  <a:pt x="2660557" y="1497014"/>
                  <a:pt x="2663733" y="1496220"/>
                  <a:pt x="2666113" y="1494633"/>
                </a:cubicBezTo>
                <a:cubicBezTo>
                  <a:pt x="2672456" y="1493045"/>
                  <a:pt x="2678013" y="1493442"/>
                  <a:pt x="2682775" y="1495823"/>
                </a:cubicBezTo>
                <a:cubicBezTo>
                  <a:pt x="2689125" y="1498205"/>
                  <a:pt x="2693887" y="1502967"/>
                  <a:pt x="2697063" y="1510111"/>
                </a:cubicBezTo>
                <a:cubicBezTo>
                  <a:pt x="2699444" y="1515667"/>
                  <a:pt x="2697063" y="1518842"/>
                  <a:pt x="2689919" y="1519636"/>
                </a:cubicBezTo>
                <a:cubicBezTo>
                  <a:pt x="2682775" y="1519636"/>
                  <a:pt x="2668892" y="1520430"/>
                  <a:pt x="2648254" y="1522017"/>
                </a:cubicBezTo>
                <a:cubicBezTo>
                  <a:pt x="2646666" y="1524398"/>
                  <a:pt x="2645872" y="1527573"/>
                  <a:pt x="2645872" y="1531542"/>
                </a:cubicBezTo>
                <a:cubicBezTo>
                  <a:pt x="2646666" y="1531542"/>
                  <a:pt x="2647064" y="1531542"/>
                  <a:pt x="2647064" y="1531542"/>
                </a:cubicBezTo>
                <a:cubicBezTo>
                  <a:pt x="2651826" y="1532336"/>
                  <a:pt x="2655397" y="1535908"/>
                  <a:pt x="2657779" y="1542258"/>
                </a:cubicBezTo>
                <a:cubicBezTo>
                  <a:pt x="2659367" y="1547814"/>
                  <a:pt x="2657382" y="1551386"/>
                  <a:pt x="2651826" y="1552973"/>
                </a:cubicBezTo>
                <a:cubicBezTo>
                  <a:pt x="2643094" y="1553767"/>
                  <a:pt x="2627617" y="1555752"/>
                  <a:pt x="2605391" y="1558927"/>
                </a:cubicBezTo>
                <a:lnTo>
                  <a:pt x="2605391" y="1568451"/>
                </a:lnTo>
                <a:cubicBezTo>
                  <a:pt x="2606979" y="1568451"/>
                  <a:pt x="2608169" y="1568451"/>
                  <a:pt x="2608963" y="1568451"/>
                </a:cubicBezTo>
                <a:cubicBezTo>
                  <a:pt x="2617694" y="1566070"/>
                  <a:pt x="2625236" y="1564086"/>
                  <a:pt x="2631585" y="1562498"/>
                </a:cubicBezTo>
                <a:cubicBezTo>
                  <a:pt x="2637141" y="1560911"/>
                  <a:pt x="2641110" y="1560911"/>
                  <a:pt x="2643492" y="1562498"/>
                </a:cubicBezTo>
                <a:cubicBezTo>
                  <a:pt x="2646666" y="1564086"/>
                  <a:pt x="2651429" y="1568054"/>
                  <a:pt x="2657779" y="1574404"/>
                </a:cubicBezTo>
                <a:cubicBezTo>
                  <a:pt x="2660160" y="1580754"/>
                  <a:pt x="2658175" y="1584723"/>
                  <a:pt x="2651826" y="1586310"/>
                </a:cubicBezTo>
                <a:cubicBezTo>
                  <a:pt x="2647064" y="1586310"/>
                  <a:pt x="2639523" y="1587104"/>
                  <a:pt x="2629205" y="1588692"/>
                </a:cubicBezTo>
                <a:cubicBezTo>
                  <a:pt x="2618885" y="1589485"/>
                  <a:pt x="2610948" y="1590279"/>
                  <a:pt x="2605391" y="1591073"/>
                </a:cubicBezTo>
                <a:lnTo>
                  <a:pt x="2605391" y="1600598"/>
                </a:lnTo>
                <a:cubicBezTo>
                  <a:pt x="2606979" y="1600598"/>
                  <a:pt x="2608567" y="1600598"/>
                  <a:pt x="2610155" y="1600598"/>
                </a:cubicBezTo>
                <a:cubicBezTo>
                  <a:pt x="2614123" y="1599804"/>
                  <a:pt x="2621663" y="1598217"/>
                  <a:pt x="2632776" y="1595835"/>
                </a:cubicBezTo>
                <a:cubicBezTo>
                  <a:pt x="2636745" y="1595042"/>
                  <a:pt x="2639126" y="1594645"/>
                  <a:pt x="2639920" y="1594645"/>
                </a:cubicBezTo>
                <a:cubicBezTo>
                  <a:pt x="2643888" y="1593057"/>
                  <a:pt x="2647857" y="1593057"/>
                  <a:pt x="2651826" y="1594645"/>
                </a:cubicBezTo>
                <a:cubicBezTo>
                  <a:pt x="2662144" y="1598613"/>
                  <a:pt x="2668495" y="1603773"/>
                  <a:pt x="2670869" y="1610123"/>
                </a:cubicBezTo>
                <a:cubicBezTo>
                  <a:pt x="2672456" y="1615679"/>
                  <a:pt x="2670082" y="1618854"/>
                  <a:pt x="2663733" y="1619648"/>
                </a:cubicBezTo>
                <a:cubicBezTo>
                  <a:pt x="2655795" y="1619648"/>
                  <a:pt x="2640713" y="1620442"/>
                  <a:pt x="2618489" y="1622029"/>
                </a:cubicBezTo>
                <a:cubicBezTo>
                  <a:pt x="2634363" y="1620442"/>
                  <a:pt x="2631982" y="1620442"/>
                  <a:pt x="2611345" y="1622029"/>
                </a:cubicBezTo>
                <a:cubicBezTo>
                  <a:pt x="2609758" y="1622823"/>
                  <a:pt x="2608169" y="1623220"/>
                  <a:pt x="2606582" y="1623220"/>
                </a:cubicBezTo>
                <a:cubicBezTo>
                  <a:pt x="2606582" y="1635126"/>
                  <a:pt x="2604995" y="1644254"/>
                  <a:pt x="2601819" y="1650604"/>
                </a:cubicBezTo>
                <a:cubicBezTo>
                  <a:pt x="2634363" y="1657748"/>
                  <a:pt x="2669685" y="1662114"/>
                  <a:pt x="2707778" y="1663701"/>
                </a:cubicBezTo>
                <a:cubicBezTo>
                  <a:pt x="2710953" y="1664495"/>
                  <a:pt x="2712541" y="1665288"/>
                  <a:pt x="2712541" y="1666082"/>
                </a:cubicBezTo>
                <a:cubicBezTo>
                  <a:pt x="2713335" y="1667670"/>
                  <a:pt x="2712144" y="1669257"/>
                  <a:pt x="2708969" y="1670845"/>
                </a:cubicBezTo>
                <a:cubicBezTo>
                  <a:pt x="2685156" y="1681164"/>
                  <a:pt x="2662542" y="1689498"/>
                  <a:pt x="2641110" y="1695848"/>
                </a:cubicBezTo>
                <a:cubicBezTo>
                  <a:pt x="2634761" y="1697435"/>
                  <a:pt x="2628410" y="1697435"/>
                  <a:pt x="2622061" y="1695848"/>
                </a:cubicBezTo>
                <a:cubicBezTo>
                  <a:pt x="2594279" y="1689498"/>
                  <a:pt x="2570070" y="1678782"/>
                  <a:pt x="2549433" y="1663701"/>
                </a:cubicBezTo>
                <a:cubicBezTo>
                  <a:pt x="2539113" y="1656557"/>
                  <a:pt x="2527604" y="1649414"/>
                  <a:pt x="2514905" y="1642270"/>
                </a:cubicBezTo>
                <a:cubicBezTo>
                  <a:pt x="2502997" y="1658145"/>
                  <a:pt x="2479979" y="1672432"/>
                  <a:pt x="2445847" y="1685132"/>
                </a:cubicBezTo>
                <a:cubicBezTo>
                  <a:pt x="2442672" y="1685926"/>
                  <a:pt x="2440688" y="1685926"/>
                  <a:pt x="2439895" y="1685132"/>
                </a:cubicBezTo>
                <a:cubicBezTo>
                  <a:pt x="2439895" y="1683545"/>
                  <a:pt x="2441482" y="1681560"/>
                  <a:pt x="2444657" y="1679179"/>
                </a:cubicBezTo>
                <a:cubicBezTo>
                  <a:pt x="2466089" y="1663304"/>
                  <a:pt x="2481566" y="1646636"/>
                  <a:pt x="2491091" y="1629173"/>
                </a:cubicBezTo>
                <a:cubicBezTo>
                  <a:pt x="2484742" y="1625204"/>
                  <a:pt x="2480376" y="1622823"/>
                  <a:pt x="2477994" y="1622029"/>
                </a:cubicBezTo>
                <a:cubicBezTo>
                  <a:pt x="2470850" y="1619648"/>
                  <a:pt x="2464501" y="1618854"/>
                  <a:pt x="2458945" y="1619648"/>
                </a:cubicBezTo>
                <a:cubicBezTo>
                  <a:pt x="2453388" y="1619648"/>
                  <a:pt x="2450213" y="1617267"/>
                  <a:pt x="2449420" y="1612504"/>
                </a:cubicBezTo>
                <a:cubicBezTo>
                  <a:pt x="2449420" y="1604567"/>
                  <a:pt x="2454183" y="1600598"/>
                  <a:pt x="2463707" y="1600598"/>
                </a:cubicBezTo>
                <a:cubicBezTo>
                  <a:pt x="2476407" y="1601392"/>
                  <a:pt x="2485932" y="1603376"/>
                  <a:pt x="2492282" y="1606551"/>
                </a:cubicBezTo>
                <a:cubicBezTo>
                  <a:pt x="2494663" y="1607345"/>
                  <a:pt x="2497441" y="1608535"/>
                  <a:pt x="2500617" y="1610123"/>
                </a:cubicBezTo>
                <a:cubicBezTo>
                  <a:pt x="2501410" y="1606948"/>
                  <a:pt x="2502601" y="1602979"/>
                  <a:pt x="2504188" y="1598217"/>
                </a:cubicBezTo>
                <a:cubicBezTo>
                  <a:pt x="2505776" y="1592660"/>
                  <a:pt x="2506967" y="1588692"/>
                  <a:pt x="2507761" y="1586310"/>
                </a:cubicBezTo>
                <a:cubicBezTo>
                  <a:pt x="2502997" y="1587898"/>
                  <a:pt x="2497838" y="1590279"/>
                  <a:pt x="2492282" y="1593454"/>
                </a:cubicBezTo>
                <a:cubicBezTo>
                  <a:pt x="2489107" y="1595835"/>
                  <a:pt x="2485932" y="1595042"/>
                  <a:pt x="2482757" y="1591073"/>
                </a:cubicBezTo>
                <a:cubicBezTo>
                  <a:pt x="2477994" y="1586310"/>
                  <a:pt x="2474819" y="1582342"/>
                  <a:pt x="2473232" y="1579167"/>
                </a:cubicBezTo>
                <a:cubicBezTo>
                  <a:pt x="2470850" y="1575198"/>
                  <a:pt x="2471645" y="1572420"/>
                  <a:pt x="2475614" y="1570832"/>
                </a:cubicBezTo>
                <a:cubicBezTo>
                  <a:pt x="2479581" y="1566864"/>
                  <a:pt x="2482360" y="1562101"/>
                  <a:pt x="2483948" y="1556545"/>
                </a:cubicBezTo>
                <a:cubicBezTo>
                  <a:pt x="2486329" y="1550989"/>
                  <a:pt x="2489901" y="1541067"/>
                  <a:pt x="2494663" y="1526780"/>
                </a:cubicBezTo>
                <a:cubicBezTo>
                  <a:pt x="2494663" y="1525192"/>
                  <a:pt x="2493472" y="1524398"/>
                  <a:pt x="2491091" y="1524398"/>
                </a:cubicBezTo>
                <a:cubicBezTo>
                  <a:pt x="2487123" y="1525986"/>
                  <a:pt x="2483154" y="1527970"/>
                  <a:pt x="2479185" y="1530352"/>
                </a:cubicBezTo>
                <a:cubicBezTo>
                  <a:pt x="2476804" y="1531145"/>
                  <a:pt x="2474027" y="1531145"/>
                  <a:pt x="2470850" y="1530352"/>
                </a:cubicBezTo>
                <a:cubicBezTo>
                  <a:pt x="2470057" y="1529558"/>
                  <a:pt x="2468470" y="1528367"/>
                  <a:pt x="2466089" y="1526780"/>
                </a:cubicBezTo>
                <a:cubicBezTo>
                  <a:pt x="2460533" y="1522811"/>
                  <a:pt x="2456960" y="1520033"/>
                  <a:pt x="2455373" y="1518445"/>
                </a:cubicBezTo>
                <a:cubicBezTo>
                  <a:pt x="2452991" y="1514477"/>
                  <a:pt x="2454183" y="1511698"/>
                  <a:pt x="2458945" y="1510111"/>
                </a:cubicBezTo>
                <a:cubicBezTo>
                  <a:pt x="2474819" y="1505348"/>
                  <a:pt x="2489504" y="1498601"/>
                  <a:pt x="2502997" y="1489870"/>
                </a:cubicBezTo>
                <a:cubicBezTo>
                  <a:pt x="2506967" y="1486695"/>
                  <a:pt x="2511332" y="1486695"/>
                  <a:pt x="2516095" y="1489870"/>
                </a:cubicBezTo>
                <a:cubicBezTo>
                  <a:pt x="2525620" y="1495426"/>
                  <a:pt x="2531176" y="1499792"/>
                  <a:pt x="2532764" y="1502967"/>
                </a:cubicBezTo>
                <a:cubicBezTo>
                  <a:pt x="2535939" y="1506936"/>
                  <a:pt x="2535939" y="1510905"/>
                  <a:pt x="2532764" y="1514873"/>
                </a:cubicBezTo>
                <a:cubicBezTo>
                  <a:pt x="2532764" y="1515667"/>
                  <a:pt x="2532367" y="1516461"/>
                  <a:pt x="2531573" y="1517255"/>
                </a:cubicBezTo>
                <a:cubicBezTo>
                  <a:pt x="2530779" y="1518842"/>
                  <a:pt x="2529985" y="1520033"/>
                  <a:pt x="2529192" y="1520827"/>
                </a:cubicBezTo>
                <a:cubicBezTo>
                  <a:pt x="2532367" y="1520033"/>
                  <a:pt x="2538320" y="1518842"/>
                  <a:pt x="2547051" y="1517255"/>
                </a:cubicBezTo>
                <a:cubicBezTo>
                  <a:pt x="2555782" y="1516461"/>
                  <a:pt x="2561735" y="1515667"/>
                  <a:pt x="2564910" y="1514873"/>
                </a:cubicBezTo>
                <a:cubicBezTo>
                  <a:pt x="2569673" y="1513286"/>
                  <a:pt x="2574435" y="1512492"/>
                  <a:pt x="2579198" y="1512492"/>
                </a:cubicBezTo>
                <a:lnTo>
                  <a:pt x="2579198" y="1500586"/>
                </a:lnTo>
                <a:cubicBezTo>
                  <a:pt x="2578404" y="1500586"/>
                  <a:pt x="2577610" y="1500983"/>
                  <a:pt x="2576816" y="1501777"/>
                </a:cubicBezTo>
                <a:cubicBezTo>
                  <a:pt x="2573642" y="1502570"/>
                  <a:pt x="2570467" y="1502967"/>
                  <a:pt x="2567291" y="1502967"/>
                </a:cubicBezTo>
                <a:cubicBezTo>
                  <a:pt x="2561735" y="1504555"/>
                  <a:pt x="2557370" y="1504555"/>
                  <a:pt x="2554195" y="1502967"/>
                </a:cubicBezTo>
                <a:cubicBezTo>
                  <a:pt x="2549433" y="1500586"/>
                  <a:pt x="2545067" y="1496617"/>
                  <a:pt x="2541098" y="1491061"/>
                </a:cubicBezTo>
                <a:cubicBezTo>
                  <a:pt x="2537923" y="1486298"/>
                  <a:pt x="2539113" y="1483520"/>
                  <a:pt x="2544670" y="1482726"/>
                </a:cubicBezTo>
                <a:cubicBezTo>
                  <a:pt x="2548639" y="1482726"/>
                  <a:pt x="2555385" y="1481933"/>
                  <a:pt x="2564910" y="1480345"/>
                </a:cubicBezTo>
                <a:cubicBezTo>
                  <a:pt x="2570467" y="1479551"/>
                  <a:pt x="2574832" y="1479155"/>
                  <a:pt x="2578007" y="1479155"/>
                </a:cubicBezTo>
                <a:lnTo>
                  <a:pt x="2578007" y="1475583"/>
                </a:lnTo>
                <a:cubicBezTo>
                  <a:pt x="2578007" y="1453358"/>
                  <a:pt x="2575229" y="1438276"/>
                  <a:pt x="2569673" y="1430339"/>
                </a:cubicBezTo>
                <a:cubicBezTo>
                  <a:pt x="2568879" y="1424783"/>
                  <a:pt x="2570863" y="1422005"/>
                  <a:pt x="2575626" y="1422005"/>
                </a:cubicBezTo>
                <a:close/>
                <a:moveTo>
                  <a:pt x="6449912" y="1162448"/>
                </a:moveTo>
                <a:cubicBezTo>
                  <a:pt x="6451500" y="1161655"/>
                  <a:pt x="6454278" y="1161655"/>
                  <a:pt x="6458247" y="1162448"/>
                </a:cubicBezTo>
                <a:cubicBezTo>
                  <a:pt x="6492378" y="1170386"/>
                  <a:pt x="6510238" y="1180705"/>
                  <a:pt x="6511825" y="1193405"/>
                </a:cubicBezTo>
                <a:cubicBezTo>
                  <a:pt x="6511031" y="1202136"/>
                  <a:pt x="6505475" y="1206899"/>
                  <a:pt x="6495156" y="1207692"/>
                </a:cubicBezTo>
                <a:cubicBezTo>
                  <a:pt x="6488012" y="1208485"/>
                  <a:pt x="6482853" y="1205311"/>
                  <a:pt x="6479678" y="1198167"/>
                </a:cubicBezTo>
                <a:cubicBezTo>
                  <a:pt x="6474916" y="1189436"/>
                  <a:pt x="6465788" y="1179514"/>
                  <a:pt x="6452294" y="1168401"/>
                </a:cubicBezTo>
                <a:cubicBezTo>
                  <a:pt x="6449912" y="1166020"/>
                  <a:pt x="6449119" y="1164036"/>
                  <a:pt x="6449912" y="1162448"/>
                </a:cubicBezTo>
                <a:close/>
                <a:moveTo>
                  <a:pt x="2900659" y="1157685"/>
                </a:moveTo>
                <a:cubicBezTo>
                  <a:pt x="2888753" y="1158479"/>
                  <a:pt x="2876053" y="1159671"/>
                  <a:pt x="2862559" y="1161258"/>
                </a:cubicBezTo>
                <a:cubicBezTo>
                  <a:pt x="2864147" y="1168401"/>
                  <a:pt x="2865337" y="1176339"/>
                  <a:pt x="2866131" y="1185070"/>
                </a:cubicBezTo>
                <a:cubicBezTo>
                  <a:pt x="2879625" y="1182689"/>
                  <a:pt x="2891531" y="1180308"/>
                  <a:pt x="2901850" y="1177926"/>
                </a:cubicBezTo>
                <a:cubicBezTo>
                  <a:pt x="2901850" y="1175545"/>
                  <a:pt x="2902247" y="1172767"/>
                  <a:pt x="2903041" y="1169592"/>
                </a:cubicBezTo>
                <a:cubicBezTo>
                  <a:pt x="2903041" y="1165623"/>
                  <a:pt x="2903437" y="1162845"/>
                  <a:pt x="2904231" y="1161258"/>
                </a:cubicBezTo>
                <a:cubicBezTo>
                  <a:pt x="2905025" y="1158082"/>
                  <a:pt x="2903835" y="1156892"/>
                  <a:pt x="2900659" y="1157685"/>
                </a:cubicBezTo>
                <a:close/>
                <a:moveTo>
                  <a:pt x="3425725" y="1151732"/>
                </a:moveTo>
                <a:cubicBezTo>
                  <a:pt x="3432869" y="1152527"/>
                  <a:pt x="3442394" y="1154511"/>
                  <a:pt x="3454300" y="1157685"/>
                </a:cubicBezTo>
                <a:cubicBezTo>
                  <a:pt x="3472556" y="1163241"/>
                  <a:pt x="3477716" y="1174355"/>
                  <a:pt x="3469778" y="1191023"/>
                </a:cubicBezTo>
                <a:cubicBezTo>
                  <a:pt x="3465810" y="1196579"/>
                  <a:pt x="3460253" y="1197770"/>
                  <a:pt x="3453109" y="1194595"/>
                </a:cubicBezTo>
                <a:cubicBezTo>
                  <a:pt x="3444378" y="1188246"/>
                  <a:pt x="3434059" y="1175942"/>
                  <a:pt x="3422153" y="1157685"/>
                </a:cubicBezTo>
                <a:cubicBezTo>
                  <a:pt x="3420566" y="1153717"/>
                  <a:pt x="3421756" y="1151732"/>
                  <a:pt x="3425725" y="1151732"/>
                </a:cubicBezTo>
                <a:close/>
                <a:moveTo>
                  <a:pt x="2206533" y="1151732"/>
                </a:moveTo>
                <a:cubicBezTo>
                  <a:pt x="2213676" y="1152527"/>
                  <a:pt x="2223203" y="1154511"/>
                  <a:pt x="2235108" y="1157685"/>
                </a:cubicBezTo>
                <a:cubicBezTo>
                  <a:pt x="2253364" y="1163241"/>
                  <a:pt x="2258523" y="1174355"/>
                  <a:pt x="2250586" y="1191023"/>
                </a:cubicBezTo>
                <a:cubicBezTo>
                  <a:pt x="2246616" y="1196579"/>
                  <a:pt x="2241060" y="1197770"/>
                  <a:pt x="2233918" y="1194595"/>
                </a:cubicBezTo>
                <a:cubicBezTo>
                  <a:pt x="2225187" y="1188246"/>
                  <a:pt x="2214867" y="1175942"/>
                  <a:pt x="2202961" y="1157685"/>
                </a:cubicBezTo>
                <a:cubicBezTo>
                  <a:pt x="2201373" y="1153717"/>
                  <a:pt x="2202564" y="1151732"/>
                  <a:pt x="2206533" y="1151732"/>
                </a:cubicBezTo>
                <a:close/>
                <a:moveTo>
                  <a:pt x="3538834" y="1145779"/>
                </a:moveTo>
                <a:cubicBezTo>
                  <a:pt x="3563441" y="1147367"/>
                  <a:pt x="3580506" y="1150145"/>
                  <a:pt x="3590031" y="1154114"/>
                </a:cubicBezTo>
                <a:cubicBezTo>
                  <a:pt x="3600350" y="1157288"/>
                  <a:pt x="3605906" y="1168005"/>
                  <a:pt x="3606700" y="1186261"/>
                </a:cubicBezTo>
                <a:cubicBezTo>
                  <a:pt x="3603525" y="1199755"/>
                  <a:pt x="3595588" y="1203723"/>
                  <a:pt x="3582888" y="1198167"/>
                </a:cubicBezTo>
                <a:cubicBezTo>
                  <a:pt x="3564631" y="1183086"/>
                  <a:pt x="3549153" y="1167608"/>
                  <a:pt x="3536453" y="1151732"/>
                </a:cubicBezTo>
                <a:cubicBezTo>
                  <a:pt x="3534072" y="1148558"/>
                  <a:pt x="3532881" y="1146971"/>
                  <a:pt x="3532881" y="1146971"/>
                </a:cubicBezTo>
                <a:cubicBezTo>
                  <a:pt x="3532881" y="1146176"/>
                  <a:pt x="3534866" y="1145779"/>
                  <a:pt x="3538834" y="1145779"/>
                </a:cubicBezTo>
                <a:close/>
                <a:moveTo>
                  <a:pt x="2319642" y="1145779"/>
                </a:moveTo>
                <a:cubicBezTo>
                  <a:pt x="2344248" y="1147367"/>
                  <a:pt x="2361315" y="1150145"/>
                  <a:pt x="2370839" y="1154114"/>
                </a:cubicBezTo>
                <a:cubicBezTo>
                  <a:pt x="2381158" y="1157288"/>
                  <a:pt x="2386714" y="1168005"/>
                  <a:pt x="2387508" y="1186261"/>
                </a:cubicBezTo>
                <a:cubicBezTo>
                  <a:pt x="2384333" y="1199755"/>
                  <a:pt x="2376396" y="1203723"/>
                  <a:pt x="2363696" y="1198167"/>
                </a:cubicBezTo>
                <a:cubicBezTo>
                  <a:pt x="2345439" y="1183086"/>
                  <a:pt x="2329960" y="1167608"/>
                  <a:pt x="2317260" y="1151732"/>
                </a:cubicBezTo>
                <a:cubicBezTo>
                  <a:pt x="2314880" y="1148558"/>
                  <a:pt x="2313689" y="1146971"/>
                  <a:pt x="2313689" y="1146971"/>
                </a:cubicBezTo>
                <a:cubicBezTo>
                  <a:pt x="2313689" y="1146176"/>
                  <a:pt x="2315673" y="1145779"/>
                  <a:pt x="2319642" y="1145779"/>
                </a:cubicBezTo>
                <a:close/>
                <a:moveTo>
                  <a:pt x="3725763" y="1144589"/>
                </a:moveTo>
                <a:cubicBezTo>
                  <a:pt x="3749575" y="1143795"/>
                  <a:pt x="3761878" y="1151732"/>
                  <a:pt x="3762672" y="1168401"/>
                </a:cubicBezTo>
                <a:cubicBezTo>
                  <a:pt x="3761878" y="1181102"/>
                  <a:pt x="3743225" y="1193405"/>
                  <a:pt x="3706713" y="1205311"/>
                </a:cubicBezTo>
                <a:cubicBezTo>
                  <a:pt x="3701156" y="1206105"/>
                  <a:pt x="3697584" y="1205311"/>
                  <a:pt x="3695997" y="1202929"/>
                </a:cubicBezTo>
                <a:cubicBezTo>
                  <a:pt x="3694409" y="1200549"/>
                  <a:pt x="3695600" y="1197770"/>
                  <a:pt x="3699569" y="1194595"/>
                </a:cubicBezTo>
                <a:cubicBezTo>
                  <a:pt x="3709887" y="1187452"/>
                  <a:pt x="3716238" y="1182292"/>
                  <a:pt x="3718619" y="1179117"/>
                </a:cubicBezTo>
                <a:cubicBezTo>
                  <a:pt x="3720206" y="1177529"/>
                  <a:pt x="3720603" y="1176339"/>
                  <a:pt x="3719809" y="1175545"/>
                </a:cubicBezTo>
                <a:cubicBezTo>
                  <a:pt x="3719016" y="1174752"/>
                  <a:pt x="3717428" y="1173958"/>
                  <a:pt x="3715047" y="1173164"/>
                </a:cubicBezTo>
                <a:cubicBezTo>
                  <a:pt x="3704728" y="1171576"/>
                  <a:pt x="3699569" y="1166814"/>
                  <a:pt x="3699569" y="1158876"/>
                </a:cubicBezTo>
                <a:cubicBezTo>
                  <a:pt x="3700362" y="1149352"/>
                  <a:pt x="3709094" y="1144589"/>
                  <a:pt x="3725763" y="1144589"/>
                </a:cubicBezTo>
                <a:close/>
                <a:moveTo>
                  <a:pt x="3478113" y="1144589"/>
                </a:moveTo>
                <a:cubicBezTo>
                  <a:pt x="3478906" y="1143795"/>
                  <a:pt x="3480494" y="1143795"/>
                  <a:pt x="3482875" y="1144589"/>
                </a:cubicBezTo>
                <a:cubicBezTo>
                  <a:pt x="3507481" y="1147764"/>
                  <a:pt x="3521372" y="1152923"/>
                  <a:pt x="3524547" y="1160067"/>
                </a:cubicBezTo>
                <a:cubicBezTo>
                  <a:pt x="3532485" y="1167211"/>
                  <a:pt x="3534072" y="1176339"/>
                  <a:pt x="3529309" y="1187452"/>
                </a:cubicBezTo>
                <a:cubicBezTo>
                  <a:pt x="3525341" y="1198564"/>
                  <a:pt x="3517403" y="1199755"/>
                  <a:pt x="3505497" y="1191023"/>
                </a:cubicBezTo>
                <a:cubicBezTo>
                  <a:pt x="3500734" y="1187848"/>
                  <a:pt x="3492003" y="1173958"/>
                  <a:pt x="3479303" y="1149352"/>
                </a:cubicBezTo>
                <a:cubicBezTo>
                  <a:pt x="3478509" y="1146176"/>
                  <a:pt x="3478113" y="1144589"/>
                  <a:pt x="3478113" y="1144589"/>
                </a:cubicBezTo>
                <a:close/>
                <a:moveTo>
                  <a:pt x="2258920" y="1144589"/>
                </a:moveTo>
                <a:cubicBezTo>
                  <a:pt x="2259715" y="1143795"/>
                  <a:pt x="2261302" y="1143795"/>
                  <a:pt x="2263682" y="1144589"/>
                </a:cubicBezTo>
                <a:cubicBezTo>
                  <a:pt x="2288289" y="1147764"/>
                  <a:pt x="2302180" y="1152923"/>
                  <a:pt x="2305354" y="1160067"/>
                </a:cubicBezTo>
                <a:cubicBezTo>
                  <a:pt x="2313292" y="1167211"/>
                  <a:pt x="2314880" y="1176339"/>
                  <a:pt x="2310116" y="1187452"/>
                </a:cubicBezTo>
                <a:cubicBezTo>
                  <a:pt x="2306148" y="1198564"/>
                  <a:pt x="2298211" y="1199755"/>
                  <a:pt x="2286306" y="1191023"/>
                </a:cubicBezTo>
                <a:cubicBezTo>
                  <a:pt x="2281541" y="1187848"/>
                  <a:pt x="2272811" y="1173958"/>
                  <a:pt x="2260110" y="1149352"/>
                </a:cubicBezTo>
                <a:cubicBezTo>
                  <a:pt x="2259317" y="1146176"/>
                  <a:pt x="2258920" y="1144589"/>
                  <a:pt x="2258920" y="1144589"/>
                </a:cubicBezTo>
                <a:close/>
                <a:moveTo>
                  <a:pt x="3403103" y="1136255"/>
                </a:moveTo>
                <a:cubicBezTo>
                  <a:pt x="3403897" y="1136255"/>
                  <a:pt x="3404691" y="1137048"/>
                  <a:pt x="3405484" y="1138636"/>
                </a:cubicBezTo>
                <a:cubicBezTo>
                  <a:pt x="3412628" y="1168005"/>
                  <a:pt x="3410644" y="1189833"/>
                  <a:pt x="3399531" y="1204120"/>
                </a:cubicBezTo>
                <a:cubicBezTo>
                  <a:pt x="3391594" y="1210470"/>
                  <a:pt x="3384450" y="1210470"/>
                  <a:pt x="3378100" y="1204120"/>
                </a:cubicBezTo>
                <a:cubicBezTo>
                  <a:pt x="3370162" y="1189833"/>
                  <a:pt x="3369766" y="1178720"/>
                  <a:pt x="3376909" y="1170783"/>
                </a:cubicBezTo>
                <a:cubicBezTo>
                  <a:pt x="3386434" y="1162052"/>
                  <a:pt x="3393975" y="1151335"/>
                  <a:pt x="3399531" y="1138636"/>
                </a:cubicBezTo>
                <a:cubicBezTo>
                  <a:pt x="3400325" y="1137048"/>
                  <a:pt x="3401516" y="1136255"/>
                  <a:pt x="3403103" y="1136255"/>
                </a:cubicBezTo>
                <a:close/>
                <a:moveTo>
                  <a:pt x="2183912" y="1136255"/>
                </a:moveTo>
                <a:cubicBezTo>
                  <a:pt x="2184705" y="1136255"/>
                  <a:pt x="2185499" y="1137048"/>
                  <a:pt x="2186292" y="1138636"/>
                </a:cubicBezTo>
                <a:cubicBezTo>
                  <a:pt x="2193436" y="1168005"/>
                  <a:pt x="2191452" y="1189833"/>
                  <a:pt x="2180340" y="1204120"/>
                </a:cubicBezTo>
                <a:cubicBezTo>
                  <a:pt x="2172401" y="1210470"/>
                  <a:pt x="2165259" y="1210470"/>
                  <a:pt x="2158908" y="1204120"/>
                </a:cubicBezTo>
                <a:cubicBezTo>
                  <a:pt x="2150971" y="1189833"/>
                  <a:pt x="2150574" y="1178720"/>
                  <a:pt x="2157717" y="1170783"/>
                </a:cubicBezTo>
                <a:cubicBezTo>
                  <a:pt x="2167242" y="1162052"/>
                  <a:pt x="2174783" y="1151335"/>
                  <a:pt x="2180340" y="1138636"/>
                </a:cubicBezTo>
                <a:cubicBezTo>
                  <a:pt x="2181133" y="1137048"/>
                  <a:pt x="2182324" y="1136255"/>
                  <a:pt x="2183912" y="1136255"/>
                </a:cubicBezTo>
                <a:close/>
                <a:moveTo>
                  <a:pt x="8925222" y="1133873"/>
                </a:moveTo>
                <a:cubicBezTo>
                  <a:pt x="8926809" y="1133873"/>
                  <a:pt x="8928397" y="1134667"/>
                  <a:pt x="8929984" y="1136255"/>
                </a:cubicBezTo>
                <a:cubicBezTo>
                  <a:pt x="8937128" y="1153717"/>
                  <a:pt x="8951019" y="1168798"/>
                  <a:pt x="8971656" y="1181498"/>
                </a:cubicBezTo>
                <a:cubicBezTo>
                  <a:pt x="8987531" y="1188642"/>
                  <a:pt x="9009359" y="1190626"/>
                  <a:pt x="9037140" y="1187452"/>
                </a:cubicBezTo>
                <a:cubicBezTo>
                  <a:pt x="9039522" y="1187452"/>
                  <a:pt x="9040712" y="1187055"/>
                  <a:pt x="9040712" y="1186261"/>
                </a:cubicBezTo>
                <a:cubicBezTo>
                  <a:pt x="9041506" y="1186261"/>
                  <a:pt x="9041506" y="1185070"/>
                  <a:pt x="9040712" y="1182689"/>
                </a:cubicBezTo>
                <a:cubicBezTo>
                  <a:pt x="9039125" y="1177926"/>
                  <a:pt x="9037140" y="1169989"/>
                  <a:pt x="9034759" y="1158876"/>
                </a:cubicBezTo>
                <a:cubicBezTo>
                  <a:pt x="9034759" y="1161258"/>
                  <a:pt x="9033965" y="1159273"/>
                  <a:pt x="9032378" y="1152923"/>
                </a:cubicBezTo>
                <a:cubicBezTo>
                  <a:pt x="9031584" y="1151335"/>
                  <a:pt x="9031584" y="1150542"/>
                  <a:pt x="9032378" y="1150542"/>
                </a:cubicBezTo>
                <a:cubicBezTo>
                  <a:pt x="9033965" y="1149749"/>
                  <a:pt x="9035553" y="1150145"/>
                  <a:pt x="9037140" y="1151732"/>
                </a:cubicBezTo>
                <a:cubicBezTo>
                  <a:pt x="9049841" y="1162052"/>
                  <a:pt x="9064922" y="1171973"/>
                  <a:pt x="9082384" y="1181498"/>
                </a:cubicBezTo>
                <a:cubicBezTo>
                  <a:pt x="9089528" y="1186261"/>
                  <a:pt x="9092703" y="1191420"/>
                  <a:pt x="9091909" y="1196976"/>
                </a:cubicBezTo>
                <a:cubicBezTo>
                  <a:pt x="9091909" y="1202532"/>
                  <a:pt x="9088337" y="1207692"/>
                  <a:pt x="9081193" y="1212455"/>
                </a:cubicBezTo>
                <a:cubicBezTo>
                  <a:pt x="9064525" y="1218805"/>
                  <a:pt x="9044681" y="1221979"/>
                  <a:pt x="9021662" y="1221979"/>
                </a:cubicBezTo>
                <a:cubicBezTo>
                  <a:pt x="8990706" y="1221979"/>
                  <a:pt x="8967688" y="1215629"/>
                  <a:pt x="8952606" y="1202929"/>
                </a:cubicBezTo>
                <a:cubicBezTo>
                  <a:pt x="8936731" y="1187848"/>
                  <a:pt x="8926809" y="1166417"/>
                  <a:pt x="8922840" y="1138636"/>
                </a:cubicBezTo>
                <a:cubicBezTo>
                  <a:pt x="8922840" y="1136255"/>
                  <a:pt x="8923634" y="1134667"/>
                  <a:pt x="8925222" y="1133873"/>
                </a:cubicBezTo>
                <a:close/>
                <a:moveTo>
                  <a:pt x="8968084" y="1132682"/>
                </a:moveTo>
                <a:cubicBezTo>
                  <a:pt x="8981578" y="1131889"/>
                  <a:pt x="8992691" y="1133080"/>
                  <a:pt x="9001422" y="1136255"/>
                </a:cubicBezTo>
                <a:cubicBezTo>
                  <a:pt x="9013328" y="1138636"/>
                  <a:pt x="9018090" y="1146971"/>
                  <a:pt x="9015709" y="1161258"/>
                </a:cubicBezTo>
                <a:cubicBezTo>
                  <a:pt x="9012534" y="1173958"/>
                  <a:pt x="9005788" y="1177529"/>
                  <a:pt x="8995468" y="1171973"/>
                </a:cubicBezTo>
                <a:cubicBezTo>
                  <a:pt x="8993087" y="1169592"/>
                  <a:pt x="8989515" y="1166020"/>
                  <a:pt x="8984753" y="1161258"/>
                </a:cubicBezTo>
                <a:cubicBezTo>
                  <a:pt x="8976022" y="1151732"/>
                  <a:pt x="8969672" y="1144191"/>
                  <a:pt x="8965703" y="1138636"/>
                </a:cubicBezTo>
                <a:cubicBezTo>
                  <a:pt x="8964909" y="1137048"/>
                  <a:pt x="8964512" y="1135461"/>
                  <a:pt x="8964512" y="1133873"/>
                </a:cubicBezTo>
                <a:cubicBezTo>
                  <a:pt x="8965306" y="1133080"/>
                  <a:pt x="8966497" y="1132682"/>
                  <a:pt x="8968084" y="1132682"/>
                </a:cubicBezTo>
                <a:close/>
                <a:moveTo>
                  <a:pt x="6815434" y="1127920"/>
                </a:moveTo>
                <a:cubicBezTo>
                  <a:pt x="6812259" y="1128714"/>
                  <a:pt x="6809878" y="1129111"/>
                  <a:pt x="6808291" y="1129111"/>
                </a:cubicBezTo>
                <a:cubicBezTo>
                  <a:pt x="6808291" y="1137842"/>
                  <a:pt x="6807894" y="1146971"/>
                  <a:pt x="6807100" y="1156495"/>
                </a:cubicBezTo>
                <a:cubicBezTo>
                  <a:pt x="6807894" y="1156495"/>
                  <a:pt x="6809085" y="1156892"/>
                  <a:pt x="6810672" y="1157685"/>
                </a:cubicBezTo>
                <a:cubicBezTo>
                  <a:pt x="6813053" y="1157685"/>
                  <a:pt x="6814641" y="1158082"/>
                  <a:pt x="6815434" y="1158876"/>
                </a:cubicBezTo>
                <a:cubicBezTo>
                  <a:pt x="6818610" y="1159671"/>
                  <a:pt x="6820594" y="1158479"/>
                  <a:pt x="6821387" y="1155305"/>
                </a:cubicBezTo>
                <a:cubicBezTo>
                  <a:pt x="6821387" y="1146573"/>
                  <a:pt x="6821387" y="1137445"/>
                  <a:pt x="6821387" y="1127920"/>
                </a:cubicBezTo>
                <a:cubicBezTo>
                  <a:pt x="6820594" y="1127920"/>
                  <a:pt x="6818610" y="1127920"/>
                  <a:pt x="6815434" y="1127920"/>
                </a:cubicBezTo>
                <a:close/>
                <a:moveTo>
                  <a:pt x="8338243" y="1125539"/>
                </a:moveTo>
                <a:cubicBezTo>
                  <a:pt x="8333481" y="1125539"/>
                  <a:pt x="8328322" y="1126333"/>
                  <a:pt x="8322765" y="1127920"/>
                </a:cubicBezTo>
                <a:cubicBezTo>
                  <a:pt x="8322765" y="1131889"/>
                  <a:pt x="8322765" y="1139032"/>
                  <a:pt x="8322765" y="1149352"/>
                </a:cubicBezTo>
                <a:cubicBezTo>
                  <a:pt x="8323559" y="1149352"/>
                  <a:pt x="8325147" y="1148955"/>
                  <a:pt x="8327528" y="1148161"/>
                </a:cubicBezTo>
                <a:cubicBezTo>
                  <a:pt x="8329115" y="1148161"/>
                  <a:pt x="8330306" y="1148161"/>
                  <a:pt x="8331100" y="1148161"/>
                </a:cubicBezTo>
                <a:cubicBezTo>
                  <a:pt x="8331894" y="1148161"/>
                  <a:pt x="8333481" y="1147764"/>
                  <a:pt x="8335862" y="1146971"/>
                </a:cubicBezTo>
                <a:cubicBezTo>
                  <a:pt x="8338243" y="1146971"/>
                  <a:pt x="8339831" y="1146573"/>
                  <a:pt x="8340625" y="1145779"/>
                </a:cubicBezTo>
                <a:cubicBezTo>
                  <a:pt x="8340625" y="1141811"/>
                  <a:pt x="8341419" y="1136651"/>
                  <a:pt x="8343006" y="1130302"/>
                </a:cubicBezTo>
                <a:cubicBezTo>
                  <a:pt x="8343006" y="1125539"/>
                  <a:pt x="8341419" y="1123952"/>
                  <a:pt x="8338243" y="1125539"/>
                </a:cubicBezTo>
                <a:close/>
                <a:moveTo>
                  <a:pt x="9087147" y="1121967"/>
                </a:moveTo>
                <a:cubicBezTo>
                  <a:pt x="9105403" y="1122761"/>
                  <a:pt x="9114531" y="1132682"/>
                  <a:pt x="9114531" y="1151732"/>
                </a:cubicBezTo>
                <a:cubicBezTo>
                  <a:pt x="9112150" y="1161258"/>
                  <a:pt x="9105403" y="1164432"/>
                  <a:pt x="9094290" y="1161258"/>
                </a:cubicBezTo>
                <a:cubicBezTo>
                  <a:pt x="9085559" y="1157288"/>
                  <a:pt x="9070875" y="1147764"/>
                  <a:pt x="9050237" y="1132682"/>
                </a:cubicBezTo>
                <a:cubicBezTo>
                  <a:pt x="9047856" y="1131095"/>
                  <a:pt x="9046269" y="1129905"/>
                  <a:pt x="9045475" y="1129111"/>
                </a:cubicBezTo>
                <a:cubicBezTo>
                  <a:pt x="9042300" y="1127523"/>
                  <a:pt x="9041109" y="1126333"/>
                  <a:pt x="9041903" y="1125539"/>
                </a:cubicBezTo>
                <a:cubicBezTo>
                  <a:pt x="9041903" y="1124744"/>
                  <a:pt x="9043490" y="1123952"/>
                  <a:pt x="9046665" y="1123158"/>
                </a:cubicBezTo>
                <a:cubicBezTo>
                  <a:pt x="9056984" y="1122364"/>
                  <a:pt x="9070478" y="1121967"/>
                  <a:pt x="9087147" y="1121967"/>
                </a:cubicBezTo>
                <a:close/>
                <a:moveTo>
                  <a:pt x="8901409" y="1121967"/>
                </a:moveTo>
                <a:cubicBezTo>
                  <a:pt x="8901409" y="1121967"/>
                  <a:pt x="8902203" y="1123158"/>
                  <a:pt x="8903790" y="1125539"/>
                </a:cubicBezTo>
                <a:cubicBezTo>
                  <a:pt x="8911728" y="1159671"/>
                  <a:pt x="8908950" y="1183879"/>
                  <a:pt x="8895456" y="1198167"/>
                </a:cubicBezTo>
                <a:cubicBezTo>
                  <a:pt x="8890693" y="1202136"/>
                  <a:pt x="8884740" y="1200945"/>
                  <a:pt x="8877597" y="1194595"/>
                </a:cubicBezTo>
                <a:cubicBezTo>
                  <a:pt x="8869659" y="1182689"/>
                  <a:pt x="8868866" y="1171576"/>
                  <a:pt x="8875215" y="1161258"/>
                </a:cubicBezTo>
                <a:cubicBezTo>
                  <a:pt x="8887916" y="1146176"/>
                  <a:pt x="8895853" y="1134270"/>
                  <a:pt x="8899028" y="1125539"/>
                </a:cubicBezTo>
                <a:cubicBezTo>
                  <a:pt x="8899822" y="1123158"/>
                  <a:pt x="8900615" y="1121967"/>
                  <a:pt x="8901409" y="1121967"/>
                </a:cubicBezTo>
                <a:close/>
                <a:moveTo>
                  <a:pt x="2888753" y="1110061"/>
                </a:moveTo>
                <a:cubicBezTo>
                  <a:pt x="2882403" y="1115618"/>
                  <a:pt x="2875656" y="1120776"/>
                  <a:pt x="2868513" y="1125539"/>
                </a:cubicBezTo>
                <a:cubicBezTo>
                  <a:pt x="2860575" y="1131095"/>
                  <a:pt x="2851844" y="1135461"/>
                  <a:pt x="2842319" y="1138636"/>
                </a:cubicBezTo>
                <a:cubicBezTo>
                  <a:pt x="2843906" y="1138636"/>
                  <a:pt x="2845891" y="1139032"/>
                  <a:pt x="2848272" y="1139826"/>
                </a:cubicBezTo>
                <a:cubicBezTo>
                  <a:pt x="2851447" y="1140621"/>
                  <a:pt x="2853431" y="1141414"/>
                  <a:pt x="2854225" y="1142208"/>
                </a:cubicBezTo>
                <a:cubicBezTo>
                  <a:pt x="2855019" y="1143002"/>
                  <a:pt x="2855812" y="1143398"/>
                  <a:pt x="2856606" y="1143398"/>
                </a:cubicBezTo>
                <a:lnTo>
                  <a:pt x="2869703" y="1142391"/>
                </a:lnTo>
                <a:lnTo>
                  <a:pt x="2876847" y="1141017"/>
                </a:lnTo>
                <a:cubicBezTo>
                  <a:pt x="2881609" y="1140223"/>
                  <a:pt x="2888356" y="1139032"/>
                  <a:pt x="2897088" y="1137445"/>
                </a:cubicBezTo>
                <a:cubicBezTo>
                  <a:pt x="2901056" y="1136651"/>
                  <a:pt x="2904231" y="1136255"/>
                  <a:pt x="2906613" y="1136255"/>
                </a:cubicBezTo>
                <a:cubicBezTo>
                  <a:pt x="2909788" y="1135461"/>
                  <a:pt x="2912566" y="1135064"/>
                  <a:pt x="2914947" y="1135064"/>
                </a:cubicBezTo>
                <a:cubicBezTo>
                  <a:pt x="2905422" y="1126333"/>
                  <a:pt x="2896691" y="1117998"/>
                  <a:pt x="2888753" y="1110061"/>
                </a:cubicBezTo>
                <a:close/>
                <a:moveTo>
                  <a:pt x="1309992" y="1106489"/>
                </a:moveTo>
                <a:cubicBezTo>
                  <a:pt x="1302055" y="1108870"/>
                  <a:pt x="1292133" y="1110458"/>
                  <a:pt x="1280226" y="1111251"/>
                </a:cubicBezTo>
                <a:cubicBezTo>
                  <a:pt x="1279434" y="1111251"/>
                  <a:pt x="1278242" y="1111251"/>
                  <a:pt x="1276655" y="1111251"/>
                </a:cubicBezTo>
                <a:cubicBezTo>
                  <a:pt x="1276655" y="1113633"/>
                  <a:pt x="1276655" y="1117204"/>
                  <a:pt x="1276655" y="1121967"/>
                </a:cubicBezTo>
                <a:cubicBezTo>
                  <a:pt x="1277448" y="1129111"/>
                  <a:pt x="1277846" y="1134667"/>
                  <a:pt x="1277846" y="1138636"/>
                </a:cubicBezTo>
                <a:cubicBezTo>
                  <a:pt x="1282608" y="1137842"/>
                  <a:pt x="1286578" y="1136255"/>
                  <a:pt x="1289751" y="1133873"/>
                </a:cubicBezTo>
                <a:cubicBezTo>
                  <a:pt x="1296101" y="1131492"/>
                  <a:pt x="1302849" y="1131492"/>
                  <a:pt x="1309992" y="1133873"/>
                </a:cubicBezTo>
                <a:cubicBezTo>
                  <a:pt x="1309992" y="1125936"/>
                  <a:pt x="1309992" y="1116808"/>
                  <a:pt x="1309992" y="1106489"/>
                </a:cubicBezTo>
                <a:close/>
                <a:moveTo>
                  <a:pt x="6874966" y="1104108"/>
                </a:moveTo>
                <a:cubicBezTo>
                  <a:pt x="6870997" y="1108076"/>
                  <a:pt x="6864647" y="1113236"/>
                  <a:pt x="6855916" y="1119586"/>
                </a:cubicBezTo>
                <a:cubicBezTo>
                  <a:pt x="6853534" y="1121173"/>
                  <a:pt x="6851550" y="1122364"/>
                  <a:pt x="6849962" y="1123158"/>
                </a:cubicBezTo>
                <a:cubicBezTo>
                  <a:pt x="6849962" y="1124744"/>
                  <a:pt x="6849962" y="1126729"/>
                  <a:pt x="6849962" y="1129111"/>
                </a:cubicBezTo>
                <a:cubicBezTo>
                  <a:pt x="6849962" y="1128317"/>
                  <a:pt x="6850359" y="1127920"/>
                  <a:pt x="6851153" y="1127920"/>
                </a:cubicBezTo>
                <a:cubicBezTo>
                  <a:pt x="6852741" y="1127126"/>
                  <a:pt x="6853534" y="1126729"/>
                  <a:pt x="6853534" y="1126729"/>
                </a:cubicBezTo>
                <a:cubicBezTo>
                  <a:pt x="6861472" y="1126729"/>
                  <a:pt x="6877346" y="1125142"/>
                  <a:pt x="6901159" y="1121967"/>
                </a:cubicBezTo>
                <a:lnTo>
                  <a:pt x="6901159" y="1107679"/>
                </a:lnTo>
                <a:cubicBezTo>
                  <a:pt x="6900366" y="1107679"/>
                  <a:pt x="6899175" y="1108076"/>
                  <a:pt x="6897587" y="1108870"/>
                </a:cubicBezTo>
                <a:cubicBezTo>
                  <a:pt x="6889650" y="1108870"/>
                  <a:pt x="6882109" y="1107282"/>
                  <a:pt x="6874966" y="1104108"/>
                </a:cubicBezTo>
                <a:close/>
                <a:moveTo>
                  <a:pt x="3194744" y="1100536"/>
                </a:moveTo>
                <a:cubicBezTo>
                  <a:pt x="3186806" y="1107679"/>
                  <a:pt x="3179266" y="1114029"/>
                  <a:pt x="3172122" y="1119586"/>
                </a:cubicBezTo>
                <a:cubicBezTo>
                  <a:pt x="3173709" y="1119586"/>
                  <a:pt x="3176488" y="1119189"/>
                  <a:pt x="3180456" y="1118395"/>
                </a:cubicBezTo>
                <a:cubicBezTo>
                  <a:pt x="3189981" y="1116808"/>
                  <a:pt x="3197125" y="1115618"/>
                  <a:pt x="3201888" y="1114823"/>
                </a:cubicBezTo>
                <a:cubicBezTo>
                  <a:pt x="3201094" y="1112442"/>
                  <a:pt x="3199506" y="1109664"/>
                  <a:pt x="3197125" y="1106489"/>
                </a:cubicBezTo>
                <a:cubicBezTo>
                  <a:pt x="3195538" y="1103314"/>
                  <a:pt x="3194744" y="1101329"/>
                  <a:pt x="3194744" y="1100536"/>
                </a:cubicBezTo>
                <a:close/>
                <a:moveTo>
                  <a:pt x="1937451" y="1096965"/>
                </a:moveTo>
                <a:cubicBezTo>
                  <a:pt x="1935070" y="1101727"/>
                  <a:pt x="1932689" y="1106091"/>
                  <a:pt x="1930308" y="1110061"/>
                </a:cubicBezTo>
                <a:cubicBezTo>
                  <a:pt x="1941420" y="1110855"/>
                  <a:pt x="1949358" y="1114029"/>
                  <a:pt x="1954120" y="1119586"/>
                </a:cubicBezTo>
                <a:cubicBezTo>
                  <a:pt x="1955709" y="1120379"/>
                  <a:pt x="1957295" y="1121571"/>
                  <a:pt x="1958884" y="1123158"/>
                </a:cubicBezTo>
                <a:cubicBezTo>
                  <a:pt x="1961264" y="1125539"/>
                  <a:pt x="1962851" y="1127126"/>
                  <a:pt x="1963646" y="1127920"/>
                </a:cubicBezTo>
                <a:cubicBezTo>
                  <a:pt x="1968408" y="1120776"/>
                  <a:pt x="1971582" y="1112839"/>
                  <a:pt x="1973170" y="1104108"/>
                </a:cubicBezTo>
                <a:cubicBezTo>
                  <a:pt x="1973964" y="1101727"/>
                  <a:pt x="1973964" y="1100138"/>
                  <a:pt x="1973170" y="1099345"/>
                </a:cubicBezTo>
                <a:cubicBezTo>
                  <a:pt x="1973170" y="1099345"/>
                  <a:pt x="1972377" y="1099742"/>
                  <a:pt x="1970788" y="1100536"/>
                </a:cubicBezTo>
                <a:cubicBezTo>
                  <a:pt x="1969996" y="1100536"/>
                  <a:pt x="1968408" y="1100933"/>
                  <a:pt x="1966027" y="1101727"/>
                </a:cubicBezTo>
                <a:cubicBezTo>
                  <a:pt x="1964439" y="1102521"/>
                  <a:pt x="1962851" y="1103314"/>
                  <a:pt x="1961264" y="1104108"/>
                </a:cubicBezTo>
                <a:cubicBezTo>
                  <a:pt x="1956502" y="1106489"/>
                  <a:pt x="1951739" y="1106091"/>
                  <a:pt x="1946977" y="1102917"/>
                </a:cubicBezTo>
                <a:cubicBezTo>
                  <a:pt x="1944594" y="1101329"/>
                  <a:pt x="1941420" y="1099345"/>
                  <a:pt x="1937451" y="1096965"/>
                </a:cubicBezTo>
                <a:close/>
                <a:moveTo>
                  <a:pt x="6771381" y="1095774"/>
                </a:moveTo>
                <a:cubicBezTo>
                  <a:pt x="6771381" y="1098154"/>
                  <a:pt x="6770985" y="1101329"/>
                  <a:pt x="6770191" y="1105298"/>
                </a:cubicBezTo>
                <a:cubicBezTo>
                  <a:pt x="6770191" y="1109267"/>
                  <a:pt x="6769794" y="1112442"/>
                  <a:pt x="6769000" y="1114823"/>
                </a:cubicBezTo>
                <a:cubicBezTo>
                  <a:pt x="6773762" y="1114823"/>
                  <a:pt x="6778525" y="1114426"/>
                  <a:pt x="6783287" y="1113633"/>
                </a:cubicBezTo>
                <a:cubicBezTo>
                  <a:pt x="6784082" y="1110458"/>
                  <a:pt x="6784478" y="1104901"/>
                  <a:pt x="6784478" y="1096965"/>
                </a:cubicBezTo>
                <a:cubicBezTo>
                  <a:pt x="6778922" y="1098551"/>
                  <a:pt x="6774557" y="1098154"/>
                  <a:pt x="6771381" y="1095774"/>
                </a:cubicBezTo>
                <a:close/>
                <a:moveTo>
                  <a:pt x="6822578" y="1094582"/>
                </a:moveTo>
                <a:cubicBezTo>
                  <a:pt x="6817816" y="1094582"/>
                  <a:pt x="6813053" y="1094979"/>
                  <a:pt x="6808291" y="1095774"/>
                </a:cubicBezTo>
                <a:lnTo>
                  <a:pt x="6808291" y="1110061"/>
                </a:lnTo>
                <a:cubicBezTo>
                  <a:pt x="6809878" y="1109267"/>
                  <a:pt x="6811069" y="1108870"/>
                  <a:pt x="6811862" y="1108870"/>
                </a:cubicBezTo>
                <a:cubicBezTo>
                  <a:pt x="6815038" y="1107282"/>
                  <a:pt x="6818610" y="1107679"/>
                  <a:pt x="6822578" y="1110061"/>
                </a:cubicBezTo>
                <a:close/>
                <a:moveTo>
                  <a:pt x="6277272" y="1091011"/>
                </a:moveTo>
                <a:cubicBezTo>
                  <a:pt x="6273303" y="1093392"/>
                  <a:pt x="6269334" y="1094582"/>
                  <a:pt x="6265366" y="1094582"/>
                </a:cubicBezTo>
                <a:cubicBezTo>
                  <a:pt x="6260603" y="1096170"/>
                  <a:pt x="6255444" y="1095774"/>
                  <a:pt x="6249887" y="1093392"/>
                </a:cubicBezTo>
                <a:lnTo>
                  <a:pt x="6249887" y="1094582"/>
                </a:lnTo>
                <a:cubicBezTo>
                  <a:pt x="6251475" y="1093789"/>
                  <a:pt x="6253856" y="1095377"/>
                  <a:pt x="6257031" y="1099345"/>
                </a:cubicBezTo>
                <a:cubicBezTo>
                  <a:pt x="6258619" y="1101727"/>
                  <a:pt x="6264572" y="1108076"/>
                  <a:pt x="6274891" y="1118395"/>
                </a:cubicBezTo>
                <a:cubicBezTo>
                  <a:pt x="6277272" y="1111251"/>
                  <a:pt x="6279257" y="1103314"/>
                  <a:pt x="6280844" y="1094582"/>
                </a:cubicBezTo>
                <a:cubicBezTo>
                  <a:pt x="6280844" y="1091408"/>
                  <a:pt x="6279653" y="1090217"/>
                  <a:pt x="6277272" y="1091011"/>
                </a:cubicBezTo>
                <a:close/>
                <a:moveTo>
                  <a:pt x="5266431" y="1088630"/>
                </a:moveTo>
                <a:cubicBezTo>
                  <a:pt x="5266431" y="1117204"/>
                  <a:pt x="5266035" y="1141811"/>
                  <a:pt x="5265241" y="1162448"/>
                </a:cubicBezTo>
                <a:cubicBezTo>
                  <a:pt x="5281909" y="1148161"/>
                  <a:pt x="5298578" y="1125539"/>
                  <a:pt x="5315247" y="1094582"/>
                </a:cubicBezTo>
                <a:cubicBezTo>
                  <a:pt x="5310484" y="1095377"/>
                  <a:pt x="5304531" y="1096568"/>
                  <a:pt x="5297387" y="1098154"/>
                </a:cubicBezTo>
                <a:cubicBezTo>
                  <a:pt x="5293419" y="1098948"/>
                  <a:pt x="5290641" y="1099345"/>
                  <a:pt x="5289053" y="1099345"/>
                </a:cubicBezTo>
                <a:cubicBezTo>
                  <a:pt x="5285878" y="1099345"/>
                  <a:pt x="5282306" y="1098551"/>
                  <a:pt x="5278337" y="1096965"/>
                </a:cubicBezTo>
                <a:cubicBezTo>
                  <a:pt x="5274369" y="1095377"/>
                  <a:pt x="5270400" y="1092598"/>
                  <a:pt x="5266431" y="1088630"/>
                </a:cubicBezTo>
                <a:close/>
                <a:moveTo>
                  <a:pt x="4417516" y="1087439"/>
                </a:moveTo>
                <a:cubicBezTo>
                  <a:pt x="4429422" y="1089027"/>
                  <a:pt x="4440534" y="1094582"/>
                  <a:pt x="4450853" y="1104108"/>
                </a:cubicBezTo>
                <a:cubicBezTo>
                  <a:pt x="4454822" y="1107282"/>
                  <a:pt x="4455616" y="1112839"/>
                  <a:pt x="4453235" y="1120776"/>
                </a:cubicBezTo>
                <a:cubicBezTo>
                  <a:pt x="4452441" y="1123952"/>
                  <a:pt x="4452044" y="1129905"/>
                  <a:pt x="4452044" y="1138636"/>
                </a:cubicBezTo>
                <a:cubicBezTo>
                  <a:pt x="4451250" y="1144191"/>
                  <a:pt x="4450853" y="1148558"/>
                  <a:pt x="4450853" y="1151732"/>
                </a:cubicBezTo>
                <a:cubicBezTo>
                  <a:pt x="4450853" y="1178720"/>
                  <a:pt x="4445694" y="1201739"/>
                  <a:pt x="4435375" y="1220789"/>
                </a:cubicBezTo>
                <a:cubicBezTo>
                  <a:pt x="4433788" y="1223170"/>
                  <a:pt x="4432597" y="1224361"/>
                  <a:pt x="4431803" y="1224361"/>
                </a:cubicBezTo>
                <a:cubicBezTo>
                  <a:pt x="4431009" y="1224361"/>
                  <a:pt x="4430216" y="1222774"/>
                  <a:pt x="4429422" y="1219598"/>
                </a:cubicBezTo>
                <a:cubicBezTo>
                  <a:pt x="4422278" y="1202929"/>
                  <a:pt x="4418310" y="1173561"/>
                  <a:pt x="4417516" y="1131492"/>
                </a:cubicBezTo>
                <a:cubicBezTo>
                  <a:pt x="4416722" y="1109267"/>
                  <a:pt x="4415135" y="1096965"/>
                  <a:pt x="4412753" y="1094582"/>
                </a:cubicBezTo>
                <a:cubicBezTo>
                  <a:pt x="4411166" y="1092201"/>
                  <a:pt x="4410769" y="1090614"/>
                  <a:pt x="4411563" y="1089820"/>
                </a:cubicBezTo>
                <a:cubicBezTo>
                  <a:pt x="4412357" y="1088233"/>
                  <a:pt x="4414341" y="1087439"/>
                  <a:pt x="4417516" y="1087439"/>
                </a:cubicBezTo>
                <a:close/>
                <a:moveTo>
                  <a:pt x="3505497" y="1080295"/>
                </a:moveTo>
                <a:cubicBezTo>
                  <a:pt x="3495178" y="1081088"/>
                  <a:pt x="3476922" y="1083471"/>
                  <a:pt x="3450728" y="1087439"/>
                </a:cubicBezTo>
                <a:cubicBezTo>
                  <a:pt x="3450728" y="1089820"/>
                  <a:pt x="3451522" y="1094979"/>
                  <a:pt x="3453109" y="1102917"/>
                </a:cubicBezTo>
                <a:cubicBezTo>
                  <a:pt x="3453903" y="1107679"/>
                  <a:pt x="3454300" y="1111251"/>
                  <a:pt x="3454300" y="1113633"/>
                </a:cubicBezTo>
                <a:cubicBezTo>
                  <a:pt x="3463825" y="1113633"/>
                  <a:pt x="3476922" y="1112442"/>
                  <a:pt x="3493591" y="1110061"/>
                </a:cubicBezTo>
                <a:cubicBezTo>
                  <a:pt x="3497559" y="1110061"/>
                  <a:pt x="3502322" y="1109664"/>
                  <a:pt x="3507878" y="1108870"/>
                </a:cubicBezTo>
                <a:cubicBezTo>
                  <a:pt x="3507878" y="1105695"/>
                  <a:pt x="3508275" y="1101727"/>
                  <a:pt x="3509069" y="1096965"/>
                </a:cubicBezTo>
                <a:cubicBezTo>
                  <a:pt x="3509069" y="1092201"/>
                  <a:pt x="3509466" y="1088233"/>
                  <a:pt x="3510259" y="1085058"/>
                </a:cubicBezTo>
                <a:cubicBezTo>
                  <a:pt x="3511053" y="1081883"/>
                  <a:pt x="3509466" y="1080295"/>
                  <a:pt x="3505497" y="1080295"/>
                </a:cubicBezTo>
                <a:close/>
                <a:moveTo>
                  <a:pt x="2286306" y="1080295"/>
                </a:moveTo>
                <a:cubicBezTo>
                  <a:pt x="2275985" y="1081088"/>
                  <a:pt x="2257730" y="1083471"/>
                  <a:pt x="2231537" y="1087439"/>
                </a:cubicBezTo>
                <a:cubicBezTo>
                  <a:pt x="2231537" y="1089820"/>
                  <a:pt x="2232329" y="1094979"/>
                  <a:pt x="2233918" y="1102917"/>
                </a:cubicBezTo>
                <a:cubicBezTo>
                  <a:pt x="2234711" y="1107679"/>
                  <a:pt x="2235108" y="1111251"/>
                  <a:pt x="2235108" y="1113633"/>
                </a:cubicBezTo>
                <a:cubicBezTo>
                  <a:pt x="2244633" y="1113633"/>
                  <a:pt x="2257730" y="1112442"/>
                  <a:pt x="2274399" y="1110061"/>
                </a:cubicBezTo>
                <a:cubicBezTo>
                  <a:pt x="2278367" y="1110061"/>
                  <a:pt x="2283130" y="1109664"/>
                  <a:pt x="2288686" y="1108870"/>
                </a:cubicBezTo>
                <a:cubicBezTo>
                  <a:pt x="2288686" y="1105695"/>
                  <a:pt x="2289082" y="1101727"/>
                  <a:pt x="2289876" y="1096965"/>
                </a:cubicBezTo>
                <a:cubicBezTo>
                  <a:pt x="2289876" y="1092201"/>
                  <a:pt x="2290272" y="1088233"/>
                  <a:pt x="2291067" y="1085058"/>
                </a:cubicBezTo>
                <a:cubicBezTo>
                  <a:pt x="2291861" y="1081883"/>
                  <a:pt x="2290272" y="1080295"/>
                  <a:pt x="2286306" y="1080295"/>
                </a:cubicBezTo>
                <a:close/>
                <a:moveTo>
                  <a:pt x="3150691" y="1076723"/>
                </a:moveTo>
                <a:lnTo>
                  <a:pt x="3150691" y="1083867"/>
                </a:lnTo>
                <a:cubicBezTo>
                  <a:pt x="3150691" y="1087042"/>
                  <a:pt x="3150691" y="1092201"/>
                  <a:pt x="3150691" y="1099345"/>
                </a:cubicBezTo>
                <a:cubicBezTo>
                  <a:pt x="3149897" y="1110458"/>
                  <a:pt x="3149500" y="1118792"/>
                  <a:pt x="3149500" y="1124348"/>
                </a:cubicBezTo>
                <a:cubicBezTo>
                  <a:pt x="3149500" y="1123555"/>
                  <a:pt x="3149897" y="1123158"/>
                  <a:pt x="3150691" y="1123158"/>
                </a:cubicBezTo>
                <a:cubicBezTo>
                  <a:pt x="3150691" y="1122364"/>
                  <a:pt x="3150691" y="1121967"/>
                  <a:pt x="3150691" y="1121967"/>
                </a:cubicBezTo>
                <a:cubicBezTo>
                  <a:pt x="3155453" y="1119586"/>
                  <a:pt x="3159819" y="1114823"/>
                  <a:pt x="3163788" y="1107679"/>
                </a:cubicBezTo>
                <a:cubicBezTo>
                  <a:pt x="3164581" y="1106091"/>
                  <a:pt x="3165772" y="1103711"/>
                  <a:pt x="3167359" y="1100536"/>
                </a:cubicBezTo>
                <a:cubicBezTo>
                  <a:pt x="3168947" y="1097361"/>
                  <a:pt x="3170931" y="1092201"/>
                  <a:pt x="3173313" y="1085058"/>
                </a:cubicBezTo>
                <a:cubicBezTo>
                  <a:pt x="3173313" y="1085058"/>
                  <a:pt x="3172916" y="1085058"/>
                  <a:pt x="3172122" y="1085058"/>
                </a:cubicBezTo>
                <a:cubicBezTo>
                  <a:pt x="3171328" y="1085852"/>
                  <a:pt x="3170535" y="1086248"/>
                  <a:pt x="3169741" y="1086248"/>
                </a:cubicBezTo>
                <a:cubicBezTo>
                  <a:pt x="3161803" y="1085455"/>
                  <a:pt x="3155453" y="1082280"/>
                  <a:pt x="3150691" y="1076723"/>
                </a:cubicBezTo>
                <a:close/>
                <a:moveTo>
                  <a:pt x="5681959" y="1073151"/>
                </a:moveTo>
                <a:cubicBezTo>
                  <a:pt x="5675610" y="1073946"/>
                  <a:pt x="5664100" y="1075532"/>
                  <a:pt x="5647431" y="1077914"/>
                </a:cubicBezTo>
                <a:cubicBezTo>
                  <a:pt x="5637906" y="1078708"/>
                  <a:pt x="5631159" y="1079501"/>
                  <a:pt x="5627191" y="1080295"/>
                </a:cubicBezTo>
                <a:cubicBezTo>
                  <a:pt x="5627191" y="1080295"/>
                  <a:pt x="5627191" y="1081088"/>
                  <a:pt x="5627191" y="1082677"/>
                </a:cubicBezTo>
                <a:cubicBezTo>
                  <a:pt x="5627985" y="1084264"/>
                  <a:pt x="5628381" y="1085455"/>
                  <a:pt x="5628381" y="1086248"/>
                </a:cubicBezTo>
                <a:cubicBezTo>
                  <a:pt x="5639494" y="1084661"/>
                  <a:pt x="5649812" y="1082677"/>
                  <a:pt x="5659337" y="1080295"/>
                </a:cubicBezTo>
                <a:cubicBezTo>
                  <a:pt x="5667275" y="1076327"/>
                  <a:pt x="5674419" y="1078311"/>
                  <a:pt x="5680769" y="1086248"/>
                </a:cubicBezTo>
                <a:cubicBezTo>
                  <a:pt x="5683944" y="1091011"/>
                  <a:pt x="5683150" y="1094979"/>
                  <a:pt x="5678387" y="1098154"/>
                </a:cubicBezTo>
                <a:cubicBezTo>
                  <a:pt x="5676006" y="1098154"/>
                  <a:pt x="5670847" y="1098551"/>
                  <a:pt x="5662909" y="1099345"/>
                </a:cubicBezTo>
                <a:cubicBezTo>
                  <a:pt x="5653384" y="1100138"/>
                  <a:pt x="5647431" y="1100933"/>
                  <a:pt x="5645050" y="1101727"/>
                </a:cubicBezTo>
                <a:cubicBezTo>
                  <a:pt x="5640287" y="1101727"/>
                  <a:pt x="5635128" y="1100536"/>
                  <a:pt x="5629572" y="1098154"/>
                </a:cubicBezTo>
                <a:cubicBezTo>
                  <a:pt x="5630366" y="1100536"/>
                  <a:pt x="5630762" y="1102917"/>
                  <a:pt x="5630762" y="1105298"/>
                </a:cubicBezTo>
                <a:cubicBezTo>
                  <a:pt x="5630762" y="1106091"/>
                  <a:pt x="5631159" y="1107282"/>
                  <a:pt x="5631953" y="1108870"/>
                </a:cubicBezTo>
                <a:cubicBezTo>
                  <a:pt x="5648622" y="1107282"/>
                  <a:pt x="5664894" y="1105298"/>
                  <a:pt x="5680769" y="1102917"/>
                </a:cubicBezTo>
                <a:cubicBezTo>
                  <a:pt x="5683150" y="1095774"/>
                  <a:pt x="5685135" y="1087439"/>
                  <a:pt x="5686722" y="1077914"/>
                </a:cubicBezTo>
                <a:cubicBezTo>
                  <a:pt x="5687516" y="1074739"/>
                  <a:pt x="5685928" y="1073151"/>
                  <a:pt x="5681959" y="1073151"/>
                </a:cubicBezTo>
                <a:close/>
                <a:moveTo>
                  <a:pt x="7428606" y="1071961"/>
                </a:moveTo>
                <a:cubicBezTo>
                  <a:pt x="7422256" y="1073548"/>
                  <a:pt x="7415112" y="1075532"/>
                  <a:pt x="7407175" y="1077914"/>
                </a:cubicBezTo>
                <a:cubicBezTo>
                  <a:pt x="7406381" y="1080295"/>
                  <a:pt x="7405190" y="1083867"/>
                  <a:pt x="7403604" y="1088630"/>
                </a:cubicBezTo>
                <a:cubicBezTo>
                  <a:pt x="7401222" y="1094979"/>
                  <a:pt x="7399238" y="1099345"/>
                  <a:pt x="7397650" y="1101727"/>
                </a:cubicBezTo>
                <a:cubicBezTo>
                  <a:pt x="7404000" y="1104108"/>
                  <a:pt x="7409556" y="1106091"/>
                  <a:pt x="7414318" y="1107679"/>
                </a:cubicBezTo>
                <a:cubicBezTo>
                  <a:pt x="7420668" y="1096568"/>
                  <a:pt x="7425431" y="1084661"/>
                  <a:pt x="7428606" y="1071961"/>
                </a:cubicBezTo>
                <a:close/>
                <a:moveTo>
                  <a:pt x="7105946" y="1070473"/>
                </a:moveTo>
                <a:cubicBezTo>
                  <a:pt x="7106344" y="1070671"/>
                  <a:pt x="7106344" y="1071564"/>
                  <a:pt x="7105946" y="1073151"/>
                </a:cubicBezTo>
                <a:cubicBezTo>
                  <a:pt x="7100390" y="1096170"/>
                  <a:pt x="7091659" y="1129111"/>
                  <a:pt x="7079753" y="1171973"/>
                </a:cubicBezTo>
                <a:cubicBezTo>
                  <a:pt x="7074990" y="1179117"/>
                  <a:pt x="7069037" y="1180705"/>
                  <a:pt x="7061894" y="1176736"/>
                </a:cubicBezTo>
                <a:cubicBezTo>
                  <a:pt x="7045224" y="1160861"/>
                  <a:pt x="7038875" y="1146971"/>
                  <a:pt x="7042844" y="1135064"/>
                </a:cubicBezTo>
                <a:cubicBezTo>
                  <a:pt x="7044431" y="1132682"/>
                  <a:pt x="7046019" y="1131889"/>
                  <a:pt x="7047606" y="1132682"/>
                </a:cubicBezTo>
                <a:cubicBezTo>
                  <a:pt x="7049987" y="1131889"/>
                  <a:pt x="7052368" y="1130698"/>
                  <a:pt x="7054750" y="1129111"/>
                </a:cubicBezTo>
                <a:cubicBezTo>
                  <a:pt x="7060306" y="1122761"/>
                  <a:pt x="7070228" y="1111251"/>
                  <a:pt x="7084516" y="1094582"/>
                </a:cubicBezTo>
                <a:cubicBezTo>
                  <a:pt x="7093246" y="1084264"/>
                  <a:pt x="7099597" y="1076723"/>
                  <a:pt x="7103566" y="1071961"/>
                </a:cubicBezTo>
                <a:cubicBezTo>
                  <a:pt x="7104756" y="1070770"/>
                  <a:pt x="7105550" y="1070274"/>
                  <a:pt x="7105946" y="1070473"/>
                </a:cubicBezTo>
                <a:close/>
                <a:moveTo>
                  <a:pt x="2770584" y="1069580"/>
                </a:moveTo>
                <a:cubicBezTo>
                  <a:pt x="2774354" y="1069580"/>
                  <a:pt x="2778025" y="1069977"/>
                  <a:pt x="2781597" y="1070770"/>
                </a:cubicBezTo>
                <a:cubicBezTo>
                  <a:pt x="2798266" y="1073151"/>
                  <a:pt x="2805806" y="1081486"/>
                  <a:pt x="2804219" y="1095774"/>
                </a:cubicBezTo>
                <a:cubicBezTo>
                  <a:pt x="2801838" y="1106091"/>
                  <a:pt x="2796281" y="1109664"/>
                  <a:pt x="2787550" y="1106489"/>
                </a:cubicBezTo>
                <a:cubicBezTo>
                  <a:pt x="2777231" y="1099345"/>
                  <a:pt x="2766913" y="1089027"/>
                  <a:pt x="2756594" y="1075532"/>
                </a:cubicBezTo>
                <a:cubicBezTo>
                  <a:pt x="2755006" y="1072358"/>
                  <a:pt x="2755800" y="1070770"/>
                  <a:pt x="2758975" y="1070770"/>
                </a:cubicBezTo>
                <a:cubicBezTo>
                  <a:pt x="2762944" y="1069977"/>
                  <a:pt x="2766813" y="1069580"/>
                  <a:pt x="2770584" y="1069580"/>
                </a:cubicBezTo>
                <a:close/>
                <a:moveTo>
                  <a:pt x="2663733" y="1069580"/>
                </a:moveTo>
                <a:cubicBezTo>
                  <a:pt x="2662145" y="1069580"/>
                  <a:pt x="2658970" y="1069977"/>
                  <a:pt x="2654207" y="1070770"/>
                </a:cubicBezTo>
                <a:cubicBezTo>
                  <a:pt x="2642301" y="1071564"/>
                  <a:pt x="2633174" y="1072755"/>
                  <a:pt x="2626824" y="1074342"/>
                </a:cubicBezTo>
                <a:cubicBezTo>
                  <a:pt x="2626824" y="1080692"/>
                  <a:pt x="2627617" y="1092598"/>
                  <a:pt x="2629205" y="1110061"/>
                </a:cubicBezTo>
                <a:cubicBezTo>
                  <a:pt x="2641905" y="1108474"/>
                  <a:pt x="2653017" y="1106489"/>
                  <a:pt x="2662543" y="1104108"/>
                </a:cubicBezTo>
                <a:cubicBezTo>
                  <a:pt x="2663337" y="1100138"/>
                  <a:pt x="2664527" y="1094185"/>
                  <a:pt x="2666115" y="1086248"/>
                </a:cubicBezTo>
                <a:cubicBezTo>
                  <a:pt x="2666908" y="1079898"/>
                  <a:pt x="2667701" y="1075135"/>
                  <a:pt x="2668495" y="1071961"/>
                </a:cubicBezTo>
                <a:cubicBezTo>
                  <a:pt x="2667701" y="1069580"/>
                  <a:pt x="2666115" y="1068786"/>
                  <a:pt x="2663733" y="1069580"/>
                </a:cubicBezTo>
                <a:close/>
                <a:moveTo>
                  <a:pt x="6783287" y="1062436"/>
                </a:moveTo>
                <a:cubicBezTo>
                  <a:pt x="6780113" y="1062436"/>
                  <a:pt x="6776541" y="1062833"/>
                  <a:pt x="6772572" y="1063627"/>
                </a:cubicBezTo>
                <a:cubicBezTo>
                  <a:pt x="6772572" y="1066007"/>
                  <a:pt x="6772175" y="1072358"/>
                  <a:pt x="6771381" y="1082677"/>
                </a:cubicBezTo>
                <a:cubicBezTo>
                  <a:pt x="6772969" y="1081883"/>
                  <a:pt x="6774953" y="1081486"/>
                  <a:pt x="6777334" y="1081486"/>
                </a:cubicBezTo>
                <a:cubicBezTo>
                  <a:pt x="6780510" y="1080692"/>
                  <a:pt x="6782891" y="1080295"/>
                  <a:pt x="6784478" y="1080295"/>
                </a:cubicBezTo>
                <a:cubicBezTo>
                  <a:pt x="6784478" y="1077914"/>
                  <a:pt x="6784082" y="1074342"/>
                  <a:pt x="6783287" y="1069580"/>
                </a:cubicBezTo>
                <a:cubicBezTo>
                  <a:pt x="6783287" y="1066405"/>
                  <a:pt x="6783287" y="1064024"/>
                  <a:pt x="6783287" y="1062436"/>
                </a:cubicBezTo>
                <a:close/>
                <a:moveTo>
                  <a:pt x="6865440" y="1061245"/>
                </a:moveTo>
                <a:cubicBezTo>
                  <a:pt x="6863853" y="1062039"/>
                  <a:pt x="6861869" y="1063230"/>
                  <a:pt x="6859487" y="1064818"/>
                </a:cubicBezTo>
                <a:cubicBezTo>
                  <a:pt x="6855519" y="1067198"/>
                  <a:pt x="6852344" y="1068786"/>
                  <a:pt x="6849962" y="1069580"/>
                </a:cubicBezTo>
                <a:cubicBezTo>
                  <a:pt x="6849962" y="1075930"/>
                  <a:pt x="6849962" y="1087836"/>
                  <a:pt x="6849962" y="1105298"/>
                </a:cubicBezTo>
                <a:lnTo>
                  <a:pt x="6849962" y="1114823"/>
                </a:lnTo>
                <a:cubicBezTo>
                  <a:pt x="6854725" y="1105298"/>
                  <a:pt x="6859091" y="1093789"/>
                  <a:pt x="6863059" y="1080295"/>
                </a:cubicBezTo>
                <a:cubicBezTo>
                  <a:pt x="6865440" y="1071564"/>
                  <a:pt x="6866234" y="1065214"/>
                  <a:pt x="6865440" y="1061245"/>
                </a:cubicBezTo>
                <a:close/>
                <a:moveTo>
                  <a:pt x="3123306" y="1060055"/>
                </a:moveTo>
                <a:cubicBezTo>
                  <a:pt x="3121719" y="1060055"/>
                  <a:pt x="3119338" y="1060452"/>
                  <a:pt x="3116163" y="1061245"/>
                </a:cubicBezTo>
                <a:cubicBezTo>
                  <a:pt x="3112987" y="1061245"/>
                  <a:pt x="3110606" y="1061642"/>
                  <a:pt x="3109019" y="1062436"/>
                </a:cubicBezTo>
                <a:cubicBezTo>
                  <a:pt x="3108225" y="1070374"/>
                  <a:pt x="3106638" y="1078708"/>
                  <a:pt x="3104256" y="1087439"/>
                </a:cubicBezTo>
                <a:cubicBezTo>
                  <a:pt x="3108225" y="1086645"/>
                  <a:pt x="3110606" y="1086248"/>
                  <a:pt x="3111400" y="1086248"/>
                </a:cubicBezTo>
                <a:cubicBezTo>
                  <a:pt x="3113781" y="1084661"/>
                  <a:pt x="3117750" y="1084661"/>
                  <a:pt x="3123306" y="1086248"/>
                </a:cubicBezTo>
                <a:cubicBezTo>
                  <a:pt x="3123306" y="1078311"/>
                  <a:pt x="3123306" y="1069580"/>
                  <a:pt x="3123306" y="1060055"/>
                </a:cubicBezTo>
                <a:close/>
                <a:moveTo>
                  <a:pt x="2870894" y="1060055"/>
                </a:moveTo>
                <a:cubicBezTo>
                  <a:pt x="2870100" y="1060849"/>
                  <a:pt x="2869703" y="1061642"/>
                  <a:pt x="2869703" y="1062436"/>
                </a:cubicBezTo>
                <a:cubicBezTo>
                  <a:pt x="2868909" y="1063230"/>
                  <a:pt x="2868116" y="1064024"/>
                  <a:pt x="2867322" y="1064818"/>
                </a:cubicBezTo>
                <a:cubicBezTo>
                  <a:pt x="2872084" y="1067198"/>
                  <a:pt x="2877641" y="1070770"/>
                  <a:pt x="2883991" y="1075532"/>
                </a:cubicBezTo>
                <a:cubicBezTo>
                  <a:pt x="2885578" y="1073946"/>
                  <a:pt x="2887166" y="1071564"/>
                  <a:pt x="2888753" y="1068389"/>
                </a:cubicBezTo>
                <a:cubicBezTo>
                  <a:pt x="2891134" y="1065214"/>
                  <a:pt x="2892722" y="1062833"/>
                  <a:pt x="2893516" y="1061245"/>
                </a:cubicBezTo>
                <a:cubicBezTo>
                  <a:pt x="2891928" y="1060452"/>
                  <a:pt x="2889547" y="1060452"/>
                  <a:pt x="2886372" y="1061245"/>
                </a:cubicBezTo>
                <a:cubicBezTo>
                  <a:pt x="2884785" y="1062039"/>
                  <a:pt x="2883594" y="1062436"/>
                  <a:pt x="2882800" y="1062436"/>
                </a:cubicBezTo>
                <a:cubicBezTo>
                  <a:pt x="2881213" y="1063230"/>
                  <a:pt x="2878831" y="1063627"/>
                  <a:pt x="2875656" y="1063627"/>
                </a:cubicBezTo>
                <a:cubicBezTo>
                  <a:pt x="2875656" y="1062833"/>
                  <a:pt x="2874862" y="1062039"/>
                  <a:pt x="2873275" y="1061245"/>
                </a:cubicBezTo>
                <a:cubicBezTo>
                  <a:pt x="2872481" y="1060452"/>
                  <a:pt x="2871688" y="1060055"/>
                  <a:pt x="2870894" y="1060055"/>
                </a:cubicBezTo>
                <a:close/>
                <a:moveTo>
                  <a:pt x="228011" y="1059757"/>
                </a:moveTo>
                <a:cubicBezTo>
                  <a:pt x="231782" y="1059955"/>
                  <a:pt x="235254" y="1060849"/>
                  <a:pt x="238430" y="1062436"/>
                </a:cubicBezTo>
                <a:cubicBezTo>
                  <a:pt x="247954" y="1068786"/>
                  <a:pt x="255892" y="1075532"/>
                  <a:pt x="262242" y="1082677"/>
                </a:cubicBezTo>
                <a:cubicBezTo>
                  <a:pt x="264623" y="1085852"/>
                  <a:pt x="265814" y="1089027"/>
                  <a:pt x="265814" y="1092201"/>
                </a:cubicBezTo>
                <a:cubicBezTo>
                  <a:pt x="265020" y="1096965"/>
                  <a:pt x="259464" y="1098948"/>
                  <a:pt x="249146" y="1098154"/>
                </a:cubicBezTo>
                <a:cubicBezTo>
                  <a:pt x="215807" y="1094979"/>
                  <a:pt x="180088" y="1094582"/>
                  <a:pt x="141988" y="1096965"/>
                </a:cubicBezTo>
                <a:cubicBezTo>
                  <a:pt x="107064" y="1099345"/>
                  <a:pt x="74917" y="1104505"/>
                  <a:pt x="45549" y="1112442"/>
                </a:cubicBezTo>
                <a:cubicBezTo>
                  <a:pt x="42373" y="1113236"/>
                  <a:pt x="38801" y="1112839"/>
                  <a:pt x="34832" y="1111251"/>
                </a:cubicBezTo>
                <a:cubicBezTo>
                  <a:pt x="34039" y="1111251"/>
                  <a:pt x="33246" y="1111251"/>
                  <a:pt x="32450" y="1111251"/>
                </a:cubicBezTo>
                <a:cubicBezTo>
                  <a:pt x="22926" y="1105695"/>
                  <a:pt x="15385" y="1098154"/>
                  <a:pt x="9829" y="1088630"/>
                </a:cubicBezTo>
                <a:cubicBezTo>
                  <a:pt x="8242" y="1086248"/>
                  <a:pt x="7845" y="1084264"/>
                  <a:pt x="8638" y="1082677"/>
                </a:cubicBezTo>
                <a:cubicBezTo>
                  <a:pt x="9433" y="1081883"/>
                  <a:pt x="11418" y="1081486"/>
                  <a:pt x="14593" y="1081486"/>
                </a:cubicBezTo>
                <a:cubicBezTo>
                  <a:pt x="22529" y="1081486"/>
                  <a:pt x="33642" y="1080692"/>
                  <a:pt x="47930" y="1079104"/>
                </a:cubicBezTo>
                <a:cubicBezTo>
                  <a:pt x="81268" y="1075135"/>
                  <a:pt x="129685" y="1070374"/>
                  <a:pt x="193185" y="1064818"/>
                </a:cubicBezTo>
                <a:cubicBezTo>
                  <a:pt x="195567" y="1064024"/>
                  <a:pt x="199535" y="1063230"/>
                  <a:pt x="205091" y="1062436"/>
                </a:cubicBezTo>
                <a:cubicBezTo>
                  <a:pt x="209855" y="1061642"/>
                  <a:pt x="213427" y="1061245"/>
                  <a:pt x="215807" y="1061245"/>
                </a:cubicBezTo>
                <a:cubicBezTo>
                  <a:pt x="220174" y="1060055"/>
                  <a:pt x="224241" y="1059559"/>
                  <a:pt x="228011" y="1059757"/>
                </a:cubicBezTo>
                <a:close/>
                <a:moveTo>
                  <a:pt x="5992712" y="1058864"/>
                </a:moveTo>
                <a:cubicBezTo>
                  <a:pt x="5979219" y="1060452"/>
                  <a:pt x="5967313" y="1062833"/>
                  <a:pt x="5956994" y="1066007"/>
                </a:cubicBezTo>
                <a:cubicBezTo>
                  <a:pt x="5956994" y="1070770"/>
                  <a:pt x="5957788" y="1077914"/>
                  <a:pt x="5959375" y="1087439"/>
                </a:cubicBezTo>
                <a:cubicBezTo>
                  <a:pt x="5965725" y="1085852"/>
                  <a:pt x="5971678" y="1084661"/>
                  <a:pt x="5977234" y="1083867"/>
                </a:cubicBezTo>
                <a:cubicBezTo>
                  <a:pt x="5980410" y="1083867"/>
                  <a:pt x="5985172" y="1083073"/>
                  <a:pt x="5991522" y="1081486"/>
                </a:cubicBezTo>
                <a:cubicBezTo>
                  <a:pt x="5992316" y="1079104"/>
                  <a:pt x="5993109" y="1076327"/>
                  <a:pt x="5993903" y="1073151"/>
                </a:cubicBezTo>
                <a:cubicBezTo>
                  <a:pt x="5994697" y="1069183"/>
                  <a:pt x="5995491" y="1066007"/>
                  <a:pt x="5996284" y="1063627"/>
                </a:cubicBezTo>
                <a:cubicBezTo>
                  <a:pt x="5997078" y="1061245"/>
                  <a:pt x="5997078" y="1059658"/>
                  <a:pt x="5996284" y="1058864"/>
                </a:cubicBezTo>
                <a:cubicBezTo>
                  <a:pt x="5995491" y="1058071"/>
                  <a:pt x="5994300" y="1058071"/>
                  <a:pt x="5992712" y="1058864"/>
                </a:cubicBezTo>
                <a:close/>
                <a:moveTo>
                  <a:pt x="1302849" y="1058864"/>
                </a:moveTo>
                <a:cubicBezTo>
                  <a:pt x="1293322" y="1059658"/>
                  <a:pt x="1283798" y="1060849"/>
                  <a:pt x="1274274" y="1062436"/>
                </a:cubicBezTo>
                <a:cubicBezTo>
                  <a:pt x="1274274" y="1064024"/>
                  <a:pt x="1274669" y="1066405"/>
                  <a:pt x="1275464" y="1069580"/>
                </a:cubicBezTo>
                <a:cubicBezTo>
                  <a:pt x="1275464" y="1072755"/>
                  <a:pt x="1275464" y="1075135"/>
                  <a:pt x="1275464" y="1076723"/>
                </a:cubicBezTo>
                <a:cubicBezTo>
                  <a:pt x="1275464" y="1081486"/>
                  <a:pt x="1275464" y="1085852"/>
                  <a:pt x="1275464" y="1089820"/>
                </a:cubicBezTo>
                <a:cubicBezTo>
                  <a:pt x="1280226" y="1089027"/>
                  <a:pt x="1283798" y="1087439"/>
                  <a:pt x="1286180" y="1085058"/>
                </a:cubicBezTo>
                <a:cubicBezTo>
                  <a:pt x="1290148" y="1082677"/>
                  <a:pt x="1296101" y="1083074"/>
                  <a:pt x="1304040" y="1086248"/>
                </a:cubicBezTo>
                <a:cubicBezTo>
                  <a:pt x="1305627" y="1086248"/>
                  <a:pt x="1307214" y="1087042"/>
                  <a:pt x="1308801" y="1088630"/>
                </a:cubicBezTo>
                <a:cubicBezTo>
                  <a:pt x="1308801" y="1079104"/>
                  <a:pt x="1308406" y="1071167"/>
                  <a:pt x="1307610" y="1064818"/>
                </a:cubicBezTo>
                <a:cubicBezTo>
                  <a:pt x="1307610" y="1060849"/>
                  <a:pt x="1306024" y="1058864"/>
                  <a:pt x="1302849" y="1058864"/>
                </a:cubicBezTo>
                <a:close/>
                <a:moveTo>
                  <a:pt x="6810672" y="1057674"/>
                </a:moveTo>
                <a:cubicBezTo>
                  <a:pt x="6808291" y="1058468"/>
                  <a:pt x="6806703" y="1058864"/>
                  <a:pt x="6805909" y="1058864"/>
                </a:cubicBezTo>
                <a:cubicBezTo>
                  <a:pt x="6805909" y="1058864"/>
                  <a:pt x="6806306" y="1059261"/>
                  <a:pt x="6807100" y="1060055"/>
                </a:cubicBezTo>
                <a:cubicBezTo>
                  <a:pt x="6807894" y="1061642"/>
                  <a:pt x="6808688" y="1062436"/>
                  <a:pt x="6809481" y="1062436"/>
                </a:cubicBezTo>
                <a:cubicBezTo>
                  <a:pt x="6811862" y="1066405"/>
                  <a:pt x="6812259" y="1069977"/>
                  <a:pt x="6810672" y="1073151"/>
                </a:cubicBezTo>
                <a:cubicBezTo>
                  <a:pt x="6809878" y="1073946"/>
                  <a:pt x="6809481" y="1075135"/>
                  <a:pt x="6809481" y="1076723"/>
                </a:cubicBezTo>
                <a:cubicBezTo>
                  <a:pt x="6810275" y="1076723"/>
                  <a:pt x="6811466" y="1076723"/>
                  <a:pt x="6813053" y="1076723"/>
                </a:cubicBezTo>
                <a:cubicBezTo>
                  <a:pt x="6817022" y="1075930"/>
                  <a:pt x="6819800" y="1075930"/>
                  <a:pt x="6821387" y="1076723"/>
                </a:cubicBezTo>
                <a:cubicBezTo>
                  <a:pt x="6821387" y="1071961"/>
                  <a:pt x="6821387" y="1067595"/>
                  <a:pt x="6821387" y="1063627"/>
                </a:cubicBezTo>
                <a:cubicBezTo>
                  <a:pt x="6821387" y="1058071"/>
                  <a:pt x="6819006" y="1056086"/>
                  <a:pt x="6814244" y="1057674"/>
                </a:cubicBezTo>
                <a:cubicBezTo>
                  <a:pt x="6813450" y="1057674"/>
                  <a:pt x="6812259" y="1057674"/>
                  <a:pt x="6810672" y="1057674"/>
                </a:cubicBezTo>
                <a:close/>
                <a:moveTo>
                  <a:pt x="3279278" y="1054101"/>
                </a:moveTo>
                <a:cubicBezTo>
                  <a:pt x="3278484" y="1054101"/>
                  <a:pt x="3276897" y="1054498"/>
                  <a:pt x="3274516" y="1055292"/>
                </a:cubicBezTo>
                <a:cubicBezTo>
                  <a:pt x="3272134" y="1055292"/>
                  <a:pt x="3270547" y="1055689"/>
                  <a:pt x="3269753" y="1056484"/>
                </a:cubicBezTo>
                <a:cubicBezTo>
                  <a:pt x="3269753" y="1060452"/>
                  <a:pt x="3269753" y="1064818"/>
                  <a:pt x="3269753" y="1069580"/>
                </a:cubicBezTo>
                <a:cubicBezTo>
                  <a:pt x="3269753" y="1079898"/>
                  <a:pt x="3269753" y="1091805"/>
                  <a:pt x="3269753" y="1105298"/>
                </a:cubicBezTo>
                <a:cubicBezTo>
                  <a:pt x="3272928" y="1106886"/>
                  <a:pt x="3275706" y="1107679"/>
                  <a:pt x="3278088" y="1107679"/>
                </a:cubicBezTo>
                <a:cubicBezTo>
                  <a:pt x="3281263" y="1107679"/>
                  <a:pt x="3282850" y="1106886"/>
                  <a:pt x="3282850" y="1105298"/>
                </a:cubicBezTo>
                <a:cubicBezTo>
                  <a:pt x="3284437" y="1086248"/>
                  <a:pt x="3284835" y="1069977"/>
                  <a:pt x="3284041" y="1056484"/>
                </a:cubicBezTo>
                <a:cubicBezTo>
                  <a:pt x="3283247" y="1054101"/>
                  <a:pt x="3281659" y="1053308"/>
                  <a:pt x="3279278" y="1054101"/>
                </a:cubicBezTo>
                <a:close/>
                <a:moveTo>
                  <a:pt x="7191672" y="1051721"/>
                </a:moveTo>
                <a:cubicBezTo>
                  <a:pt x="7186909" y="1052514"/>
                  <a:pt x="7182146" y="1053705"/>
                  <a:pt x="7177384" y="1055292"/>
                </a:cubicBezTo>
                <a:cubicBezTo>
                  <a:pt x="7177384" y="1058468"/>
                  <a:pt x="7176590" y="1063627"/>
                  <a:pt x="7175003" y="1070770"/>
                </a:cubicBezTo>
                <a:cubicBezTo>
                  <a:pt x="7174209" y="1079501"/>
                  <a:pt x="7173416" y="1085852"/>
                  <a:pt x="7172622" y="1089820"/>
                </a:cubicBezTo>
                <a:cubicBezTo>
                  <a:pt x="7175003" y="1089027"/>
                  <a:pt x="7178178" y="1088630"/>
                  <a:pt x="7182146" y="1088630"/>
                </a:cubicBezTo>
                <a:cubicBezTo>
                  <a:pt x="7186116" y="1087836"/>
                  <a:pt x="7188894" y="1087439"/>
                  <a:pt x="7190481" y="1087439"/>
                </a:cubicBezTo>
                <a:cubicBezTo>
                  <a:pt x="7194450" y="1075532"/>
                  <a:pt x="7196434" y="1065214"/>
                  <a:pt x="7196434" y="1056484"/>
                </a:cubicBezTo>
                <a:cubicBezTo>
                  <a:pt x="7197228" y="1052514"/>
                  <a:pt x="7195640" y="1050927"/>
                  <a:pt x="7191672" y="1051721"/>
                </a:cubicBezTo>
                <a:close/>
                <a:moveTo>
                  <a:pt x="5694758" y="1051721"/>
                </a:moveTo>
                <a:cubicBezTo>
                  <a:pt x="5696941" y="1051721"/>
                  <a:pt x="5699025" y="1052117"/>
                  <a:pt x="5701009" y="1052911"/>
                </a:cubicBezTo>
                <a:cubicBezTo>
                  <a:pt x="5710534" y="1056880"/>
                  <a:pt x="5718869" y="1062833"/>
                  <a:pt x="5726012" y="1070770"/>
                </a:cubicBezTo>
                <a:cubicBezTo>
                  <a:pt x="5728394" y="1074739"/>
                  <a:pt x="5728394" y="1078311"/>
                  <a:pt x="5726012" y="1081486"/>
                </a:cubicBezTo>
                <a:cubicBezTo>
                  <a:pt x="5721250" y="1084661"/>
                  <a:pt x="5714900" y="1096568"/>
                  <a:pt x="5706962" y="1117204"/>
                </a:cubicBezTo>
                <a:cubicBezTo>
                  <a:pt x="5702994" y="1125142"/>
                  <a:pt x="5697041" y="1128714"/>
                  <a:pt x="5689103" y="1127920"/>
                </a:cubicBezTo>
                <a:cubicBezTo>
                  <a:pt x="5684341" y="1125539"/>
                  <a:pt x="5681166" y="1123158"/>
                  <a:pt x="5679578" y="1120776"/>
                </a:cubicBezTo>
                <a:cubicBezTo>
                  <a:pt x="5677197" y="1120776"/>
                  <a:pt x="5674022" y="1121173"/>
                  <a:pt x="5670053" y="1121967"/>
                </a:cubicBezTo>
                <a:cubicBezTo>
                  <a:pt x="5673228" y="1124348"/>
                  <a:pt x="5675213" y="1127523"/>
                  <a:pt x="5676006" y="1131492"/>
                </a:cubicBezTo>
                <a:cubicBezTo>
                  <a:pt x="5676800" y="1131492"/>
                  <a:pt x="5677197" y="1131492"/>
                  <a:pt x="5677197" y="1131492"/>
                </a:cubicBezTo>
                <a:cubicBezTo>
                  <a:pt x="5700216" y="1129905"/>
                  <a:pt x="5716884" y="1127523"/>
                  <a:pt x="5727203" y="1124348"/>
                </a:cubicBezTo>
                <a:cubicBezTo>
                  <a:pt x="5731172" y="1122761"/>
                  <a:pt x="5734744" y="1122761"/>
                  <a:pt x="5737919" y="1124348"/>
                </a:cubicBezTo>
                <a:cubicBezTo>
                  <a:pt x="5747444" y="1128317"/>
                  <a:pt x="5753397" y="1133080"/>
                  <a:pt x="5755778" y="1138636"/>
                </a:cubicBezTo>
                <a:cubicBezTo>
                  <a:pt x="5758953" y="1141811"/>
                  <a:pt x="5759747" y="1144589"/>
                  <a:pt x="5758159" y="1146971"/>
                </a:cubicBezTo>
                <a:cubicBezTo>
                  <a:pt x="5756572" y="1149352"/>
                  <a:pt x="5753397" y="1150542"/>
                  <a:pt x="5748634" y="1150542"/>
                </a:cubicBezTo>
                <a:cubicBezTo>
                  <a:pt x="5716091" y="1150542"/>
                  <a:pt x="5691088" y="1150939"/>
                  <a:pt x="5673625" y="1151732"/>
                </a:cubicBezTo>
                <a:cubicBezTo>
                  <a:pt x="5673625" y="1154908"/>
                  <a:pt x="5673625" y="1158479"/>
                  <a:pt x="5673625" y="1162448"/>
                </a:cubicBezTo>
                <a:cubicBezTo>
                  <a:pt x="5673625" y="1185467"/>
                  <a:pt x="5668862" y="1206899"/>
                  <a:pt x="5659337" y="1226742"/>
                </a:cubicBezTo>
                <a:cubicBezTo>
                  <a:pt x="5658544" y="1228329"/>
                  <a:pt x="5657750" y="1229123"/>
                  <a:pt x="5656956" y="1229123"/>
                </a:cubicBezTo>
                <a:cubicBezTo>
                  <a:pt x="5655369" y="1229123"/>
                  <a:pt x="5654178" y="1228329"/>
                  <a:pt x="5653384" y="1226742"/>
                </a:cubicBezTo>
                <a:cubicBezTo>
                  <a:pt x="5646241" y="1209279"/>
                  <a:pt x="5642272" y="1189833"/>
                  <a:pt x="5641478" y="1168401"/>
                </a:cubicBezTo>
                <a:cubicBezTo>
                  <a:pt x="5641478" y="1163639"/>
                  <a:pt x="5641478" y="1158876"/>
                  <a:pt x="5641478" y="1154114"/>
                </a:cubicBezTo>
                <a:cubicBezTo>
                  <a:pt x="5636716" y="1154908"/>
                  <a:pt x="5629969" y="1155702"/>
                  <a:pt x="5621237" y="1156495"/>
                </a:cubicBezTo>
                <a:cubicBezTo>
                  <a:pt x="5609331" y="1158082"/>
                  <a:pt x="5600997" y="1159273"/>
                  <a:pt x="5596234" y="1160067"/>
                </a:cubicBezTo>
                <a:cubicBezTo>
                  <a:pt x="5590678" y="1161655"/>
                  <a:pt x="5586709" y="1161258"/>
                  <a:pt x="5584328" y="1158876"/>
                </a:cubicBezTo>
                <a:cubicBezTo>
                  <a:pt x="5579566" y="1156495"/>
                  <a:pt x="5574407" y="1152527"/>
                  <a:pt x="5568850" y="1146971"/>
                </a:cubicBezTo>
                <a:cubicBezTo>
                  <a:pt x="5566469" y="1143002"/>
                  <a:pt x="5567659" y="1140621"/>
                  <a:pt x="5572422" y="1139826"/>
                </a:cubicBezTo>
                <a:cubicBezTo>
                  <a:pt x="5575597" y="1139826"/>
                  <a:pt x="5581550" y="1139429"/>
                  <a:pt x="5590281" y="1138636"/>
                </a:cubicBezTo>
                <a:cubicBezTo>
                  <a:pt x="5601394" y="1137842"/>
                  <a:pt x="5608935" y="1137445"/>
                  <a:pt x="5612903" y="1137445"/>
                </a:cubicBezTo>
                <a:cubicBezTo>
                  <a:pt x="5624016" y="1135858"/>
                  <a:pt x="5633541" y="1134667"/>
                  <a:pt x="5641478" y="1133873"/>
                </a:cubicBezTo>
                <a:cubicBezTo>
                  <a:pt x="5641478" y="1133080"/>
                  <a:pt x="5641082" y="1131492"/>
                  <a:pt x="5640287" y="1129111"/>
                </a:cubicBezTo>
                <a:cubicBezTo>
                  <a:pt x="5640287" y="1126729"/>
                  <a:pt x="5639891" y="1125142"/>
                  <a:pt x="5639097" y="1124348"/>
                </a:cubicBezTo>
                <a:cubicBezTo>
                  <a:pt x="5636716" y="1124348"/>
                  <a:pt x="5634334" y="1124744"/>
                  <a:pt x="5631953" y="1125539"/>
                </a:cubicBezTo>
                <a:cubicBezTo>
                  <a:pt x="5631159" y="1127126"/>
                  <a:pt x="5630762" y="1128714"/>
                  <a:pt x="5630762" y="1130302"/>
                </a:cubicBezTo>
                <a:cubicBezTo>
                  <a:pt x="5629969" y="1134270"/>
                  <a:pt x="5626397" y="1135064"/>
                  <a:pt x="5620047" y="1132682"/>
                </a:cubicBezTo>
                <a:cubicBezTo>
                  <a:pt x="5614491" y="1129508"/>
                  <a:pt x="5610919" y="1124348"/>
                  <a:pt x="5609331" y="1117204"/>
                </a:cubicBezTo>
                <a:cubicBezTo>
                  <a:pt x="5609331" y="1116411"/>
                  <a:pt x="5609331" y="1115220"/>
                  <a:pt x="5609331" y="1113633"/>
                </a:cubicBezTo>
                <a:cubicBezTo>
                  <a:pt x="5608538" y="1108870"/>
                  <a:pt x="5606950" y="1102123"/>
                  <a:pt x="5604569" y="1093392"/>
                </a:cubicBezTo>
                <a:cubicBezTo>
                  <a:pt x="5602187" y="1081486"/>
                  <a:pt x="5599806" y="1073946"/>
                  <a:pt x="5597425" y="1070770"/>
                </a:cubicBezTo>
                <a:cubicBezTo>
                  <a:pt x="5595044" y="1069183"/>
                  <a:pt x="5594250" y="1067198"/>
                  <a:pt x="5595044" y="1064818"/>
                </a:cubicBezTo>
                <a:cubicBezTo>
                  <a:pt x="5597425" y="1062436"/>
                  <a:pt x="5599806" y="1061642"/>
                  <a:pt x="5602187" y="1062436"/>
                </a:cubicBezTo>
                <a:cubicBezTo>
                  <a:pt x="5603775" y="1062436"/>
                  <a:pt x="5605759" y="1062436"/>
                  <a:pt x="5608141" y="1062436"/>
                </a:cubicBezTo>
                <a:cubicBezTo>
                  <a:pt x="5611316" y="1063230"/>
                  <a:pt x="5613300" y="1063627"/>
                  <a:pt x="5614094" y="1063627"/>
                </a:cubicBezTo>
                <a:cubicBezTo>
                  <a:pt x="5616475" y="1063627"/>
                  <a:pt x="5620047" y="1063230"/>
                  <a:pt x="5624809" y="1062436"/>
                </a:cubicBezTo>
                <a:cubicBezTo>
                  <a:pt x="5638303" y="1061642"/>
                  <a:pt x="5648622" y="1060452"/>
                  <a:pt x="5655766" y="1058864"/>
                </a:cubicBezTo>
                <a:cubicBezTo>
                  <a:pt x="5668466" y="1057277"/>
                  <a:pt x="5679182" y="1055292"/>
                  <a:pt x="5687912" y="1052911"/>
                </a:cubicBezTo>
                <a:cubicBezTo>
                  <a:pt x="5690294" y="1052117"/>
                  <a:pt x="5692576" y="1051721"/>
                  <a:pt x="5694758" y="1051721"/>
                </a:cubicBezTo>
                <a:close/>
                <a:moveTo>
                  <a:pt x="8344197" y="1050530"/>
                </a:moveTo>
                <a:cubicBezTo>
                  <a:pt x="8342609" y="1051324"/>
                  <a:pt x="8340625" y="1051721"/>
                  <a:pt x="8338243" y="1051721"/>
                </a:cubicBezTo>
                <a:cubicBezTo>
                  <a:pt x="8335069" y="1052514"/>
                  <a:pt x="8332687" y="1052911"/>
                  <a:pt x="8331100" y="1052911"/>
                </a:cubicBezTo>
                <a:cubicBezTo>
                  <a:pt x="8331100" y="1053705"/>
                  <a:pt x="8331100" y="1054498"/>
                  <a:pt x="8331100" y="1055292"/>
                </a:cubicBezTo>
                <a:cubicBezTo>
                  <a:pt x="8329513" y="1058468"/>
                  <a:pt x="8328322" y="1063230"/>
                  <a:pt x="8327528" y="1069580"/>
                </a:cubicBezTo>
                <a:cubicBezTo>
                  <a:pt x="8326734" y="1070374"/>
                  <a:pt x="8326337" y="1071167"/>
                  <a:pt x="8326337" y="1071961"/>
                </a:cubicBezTo>
                <a:cubicBezTo>
                  <a:pt x="8327925" y="1071167"/>
                  <a:pt x="8330703" y="1070374"/>
                  <a:pt x="8334672" y="1069580"/>
                </a:cubicBezTo>
                <a:cubicBezTo>
                  <a:pt x="8337847" y="1068786"/>
                  <a:pt x="8340228" y="1068389"/>
                  <a:pt x="8341815" y="1068389"/>
                </a:cubicBezTo>
                <a:cubicBezTo>
                  <a:pt x="8342609" y="1066007"/>
                  <a:pt x="8343006" y="1062833"/>
                  <a:pt x="8343006" y="1058864"/>
                </a:cubicBezTo>
                <a:cubicBezTo>
                  <a:pt x="8343800" y="1054895"/>
                  <a:pt x="8344197" y="1052117"/>
                  <a:pt x="8344197" y="1050530"/>
                </a:cubicBezTo>
                <a:close/>
                <a:moveTo>
                  <a:pt x="8045350" y="1050530"/>
                </a:moveTo>
                <a:cubicBezTo>
                  <a:pt x="8041382" y="1051324"/>
                  <a:pt x="8035428" y="1052117"/>
                  <a:pt x="8027490" y="1052911"/>
                </a:cubicBezTo>
                <a:cubicBezTo>
                  <a:pt x="8020346" y="1054498"/>
                  <a:pt x="8015188" y="1055292"/>
                  <a:pt x="8012012" y="1055292"/>
                </a:cubicBezTo>
                <a:lnTo>
                  <a:pt x="8012012" y="1066007"/>
                </a:lnTo>
                <a:cubicBezTo>
                  <a:pt x="8012012" y="1071564"/>
                  <a:pt x="8012012" y="1077518"/>
                  <a:pt x="8012012" y="1083867"/>
                </a:cubicBezTo>
                <a:cubicBezTo>
                  <a:pt x="8023125" y="1082280"/>
                  <a:pt x="8037810" y="1079104"/>
                  <a:pt x="8056066" y="1074342"/>
                </a:cubicBezTo>
                <a:cubicBezTo>
                  <a:pt x="8052890" y="1065611"/>
                  <a:pt x="8049318" y="1057674"/>
                  <a:pt x="8045350" y="1050530"/>
                </a:cubicBezTo>
                <a:close/>
                <a:moveTo>
                  <a:pt x="4683025" y="1050530"/>
                </a:moveTo>
                <a:cubicBezTo>
                  <a:pt x="4679057" y="1051324"/>
                  <a:pt x="4673103" y="1052117"/>
                  <a:pt x="4665166" y="1052911"/>
                </a:cubicBezTo>
                <a:cubicBezTo>
                  <a:pt x="4658022" y="1054498"/>
                  <a:pt x="4652863" y="1055292"/>
                  <a:pt x="4649688" y="1055292"/>
                </a:cubicBezTo>
                <a:lnTo>
                  <a:pt x="4649688" y="1066007"/>
                </a:lnTo>
                <a:cubicBezTo>
                  <a:pt x="4649688" y="1071564"/>
                  <a:pt x="4649688" y="1077518"/>
                  <a:pt x="4649688" y="1083867"/>
                </a:cubicBezTo>
                <a:cubicBezTo>
                  <a:pt x="4660800" y="1082280"/>
                  <a:pt x="4675485" y="1079104"/>
                  <a:pt x="4693741" y="1074342"/>
                </a:cubicBezTo>
                <a:cubicBezTo>
                  <a:pt x="4690566" y="1065611"/>
                  <a:pt x="4686994" y="1057674"/>
                  <a:pt x="4683025" y="1050530"/>
                </a:cubicBezTo>
                <a:close/>
                <a:moveTo>
                  <a:pt x="8396584" y="1039814"/>
                </a:moveTo>
                <a:cubicBezTo>
                  <a:pt x="8394203" y="1042195"/>
                  <a:pt x="8391822" y="1043386"/>
                  <a:pt x="8389440" y="1043386"/>
                </a:cubicBezTo>
                <a:cubicBezTo>
                  <a:pt x="8387853" y="1044180"/>
                  <a:pt x="8385868" y="1044577"/>
                  <a:pt x="8383487" y="1044577"/>
                </a:cubicBezTo>
                <a:cubicBezTo>
                  <a:pt x="8380312" y="1045371"/>
                  <a:pt x="8377931" y="1045767"/>
                  <a:pt x="8376343" y="1045767"/>
                </a:cubicBezTo>
                <a:cubicBezTo>
                  <a:pt x="8376343" y="1046561"/>
                  <a:pt x="8375550" y="1048545"/>
                  <a:pt x="8373962" y="1051721"/>
                </a:cubicBezTo>
                <a:cubicBezTo>
                  <a:pt x="8371581" y="1058864"/>
                  <a:pt x="8369994" y="1064818"/>
                  <a:pt x="8369200" y="1069580"/>
                </a:cubicBezTo>
                <a:cubicBezTo>
                  <a:pt x="8369994" y="1070374"/>
                  <a:pt x="8371184" y="1071564"/>
                  <a:pt x="8372772" y="1073151"/>
                </a:cubicBezTo>
                <a:cubicBezTo>
                  <a:pt x="8373566" y="1073946"/>
                  <a:pt x="8373962" y="1074342"/>
                  <a:pt x="8373962" y="1074342"/>
                </a:cubicBezTo>
                <a:cubicBezTo>
                  <a:pt x="8376343" y="1079104"/>
                  <a:pt x="8374756" y="1083073"/>
                  <a:pt x="8369200" y="1086248"/>
                </a:cubicBezTo>
                <a:cubicBezTo>
                  <a:pt x="8365231" y="1087042"/>
                  <a:pt x="8359278" y="1088233"/>
                  <a:pt x="8351340" y="1089820"/>
                </a:cubicBezTo>
                <a:cubicBezTo>
                  <a:pt x="8337053" y="1092201"/>
                  <a:pt x="8325941" y="1093789"/>
                  <a:pt x="8318003" y="1094582"/>
                </a:cubicBezTo>
                <a:cubicBezTo>
                  <a:pt x="8315622" y="1100138"/>
                  <a:pt x="8313240" y="1105298"/>
                  <a:pt x="8310859" y="1110061"/>
                </a:cubicBezTo>
                <a:lnTo>
                  <a:pt x="8313240" y="1111251"/>
                </a:lnTo>
                <a:cubicBezTo>
                  <a:pt x="8316416" y="1109664"/>
                  <a:pt x="8320384" y="1108870"/>
                  <a:pt x="8325147" y="1108870"/>
                </a:cubicBezTo>
                <a:cubicBezTo>
                  <a:pt x="8333878" y="1106489"/>
                  <a:pt x="8342212" y="1103314"/>
                  <a:pt x="8350150" y="1099345"/>
                </a:cubicBezTo>
                <a:cubicBezTo>
                  <a:pt x="8353325" y="1097758"/>
                  <a:pt x="8357690" y="1097758"/>
                  <a:pt x="8363247" y="1099345"/>
                </a:cubicBezTo>
                <a:cubicBezTo>
                  <a:pt x="8368009" y="1101727"/>
                  <a:pt x="8372772" y="1105695"/>
                  <a:pt x="8377534" y="1111251"/>
                </a:cubicBezTo>
                <a:cubicBezTo>
                  <a:pt x="8378328" y="1109664"/>
                  <a:pt x="8379915" y="1108870"/>
                  <a:pt x="8382297" y="1108870"/>
                </a:cubicBezTo>
                <a:cubicBezTo>
                  <a:pt x="8384678" y="1108076"/>
                  <a:pt x="8391028" y="1107282"/>
                  <a:pt x="8401347" y="1106489"/>
                </a:cubicBezTo>
                <a:cubicBezTo>
                  <a:pt x="8410872" y="1105695"/>
                  <a:pt x="8416825" y="1105298"/>
                  <a:pt x="8419206" y="1105298"/>
                </a:cubicBezTo>
                <a:lnTo>
                  <a:pt x="8420397" y="1105298"/>
                </a:lnTo>
                <a:cubicBezTo>
                  <a:pt x="8420397" y="1098154"/>
                  <a:pt x="8420397" y="1091805"/>
                  <a:pt x="8420397" y="1086248"/>
                </a:cubicBezTo>
                <a:cubicBezTo>
                  <a:pt x="8418809" y="1086248"/>
                  <a:pt x="8416825" y="1086248"/>
                  <a:pt x="8414443" y="1086248"/>
                </a:cubicBezTo>
                <a:cubicBezTo>
                  <a:pt x="8411269" y="1087042"/>
                  <a:pt x="8408887" y="1087439"/>
                  <a:pt x="8407300" y="1087439"/>
                </a:cubicBezTo>
                <a:cubicBezTo>
                  <a:pt x="8402537" y="1088233"/>
                  <a:pt x="8398569" y="1087439"/>
                  <a:pt x="8395393" y="1085058"/>
                </a:cubicBezTo>
                <a:cubicBezTo>
                  <a:pt x="8394600" y="1083471"/>
                  <a:pt x="8393409" y="1081883"/>
                  <a:pt x="8391822" y="1080295"/>
                </a:cubicBezTo>
                <a:cubicBezTo>
                  <a:pt x="8389440" y="1077914"/>
                  <a:pt x="8387853" y="1076327"/>
                  <a:pt x="8387059" y="1075532"/>
                </a:cubicBezTo>
                <a:cubicBezTo>
                  <a:pt x="8383884" y="1073151"/>
                  <a:pt x="8382694" y="1071564"/>
                  <a:pt x="8383487" y="1070770"/>
                </a:cubicBezTo>
                <a:cubicBezTo>
                  <a:pt x="8383487" y="1069977"/>
                  <a:pt x="8385075" y="1069183"/>
                  <a:pt x="8388250" y="1068389"/>
                </a:cubicBezTo>
                <a:cubicBezTo>
                  <a:pt x="8390631" y="1068389"/>
                  <a:pt x="8395790" y="1067992"/>
                  <a:pt x="8403728" y="1067198"/>
                </a:cubicBezTo>
                <a:cubicBezTo>
                  <a:pt x="8410872" y="1065611"/>
                  <a:pt x="8416428" y="1064818"/>
                  <a:pt x="8420397" y="1064818"/>
                </a:cubicBezTo>
                <a:cubicBezTo>
                  <a:pt x="8420397" y="1058468"/>
                  <a:pt x="8420397" y="1052117"/>
                  <a:pt x="8420397" y="1045767"/>
                </a:cubicBezTo>
                <a:cubicBezTo>
                  <a:pt x="8418809" y="1046561"/>
                  <a:pt x="8418015" y="1046958"/>
                  <a:pt x="8418015" y="1046958"/>
                </a:cubicBezTo>
                <a:cubicBezTo>
                  <a:pt x="8411666" y="1047751"/>
                  <a:pt x="8406109" y="1046561"/>
                  <a:pt x="8401347" y="1043386"/>
                </a:cubicBezTo>
                <a:cubicBezTo>
                  <a:pt x="8400553" y="1041799"/>
                  <a:pt x="8398965" y="1040607"/>
                  <a:pt x="8396584" y="1039814"/>
                </a:cubicBezTo>
                <a:close/>
                <a:moveTo>
                  <a:pt x="2785169" y="1032671"/>
                </a:moveTo>
                <a:cubicBezTo>
                  <a:pt x="2785963" y="1032671"/>
                  <a:pt x="2786756" y="1032671"/>
                  <a:pt x="2787550" y="1032671"/>
                </a:cubicBezTo>
                <a:cubicBezTo>
                  <a:pt x="2802631" y="1035051"/>
                  <a:pt x="2812553" y="1037433"/>
                  <a:pt x="2817316" y="1039814"/>
                </a:cubicBezTo>
                <a:cubicBezTo>
                  <a:pt x="2828428" y="1044577"/>
                  <a:pt x="2830809" y="1054895"/>
                  <a:pt x="2824459" y="1070770"/>
                </a:cubicBezTo>
                <a:cubicBezTo>
                  <a:pt x="2819697" y="1077121"/>
                  <a:pt x="2813744" y="1076723"/>
                  <a:pt x="2806600" y="1069580"/>
                </a:cubicBezTo>
                <a:cubicBezTo>
                  <a:pt x="2799456" y="1062436"/>
                  <a:pt x="2791519" y="1051324"/>
                  <a:pt x="2782788" y="1036242"/>
                </a:cubicBezTo>
                <a:cubicBezTo>
                  <a:pt x="2781994" y="1034655"/>
                  <a:pt x="2781994" y="1033861"/>
                  <a:pt x="2782788" y="1033861"/>
                </a:cubicBezTo>
                <a:cubicBezTo>
                  <a:pt x="2782788" y="1033067"/>
                  <a:pt x="2783581" y="1032671"/>
                  <a:pt x="2785169" y="1032671"/>
                </a:cubicBezTo>
                <a:close/>
                <a:moveTo>
                  <a:pt x="6907112" y="1026717"/>
                </a:moveTo>
                <a:cubicBezTo>
                  <a:pt x="6899175" y="1036242"/>
                  <a:pt x="6887666" y="1046164"/>
                  <a:pt x="6872584" y="1056484"/>
                </a:cubicBezTo>
                <a:cubicBezTo>
                  <a:pt x="6883696" y="1059658"/>
                  <a:pt x="6890840" y="1062436"/>
                  <a:pt x="6894016" y="1064818"/>
                </a:cubicBezTo>
                <a:cubicBezTo>
                  <a:pt x="6897190" y="1067198"/>
                  <a:pt x="6897587" y="1070374"/>
                  <a:pt x="6895206" y="1074342"/>
                </a:cubicBezTo>
                <a:cubicBezTo>
                  <a:pt x="6891238" y="1082280"/>
                  <a:pt x="6888062" y="1087836"/>
                  <a:pt x="6885681" y="1091011"/>
                </a:cubicBezTo>
                <a:cubicBezTo>
                  <a:pt x="6887268" y="1090217"/>
                  <a:pt x="6889650" y="1089820"/>
                  <a:pt x="6892824" y="1089820"/>
                </a:cubicBezTo>
                <a:cubicBezTo>
                  <a:pt x="6896794" y="1089027"/>
                  <a:pt x="6899572" y="1088630"/>
                  <a:pt x="6901159" y="1088630"/>
                </a:cubicBezTo>
                <a:cubicBezTo>
                  <a:pt x="6901159" y="1071167"/>
                  <a:pt x="6899968" y="1059658"/>
                  <a:pt x="6897587" y="1054101"/>
                </a:cubicBezTo>
                <a:cubicBezTo>
                  <a:pt x="6896000" y="1050927"/>
                  <a:pt x="6896000" y="1048545"/>
                  <a:pt x="6897587" y="1046958"/>
                </a:cubicBezTo>
                <a:cubicBezTo>
                  <a:pt x="6899175" y="1045371"/>
                  <a:pt x="6901556" y="1044973"/>
                  <a:pt x="6904731" y="1045767"/>
                </a:cubicBezTo>
                <a:cubicBezTo>
                  <a:pt x="6912669" y="1047355"/>
                  <a:pt x="6919018" y="1049340"/>
                  <a:pt x="6923781" y="1051721"/>
                </a:cubicBezTo>
                <a:cubicBezTo>
                  <a:pt x="6919812" y="1041402"/>
                  <a:pt x="6914256" y="1033067"/>
                  <a:pt x="6907112" y="1026717"/>
                </a:cubicBezTo>
                <a:close/>
                <a:moveTo>
                  <a:pt x="4082057" y="1024336"/>
                </a:moveTo>
                <a:cubicBezTo>
                  <a:pt x="4084240" y="1024336"/>
                  <a:pt x="4086125" y="1025130"/>
                  <a:pt x="4087713" y="1026717"/>
                </a:cubicBezTo>
                <a:cubicBezTo>
                  <a:pt x="4094856" y="1031480"/>
                  <a:pt x="4100016" y="1036639"/>
                  <a:pt x="4103191" y="1042195"/>
                </a:cubicBezTo>
                <a:cubicBezTo>
                  <a:pt x="4106366" y="1046164"/>
                  <a:pt x="4105969" y="1049736"/>
                  <a:pt x="4102000" y="1052911"/>
                </a:cubicBezTo>
                <a:cubicBezTo>
                  <a:pt x="4094856" y="1057674"/>
                  <a:pt x="4089300" y="1063627"/>
                  <a:pt x="4085331" y="1070770"/>
                </a:cubicBezTo>
                <a:cubicBezTo>
                  <a:pt x="4083744" y="1073151"/>
                  <a:pt x="4081363" y="1076327"/>
                  <a:pt x="4078188" y="1080295"/>
                </a:cubicBezTo>
                <a:cubicBezTo>
                  <a:pt x="4075806" y="1083471"/>
                  <a:pt x="4073822" y="1085852"/>
                  <a:pt x="4072234" y="1087439"/>
                </a:cubicBezTo>
                <a:cubicBezTo>
                  <a:pt x="4072234" y="1087439"/>
                  <a:pt x="4072631" y="1087836"/>
                  <a:pt x="4073425" y="1088630"/>
                </a:cubicBezTo>
                <a:cubicBezTo>
                  <a:pt x="4073425" y="1089424"/>
                  <a:pt x="4073822" y="1089820"/>
                  <a:pt x="4074616" y="1089820"/>
                </a:cubicBezTo>
                <a:lnTo>
                  <a:pt x="4076997" y="1094582"/>
                </a:lnTo>
                <a:cubicBezTo>
                  <a:pt x="4086522" y="1085058"/>
                  <a:pt x="4092872" y="1074342"/>
                  <a:pt x="4096047" y="1062436"/>
                </a:cubicBezTo>
                <a:cubicBezTo>
                  <a:pt x="4098428" y="1060849"/>
                  <a:pt x="4100810" y="1060452"/>
                  <a:pt x="4103191" y="1061245"/>
                </a:cubicBezTo>
                <a:cubicBezTo>
                  <a:pt x="4103985" y="1061245"/>
                  <a:pt x="4104778" y="1061642"/>
                  <a:pt x="4105572" y="1062436"/>
                </a:cubicBezTo>
                <a:cubicBezTo>
                  <a:pt x="4112716" y="1067198"/>
                  <a:pt x="4117875" y="1071961"/>
                  <a:pt x="4121050" y="1076723"/>
                </a:cubicBezTo>
                <a:cubicBezTo>
                  <a:pt x="4122638" y="1079898"/>
                  <a:pt x="4121844" y="1081883"/>
                  <a:pt x="4118669" y="1082677"/>
                </a:cubicBezTo>
                <a:cubicBezTo>
                  <a:pt x="4117082" y="1083471"/>
                  <a:pt x="4115097" y="1084264"/>
                  <a:pt x="4112716" y="1085058"/>
                </a:cubicBezTo>
                <a:cubicBezTo>
                  <a:pt x="4108747" y="1086645"/>
                  <a:pt x="4105572" y="1088233"/>
                  <a:pt x="4103191" y="1089820"/>
                </a:cubicBezTo>
                <a:cubicBezTo>
                  <a:pt x="4101603" y="1090614"/>
                  <a:pt x="4099619" y="1091408"/>
                  <a:pt x="4097238" y="1092201"/>
                </a:cubicBezTo>
                <a:cubicBezTo>
                  <a:pt x="4093269" y="1094582"/>
                  <a:pt x="4087316" y="1096965"/>
                  <a:pt x="4079378" y="1099345"/>
                </a:cubicBezTo>
                <a:cubicBezTo>
                  <a:pt x="4079378" y="1099345"/>
                  <a:pt x="4079378" y="1099742"/>
                  <a:pt x="4079378" y="1100536"/>
                </a:cubicBezTo>
                <a:cubicBezTo>
                  <a:pt x="4080172" y="1102123"/>
                  <a:pt x="4080569" y="1103314"/>
                  <a:pt x="4080569" y="1104108"/>
                </a:cubicBezTo>
                <a:cubicBezTo>
                  <a:pt x="4088507" y="1104108"/>
                  <a:pt x="4097238" y="1105298"/>
                  <a:pt x="4106763" y="1107679"/>
                </a:cubicBezTo>
                <a:cubicBezTo>
                  <a:pt x="4113906" y="1110061"/>
                  <a:pt x="4118272" y="1114426"/>
                  <a:pt x="4119860" y="1120776"/>
                </a:cubicBezTo>
                <a:cubicBezTo>
                  <a:pt x="4120653" y="1127920"/>
                  <a:pt x="4119463" y="1133873"/>
                  <a:pt x="4116288" y="1138636"/>
                </a:cubicBezTo>
                <a:cubicBezTo>
                  <a:pt x="4112319" y="1144191"/>
                  <a:pt x="4106763" y="1144589"/>
                  <a:pt x="4099619" y="1139826"/>
                </a:cubicBezTo>
                <a:cubicBezTo>
                  <a:pt x="4092475" y="1132682"/>
                  <a:pt x="4086125" y="1124744"/>
                  <a:pt x="4080569" y="1116014"/>
                </a:cubicBezTo>
                <a:cubicBezTo>
                  <a:pt x="4080569" y="1137445"/>
                  <a:pt x="4080172" y="1154511"/>
                  <a:pt x="4079378" y="1167211"/>
                </a:cubicBezTo>
                <a:cubicBezTo>
                  <a:pt x="4076997" y="1185467"/>
                  <a:pt x="4074616" y="1196183"/>
                  <a:pt x="4072234" y="1199358"/>
                </a:cubicBezTo>
                <a:cubicBezTo>
                  <a:pt x="4069853" y="1203326"/>
                  <a:pt x="4065487" y="1203723"/>
                  <a:pt x="4059138" y="1200549"/>
                </a:cubicBezTo>
                <a:cubicBezTo>
                  <a:pt x="4054375" y="1197373"/>
                  <a:pt x="4049216" y="1190230"/>
                  <a:pt x="4043659" y="1179117"/>
                </a:cubicBezTo>
                <a:cubicBezTo>
                  <a:pt x="4042072" y="1174355"/>
                  <a:pt x="4042469" y="1169592"/>
                  <a:pt x="4044850" y="1164829"/>
                </a:cubicBezTo>
                <a:cubicBezTo>
                  <a:pt x="4049613" y="1152923"/>
                  <a:pt x="4051597" y="1135461"/>
                  <a:pt x="4050803" y="1112442"/>
                </a:cubicBezTo>
                <a:lnTo>
                  <a:pt x="4050803" y="1110061"/>
                </a:lnTo>
                <a:cubicBezTo>
                  <a:pt x="4028578" y="1129111"/>
                  <a:pt x="4005956" y="1143398"/>
                  <a:pt x="3982938" y="1152923"/>
                </a:cubicBezTo>
                <a:cubicBezTo>
                  <a:pt x="3978969" y="1154511"/>
                  <a:pt x="3976588" y="1154908"/>
                  <a:pt x="3975794" y="1154114"/>
                </a:cubicBezTo>
                <a:cubicBezTo>
                  <a:pt x="3975794" y="1154114"/>
                  <a:pt x="3976984" y="1152923"/>
                  <a:pt x="3979366" y="1150542"/>
                </a:cubicBezTo>
                <a:cubicBezTo>
                  <a:pt x="4010322" y="1125142"/>
                  <a:pt x="4033738" y="1096965"/>
                  <a:pt x="4049613" y="1066007"/>
                </a:cubicBezTo>
                <a:cubicBezTo>
                  <a:pt x="4051200" y="1063627"/>
                  <a:pt x="4050406" y="1062833"/>
                  <a:pt x="4047231" y="1063627"/>
                </a:cubicBezTo>
                <a:cubicBezTo>
                  <a:pt x="4041675" y="1066007"/>
                  <a:pt x="4034134" y="1068389"/>
                  <a:pt x="4024609" y="1070770"/>
                </a:cubicBezTo>
                <a:cubicBezTo>
                  <a:pt x="4023816" y="1070770"/>
                  <a:pt x="4023022" y="1070770"/>
                  <a:pt x="4022228" y="1070770"/>
                </a:cubicBezTo>
                <a:cubicBezTo>
                  <a:pt x="4019053" y="1072358"/>
                  <a:pt x="4016275" y="1072358"/>
                  <a:pt x="4013894" y="1070770"/>
                </a:cubicBezTo>
                <a:cubicBezTo>
                  <a:pt x="4007544" y="1067595"/>
                  <a:pt x="4001591" y="1062436"/>
                  <a:pt x="3996034" y="1055292"/>
                </a:cubicBezTo>
                <a:cubicBezTo>
                  <a:pt x="3994447" y="1053705"/>
                  <a:pt x="3993653" y="1052117"/>
                  <a:pt x="3993653" y="1050530"/>
                </a:cubicBezTo>
                <a:cubicBezTo>
                  <a:pt x="3994447" y="1049736"/>
                  <a:pt x="3995638" y="1049340"/>
                  <a:pt x="3997225" y="1049340"/>
                </a:cubicBezTo>
                <a:cubicBezTo>
                  <a:pt x="4011513" y="1046164"/>
                  <a:pt x="4024609" y="1042990"/>
                  <a:pt x="4036516" y="1039814"/>
                </a:cubicBezTo>
                <a:cubicBezTo>
                  <a:pt x="4055566" y="1034258"/>
                  <a:pt x="4068266" y="1029893"/>
                  <a:pt x="4074616" y="1026717"/>
                </a:cubicBezTo>
                <a:cubicBezTo>
                  <a:pt x="4077394" y="1025130"/>
                  <a:pt x="4079874" y="1024336"/>
                  <a:pt x="4082057" y="1024336"/>
                </a:cubicBezTo>
                <a:close/>
                <a:moveTo>
                  <a:pt x="6788050" y="1016002"/>
                </a:moveTo>
                <a:lnTo>
                  <a:pt x="6789516" y="1016185"/>
                </a:lnTo>
                <a:lnTo>
                  <a:pt x="6789836" y="1016300"/>
                </a:lnTo>
                <a:cubicBezTo>
                  <a:pt x="6790233" y="1016498"/>
                  <a:pt x="6789638" y="1016398"/>
                  <a:pt x="6788050" y="1016002"/>
                </a:cubicBezTo>
                <a:close/>
                <a:moveTo>
                  <a:pt x="6785669" y="1014811"/>
                </a:moveTo>
                <a:cubicBezTo>
                  <a:pt x="6774557" y="1026717"/>
                  <a:pt x="6763841" y="1035448"/>
                  <a:pt x="6753522" y="1041004"/>
                </a:cubicBezTo>
                <a:cubicBezTo>
                  <a:pt x="6755903" y="1041799"/>
                  <a:pt x="6759078" y="1042990"/>
                  <a:pt x="6763047" y="1044577"/>
                </a:cubicBezTo>
                <a:cubicBezTo>
                  <a:pt x="6763841" y="1045371"/>
                  <a:pt x="6764237" y="1045767"/>
                  <a:pt x="6764237" y="1045767"/>
                </a:cubicBezTo>
                <a:cubicBezTo>
                  <a:pt x="6773762" y="1044973"/>
                  <a:pt x="6783287" y="1043386"/>
                  <a:pt x="6792812" y="1041004"/>
                </a:cubicBezTo>
                <a:cubicBezTo>
                  <a:pt x="6799163" y="1031480"/>
                  <a:pt x="6804322" y="1023145"/>
                  <a:pt x="6808291" y="1016002"/>
                </a:cubicBezTo>
                <a:cubicBezTo>
                  <a:pt x="6805909" y="1016002"/>
                  <a:pt x="6802337" y="1016398"/>
                  <a:pt x="6797575" y="1017192"/>
                </a:cubicBezTo>
                <a:lnTo>
                  <a:pt x="6789516" y="1016185"/>
                </a:lnTo>
                <a:close/>
                <a:moveTo>
                  <a:pt x="8350150" y="1013620"/>
                </a:moveTo>
                <a:lnTo>
                  <a:pt x="8339068" y="1014628"/>
                </a:lnTo>
                <a:lnTo>
                  <a:pt x="8334672" y="1016002"/>
                </a:lnTo>
                <a:cubicBezTo>
                  <a:pt x="8336259" y="1016002"/>
                  <a:pt x="8337053" y="1016398"/>
                  <a:pt x="8337053" y="1017192"/>
                </a:cubicBezTo>
                <a:cubicBezTo>
                  <a:pt x="8340228" y="1021161"/>
                  <a:pt x="8340625" y="1024336"/>
                  <a:pt x="8338243" y="1026717"/>
                </a:cubicBezTo>
                <a:cubicBezTo>
                  <a:pt x="8338243" y="1026717"/>
                  <a:pt x="8337847" y="1028305"/>
                  <a:pt x="8337053" y="1031480"/>
                </a:cubicBezTo>
                <a:cubicBezTo>
                  <a:pt x="8337847" y="1031480"/>
                  <a:pt x="8339038" y="1031480"/>
                  <a:pt x="8340625" y="1031480"/>
                </a:cubicBezTo>
                <a:cubicBezTo>
                  <a:pt x="8343800" y="1030686"/>
                  <a:pt x="8346181" y="1030289"/>
                  <a:pt x="8347768" y="1030289"/>
                </a:cubicBezTo>
                <a:cubicBezTo>
                  <a:pt x="8347768" y="1028702"/>
                  <a:pt x="8348165" y="1025923"/>
                  <a:pt x="8348959" y="1021954"/>
                </a:cubicBezTo>
                <a:cubicBezTo>
                  <a:pt x="8348959" y="1017986"/>
                  <a:pt x="8349356" y="1015208"/>
                  <a:pt x="8350150" y="1013620"/>
                </a:cubicBezTo>
                <a:close/>
                <a:moveTo>
                  <a:pt x="5559325" y="1011240"/>
                </a:moveTo>
                <a:cubicBezTo>
                  <a:pt x="5556944" y="1012033"/>
                  <a:pt x="5553372" y="1013224"/>
                  <a:pt x="5548609" y="1014811"/>
                </a:cubicBezTo>
                <a:cubicBezTo>
                  <a:pt x="5545434" y="1015605"/>
                  <a:pt x="5543053" y="1016398"/>
                  <a:pt x="5541466" y="1017192"/>
                </a:cubicBezTo>
                <a:cubicBezTo>
                  <a:pt x="5541466" y="1037830"/>
                  <a:pt x="5541069" y="1054101"/>
                  <a:pt x="5540275" y="1066007"/>
                </a:cubicBezTo>
                <a:cubicBezTo>
                  <a:pt x="5540275" y="1068389"/>
                  <a:pt x="5540275" y="1071167"/>
                  <a:pt x="5540275" y="1074342"/>
                </a:cubicBezTo>
                <a:cubicBezTo>
                  <a:pt x="5541863" y="1074342"/>
                  <a:pt x="5544244" y="1074739"/>
                  <a:pt x="5547419" y="1075532"/>
                </a:cubicBezTo>
                <a:cubicBezTo>
                  <a:pt x="5549800" y="1075532"/>
                  <a:pt x="5551388" y="1075532"/>
                  <a:pt x="5552181" y="1075532"/>
                </a:cubicBezTo>
                <a:cubicBezTo>
                  <a:pt x="5553769" y="1076327"/>
                  <a:pt x="5554959" y="1076327"/>
                  <a:pt x="5555753" y="1075532"/>
                </a:cubicBezTo>
                <a:cubicBezTo>
                  <a:pt x="5556547" y="1074739"/>
                  <a:pt x="5556547" y="1073946"/>
                  <a:pt x="5555753" y="1073151"/>
                </a:cubicBezTo>
                <a:cubicBezTo>
                  <a:pt x="5554166" y="1061245"/>
                  <a:pt x="5550594" y="1051721"/>
                  <a:pt x="5545037" y="1044577"/>
                </a:cubicBezTo>
                <a:cubicBezTo>
                  <a:pt x="5542656" y="1042195"/>
                  <a:pt x="5542656" y="1039020"/>
                  <a:pt x="5545037" y="1035051"/>
                </a:cubicBezTo>
                <a:cubicBezTo>
                  <a:pt x="5552975" y="1022351"/>
                  <a:pt x="5557738" y="1014414"/>
                  <a:pt x="5559325" y="1011240"/>
                </a:cubicBezTo>
                <a:close/>
                <a:moveTo>
                  <a:pt x="3119734" y="1011240"/>
                </a:moveTo>
                <a:cubicBezTo>
                  <a:pt x="3117353" y="1012827"/>
                  <a:pt x="3114575" y="1013620"/>
                  <a:pt x="3111400" y="1013620"/>
                </a:cubicBezTo>
                <a:cubicBezTo>
                  <a:pt x="3111400" y="1022351"/>
                  <a:pt x="3111003" y="1030686"/>
                  <a:pt x="3110209" y="1038624"/>
                </a:cubicBezTo>
                <a:cubicBezTo>
                  <a:pt x="3111003" y="1038624"/>
                  <a:pt x="3112591" y="1038227"/>
                  <a:pt x="3114972" y="1037433"/>
                </a:cubicBezTo>
                <a:cubicBezTo>
                  <a:pt x="3117353" y="1037433"/>
                  <a:pt x="3118941" y="1037036"/>
                  <a:pt x="3119734" y="1036242"/>
                </a:cubicBezTo>
                <a:cubicBezTo>
                  <a:pt x="3120528" y="1036242"/>
                  <a:pt x="3122116" y="1036639"/>
                  <a:pt x="3124497" y="1037433"/>
                </a:cubicBezTo>
                <a:cubicBezTo>
                  <a:pt x="3124497" y="1028702"/>
                  <a:pt x="3124497" y="1021557"/>
                  <a:pt x="3124497" y="1016002"/>
                </a:cubicBezTo>
                <a:cubicBezTo>
                  <a:pt x="3124497" y="1012827"/>
                  <a:pt x="3122910" y="1011240"/>
                  <a:pt x="3119734" y="1011240"/>
                </a:cubicBezTo>
                <a:close/>
                <a:moveTo>
                  <a:pt x="7055940" y="1010048"/>
                </a:moveTo>
                <a:cubicBezTo>
                  <a:pt x="7067846" y="1010843"/>
                  <a:pt x="7082134" y="1014414"/>
                  <a:pt x="7098803" y="1020764"/>
                </a:cubicBezTo>
                <a:cubicBezTo>
                  <a:pt x="7104360" y="1022351"/>
                  <a:pt x="7107534" y="1027511"/>
                  <a:pt x="7108328" y="1036242"/>
                </a:cubicBezTo>
                <a:cubicBezTo>
                  <a:pt x="7108328" y="1045767"/>
                  <a:pt x="7105550" y="1053308"/>
                  <a:pt x="7099994" y="1058864"/>
                </a:cubicBezTo>
                <a:cubicBezTo>
                  <a:pt x="7095231" y="1063627"/>
                  <a:pt x="7090468" y="1063627"/>
                  <a:pt x="7085706" y="1058864"/>
                </a:cubicBezTo>
                <a:cubicBezTo>
                  <a:pt x="7073006" y="1042990"/>
                  <a:pt x="7062290" y="1027908"/>
                  <a:pt x="7053559" y="1013620"/>
                </a:cubicBezTo>
                <a:cubicBezTo>
                  <a:pt x="7052766" y="1012033"/>
                  <a:pt x="7053559" y="1010843"/>
                  <a:pt x="7055940" y="1010048"/>
                </a:cubicBezTo>
                <a:close/>
                <a:moveTo>
                  <a:pt x="541741" y="1008858"/>
                </a:moveTo>
                <a:cubicBezTo>
                  <a:pt x="543527" y="1008858"/>
                  <a:pt x="545213" y="1009254"/>
                  <a:pt x="546801" y="1010048"/>
                </a:cubicBezTo>
                <a:cubicBezTo>
                  <a:pt x="553945" y="1012430"/>
                  <a:pt x="562279" y="1019970"/>
                  <a:pt x="571804" y="1032671"/>
                </a:cubicBezTo>
                <a:cubicBezTo>
                  <a:pt x="575774" y="1038227"/>
                  <a:pt x="575774" y="1043783"/>
                  <a:pt x="571804" y="1049340"/>
                </a:cubicBezTo>
                <a:cubicBezTo>
                  <a:pt x="568629" y="1052514"/>
                  <a:pt x="566248" y="1065214"/>
                  <a:pt x="564660" y="1087439"/>
                </a:cubicBezTo>
                <a:cubicBezTo>
                  <a:pt x="561485" y="1122364"/>
                  <a:pt x="553151" y="1152923"/>
                  <a:pt x="539657" y="1179117"/>
                </a:cubicBezTo>
                <a:cubicBezTo>
                  <a:pt x="526163" y="1198167"/>
                  <a:pt x="513463" y="1206105"/>
                  <a:pt x="501557" y="1202929"/>
                </a:cubicBezTo>
                <a:cubicBezTo>
                  <a:pt x="498382" y="1201342"/>
                  <a:pt x="496000" y="1195786"/>
                  <a:pt x="494413" y="1186261"/>
                </a:cubicBezTo>
                <a:cubicBezTo>
                  <a:pt x="492032" y="1177529"/>
                  <a:pt x="484888" y="1164829"/>
                  <a:pt x="472983" y="1148161"/>
                </a:cubicBezTo>
                <a:cubicBezTo>
                  <a:pt x="472188" y="1145779"/>
                  <a:pt x="472983" y="1144986"/>
                  <a:pt x="475363" y="1145779"/>
                </a:cubicBezTo>
                <a:cubicBezTo>
                  <a:pt x="484888" y="1146573"/>
                  <a:pt x="494810" y="1149749"/>
                  <a:pt x="505129" y="1155305"/>
                </a:cubicBezTo>
                <a:cubicBezTo>
                  <a:pt x="505923" y="1156892"/>
                  <a:pt x="507511" y="1156495"/>
                  <a:pt x="509891" y="1154114"/>
                </a:cubicBezTo>
                <a:cubicBezTo>
                  <a:pt x="516241" y="1142208"/>
                  <a:pt x="521401" y="1123952"/>
                  <a:pt x="525370" y="1099345"/>
                </a:cubicBezTo>
                <a:cubicBezTo>
                  <a:pt x="528545" y="1075532"/>
                  <a:pt x="528942" y="1056484"/>
                  <a:pt x="526560" y="1042195"/>
                </a:cubicBezTo>
                <a:cubicBezTo>
                  <a:pt x="526560" y="1039814"/>
                  <a:pt x="525370" y="1039020"/>
                  <a:pt x="522988" y="1039814"/>
                </a:cubicBezTo>
                <a:cubicBezTo>
                  <a:pt x="511876" y="1042990"/>
                  <a:pt x="499573" y="1046561"/>
                  <a:pt x="486079" y="1050530"/>
                </a:cubicBezTo>
                <a:cubicBezTo>
                  <a:pt x="490841" y="1052911"/>
                  <a:pt x="496398" y="1054895"/>
                  <a:pt x="502748" y="1056484"/>
                </a:cubicBezTo>
                <a:cubicBezTo>
                  <a:pt x="505923" y="1058071"/>
                  <a:pt x="508701" y="1061245"/>
                  <a:pt x="511082" y="1066007"/>
                </a:cubicBezTo>
                <a:cubicBezTo>
                  <a:pt x="512669" y="1070770"/>
                  <a:pt x="512273" y="1074342"/>
                  <a:pt x="509891" y="1076723"/>
                </a:cubicBezTo>
                <a:cubicBezTo>
                  <a:pt x="501160" y="1089424"/>
                  <a:pt x="494016" y="1100536"/>
                  <a:pt x="488460" y="1110061"/>
                </a:cubicBezTo>
                <a:cubicBezTo>
                  <a:pt x="480522" y="1127523"/>
                  <a:pt x="470601" y="1142208"/>
                  <a:pt x="458694" y="1154114"/>
                </a:cubicBezTo>
                <a:cubicBezTo>
                  <a:pt x="442026" y="1172370"/>
                  <a:pt x="416229" y="1185865"/>
                  <a:pt x="381304" y="1194595"/>
                </a:cubicBezTo>
                <a:cubicBezTo>
                  <a:pt x="377335" y="1195389"/>
                  <a:pt x="376938" y="1194595"/>
                  <a:pt x="380113" y="1192214"/>
                </a:cubicBezTo>
                <a:cubicBezTo>
                  <a:pt x="422976" y="1159671"/>
                  <a:pt x="451551" y="1122761"/>
                  <a:pt x="465839" y="1081486"/>
                </a:cubicBezTo>
                <a:cubicBezTo>
                  <a:pt x="469013" y="1073548"/>
                  <a:pt x="470601" y="1064818"/>
                  <a:pt x="470601" y="1055292"/>
                </a:cubicBezTo>
                <a:cubicBezTo>
                  <a:pt x="466632" y="1057674"/>
                  <a:pt x="462266" y="1059261"/>
                  <a:pt x="457504" y="1060055"/>
                </a:cubicBezTo>
                <a:cubicBezTo>
                  <a:pt x="455123" y="1061642"/>
                  <a:pt x="452344" y="1061245"/>
                  <a:pt x="449170" y="1058864"/>
                </a:cubicBezTo>
                <a:cubicBezTo>
                  <a:pt x="440438" y="1054895"/>
                  <a:pt x="432898" y="1048545"/>
                  <a:pt x="426548" y="1039814"/>
                </a:cubicBezTo>
                <a:cubicBezTo>
                  <a:pt x="424960" y="1037433"/>
                  <a:pt x="425754" y="1035845"/>
                  <a:pt x="428929" y="1035051"/>
                </a:cubicBezTo>
                <a:cubicBezTo>
                  <a:pt x="437660" y="1033464"/>
                  <a:pt x="450360" y="1030686"/>
                  <a:pt x="467029" y="1026717"/>
                </a:cubicBezTo>
                <a:cubicBezTo>
                  <a:pt x="482904" y="1023543"/>
                  <a:pt x="493620" y="1021557"/>
                  <a:pt x="499176" y="1020764"/>
                </a:cubicBezTo>
                <a:cubicBezTo>
                  <a:pt x="510288" y="1019177"/>
                  <a:pt x="522591" y="1015605"/>
                  <a:pt x="536085" y="1010048"/>
                </a:cubicBezTo>
                <a:cubicBezTo>
                  <a:pt x="538069" y="1009254"/>
                  <a:pt x="539954" y="1008858"/>
                  <a:pt x="541741" y="1008858"/>
                </a:cubicBezTo>
                <a:close/>
                <a:moveTo>
                  <a:pt x="8065590" y="998143"/>
                </a:moveTo>
                <a:cubicBezTo>
                  <a:pt x="8061622" y="998936"/>
                  <a:pt x="8054081" y="1000523"/>
                  <a:pt x="8042968" y="1002905"/>
                </a:cubicBezTo>
                <a:cubicBezTo>
                  <a:pt x="8029475" y="1005287"/>
                  <a:pt x="8019553" y="1007271"/>
                  <a:pt x="8013203" y="1008858"/>
                </a:cubicBezTo>
                <a:cubicBezTo>
                  <a:pt x="8013203" y="1016002"/>
                  <a:pt x="8013203" y="1023940"/>
                  <a:pt x="8013203" y="1032671"/>
                </a:cubicBezTo>
                <a:cubicBezTo>
                  <a:pt x="8029078" y="1029495"/>
                  <a:pt x="8047334" y="1024733"/>
                  <a:pt x="8067972" y="1018383"/>
                </a:cubicBezTo>
                <a:cubicBezTo>
                  <a:pt x="8069559" y="1010446"/>
                  <a:pt x="8070750" y="1005683"/>
                  <a:pt x="8071544" y="1004095"/>
                </a:cubicBezTo>
                <a:cubicBezTo>
                  <a:pt x="8073131" y="1000127"/>
                  <a:pt x="8071147" y="998143"/>
                  <a:pt x="8065590" y="998143"/>
                </a:cubicBezTo>
                <a:close/>
                <a:moveTo>
                  <a:pt x="4703266" y="998143"/>
                </a:moveTo>
                <a:cubicBezTo>
                  <a:pt x="4699297" y="998936"/>
                  <a:pt x="4691756" y="1000523"/>
                  <a:pt x="4680644" y="1002905"/>
                </a:cubicBezTo>
                <a:cubicBezTo>
                  <a:pt x="4667150" y="1005287"/>
                  <a:pt x="4657228" y="1007271"/>
                  <a:pt x="4650878" y="1008858"/>
                </a:cubicBezTo>
                <a:cubicBezTo>
                  <a:pt x="4650878" y="1016002"/>
                  <a:pt x="4650878" y="1023940"/>
                  <a:pt x="4650878" y="1032671"/>
                </a:cubicBezTo>
                <a:cubicBezTo>
                  <a:pt x="4666753" y="1029495"/>
                  <a:pt x="4685010" y="1024733"/>
                  <a:pt x="4705647" y="1018383"/>
                </a:cubicBezTo>
                <a:cubicBezTo>
                  <a:pt x="4707234" y="1010446"/>
                  <a:pt x="4708425" y="1005683"/>
                  <a:pt x="4709219" y="1004095"/>
                </a:cubicBezTo>
                <a:cubicBezTo>
                  <a:pt x="4710806" y="1000127"/>
                  <a:pt x="4708822" y="998143"/>
                  <a:pt x="4703266" y="998143"/>
                </a:cubicBezTo>
                <a:close/>
                <a:moveTo>
                  <a:pt x="5359300" y="996952"/>
                </a:moveTo>
                <a:cubicBezTo>
                  <a:pt x="5356919" y="997746"/>
                  <a:pt x="5352950" y="998539"/>
                  <a:pt x="5347394" y="999333"/>
                </a:cubicBezTo>
                <a:cubicBezTo>
                  <a:pt x="5335487" y="1001714"/>
                  <a:pt x="5327550" y="1003302"/>
                  <a:pt x="5323581" y="1004095"/>
                </a:cubicBezTo>
                <a:cubicBezTo>
                  <a:pt x="5323581" y="1005683"/>
                  <a:pt x="5323978" y="1007667"/>
                  <a:pt x="5324772" y="1010048"/>
                </a:cubicBezTo>
                <a:cubicBezTo>
                  <a:pt x="5325566" y="1019573"/>
                  <a:pt x="5326757" y="1026321"/>
                  <a:pt x="5328344" y="1030289"/>
                </a:cubicBezTo>
                <a:cubicBezTo>
                  <a:pt x="5329138" y="1030289"/>
                  <a:pt x="5331122" y="1029893"/>
                  <a:pt x="5334297" y="1029099"/>
                </a:cubicBezTo>
                <a:cubicBezTo>
                  <a:pt x="5338266" y="1029099"/>
                  <a:pt x="5345012" y="1027908"/>
                  <a:pt x="5354537" y="1025527"/>
                </a:cubicBezTo>
                <a:cubicBezTo>
                  <a:pt x="5357713" y="1025527"/>
                  <a:pt x="5360491" y="1025130"/>
                  <a:pt x="5362872" y="1024336"/>
                </a:cubicBezTo>
                <a:cubicBezTo>
                  <a:pt x="5364459" y="1017986"/>
                  <a:pt x="5365650" y="1010843"/>
                  <a:pt x="5366444" y="1002905"/>
                </a:cubicBezTo>
                <a:cubicBezTo>
                  <a:pt x="5367238" y="998143"/>
                  <a:pt x="5364857" y="996158"/>
                  <a:pt x="5359300" y="996952"/>
                </a:cubicBezTo>
                <a:close/>
                <a:moveTo>
                  <a:pt x="800108" y="996654"/>
                </a:moveTo>
                <a:cubicBezTo>
                  <a:pt x="803084" y="996852"/>
                  <a:pt x="805962" y="997746"/>
                  <a:pt x="808739" y="999333"/>
                </a:cubicBezTo>
                <a:cubicBezTo>
                  <a:pt x="813503" y="1000920"/>
                  <a:pt x="818266" y="1004889"/>
                  <a:pt x="823028" y="1011240"/>
                </a:cubicBezTo>
                <a:cubicBezTo>
                  <a:pt x="826996" y="1017589"/>
                  <a:pt x="827393" y="1021954"/>
                  <a:pt x="824218" y="1024336"/>
                </a:cubicBezTo>
                <a:cubicBezTo>
                  <a:pt x="821044" y="1027511"/>
                  <a:pt x="813899" y="1030289"/>
                  <a:pt x="802787" y="1032671"/>
                </a:cubicBezTo>
                <a:cubicBezTo>
                  <a:pt x="794056" y="1032671"/>
                  <a:pt x="778974" y="1033861"/>
                  <a:pt x="757544" y="1036242"/>
                </a:cubicBezTo>
                <a:cubicBezTo>
                  <a:pt x="761512" y="1038624"/>
                  <a:pt x="764687" y="1041004"/>
                  <a:pt x="767068" y="1043386"/>
                </a:cubicBezTo>
                <a:cubicBezTo>
                  <a:pt x="771036" y="1048148"/>
                  <a:pt x="771831" y="1053308"/>
                  <a:pt x="769449" y="1058864"/>
                </a:cubicBezTo>
                <a:cubicBezTo>
                  <a:pt x="765481" y="1076327"/>
                  <a:pt x="763497" y="1092995"/>
                  <a:pt x="763497" y="1108870"/>
                </a:cubicBezTo>
                <a:cubicBezTo>
                  <a:pt x="763497" y="1120776"/>
                  <a:pt x="763497" y="1128714"/>
                  <a:pt x="763497" y="1132682"/>
                </a:cubicBezTo>
                <a:cubicBezTo>
                  <a:pt x="798422" y="1129508"/>
                  <a:pt x="820646" y="1126729"/>
                  <a:pt x="830171" y="1124348"/>
                </a:cubicBezTo>
                <a:cubicBezTo>
                  <a:pt x="839696" y="1122761"/>
                  <a:pt x="846444" y="1123952"/>
                  <a:pt x="850412" y="1127920"/>
                </a:cubicBezTo>
                <a:cubicBezTo>
                  <a:pt x="858349" y="1132682"/>
                  <a:pt x="865493" y="1139032"/>
                  <a:pt x="871843" y="1146971"/>
                </a:cubicBezTo>
                <a:cubicBezTo>
                  <a:pt x="875018" y="1157288"/>
                  <a:pt x="873034" y="1164036"/>
                  <a:pt x="865890" y="1167211"/>
                </a:cubicBezTo>
                <a:cubicBezTo>
                  <a:pt x="860334" y="1168005"/>
                  <a:pt x="852396" y="1166814"/>
                  <a:pt x="842077" y="1163639"/>
                </a:cubicBezTo>
                <a:cubicBezTo>
                  <a:pt x="816677" y="1158082"/>
                  <a:pt x="785324" y="1156892"/>
                  <a:pt x="748019" y="1160067"/>
                </a:cubicBezTo>
                <a:cubicBezTo>
                  <a:pt x="698806" y="1165623"/>
                  <a:pt x="666659" y="1169989"/>
                  <a:pt x="651578" y="1173164"/>
                </a:cubicBezTo>
                <a:cubicBezTo>
                  <a:pt x="646814" y="1174752"/>
                  <a:pt x="642450" y="1174355"/>
                  <a:pt x="638481" y="1171973"/>
                </a:cubicBezTo>
                <a:cubicBezTo>
                  <a:pt x="631337" y="1167211"/>
                  <a:pt x="625385" y="1160464"/>
                  <a:pt x="620622" y="1151732"/>
                </a:cubicBezTo>
                <a:cubicBezTo>
                  <a:pt x="618240" y="1149352"/>
                  <a:pt x="617844" y="1146971"/>
                  <a:pt x="619431" y="1144589"/>
                </a:cubicBezTo>
                <a:cubicBezTo>
                  <a:pt x="620226" y="1142208"/>
                  <a:pt x="622210" y="1141414"/>
                  <a:pt x="625385" y="1142208"/>
                </a:cubicBezTo>
                <a:cubicBezTo>
                  <a:pt x="649991" y="1142208"/>
                  <a:pt x="667850" y="1141414"/>
                  <a:pt x="678962" y="1139826"/>
                </a:cubicBezTo>
                <a:cubicBezTo>
                  <a:pt x="698806" y="1137445"/>
                  <a:pt x="714680" y="1135858"/>
                  <a:pt x="726587" y="1135064"/>
                </a:cubicBezTo>
                <a:cubicBezTo>
                  <a:pt x="726587" y="1124744"/>
                  <a:pt x="726191" y="1111251"/>
                  <a:pt x="725396" y="1094582"/>
                </a:cubicBezTo>
                <a:cubicBezTo>
                  <a:pt x="723016" y="1064421"/>
                  <a:pt x="721031" y="1046958"/>
                  <a:pt x="719443" y="1042195"/>
                </a:cubicBezTo>
                <a:cubicBezTo>
                  <a:pt x="710712" y="1042990"/>
                  <a:pt x="703966" y="1044180"/>
                  <a:pt x="699202" y="1045767"/>
                </a:cubicBezTo>
                <a:cubicBezTo>
                  <a:pt x="692854" y="1046561"/>
                  <a:pt x="687296" y="1045767"/>
                  <a:pt x="682535" y="1043386"/>
                </a:cubicBezTo>
                <a:cubicBezTo>
                  <a:pt x="675390" y="1040211"/>
                  <a:pt x="669040" y="1033861"/>
                  <a:pt x="663484" y="1024336"/>
                </a:cubicBezTo>
                <a:cubicBezTo>
                  <a:pt x="662691" y="1019573"/>
                  <a:pt x="664278" y="1016795"/>
                  <a:pt x="668246" y="1016002"/>
                </a:cubicBezTo>
                <a:cubicBezTo>
                  <a:pt x="680153" y="1016795"/>
                  <a:pt x="696028" y="1015605"/>
                  <a:pt x="715872" y="1012430"/>
                </a:cubicBezTo>
                <a:cubicBezTo>
                  <a:pt x="728571" y="1009254"/>
                  <a:pt x="743257" y="1006874"/>
                  <a:pt x="759925" y="1005287"/>
                </a:cubicBezTo>
                <a:cubicBezTo>
                  <a:pt x="765481" y="1004492"/>
                  <a:pt x="773022" y="1002905"/>
                  <a:pt x="782546" y="1000523"/>
                </a:cubicBezTo>
                <a:cubicBezTo>
                  <a:pt x="786515" y="999730"/>
                  <a:pt x="789293" y="998936"/>
                  <a:pt x="790881" y="998143"/>
                </a:cubicBezTo>
                <a:cubicBezTo>
                  <a:pt x="794056" y="996952"/>
                  <a:pt x="797132" y="996456"/>
                  <a:pt x="800108" y="996654"/>
                </a:cubicBezTo>
                <a:close/>
                <a:moveTo>
                  <a:pt x="6928544" y="995761"/>
                </a:moveTo>
                <a:cubicBezTo>
                  <a:pt x="6924575" y="996555"/>
                  <a:pt x="6919416" y="997746"/>
                  <a:pt x="6913066" y="999333"/>
                </a:cubicBezTo>
                <a:cubicBezTo>
                  <a:pt x="6913860" y="999333"/>
                  <a:pt x="6914653" y="999730"/>
                  <a:pt x="6915446" y="1000523"/>
                </a:cubicBezTo>
                <a:cubicBezTo>
                  <a:pt x="6916240" y="1000523"/>
                  <a:pt x="6916637" y="1000920"/>
                  <a:pt x="6916637" y="1001714"/>
                </a:cubicBezTo>
                <a:cubicBezTo>
                  <a:pt x="6921400" y="1003302"/>
                  <a:pt x="6921796" y="1006874"/>
                  <a:pt x="6917828" y="1012430"/>
                </a:cubicBezTo>
                <a:cubicBezTo>
                  <a:pt x="6917034" y="1014811"/>
                  <a:pt x="6915446" y="1017192"/>
                  <a:pt x="6913066" y="1019573"/>
                </a:cubicBezTo>
                <a:cubicBezTo>
                  <a:pt x="6913860" y="1019573"/>
                  <a:pt x="6915050" y="1019573"/>
                  <a:pt x="6916637" y="1019573"/>
                </a:cubicBezTo>
                <a:cubicBezTo>
                  <a:pt x="6918225" y="1020367"/>
                  <a:pt x="6919416" y="1020764"/>
                  <a:pt x="6920209" y="1020764"/>
                </a:cubicBezTo>
                <a:cubicBezTo>
                  <a:pt x="6921003" y="1020764"/>
                  <a:pt x="6921400" y="1020764"/>
                  <a:pt x="6921400" y="1020764"/>
                </a:cubicBezTo>
                <a:cubicBezTo>
                  <a:pt x="6924575" y="1022351"/>
                  <a:pt x="6926956" y="1021557"/>
                  <a:pt x="6928544" y="1018383"/>
                </a:cubicBezTo>
                <a:cubicBezTo>
                  <a:pt x="6929338" y="1015208"/>
                  <a:pt x="6930131" y="1010843"/>
                  <a:pt x="6930924" y="1005287"/>
                </a:cubicBezTo>
                <a:cubicBezTo>
                  <a:pt x="6931719" y="1003699"/>
                  <a:pt x="6932116" y="1002111"/>
                  <a:pt x="6932116" y="1000523"/>
                </a:cubicBezTo>
                <a:cubicBezTo>
                  <a:pt x="6932116" y="997349"/>
                  <a:pt x="6930924" y="995761"/>
                  <a:pt x="6928544" y="995761"/>
                </a:cubicBezTo>
                <a:close/>
                <a:moveTo>
                  <a:pt x="6015037" y="986236"/>
                </a:moveTo>
                <a:cubicBezTo>
                  <a:pt x="6017220" y="986236"/>
                  <a:pt x="6019303" y="986633"/>
                  <a:pt x="6021287" y="987427"/>
                </a:cubicBezTo>
                <a:cubicBezTo>
                  <a:pt x="6030019" y="992189"/>
                  <a:pt x="6035178" y="996158"/>
                  <a:pt x="6036766" y="999333"/>
                </a:cubicBezTo>
                <a:cubicBezTo>
                  <a:pt x="6039941" y="1004889"/>
                  <a:pt x="6037956" y="1008461"/>
                  <a:pt x="6030812" y="1010048"/>
                </a:cubicBezTo>
                <a:cubicBezTo>
                  <a:pt x="6005413" y="1016398"/>
                  <a:pt x="5981997" y="1020367"/>
                  <a:pt x="5960566" y="1021954"/>
                </a:cubicBezTo>
                <a:cubicBezTo>
                  <a:pt x="5952628" y="1023543"/>
                  <a:pt x="5943500" y="1019573"/>
                  <a:pt x="5933181" y="1010048"/>
                </a:cubicBezTo>
                <a:cubicBezTo>
                  <a:pt x="5931594" y="1008461"/>
                  <a:pt x="5930800" y="1006874"/>
                  <a:pt x="5930800" y="1005287"/>
                </a:cubicBezTo>
                <a:cubicBezTo>
                  <a:pt x="5931594" y="1003699"/>
                  <a:pt x="5933181" y="1002905"/>
                  <a:pt x="5935562" y="1002905"/>
                </a:cubicBezTo>
                <a:cubicBezTo>
                  <a:pt x="5938738" y="1002111"/>
                  <a:pt x="5943897" y="1000920"/>
                  <a:pt x="5951041" y="999333"/>
                </a:cubicBezTo>
                <a:cubicBezTo>
                  <a:pt x="5963741" y="997746"/>
                  <a:pt x="5972869" y="996158"/>
                  <a:pt x="5978425" y="994570"/>
                </a:cubicBezTo>
                <a:cubicBezTo>
                  <a:pt x="5980806" y="993777"/>
                  <a:pt x="5985172" y="992586"/>
                  <a:pt x="5991522" y="990998"/>
                </a:cubicBezTo>
                <a:cubicBezTo>
                  <a:pt x="6000253" y="989411"/>
                  <a:pt x="6005809" y="988221"/>
                  <a:pt x="6008191" y="987427"/>
                </a:cubicBezTo>
                <a:cubicBezTo>
                  <a:pt x="6010572" y="986633"/>
                  <a:pt x="6012854" y="986236"/>
                  <a:pt x="6015037" y="986236"/>
                </a:cubicBezTo>
                <a:close/>
                <a:moveTo>
                  <a:pt x="5565576" y="980580"/>
                </a:moveTo>
                <a:cubicBezTo>
                  <a:pt x="5568552" y="980382"/>
                  <a:pt x="5572025" y="980680"/>
                  <a:pt x="5575994" y="981473"/>
                </a:cubicBezTo>
                <a:cubicBezTo>
                  <a:pt x="5583932" y="986236"/>
                  <a:pt x="5590678" y="991395"/>
                  <a:pt x="5596234" y="996952"/>
                </a:cubicBezTo>
                <a:cubicBezTo>
                  <a:pt x="5599410" y="1004095"/>
                  <a:pt x="5599013" y="1008858"/>
                  <a:pt x="5595044" y="1011240"/>
                </a:cubicBezTo>
                <a:cubicBezTo>
                  <a:pt x="5579963" y="1019970"/>
                  <a:pt x="5569247" y="1029099"/>
                  <a:pt x="5562897" y="1038624"/>
                </a:cubicBezTo>
                <a:cubicBezTo>
                  <a:pt x="5580360" y="1049736"/>
                  <a:pt x="5588297" y="1064421"/>
                  <a:pt x="5586709" y="1082677"/>
                </a:cubicBezTo>
                <a:cubicBezTo>
                  <a:pt x="5585122" y="1099345"/>
                  <a:pt x="5577978" y="1110458"/>
                  <a:pt x="5565278" y="1116014"/>
                </a:cubicBezTo>
                <a:cubicBezTo>
                  <a:pt x="5559722" y="1117602"/>
                  <a:pt x="5555753" y="1114029"/>
                  <a:pt x="5553372" y="1105298"/>
                </a:cubicBezTo>
                <a:cubicBezTo>
                  <a:pt x="5549403" y="1094979"/>
                  <a:pt x="5545037" y="1088233"/>
                  <a:pt x="5540275" y="1085058"/>
                </a:cubicBezTo>
                <a:cubicBezTo>
                  <a:pt x="5539481" y="1101727"/>
                  <a:pt x="5539084" y="1127523"/>
                  <a:pt x="5539084" y="1162448"/>
                </a:cubicBezTo>
                <a:cubicBezTo>
                  <a:pt x="5539084" y="1179911"/>
                  <a:pt x="5535909" y="1191420"/>
                  <a:pt x="5529559" y="1196976"/>
                </a:cubicBezTo>
                <a:cubicBezTo>
                  <a:pt x="5525591" y="1200945"/>
                  <a:pt x="5521622" y="1200945"/>
                  <a:pt x="5517653" y="1196976"/>
                </a:cubicBezTo>
                <a:cubicBezTo>
                  <a:pt x="5512891" y="1192214"/>
                  <a:pt x="5509319" y="1187055"/>
                  <a:pt x="5506937" y="1181498"/>
                </a:cubicBezTo>
                <a:cubicBezTo>
                  <a:pt x="5506144" y="1175942"/>
                  <a:pt x="5506541" y="1170783"/>
                  <a:pt x="5508128" y="1166020"/>
                </a:cubicBezTo>
                <a:cubicBezTo>
                  <a:pt x="5512097" y="1147764"/>
                  <a:pt x="5514478" y="1126729"/>
                  <a:pt x="5515272" y="1102917"/>
                </a:cubicBezTo>
                <a:cubicBezTo>
                  <a:pt x="5515272" y="1098948"/>
                  <a:pt x="5515272" y="1090614"/>
                  <a:pt x="5515272" y="1077914"/>
                </a:cubicBezTo>
                <a:cubicBezTo>
                  <a:pt x="5514478" y="1064421"/>
                  <a:pt x="5514081" y="1055292"/>
                  <a:pt x="5514081" y="1050530"/>
                </a:cubicBezTo>
                <a:cubicBezTo>
                  <a:pt x="5513288" y="1026717"/>
                  <a:pt x="5510906" y="1010446"/>
                  <a:pt x="5506937" y="1001714"/>
                </a:cubicBezTo>
                <a:cubicBezTo>
                  <a:pt x="5504556" y="996952"/>
                  <a:pt x="5506541" y="994174"/>
                  <a:pt x="5512891" y="993380"/>
                </a:cubicBezTo>
                <a:cubicBezTo>
                  <a:pt x="5514478" y="994174"/>
                  <a:pt x="5517653" y="994967"/>
                  <a:pt x="5522416" y="995761"/>
                </a:cubicBezTo>
                <a:cubicBezTo>
                  <a:pt x="5524797" y="996555"/>
                  <a:pt x="5526384" y="996952"/>
                  <a:pt x="5527178" y="996952"/>
                </a:cubicBezTo>
                <a:cubicBezTo>
                  <a:pt x="5531941" y="996158"/>
                  <a:pt x="5535909" y="994570"/>
                  <a:pt x="5539084" y="992189"/>
                </a:cubicBezTo>
                <a:cubicBezTo>
                  <a:pt x="5539084" y="992189"/>
                  <a:pt x="5539481" y="992189"/>
                  <a:pt x="5540275" y="992189"/>
                </a:cubicBezTo>
                <a:cubicBezTo>
                  <a:pt x="5548213" y="989014"/>
                  <a:pt x="5554166" y="985839"/>
                  <a:pt x="5558134" y="982664"/>
                </a:cubicBezTo>
                <a:cubicBezTo>
                  <a:pt x="5560119" y="981473"/>
                  <a:pt x="5562599" y="980779"/>
                  <a:pt x="5565576" y="980580"/>
                </a:cubicBezTo>
                <a:close/>
                <a:moveTo>
                  <a:pt x="1993411" y="980284"/>
                </a:moveTo>
                <a:lnTo>
                  <a:pt x="2019605" y="980284"/>
                </a:lnTo>
                <a:cubicBezTo>
                  <a:pt x="2029924" y="980284"/>
                  <a:pt x="2038258" y="985045"/>
                  <a:pt x="2044608" y="994570"/>
                </a:cubicBezTo>
                <a:cubicBezTo>
                  <a:pt x="2047783" y="1000920"/>
                  <a:pt x="2047783" y="1007667"/>
                  <a:pt x="2044608" y="1014811"/>
                </a:cubicBezTo>
                <a:cubicBezTo>
                  <a:pt x="2042226" y="1019573"/>
                  <a:pt x="2036670" y="1021161"/>
                  <a:pt x="2027940" y="1019573"/>
                </a:cubicBezTo>
                <a:cubicBezTo>
                  <a:pt x="2023177" y="1017192"/>
                  <a:pt x="2017621" y="1012827"/>
                  <a:pt x="2011270" y="1006477"/>
                </a:cubicBezTo>
                <a:cubicBezTo>
                  <a:pt x="2008890" y="1003302"/>
                  <a:pt x="2004524" y="998936"/>
                  <a:pt x="1998173" y="993380"/>
                </a:cubicBezTo>
                <a:cubicBezTo>
                  <a:pt x="1994998" y="990205"/>
                  <a:pt x="1992618" y="987823"/>
                  <a:pt x="1991030" y="986236"/>
                </a:cubicBezTo>
                <a:cubicBezTo>
                  <a:pt x="1989443" y="984649"/>
                  <a:pt x="1988650" y="983061"/>
                  <a:pt x="1988650" y="981473"/>
                </a:cubicBezTo>
                <a:cubicBezTo>
                  <a:pt x="1989443" y="980680"/>
                  <a:pt x="1991030" y="980284"/>
                  <a:pt x="1993411" y="980284"/>
                </a:cubicBezTo>
                <a:close/>
                <a:moveTo>
                  <a:pt x="4462462" y="979985"/>
                </a:moveTo>
                <a:cubicBezTo>
                  <a:pt x="4465042" y="979786"/>
                  <a:pt x="4467522" y="979887"/>
                  <a:pt x="4469903" y="980284"/>
                </a:cubicBezTo>
                <a:cubicBezTo>
                  <a:pt x="4478634" y="982664"/>
                  <a:pt x="4484588" y="988221"/>
                  <a:pt x="4487763" y="996952"/>
                </a:cubicBezTo>
                <a:cubicBezTo>
                  <a:pt x="4490144" y="1002508"/>
                  <a:pt x="4487763" y="1006080"/>
                  <a:pt x="4480619" y="1007667"/>
                </a:cubicBezTo>
                <a:cubicBezTo>
                  <a:pt x="4466331" y="1007667"/>
                  <a:pt x="4450853" y="1008858"/>
                  <a:pt x="4434185" y="1011240"/>
                </a:cubicBezTo>
                <a:cubicBezTo>
                  <a:pt x="4442122" y="1016002"/>
                  <a:pt x="4447281" y="1020367"/>
                  <a:pt x="4449663" y="1024336"/>
                </a:cubicBezTo>
                <a:cubicBezTo>
                  <a:pt x="4452044" y="1027511"/>
                  <a:pt x="4451647" y="1030289"/>
                  <a:pt x="4448472" y="1032671"/>
                </a:cubicBezTo>
                <a:cubicBezTo>
                  <a:pt x="4439741" y="1038227"/>
                  <a:pt x="4432994" y="1042990"/>
                  <a:pt x="4428231" y="1046958"/>
                </a:cubicBezTo>
                <a:lnTo>
                  <a:pt x="4423469" y="1050530"/>
                </a:lnTo>
                <a:cubicBezTo>
                  <a:pt x="4461569" y="1069580"/>
                  <a:pt x="4502447" y="1083073"/>
                  <a:pt x="4546103" y="1091011"/>
                </a:cubicBezTo>
                <a:cubicBezTo>
                  <a:pt x="4549278" y="1091805"/>
                  <a:pt x="4551263" y="1092995"/>
                  <a:pt x="4552056" y="1094582"/>
                </a:cubicBezTo>
                <a:cubicBezTo>
                  <a:pt x="4552056" y="1096170"/>
                  <a:pt x="4550866" y="1097361"/>
                  <a:pt x="4548485" y="1098154"/>
                </a:cubicBezTo>
                <a:cubicBezTo>
                  <a:pt x="4541341" y="1099742"/>
                  <a:pt x="4528641" y="1102123"/>
                  <a:pt x="4510385" y="1105298"/>
                </a:cubicBezTo>
                <a:cubicBezTo>
                  <a:pt x="4498478" y="1107679"/>
                  <a:pt x="4490144" y="1109267"/>
                  <a:pt x="4485381" y="1110061"/>
                </a:cubicBezTo>
                <a:cubicBezTo>
                  <a:pt x="4483794" y="1110061"/>
                  <a:pt x="4482206" y="1110061"/>
                  <a:pt x="4480619" y="1110061"/>
                </a:cubicBezTo>
                <a:cubicBezTo>
                  <a:pt x="4474269" y="1110855"/>
                  <a:pt x="4469507" y="1110458"/>
                  <a:pt x="4466331" y="1108870"/>
                </a:cubicBezTo>
                <a:cubicBezTo>
                  <a:pt x="4445694" y="1096965"/>
                  <a:pt x="4425056" y="1083471"/>
                  <a:pt x="4404419" y="1068389"/>
                </a:cubicBezTo>
                <a:cubicBezTo>
                  <a:pt x="4393307" y="1077121"/>
                  <a:pt x="4382591" y="1083471"/>
                  <a:pt x="4372272" y="1087439"/>
                </a:cubicBezTo>
                <a:cubicBezTo>
                  <a:pt x="4381003" y="1090614"/>
                  <a:pt x="4388147" y="1094582"/>
                  <a:pt x="4393703" y="1099345"/>
                </a:cubicBezTo>
                <a:cubicBezTo>
                  <a:pt x="4398466" y="1102521"/>
                  <a:pt x="4399656" y="1106091"/>
                  <a:pt x="4397275" y="1110061"/>
                </a:cubicBezTo>
                <a:cubicBezTo>
                  <a:pt x="4394100" y="1114029"/>
                  <a:pt x="4391322" y="1123555"/>
                  <a:pt x="4388941" y="1138636"/>
                </a:cubicBezTo>
                <a:cubicBezTo>
                  <a:pt x="4382591" y="1171179"/>
                  <a:pt x="4358381" y="1192214"/>
                  <a:pt x="4316313" y="1201739"/>
                </a:cubicBezTo>
                <a:cubicBezTo>
                  <a:pt x="4313138" y="1202532"/>
                  <a:pt x="4311153" y="1202136"/>
                  <a:pt x="4310360" y="1200549"/>
                </a:cubicBezTo>
                <a:cubicBezTo>
                  <a:pt x="4310360" y="1198961"/>
                  <a:pt x="4311550" y="1197373"/>
                  <a:pt x="4313931" y="1195786"/>
                </a:cubicBezTo>
                <a:cubicBezTo>
                  <a:pt x="4344094" y="1176736"/>
                  <a:pt x="4360763" y="1148955"/>
                  <a:pt x="4363938" y="1112442"/>
                </a:cubicBezTo>
                <a:cubicBezTo>
                  <a:pt x="4363938" y="1099742"/>
                  <a:pt x="4363144" y="1092598"/>
                  <a:pt x="4361556" y="1091011"/>
                </a:cubicBezTo>
                <a:cubicBezTo>
                  <a:pt x="4344094" y="1097361"/>
                  <a:pt x="4323456" y="1101727"/>
                  <a:pt x="4299644" y="1104108"/>
                </a:cubicBezTo>
                <a:cubicBezTo>
                  <a:pt x="4294088" y="1104108"/>
                  <a:pt x="4291310" y="1103711"/>
                  <a:pt x="4291310" y="1102917"/>
                </a:cubicBezTo>
                <a:cubicBezTo>
                  <a:pt x="4291310" y="1101329"/>
                  <a:pt x="4293691" y="1099742"/>
                  <a:pt x="4298453" y="1098154"/>
                </a:cubicBezTo>
                <a:cubicBezTo>
                  <a:pt x="4329410" y="1085455"/>
                  <a:pt x="4357191" y="1069183"/>
                  <a:pt x="4381797" y="1049340"/>
                </a:cubicBezTo>
                <a:cubicBezTo>
                  <a:pt x="4371478" y="1040607"/>
                  <a:pt x="4363144" y="1037036"/>
                  <a:pt x="4356794" y="1038624"/>
                </a:cubicBezTo>
                <a:cubicBezTo>
                  <a:pt x="4348856" y="1036242"/>
                  <a:pt x="4346078" y="1033067"/>
                  <a:pt x="4348460" y="1029099"/>
                </a:cubicBezTo>
                <a:cubicBezTo>
                  <a:pt x="4350841" y="1024336"/>
                  <a:pt x="4355603" y="1021954"/>
                  <a:pt x="4362747" y="1021954"/>
                </a:cubicBezTo>
                <a:cubicBezTo>
                  <a:pt x="4374653" y="1021954"/>
                  <a:pt x="4384178" y="1025130"/>
                  <a:pt x="4391322" y="1031480"/>
                </a:cubicBezTo>
                <a:cubicBezTo>
                  <a:pt x="4392116" y="1032274"/>
                  <a:pt x="4393703" y="1033464"/>
                  <a:pt x="4396085" y="1035051"/>
                </a:cubicBezTo>
                <a:cubicBezTo>
                  <a:pt x="4403228" y="1028702"/>
                  <a:pt x="4409181" y="1021161"/>
                  <a:pt x="4413944" y="1012430"/>
                </a:cubicBezTo>
                <a:cubicBezTo>
                  <a:pt x="4412357" y="1013224"/>
                  <a:pt x="4410372" y="1013620"/>
                  <a:pt x="4407991" y="1013620"/>
                </a:cubicBezTo>
                <a:cubicBezTo>
                  <a:pt x="4379416" y="1017589"/>
                  <a:pt x="4359572" y="1020764"/>
                  <a:pt x="4348460" y="1023145"/>
                </a:cubicBezTo>
                <a:cubicBezTo>
                  <a:pt x="4345284" y="1024733"/>
                  <a:pt x="4341713" y="1024336"/>
                  <a:pt x="4337744" y="1021954"/>
                </a:cubicBezTo>
                <a:cubicBezTo>
                  <a:pt x="4329013" y="1015605"/>
                  <a:pt x="4323456" y="1010843"/>
                  <a:pt x="4321075" y="1007667"/>
                </a:cubicBezTo>
                <a:cubicBezTo>
                  <a:pt x="4319488" y="1006080"/>
                  <a:pt x="4319091" y="1004492"/>
                  <a:pt x="4319885" y="1002905"/>
                </a:cubicBezTo>
                <a:cubicBezTo>
                  <a:pt x="4320678" y="1002111"/>
                  <a:pt x="4322266" y="1001714"/>
                  <a:pt x="4324647" y="1001714"/>
                </a:cubicBezTo>
                <a:cubicBezTo>
                  <a:pt x="4327822" y="1000920"/>
                  <a:pt x="4334569" y="1000127"/>
                  <a:pt x="4344888" y="999333"/>
                </a:cubicBezTo>
                <a:cubicBezTo>
                  <a:pt x="4353619" y="998539"/>
                  <a:pt x="4359572" y="998143"/>
                  <a:pt x="4362747" y="998143"/>
                </a:cubicBezTo>
                <a:cubicBezTo>
                  <a:pt x="4369097" y="997349"/>
                  <a:pt x="4378622" y="995761"/>
                  <a:pt x="4391322" y="993380"/>
                </a:cubicBezTo>
                <a:cubicBezTo>
                  <a:pt x="4404022" y="991793"/>
                  <a:pt x="4413547" y="990602"/>
                  <a:pt x="4419897" y="989807"/>
                </a:cubicBezTo>
                <a:cubicBezTo>
                  <a:pt x="4421484" y="989014"/>
                  <a:pt x="4424660" y="988221"/>
                  <a:pt x="4429422" y="987427"/>
                </a:cubicBezTo>
                <a:cubicBezTo>
                  <a:pt x="4442122" y="985045"/>
                  <a:pt x="4450457" y="983061"/>
                  <a:pt x="4454425" y="981473"/>
                </a:cubicBezTo>
                <a:cubicBezTo>
                  <a:pt x="4457203" y="980680"/>
                  <a:pt x="4459882" y="980183"/>
                  <a:pt x="4462462" y="979985"/>
                </a:cubicBezTo>
                <a:close/>
                <a:moveTo>
                  <a:pt x="7747694" y="979093"/>
                </a:moveTo>
                <a:cubicBezTo>
                  <a:pt x="7761981" y="984649"/>
                  <a:pt x="7773888" y="994570"/>
                  <a:pt x="7783412" y="1008858"/>
                </a:cubicBezTo>
                <a:cubicBezTo>
                  <a:pt x="7787381" y="1012827"/>
                  <a:pt x="7787381" y="1017192"/>
                  <a:pt x="7783412" y="1021954"/>
                </a:cubicBezTo>
                <a:cubicBezTo>
                  <a:pt x="7782618" y="1023543"/>
                  <a:pt x="7781032" y="1025923"/>
                  <a:pt x="7778650" y="1029099"/>
                </a:cubicBezTo>
                <a:cubicBezTo>
                  <a:pt x="7777062" y="1033067"/>
                  <a:pt x="7773490" y="1039814"/>
                  <a:pt x="7767934" y="1049340"/>
                </a:cubicBezTo>
                <a:cubicBezTo>
                  <a:pt x="7767140" y="1051721"/>
                  <a:pt x="7765950" y="1053705"/>
                  <a:pt x="7764362" y="1055292"/>
                </a:cubicBezTo>
                <a:cubicBezTo>
                  <a:pt x="7796906" y="1107679"/>
                  <a:pt x="7845324" y="1148161"/>
                  <a:pt x="7909618" y="1176736"/>
                </a:cubicBezTo>
                <a:cubicBezTo>
                  <a:pt x="7914381" y="1179117"/>
                  <a:pt x="7916762" y="1181102"/>
                  <a:pt x="7916762" y="1182689"/>
                </a:cubicBezTo>
                <a:cubicBezTo>
                  <a:pt x="7916762" y="1184276"/>
                  <a:pt x="7914381" y="1185467"/>
                  <a:pt x="7909618" y="1186261"/>
                </a:cubicBezTo>
                <a:cubicBezTo>
                  <a:pt x="7892950" y="1189436"/>
                  <a:pt x="7872709" y="1191817"/>
                  <a:pt x="7848896" y="1193405"/>
                </a:cubicBezTo>
                <a:cubicBezTo>
                  <a:pt x="7838578" y="1194992"/>
                  <a:pt x="7830244" y="1192611"/>
                  <a:pt x="7823894" y="1186261"/>
                </a:cubicBezTo>
                <a:cubicBezTo>
                  <a:pt x="7795318" y="1160861"/>
                  <a:pt x="7773490" y="1131095"/>
                  <a:pt x="7758409" y="1096965"/>
                </a:cubicBezTo>
                <a:cubicBezTo>
                  <a:pt x="7757616" y="1093789"/>
                  <a:pt x="7755234" y="1088233"/>
                  <a:pt x="7751266" y="1080295"/>
                </a:cubicBezTo>
                <a:cubicBezTo>
                  <a:pt x="7736978" y="1105695"/>
                  <a:pt x="7720310" y="1128714"/>
                  <a:pt x="7701259" y="1149352"/>
                </a:cubicBezTo>
                <a:cubicBezTo>
                  <a:pt x="7684590" y="1166020"/>
                  <a:pt x="7661969" y="1178720"/>
                  <a:pt x="7633394" y="1187452"/>
                </a:cubicBezTo>
                <a:cubicBezTo>
                  <a:pt x="7631012" y="1188246"/>
                  <a:pt x="7629425" y="1188246"/>
                  <a:pt x="7628632" y="1187452"/>
                </a:cubicBezTo>
                <a:cubicBezTo>
                  <a:pt x="7628632" y="1186658"/>
                  <a:pt x="7629822" y="1185467"/>
                  <a:pt x="7632204" y="1183879"/>
                </a:cubicBezTo>
                <a:cubicBezTo>
                  <a:pt x="7675066" y="1150542"/>
                  <a:pt x="7708800" y="1100138"/>
                  <a:pt x="7733406" y="1032671"/>
                </a:cubicBezTo>
                <a:cubicBezTo>
                  <a:pt x="7739756" y="1017589"/>
                  <a:pt x="7741740" y="1001714"/>
                  <a:pt x="7739359" y="985045"/>
                </a:cubicBezTo>
                <a:cubicBezTo>
                  <a:pt x="7739359" y="980284"/>
                  <a:pt x="7742138" y="978299"/>
                  <a:pt x="7747694" y="979093"/>
                </a:cubicBezTo>
                <a:close/>
                <a:moveTo>
                  <a:pt x="5872459" y="973139"/>
                </a:moveTo>
                <a:cubicBezTo>
                  <a:pt x="5883572" y="978696"/>
                  <a:pt x="5892303" y="985045"/>
                  <a:pt x="5898653" y="992189"/>
                </a:cubicBezTo>
                <a:cubicBezTo>
                  <a:pt x="5901034" y="995364"/>
                  <a:pt x="5900638" y="999333"/>
                  <a:pt x="5897462" y="1004095"/>
                </a:cubicBezTo>
                <a:cubicBezTo>
                  <a:pt x="5896669" y="1004889"/>
                  <a:pt x="5895478" y="1006477"/>
                  <a:pt x="5893891" y="1008858"/>
                </a:cubicBezTo>
                <a:cubicBezTo>
                  <a:pt x="5889128" y="1017589"/>
                  <a:pt x="5885953" y="1022748"/>
                  <a:pt x="5884366" y="1024336"/>
                </a:cubicBezTo>
                <a:cubicBezTo>
                  <a:pt x="5883572" y="1025923"/>
                  <a:pt x="5882778" y="1027511"/>
                  <a:pt x="5881984" y="1029099"/>
                </a:cubicBezTo>
                <a:cubicBezTo>
                  <a:pt x="5881191" y="1029893"/>
                  <a:pt x="5880794" y="1030686"/>
                  <a:pt x="5880794" y="1031480"/>
                </a:cubicBezTo>
                <a:cubicBezTo>
                  <a:pt x="5885556" y="1029893"/>
                  <a:pt x="5890716" y="1027511"/>
                  <a:pt x="5896272" y="1024336"/>
                </a:cubicBezTo>
                <a:cubicBezTo>
                  <a:pt x="5897066" y="1024336"/>
                  <a:pt x="5897859" y="1024336"/>
                  <a:pt x="5898653" y="1024336"/>
                </a:cubicBezTo>
                <a:cubicBezTo>
                  <a:pt x="5904210" y="1023543"/>
                  <a:pt x="5907782" y="1023543"/>
                  <a:pt x="5909369" y="1024336"/>
                </a:cubicBezTo>
                <a:cubicBezTo>
                  <a:pt x="5913338" y="1025923"/>
                  <a:pt x="5917307" y="1027908"/>
                  <a:pt x="5921275" y="1030289"/>
                </a:cubicBezTo>
                <a:cubicBezTo>
                  <a:pt x="5922069" y="1031877"/>
                  <a:pt x="5922863" y="1032671"/>
                  <a:pt x="5923656" y="1032671"/>
                </a:cubicBezTo>
                <a:cubicBezTo>
                  <a:pt x="5926037" y="1035051"/>
                  <a:pt x="5926832" y="1037830"/>
                  <a:pt x="5926037" y="1041004"/>
                </a:cubicBezTo>
                <a:cubicBezTo>
                  <a:pt x="5927625" y="1041004"/>
                  <a:pt x="5930006" y="1041402"/>
                  <a:pt x="5933181" y="1042195"/>
                </a:cubicBezTo>
                <a:cubicBezTo>
                  <a:pt x="5940325" y="1042990"/>
                  <a:pt x="5945087" y="1043783"/>
                  <a:pt x="5947469" y="1044577"/>
                </a:cubicBezTo>
                <a:cubicBezTo>
                  <a:pt x="5947469" y="1044577"/>
                  <a:pt x="5948263" y="1044973"/>
                  <a:pt x="5949850" y="1045767"/>
                </a:cubicBezTo>
                <a:cubicBezTo>
                  <a:pt x="5954612" y="1044180"/>
                  <a:pt x="5959772" y="1042990"/>
                  <a:pt x="5965328" y="1042195"/>
                </a:cubicBezTo>
                <a:cubicBezTo>
                  <a:pt x="5970091" y="1041402"/>
                  <a:pt x="5980410" y="1037830"/>
                  <a:pt x="5996284" y="1031480"/>
                </a:cubicBezTo>
                <a:cubicBezTo>
                  <a:pt x="6002634" y="1029893"/>
                  <a:pt x="6008588" y="1029893"/>
                  <a:pt x="6014144" y="1031480"/>
                </a:cubicBezTo>
                <a:cubicBezTo>
                  <a:pt x="6026050" y="1037830"/>
                  <a:pt x="6034384" y="1043783"/>
                  <a:pt x="6039147" y="1049340"/>
                </a:cubicBezTo>
                <a:cubicBezTo>
                  <a:pt x="6042322" y="1053308"/>
                  <a:pt x="6042322" y="1057277"/>
                  <a:pt x="6039147" y="1061245"/>
                </a:cubicBezTo>
                <a:cubicBezTo>
                  <a:pt x="6034384" y="1066007"/>
                  <a:pt x="6029225" y="1072755"/>
                  <a:pt x="6023669" y="1081486"/>
                </a:cubicBezTo>
                <a:cubicBezTo>
                  <a:pt x="6024463" y="1082280"/>
                  <a:pt x="6025653" y="1083867"/>
                  <a:pt x="6027241" y="1086248"/>
                </a:cubicBezTo>
                <a:cubicBezTo>
                  <a:pt x="6028035" y="1087836"/>
                  <a:pt x="6028431" y="1088630"/>
                  <a:pt x="6028431" y="1088630"/>
                </a:cubicBezTo>
                <a:cubicBezTo>
                  <a:pt x="6030019" y="1094979"/>
                  <a:pt x="6027638" y="1098551"/>
                  <a:pt x="6021287" y="1099345"/>
                </a:cubicBezTo>
                <a:cubicBezTo>
                  <a:pt x="6019700" y="1100138"/>
                  <a:pt x="6016922" y="1100536"/>
                  <a:pt x="6012953" y="1100536"/>
                </a:cubicBezTo>
                <a:cubicBezTo>
                  <a:pt x="6009778" y="1101329"/>
                  <a:pt x="6007000" y="1101727"/>
                  <a:pt x="6004619" y="1101727"/>
                </a:cubicBezTo>
                <a:cubicBezTo>
                  <a:pt x="6014144" y="1105695"/>
                  <a:pt x="6021684" y="1111648"/>
                  <a:pt x="6027241" y="1119586"/>
                </a:cubicBezTo>
                <a:cubicBezTo>
                  <a:pt x="6031209" y="1124348"/>
                  <a:pt x="6030812" y="1127920"/>
                  <a:pt x="6026050" y="1130302"/>
                </a:cubicBezTo>
                <a:cubicBezTo>
                  <a:pt x="6018906" y="1135858"/>
                  <a:pt x="6009381" y="1144986"/>
                  <a:pt x="5997475" y="1157685"/>
                </a:cubicBezTo>
                <a:cubicBezTo>
                  <a:pt x="6011762" y="1156892"/>
                  <a:pt x="6021287" y="1155305"/>
                  <a:pt x="6026050" y="1152923"/>
                </a:cubicBezTo>
                <a:cubicBezTo>
                  <a:pt x="6033988" y="1150542"/>
                  <a:pt x="6041528" y="1150939"/>
                  <a:pt x="6048672" y="1154114"/>
                </a:cubicBezTo>
                <a:cubicBezTo>
                  <a:pt x="6058991" y="1160464"/>
                  <a:pt x="6065738" y="1166020"/>
                  <a:pt x="6068912" y="1170783"/>
                </a:cubicBezTo>
                <a:cubicBezTo>
                  <a:pt x="6072881" y="1178720"/>
                  <a:pt x="6070500" y="1183086"/>
                  <a:pt x="6061769" y="1183879"/>
                </a:cubicBezTo>
                <a:cubicBezTo>
                  <a:pt x="6041132" y="1181498"/>
                  <a:pt x="6013747" y="1180705"/>
                  <a:pt x="5979616" y="1181498"/>
                </a:cubicBezTo>
                <a:cubicBezTo>
                  <a:pt x="5952628" y="1181498"/>
                  <a:pt x="5931197" y="1183482"/>
                  <a:pt x="5915322" y="1187452"/>
                </a:cubicBezTo>
                <a:cubicBezTo>
                  <a:pt x="5912147" y="1188246"/>
                  <a:pt x="5908575" y="1187848"/>
                  <a:pt x="5904606" y="1186261"/>
                </a:cubicBezTo>
                <a:cubicBezTo>
                  <a:pt x="5899844" y="1182292"/>
                  <a:pt x="5894685" y="1177132"/>
                  <a:pt x="5889128" y="1170783"/>
                </a:cubicBezTo>
                <a:cubicBezTo>
                  <a:pt x="5886747" y="1166814"/>
                  <a:pt x="5887541" y="1164432"/>
                  <a:pt x="5891509" y="1163639"/>
                </a:cubicBezTo>
                <a:cubicBezTo>
                  <a:pt x="5908178" y="1163639"/>
                  <a:pt x="5924053" y="1162845"/>
                  <a:pt x="5939134" y="1161258"/>
                </a:cubicBezTo>
                <a:cubicBezTo>
                  <a:pt x="5946278" y="1161258"/>
                  <a:pt x="5952231" y="1160861"/>
                  <a:pt x="5956994" y="1160067"/>
                </a:cubicBezTo>
                <a:cubicBezTo>
                  <a:pt x="5956200" y="1160067"/>
                  <a:pt x="5955009" y="1159273"/>
                  <a:pt x="5953422" y="1157685"/>
                </a:cubicBezTo>
                <a:cubicBezTo>
                  <a:pt x="5945484" y="1149749"/>
                  <a:pt x="5936357" y="1136255"/>
                  <a:pt x="5926037" y="1117204"/>
                </a:cubicBezTo>
                <a:cubicBezTo>
                  <a:pt x="5925244" y="1114823"/>
                  <a:pt x="5926037" y="1113633"/>
                  <a:pt x="5928419" y="1113633"/>
                </a:cubicBezTo>
                <a:cubicBezTo>
                  <a:pt x="5930006" y="1113633"/>
                  <a:pt x="5932388" y="1114029"/>
                  <a:pt x="5935562" y="1114823"/>
                </a:cubicBezTo>
                <a:cubicBezTo>
                  <a:pt x="5949056" y="1117998"/>
                  <a:pt x="5958184" y="1121173"/>
                  <a:pt x="5962947" y="1124348"/>
                </a:cubicBezTo>
                <a:cubicBezTo>
                  <a:pt x="5974059" y="1132286"/>
                  <a:pt x="5974853" y="1143002"/>
                  <a:pt x="5965328" y="1156495"/>
                </a:cubicBezTo>
                <a:cubicBezTo>
                  <a:pt x="5964534" y="1158876"/>
                  <a:pt x="5963344" y="1160067"/>
                  <a:pt x="5961756" y="1160067"/>
                </a:cubicBezTo>
                <a:cubicBezTo>
                  <a:pt x="5966519" y="1160067"/>
                  <a:pt x="5971678" y="1159671"/>
                  <a:pt x="5977234" y="1158876"/>
                </a:cubicBezTo>
                <a:cubicBezTo>
                  <a:pt x="5985966" y="1140621"/>
                  <a:pt x="5991125" y="1123158"/>
                  <a:pt x="5992712" y="1106489"/>
                </a:cubicBezTo>
                <a:cubicBezTo>
                  <a:pt x="5992712" y="1104901"/>
                  <a:pt x="5993109" y="1103711"/>
                  <a:pt x="5993903" y="1102917"/>
                </a:cubicBezTo>
                <a:cubicBezTo>
                  <a:pt x="5991522" y="1102917"/>
                  <a:pt x="5987950" y="1103314"/>
                  <a:pt x="5983187" y="1104108"/>
                </a:cubicBezTo>
                <a:cubicBezTo>
                  <a:pt x="5972869" y="1104901"/>
                  <a:pt x="5965725" y="1105695"/>
                  <a:pt x="5961756" y="1106489"/>
                </a:cubicBezTo>
                <a:cubicBezTo>
                  <a:pt x="5961756" y="1112045"/>
                  <a:pt x="5959375" y="1115618"/>
                  <a:pt x="5954612" y="1117204"/>
                </a:cubicBezTo>
                <a:cubicBezTo>
                  <a:pt x="5948263" y="1118792"/>
                  <a:pt x="5942706" y="1115618"/>
                  <a:pt x="5937944" y="1107679"/>
                </a:cubicBezTo>
                <a:cubicBezTo>
                  <a:pt x="5937944" y="1106886"/>
                  <a:pt x="5937150" y="1103314"/>
                  <a:pt x="5935562" y="1096965"/>
                </a:cubicBezTo>
                <a:cubicBezTo>
                  <a:pt x="5933975" y="1088233"/>
                  <a:pt x="5932388" y="1081486"/>
                  <a:pt x="5930800" y="1076723"/>
                </a:cubicBezTo>
                <a:cubicBezTo>
                  <a:pt x="5926832" y="1060055"/>
                  <a:pt x="5923656" y="1050530"/>
                  <a:pt x="5921275" y="1048148"/>
                </a:cubicBezTo>
                <a:cubicBezTo>
                  <a:pt x="5920481" y="1046561"/>
                  <a:pt x="5920084" y="1045371"/>
                  <a:pt x="5920084" y="1044577"/>
                </a:cubicBezTo>
                <a:cubicBezTo>
                  <a:pt x="5918497" y="1045371"/>
                  <a:pt x="5916512" y="1046164"/>
                  <a:pt x="5914131" y="1046958"/>
                </a:cubicBezTo>
                <a:cubicBezTo>
                  <a:pt x="5901431" y="1050927"/>
                  <a:pt x="5892303" y="1053308"/>
                  <a:pt x="5886747" y="1054101"/>
                </a:cubicBezTo>
                <a:cubicBezTo>
                  <a:pt x="5886747" y="1054101"/>
                  <a:pt x="5887144" y="1054498"/>
                  <a:pt x="5887937" y="1055292"/>
                </a:cubicBezTo>
                <a:cubicBezTo>
                  <a:pt x="5891113" y="1056086"/>
                  <a:pt x="5893097" y="1057277"/>
                  <a:pt x="5893891" y="1058864"/>
                </a:cubicBezTo>
                <a:cubicBezTo>
                  <a:pt x="5897066" y="1061245"/>
                  <a:pt x="5897859" y="1064024"/>
                  <a:pt x="5896272" y="1067198"/>
                </a:cubicBezTo>
                <a:cubicBezTo>
                  <a:pt x="5896272" y="1067992"/>
                  <a:pt x="5896272" y="1069183"/>
                  <a:pt x="5896272" y="1070770"/>
                </a:cubicBezTo>
                <a:cubicBezTo>
                  <a:pt x="5895478" y="1072358"/>
                  <a:pt x="5895081" y="1073946"/>
                  <a:pt x="5895081" y="1075532"/>
                </a:cubicBezTo>
                <a:cubicBezTo>
                  <a:pt x="5895875" y="1075532"/>
                  <a:pt x="5897066" y="1075135"/>
                  <a:pt x="5898653" y="1074342"/>
                </a:cubicBezTo>
                <a:cubicBezTo>
                  <a:pt x="5900241" y="1074342"/>
                  <a:pt x="5901431" y="1073946"/>
                  <a:pt x="5902225" y="1073151"/>
                </a:cubicBezTo>
                <a:cubicBezTo>
                  <a:pt x="5907782" y="1071564"/>
                  <a:pt x="5912941" y="1071961"/>
                  <a:pt x="5917703" y="1074342"/>
                </a:cubicBezTo>
                <a:cubicBezTo>
                  <a:pt x="5917703" y="1074342"/>
                  <a:pt x="5918100" y="1074342"/>
                  <a:pt x="5918894" y="1074342"/>
                </a:cubicBezTo>
                <a:cubicBezTo>
                  <a:pt x="5922069" y="1075930"/>
                  <a:pt x="5924450" y="1078311"/>
                  <a:pt x="5926037" y="1081486"/>
                </a:cubicBezTo>
                <a:cubicBezTo>
                  <a:pt x="5929213" y="1089424"/>
                  <a:pt x="5928022" y="1093789"/>
                  <a:pt x="5922466" y="1094582"/>
                </a:cubicBezTo>
                <a:cubicBezTo>
                  <a:pt x="5912147" y="1095377"/>
                  <a:pt x="5901828" y="1096965"/>
                  <a:pt x="5891509" y="1099345"/>
                </a:cubicBezTo>
                <a:cubicBezTo>
                  <a:pt x="5891509" y="1100933"/>
                  <a:pt x="5891113" y="1102917"/>
                  <a:pt x="5890319" y="1105298"/>
                </a:cubicBezTo>
                <a:cubicBezTo>
                  <a:pt x="5889525" y="1108474"/>
                  <a:pt x="5888732" y="1110855"/>
                  <a:pt x="5887937" y="1112442"/>
                </a:cubicBezTo>
                <a:cubicBezTo>
                  <a:pt x="5894288" y="1113236"/>
                  <a:pt x="5899844" y="1114823"/>
                  <a:pt x="5904606" y="1117204"/>
                </a:cubicBezTo>
                <a:cubicBezTo>
                  <a:pt x="5922863" y="1126729"/>
                  <a:pt x="5927625" y="1138636"/>
                  <a:pt x="5918894" y="1152923"/>
                </a:cubicBezTo>
                <a:cubicBezTo>
                  <a:pt x="5912544" y="1160067"/>
                  <a:pt x="5906194" y="1160861"/>
                  <a:pt x="5899844" y="1155305"/>
                </a:cubicBezTo>
                <a:cubicBezTo>
                  <a:pt x="5895081" y="1148955"/>
                  <a:pt x="5889525" y="1140223"/>
                  <a:pt x="5883175" y="1129111"/>
                </a:cubicBezTo>
                <a:cubicBezTo>
                  <a:pt x="5880000" y="1137842"/>
                  <a:pt x="5876031" y="1145383"/>
                  <a:pt x="5871269" y="1151732"/>
                </a:cubicBezTo>
                <a:cubicBezTo>
                  <a:pt x="5860157" y="1173958"/>
                  <a:pt x="5840312" y="1189039"/>
                  <a:pt x="5811737" y="1196976"/>
                </a:cubicBezTo>
                <a:cubicBezTo>
                  <a:pt x="5808563" y="1197770"/>
                  <a:pt x="5806975" y="1197770"/>
                  <a:pt x="5806975" y="1196976"/>
                </a:cubicBezTo>
                <a:cubicBezTo>
                  <a:pt x="5806181" y="1196183"/>
                  <a:pt x="5806975" y="1194992"/>
                  <a:pt x="5809356" y="1193405"/>
                </a:cubicBezTo>
                <a:cubicBezTo>
                  <a:pt x="5832375" y="1175942"/>
                  <a:pt x="5849837" y="1147367"/>
                  <a:pt x="5861744" y="1107679"/>
                </a:cubicBezTo>
                <a:cubicBezTo>
                  <a:pt x="5855394" y="1109267"/>
                  <a:pt x="5847060" y="1111648"/>
                  <a:pt x="5836741" y="1114823"/>
                </a:cubicBezTo>
                <a:cubicBezTo>
                  <a:pt x="5832772" y="1115618"/>
                  <a:pt x="5829994" y="1116411"/>
                  <a:pt x="5828406" y="1117204"/>
                </a:cubicBezTo>
                <a:cubicBezTo>
                  <a:pt x="5824438" y="1118792"/>
                  <a:pt x="5820469" y="1118395"/>
                  <a:pt x="5816500" y="1116014"/>
                </a:cubicBezTo>
                <a:cubicBezTo>
                  <a:pt x="5810944" y="1112839"/>
                  <a:pt x="5805784" y="1107282"/>
                  <a:pt x="5801022" y="1099345"/>
                </a:cubicBezTo>
                <a:cubicBezTo>
                  <a:pt x="5799435" y="1097758"/>
                  <a:pt x="5799038" y="1096170"/>
                  <a:pt x="5799831" y="1094582"/>
                </a:cubicBezTo>
                <a:cubicBezTo>
                  <a:pt x="5799831" y="1093789"/>
                  <a:pt x="5801022" y="1093392"/>
                  <a:pt x="5803403" y="1093392"/>
                </a:cubicBezTo>
                <a:cubicBezTo>
                  <a:pt x="5807372" y="1093392"/>
                  <a:pt x="5816897" y="1091805"/>
                  <a:pt x="5831978" y="1088630"/>
                </a:cubicBezTo>
                <a:cubicBezTo>
                  <a:pt x="5836741" y="1087042"/>
                  <a:pt x="5843488" y="1085455"/>
                  <a:pt x="5852219" y="1083867"/>
                </a:cubicBezTo>
                <a:cubicBezTo>
                  <a:pt x="5858569" y="1083073"/>
                  <a:pt x="5862934" y="1082280"/>
                  <a:pt x="5865316" y="1081486"/>
                </a:cubicBezTo>
                <a:cubicBezTo>
                  <a:pt x="5866903" y="1070374"/>
                  <a:pt x="5866903" y="1062039"/>
                  <a:pt x="5865316" y="1056484"/>
                </a:cubicBezTo>
                <a:lnTo>
                  <a:pt x="5861744" y="1056484"/>
                </a:lnTo>
                <a:cubicBezTo>
                  <a:pt x="5853013" y="1066007"/>
                  <a:pt x="5841503" y="1074342"/>
                  <a:pt x="5827216" y="1081486"/>
                </a:cubicBezTo>
                <a:cubicBezTo>
                  <a:pt x="5824041" y="1083073"/>
                  <a:pt x="5822057" y="1083471"/>
                  <a:pt x="5821262" y="1082677"/>
                </a:cubicBezTo>
                <a:cubicBezTo>
                  <a:pt x="5820469" y="1081883"/>
                  <a:pt x="5821262" y="1080295"/>
                  <a:pt x="5823644" y="1077914"/>
                </a:cubicBezTo>
                <a:cubicBezTo>
                  <a:pt x="5838725" y="1058864"/>
                  <a:pt x="5851425" y="1036242"/>
                  <a:pt x="5861744" y="1010048"/>
                </a:cubicBezTo>
                <a:cubicBezTo>
                  <a:pt x="5866506" y="997349"/>
                  <a:pt x="5867697" y="987427"/>
                  <a:pt x="5865316" y="980284"/>
                </a:cubicBezTo>
                <a:cubicBezTo>
                  <a:pt x="5864522" y="974727"/>
                  <a:pt x="5866903" y="972346"/>
                  <a:pt x="5872459" y="973139"/>
                </a:cubicBezTo>
                <a:close/>
                <a:moveTo>
                  <a:pt x="7405984" y="969567"/>
                </a:moveTo>
                <a:cubicBezTo>
                  <a:pt x="7413128" y="972743"/>
                  <a:pt x="7421462" y="979887"/>
                  <a:pt x="7430988" y="990998"/>
                </a:cubicBezTo>
                <a:cubicBezTo>
                  <a:pt x="7434956" y="994967"/>
                  <a:pt x="7434956" y="999730"/>
                  <a:pt x="7430988" y="1005287"/>
                </a:cubicBezTo>
                <a:cubicBezTo>
                  <a:pt x="7427019" y="1011636"/>
                  <a:pt x="7423447" y="1021557"/>
                  <a:pt x="7420272" y="1035051"/>
                </a:cubicBezTo>
                <a:cubicBezTo>
                  <a:pt x="7419478" y="1037433"/>
                  <a:pt x="7418684" y="1041004"/>
                  <a:pt x="7417890" y="1045767"/>
                </a:cubicBezTo>
                <a:cubicBezTo>
                  <a:pt x="7416303" y="1050530"/>
                  <a:pt x="7415112" y="1054101"/>
                  <a:pt x="7414318" y="1056484"/>
                </a:cubicBezTo>
                <a:cubicBezTo>
                  <a:pt x="7420668" y="1056484"/>
                  <a:pt x="7427019" y="1055689"/>
                  <a:pt x="7433369" y="1054101"/>
                </a:cubicBezTo>
                <a:cubicBezTo>
                  <a:pt x="7433369" y="1045371"/>
                  <a:pt x="7432575" y="1037830"/>
                  <a:pt x="7430988" y="1031480"/>
                </a:cubicBezTo>
                <a:cubicBezTo>
                  <a:pt x="7430988" y="1025923"/>
                  <a:pt x="7433766" y="1023940"/>
                  <a:pt x="7439322" y="1025527"/>
                </a:cubicBezTo>
                <a:cubicBezTo>
                  <a:pt x="7451228" y="1027908"/>
                  <a:pt x="7459562" y="1034258"/>
                  <a:pt x="7464325" y="1044577"/>
                </a:cubicBezTo>
                <a:cubicBezTo>
                  <a:pt x="7466706" y="1048545"/>
                  <a:pt x="7467103" y="1052117"/>
                  <a:pt x="7465516" y="1055292"/>
                </a:cubicBezTo>
                <a:cubicBezTo>
                  <a:pt x="7463928" y="1057674"/>
                  <a:pt x="7462738" y="1061245"/>
                  <a:pt x="7461944" y="1066007"/>
                </a:cubicBezTo>
                <a:cubicBezTo>
                  <a:pt x="7461150" y="1069183"/>
                  <a:pt x="7460356" y="1071564"/>
                  <a:pt x="7459562" y="1073151"/>
                </a:cubicBezTo>
                <a:cubicBezTo>
                  <a:pt x="7461150" y="1073151"/>
                  <a:pt x="7464325" y="1072755"/>
                  <a:pt x="7469088" y="1071961"/>
                </a:cubicBezTo>
                <a:cubicBezTo>
                  <a:pt x="7473056" y="1071961"/>
                  <a:pt x="7475834" y="1071564"/>
                  <a:pt x="7477422" y="1070770"/>
                </a:cubicBezTo>
                <a:cubicBezTo>
                  <a:pt x="7489328" y="1069183"/>
                  <a:pt x="7498456" y="1067992"/>
                  <a:pt x="7504806" y="1067198"/>
                </a:cubicBezTo>
                <a:cubicBezTo>
                  <a:pt x="7502424" y="1057674"/>
                  <a:pt x="7498456" y="1049736"/>
                  <a:pt x="7492900" y="1043386"/>
                </a:cubicBezTo>
                <a:cubicBezTo>
                  <a:pt x="7490519" y="1038624"/>
                  <a:pt x="7492106" y="1035845"/>
                  <a:pt x="7497662" y="1035051"/>
                </a:cubicBezTo>
                <a:cubicBezTo>
                  <a:pt x="7502424" y="1035845"/>
                  <a:pt x="7506394" y="1037036"/>
                  <a:pt x="7509568" y="1038624"/>
                </a:cubicBezTo>
                <a:cubicBezTo>
                  <a:pt x="7511156" y="1035448"/>
                  <a:pt x="7513934" y="1030289"/>
                  <a:pt x="7517904" y="1023145"/>
                </a:cubicBezTo>
                <a:cubicBezTo>
                  <a:pt x="7521872" y="1016002"/>
                  <a:pt x="7524650" y="1010843"/>
                  <a:pt x="7526238" y="1007667"/>
                </a:cubicBezTo>
                <a:cubicBezTo>
                  <a:pt x="7515918" y="1010843"/>
                  <a:pt x="7502822" y="1016398"/>
                  <a:pt x="7486947" y="1024336"/>
                </a:cubicBezTo>
                <a:cubicBezTo>
                  <a:pt x="7482978" y="1025130"/>
                  <a:pt x="7479803" y="1025130"/>
                  <a:pt x="7477422" y="1024336"/>
                </a:cubicBezTo>
                <a:cubicBezTo>
                  <a:pt x="7467897" y="1019573"/>
                  <a:pt x="7460356" y="1012430"/>
                  <a:pt x="7454800" y="1002905"/>
                </a:cubicBezTo>
                <a:cubicBezTo>
                  <a:pt x="7453212" y="998936"/>
                  <a:pt x="7454800" y="996952"/>
                  <a:pt x="7459562" y="996952"/>
                </a:cubicBezTo>
                <a:cubicBezTo>
                  <a:pt x="7477025" y="995364"/>
                  <a:pt x="7493694" y="992983"/>
                  <a:pt x="7509568" y="989807"/>
                </a:cubicBezTo>
                <a:cubicBezTo>
                  <a:pt x="7516712" y="988221"/>
                  <a:pt x="7524650" y="985839"/>
                  <a:pt x="7533381" y="982664"/>
                </a:cubicBezTo>
                <a:cubicBezTo>
                  <a:pt x="7539731" y="980284"/>
                  <a:pt x="7545288" y="980284"/>
                  <a:pt x="7550050" y="982664"/>
                </a:cubicBezTo>
                <a:cubicBezTo>
                  <a:pt x="7559574" y="987427"/>
                  <a:pt x="7567116" y="993380"/>
                  <a:pt x="7572672" y="1000523"/>
                </a:cubicBezTo>
                <a:cubicBezTo>
                  <a:pt x="7576640" y="1006080"/>
                  <a:pt x="7575847" y="1010048"/>
                  <a:pt x="7570290" y="1012430"/>
                </a:cubicBezTo>
                <a:cubicBezTo>
                  <a:pt x="7552034" y="1023543"/>
                  <a:pt x="7535366" y="1034258"/>
                  <a:pt x="7520284" y="1044577"/>
                </a:cubicBezTo>
                <a:cubicBezTo>
                  <a:pt x="7525047" y="1049340"/>
                  <a:pt x="7529016" y="1055292"/>
                  <a:pt x="7532190" y="1062436"/>
                </a:cubicBezTo>
                <a:lnTo>
                  <a:pt x="7539334" y="1061245"/>
                </a:lnTo>
                <a:cubicBezTo>
                  <a:pt x="7540128" y="1061245"/>
                  <a:pt x="7541716" y="1060849"/>
                  <a:pt x="7544097" y="1060055"/>
                </a:cubicBezTo>
                <a:cubicBezTo>
                  <a:pt x="7554416" y="1059261"/>
                  <a:pt x="7561956" y="1058071"/>
                  <a:pt x="7566718" y="1056484"/>
                </a:cubicBezTo>
                <a:cubicBezTo>
                  <a:pt x="7573068" y="1054101"/>
                  <a:pt x="7578625" y="1054498"/>
                  <a:pt x="7583388" y="1057674"/>
                </a:cubicBezTo>
                <a:cubicBezTo>
                  <a:pt x="7588944" y="1060055"/>
                  <a:pt x="7594500" y="1064818"/>
                  <a:pt x="7600056" y="1071961"/>
                </a:cubicBezTo>
                <a:cubicBezTo>
                  <a:pt x="7604025" y="1079898"/>
                  <a:pt x="7601247" y="1084661"/>
                  <a:pt x="7591722" y="1086248"/>
                </a:cubicBezTo>
                <a:cubicBezTo>
                  <a:pt x="7575054" y="1083867"/>
                  <a:pt x="7557590" y="1083471"/>
                  <a:pt x="7539334" y="1085058"/>
                </a:cubicBezTo>
                <a:cubicBezTo>
                  <a:pt x="7543303" y="1099345"/>
                  <a:pt x="7544494" y="1115220"/>
                  <a:pt x="7542906" y="1132682"/>
                </a:cubicBezTo>
                <a:cubicBezTo>
                  <a:pt x="7540524" y="1171576"/>
                  <a:pt x="7528618" y="1194992"/>
                  <a:pt x="7507187" y="1202929"/>
                </a:cubicBezTo>
                <a:cubicBezTo>
                  <a:pt x="7502424" y="1203723"/>
                  <a:pt x="7499250" y="1201739"/>
                  <a:pt x="7497662" y="1196976"/>
                </a:cubicBezTo>
                <a:cubicBezTo>
                  <a:pt x="7491312" y="1181895"/>
                  <a:pt x="7482184" y="1169989"/>
                  <a:pt x="7470278" y="1161258"/>
                </a:cubicBezTo>
                <a:cubicBezTo>
                  <a:pt x="7468690" y="1160464"/>
                  <a:pt x="7467897" y="1159273"/>
                  <a:pt x="7467897" y="1157685"/>
                </a:cubicBezTo>
                <a:cubicBezTo>
                  <a:pt x="7467897" y="1156892"/>
                  <a:pt x="7469088" y="1156495"/>
                  <a:pt x="7471468" y="1156495"/>
                </a:cubicBezTo>
                <a:cubicBezTo>
                  <a:pt x="7478612" y="1157288"/>
                  <a:pt x="7486550" y="1158479"/>
                  <a:pt x="7495282" y="1160067"/>
                </a:cubicBezTo>
                <a:cubicBezTo>
                  <a:pt x="7500838" y="1160861"/>
                  <a:pt x="7504012" y="1159273"/>
                  <a:pt x="7504806" y="1155305"/>
                </a:cubicBezTo>
                <a:cubicBezTo>
                  <a:pt x="7509568" y="1144191"/>
                  <a:pt x="7511950" y="1132286"/>
                  <a:pt x="7511950" y="1119586"/>
                </a:cubicBezTo>
                <a:cubicBezTo>
                  <a:pt x="7511950" y="1107679"/>
                  <a:pt x="7511553" y="1097361"/>
                  <a:pt x="7510759" y="1088630"/>
                </a:cubicBezTo>
                <a:cubicBezTo>
                  <a:pt x="7508378" y="1089424"/>
                  <a:pt x="7505203" y="1090217"/>
                  <a:pt x="7501234" y="1091011"/>
                </a:cubicBezTo>
                <a:cubicBezTo>
                  <a:pt x="7491710" y="1092598"/>
                  <a:pt x="7484566" y="1094185"/>
                  <a:pt x="7479803" y="1095774"/>
                </a:cubicBezTo>
                <a:cubicBezTo>
                  <a:pt x="7473453" y="1097361"/>
                  <a:pt x="7468294" y="1096965"/>
                  <a:pt x="7464325" y="1094582"/>
                </a:cubicBezTo>
                <a:cubicBezTo>
                  <a:pt x="7460356" y="1091408"/>
                  <a:pt x="7457182" y="1088630"/>
                  <a:pt x="7454800" y="1086248"/>
                </a:cubicBezTo>
                <a:cubicBezTo>
                  <a:pt x="7454006" y="1087042"/>
                  <a:pt x="7453212" y="1088630"/>
                  <a:pt x="7452418" y="1091011"/>
                </a:cubicBezTo>
                <a:cubicBezTo>
                  <a:pt x="7450037" y="1098948"/>
                  <a:pt x="7445274" y="1108474"/>
                  <a:pt x="7438132" y="1119586"/>
                </a:cubicBezTo>
                <a:cubicBezTo>
                  <a:pt x="7442100" y="1121173"/>
                  <a:pt x="7445672" y="1123158"/>
                  <a:pt x="7448846" y="1125539"/>
                </a:cubicBezTo>
                <a:cubicBezTo>
                  <a:pt x="7460754" y="1132682"/>
                  <a:pt x="7464325" y="1145383"/>
                  <a:pt x="7459562" y="1163639"/>
                </a:cubicBezTo>
                <a:cubicBezTo>
                  <a:pt x="7454800" y="1172370"/>
                  <a:pt x="7448846" y="1172767"/>
                  <a:pt x="7441703" y="1164829"/>
                </a:cubicBezTo>
                <a:cubicBezTo>
                  <a:pt x="7434560" y="1157685"/>
                  <a:pt x="7427416" y="1150939"/>
                  <a:pt x="7420272" y="1144589"/>
                </a:cubicBezTo>
                <a:cubicBezTo>
                  <a:pt x="7402016" y="1163639"/>
                  <a:pt x="7377012" y="1177529"/>
                  <a:pt x="7345262" y="1186261"/>
                </a:cubicBezTo>
                <a:cubicBezTo>
                  <a:pt x="7342088" y="1187055"/>
                  <a:pt x="7340103" y="1187055"/>
                  <a:pt x="7339309" y="1186261"/>
                </a:cubicBezTo>
                <a:cubicBezTo>
                  <a:pt x="7339309" y="1184673"/>
                  <a:pt x="7340500" y="1183086"/>
                  <a:pt x="7342882" y="1181498"/>
                </a:cubicBezTo>
                <a:cubicBezTo>
                  <a:pt x="7365900" y="1168005"/>
                  <a:pt x="7385744" y="1150145"/>
                  <a:pt x="7402412" y="1127920"/>
                </a:cubicBezTo>
                <a:cubicBezTo>
                  <a:pt x="7400825" y="1127126"/>
                  <a:pt x="7398841" y="1125936"/>
                  <a:pt x="7396459" y="1124348"/>
                </a:cubicBezTo>
                <a:cubicBezTo>
                  <a:pt x="7391696" y="1120379"/>
                  <a:pt x="7384553" y="1115220"/>
                  <a:pt x="7375028" y="1108870"/>
                </a:cubicBezTo>
                <a:cubicBezTo>
                  <a:pt x="7374234" y="1108076"/>
                  <a:pt x="7374234" y="1105298"/>
                  <a:pt x="7375028" y="1100536"/>
                </a:cubicBezTo>
                <a:cubicBezTo>
                  <a:pt x="7375822" y="1098948"/>
                  <a:pt x="7377012" y="1096568"/>
                  <a:pt x="7378600" y="1093392"/>
                </a:cubicBezTo>
                <a:cubicBezTo>
                  <a:pt x="7379394" y="1091011"/>
                  <a:pt x="7380188" y="1089027"/>
                  <a:pt x="7380982" y="1087439"/>
                </a:cubicBezTo>
                <a:cubicBezTo>
                  <a:pt x="7379394" y="1087439"/>
                  <a:pt x="7377012" y="1088233"/>
                  <a:pt x="7373838" y="1089820"/>
                </a:cubicBezTo>
                <a:cubicBezTo>
                  <a:pt x="7370662" y="1090614"/>
                  <a:pt x="7368281" y="1091408"/>
                  <a:pt x="7366694" y="1092201"/>
                </a:cubicBezTo>
                <a:cubicBezTo>
                  <a:pt x="7362725" y="1092995"/>
                  <a:pt x="7358756" y="1092995"/>
                  <a:pt x="7354787" y="1092201"/>
                </a:cubicBezTo>
                <a:cubicBezTo>
                  <a:pt x="7350819" y="1089820"/>
                  <a:pt x="7344866" y="1084661"/>
                  <a:pt x="7336928" y="1076723"/>
                </a:cubicBezTo>
                <a:cubicBezTo>
                  <a:pt x="7333753" y="1071961"/>
                  <a:pt x="7334944" y="1068389"/>
                  <a:pt x="7340500" y="1066007"/>
                </a:cubicBezTo>
                <a:cubicBezTo>
                  <a:pt x="7350025" y="1066007"/>
                  <a:pt x="7365900" y="1064421"/>
                  <a:pt x="7388124" y="1061245"/>
                </a:cubicBezTo>
                <a:cubicBezTo>
                  <a:pt x="7388919" y="1058071"/>
                  <a:pt x="7390110" y="1053308"/>
                  <a:pt x="7391696" y="1046958"/>
                </a:cubicBezTo>
                <a:cubicBezTo>
                  <a:pt x="7393284" y="1036639"/>
                  <a:pt x="7394872" y="1028305"/>
                  <a:pt x="7396459" y="1021954"/>
                </a:cubicBezTo>
                <a:cubicBezTo>
                  <a:pt x="7398841" y="1006080"/>
                  <a:pt x="7398444" y="991395"/>
                  <a:pt x="7395268" y="977901"/>
                </a:cubicBezTo>
                <a:cubicBezTo>
                  <a:pt x="7394475" y="970758"/>
                  <a:pt x="7398046" y="967980"/>
                  <a:pt x="7405984" y="969567"/>
                </a:cubicBezTo>
                <a:close/>
                <a:moveTo>
                  <a:pt x="5253334" y="967186"/>
                </a:moveTo>
                <a:cubicBezTo>
                  <a:pt x="5254922" y="966393"/>
                  <a:pt x="5256906" y="966393"/>
                  <a:pt x="5259287" y="967186"/>
                </a:cubicBezTo>
                <a:cubicBezTo>
                  <a:pt x="5265638" y="968773"/>
                  <a:pt x="5273972" y="974727"/>
                  <a:pt x="5284291" y="985045"/>
                </a:cubicBezTo>
                <a:cubicBezTo>
                  <a:pt x="5289847" y="992189"/>
                  <a:pt x="5289847" y="998539"/>
                  <a:pt x="5284291" y="1004095"/>
                </a:cubicBezTo>
                <a:cubicBezTo>
                  <a:pt x="5277941" y="1012033"/>
                  <a:pt x="5273575" y="1019177"/>
                  <a:pt x="5271194" y="1025527"/>
                </a:cubicBezTo>
                <a:cubicBezTo>
                  <a:pt x="5269607" y="1027908"/>
                  <a:pt x="5267622" y="1031480"/>
                  <a:pt x="5265241" y="1036242"/>
                </a:cubicBezTo>
                <a:cubicBezTo>
                  <a:pt x="5262066" y="1041799"/>
                  <a:pt x="5259684" y="1045767"/>
                  <a:pt x="5258097" y="1048148"/>
                </a:cubicBezTo>
                <a:cubicBezTo>
                  <a:pt x="5258097" y="1048942"/>
                  <a:pt x="5258494" y="1049736"/>
                  <a:pt x="5259287" y="1050530"/>
                </a:cubicBezTo>
                <a:cubicBezTo>
                  <a:pt x="5260082" y="1052911"/>
                  <a:pt x="5260875" y="1054498"/>
                  <a:pt x="5261669" y="1055292"/>
                </a:cubicBezTo>
                <a:cubicBezTo>
                  <a:pt x="5264050" y="1060055"/>
                  <a:pt x="5265638" y="1067198"/>
                  <a:pt x="5266431" y="1076723"/>
                </a:cubicBezTo>
                <a:cubicBezTo>
                  <a:pt x="5275163" y="1076723"/>
                  <a:pt x="5284291" y="1075930"/>
                  <a:pt x="5293816" y="1074342"/>
                </a:cubicBezTo>
                <a:cubicBezTo>
                  <a:pt x="5298578" y="1073548"/>
                  <a:pt x="5305325" y="1072358"/>
                  <a:pt x="5314056" y="1070770"/>
                </a:cubicBezTo>
                <a:cubicBezTo>
                  <a:pt x="5322788" y="1069977"/>
                  <a:pt x="5329138" y="1069183"/>
                  <a:pt x="5333106" y="1068389"/>
                </a:cubicBezTo>
                <a:cubicBezTo>
                  <a:pt x="5332313" y="1060452"/>
                  <a:pt x="5331122" y="1053705"/>
                  <a:pt x="5329534" y="1048148"/>
                </a:cubicBezTo>
                <a:cubicBezTo>
                  <a:pt x="5327947" y="1052117"/>
                  <a:pt x="5325566" y="1055292"/>
                  <a:pt x="5322391" y="1057674"/>
                </a:cubicBezTo>
                <a:cubicBezTo>
                  <a:pt x="5317628" y="1058468"/>
                  <a:pt x="5313660" y="1057277"/>
                  <a:pt x="5310484" y="1054101"/>
                </a:cubicBezTo>
                <a:cubicBezTo>
                  <a:pt x="5305722" y="1044577"/>
                  <a:pt x="5302547" y="1033861"/>
                  <a:pt x="5300959" y="1021954"/>
                </a:cubicBezTo>
                <a:cubicBezTo>
                  <a:pt x="5299372" y="1011636"/>
                  <a:pt x="5295800" y="1002111"/>
                  <a:pt x="5290244" y="993380"/>
                </a:cubicBezTo>
                <a:cubicBezTo>
                  <a:pt x="5287069" y="988617"/>
                  <a:pt x="5287466" y="985442"/>
                  <a:pt x="5291434" y="983855"/>
                </a:cubicBezTo>
                <a:cubicBezTo>
                  <a:pt x="5300166" y="983061"/>
                  <a:pt x="5307309" y="983855"/>
                  <a:pt x="5312866" y="986236"/>
                </a:cubicBezTo>
                <a:cubicBezTo>
                  <a:pt x="5316834" y="985442"/>
                  <a:pt x="5322788" y="984252"/>
                  <a:pt x="5330725" y="982664"/>
                </a:cubicBezTo>
                <a:cubicBezTo>
                  <a:pt x="5341044" y="980284"/>
                  <a:pt x="5348981" y="978696"/>
                  <a:pt x="5354537" y="977901"/>
                </a:cubicBezTo>
                <a:cubicBezTo>
                  <a:pt x="5362475" y="974727"/>
                  <a:pt x="5367238" y="972743"/>
                  <a:pt x="5368825" y="971948"/>
                </a:cubicBezTo>
                <a:cubicBezTo>
                  <a:pt x="5374382" y="970361"/>
                  <a:pt x="5379144" y="970361"/>
                  <a:pt x="5383112" y="971948"/>
                </a:cubicBezTo>
                <a:cubicBezTo>
                  <a:pt x="5392637" y="975917"/>
                  <a:pt x="5400972" y="981473"/>
                  <a:pt x="5408116" y="988617"/>
                </a:cubicBezTo>
                <a:cubicBezTo>
                  <a:pt x="5412084" y="993380"/>
                  <a:pt x="5411687" y="998539"/>
                  <a:pt x="5406925" y="1004095"/>
                </a:cubicBezTo>
                <a:cubicBezTo>
                  <a:pt x="5401369" y="1009652"/>
                  <a:pt x="5396209" y="1017192"/>
                  <a:pt x="5391447" y="1026717"/>
                </a:cubicBezTo>
                <a:cubicBezTo>
                  <a:pt x="5393828" y="1029099"/>
                  <a:pt x="5395416" y="1031480"/>
                  <a:pt x="5396209" y="1033861"/>
                </a:cubicBezTo>
                <a:cubicBezTo>
                  <a:pt x="5397797" y="1038624"/>
                  <a:pt x="5396606" y="1041402"/>
                  <a:pt x="5392637" y="1042195"/>
                </a:cubicBezTo>
                <a:cubicBezTo>
                  <a:pt x="5386288" y="1043783"/>
                  <a:pt x="5373587" y="1045371"/>
                  <a:pt x="5354537" y="1046958"/>
                </a:cubicBezTo>
                <a:cubicBezTo>
                  <a:pt x="5356919" y="1047751"/>
                  <a:pt x="5359697" y="1048942"/>
                  <a:pt x="5362872" y="1050530"/>
                </a:cubicBezTo>
                <a:cubicBezTo>
                  <a:pt x="5365253" y="1052911"/>
                  <a:pt x="5365253" y="1055689"/>
                  <a:pt x="5362872" y="1058864"/>
                </a:cubicBezTo>
                <a:cubicBezTo>
                  <a:pt x="5362872" y="1058864"/>
                  <a:pt x="5362872" y="1059658"/>
                  <a:pt x="5362872" y="1061245"/>
                </a:cubicBezTo>
                <a:cubicBezTo>
                  <a:pt x="5362078" y="1062833"/>
                  <a:pt x="5361681" y="1064024"/>
                  <a:pt x="5361681" y="1064818"/>
                </a:cubicBezTo>
                <a:cubicBezTo>
                  <a:pt x="5362475" y="1064818"/>
                  <a:pt x="5363666" y="1064818"/>
                  <a:pt x="5365253" y="1064818"/>
                </a:cubicBezTo>
                <a:cubicBezTo>
                  <a:pt x="5367634" y="1064024"/>
                  <a:pt x="5369619" y="1063627"/>
                  <a:pt x="5371206" y="1063627"/>
                </a:cubicBezTo>
                <a:cubicBezTo>
                  <a:pt x="5381525" y="1062039"/>
                  <a:pt x="5391447" y="1060055"/>
                  <a:pt x="5400972" y="1057674"/>
                </a:cubicBezTo>
                <a:cubicBezTo>
                  <a:pt x="5409703" y="1055292"/>
                  <a:pt x="5416847" y="1056086"/>
                  <a:pt x="5422403" y="1060055"/>
                </a:cubicBezTo>
                <a:cubicBezTo>
                  <a:pt x="5428753" y="1063230"/>
                  <a:pt x="5433516" y="1067595"/>
                  <a:pt x="5436691" y="1073151"/>
                </a:cubicBezTo>
                <a:cubicBezTo>
                  <a:pt x="5439866" y="1077121"/>
                  <a:pt x="5440659" y="1080295"/>
                  <a:pt x="5439072" y="1082677"/>
                </a:cubicBezTo>
                <a:cubicBezTo>
                  <a:pt x="5437485" y="1085058"/>
                  <a:pt x="5434309" y="1086248"/>
                  <a:pt x="5429547" y="1086248"/>
                </a:cubicBezTo>
                <a:cubicBezTo>
                  <a:pt x="5413672" y="1086248"/>
                  <a:pt x="5391447" y="1087042"/>
                  <a:pt x="5362872" y="1088630"/>
                </a:cubicBezTo>
                <a:cubicBezTo>
                  <a:pt x="5391447" y="1115618"/>
                  <a:pt x="5426372" y="1137048"/>
                  <a:pt x="5467647" y="1152923"/>
                </a:cubicBezTo>
                <a:cubicBezTo>
                  <a:pt x="5470028" y="1154511"/>
                  <a:pt x="5471219" y="1156099"/>
                  <a:pt x="5471219" y="1157685"/>
                </a:cubicBezTo>
                <a:cubicBezTo>
                  <a:pt x="5471219" y="1158479"/>
                  <a:pt x="5470028" y="1159273"/>
                  <a:pt x="5467647" y="1160067"/>
                </a:cubicBezTo>
                <a:cubicBezTo>
                  <a:pt x="5448597" y="1162448"/>
                  <a:pt x="5429150" y="1164432"/>
                  <a:pt x="5409306" y="1166020"/>
                </a:cubicBezTo>
                <a:cubicBezTo>
                  <a:pt x="5406131" y="1166020"/>
                  <a:pt x="5402559" y="1164432"/>
                  <a:pt x="5398591" y="1161258"/>
                </a:cubicBezTo>
                <a:cubicBezTo>
                  <a:pt x="5385097" y="1150145"/>
                  <a:pt x="5374382" y="1137445"/>
                  <a:pt x="5366444" y="1123158"/>
                </a:cubicBezTo>
                <a:cubicBezTo>
                  <a:pt x="5365650" y="1122364"/>
                  <a:pt x="5364857" y="1121173"/>
                  <a:pt x="5364062" y="1119586"/>
                </a:cubicBezTo>
                <a:cubicBezTo>
                  <a:pt x="5362475" y="1116411"/>
                  <a:pt x="5361285" y="1114426"/>
                  <a:pt x="5360491" y="1113633"/>
                </a:cubicBezTo>
                <a:cubicBezTo>
                  <a:pt x="5360491" y="1135064"/>
                  <a:pt x="5360491" y="1156495"/>
                  <a:pt x="5360491" y="1177926"/>
                </a:cubicBezTo>
                <a:cubicBezTo>
                  <a:pt x="5361285" y="1190626"/>
                  <a:pt x="5359300" y="1198564"/>
                  <a:pt x="5354537" y="1201739"/>
                </a:cubicBezTo>
                <a:cubicBezTo>
                  <a:pt x="5351363" y="1206502"/>
                  <a:pt x="5346600" y="1206502"/>
                  <a:pt x="5340250" y="1201739"/>
                </a:cubicBezTo>
                <a:cubicBezTo>
                  <a:pt x="5336282" y="1198564"/>
                  <a:pt x="5333106" y="1193801"/>
                  <a:pt x="5330725" y="1187452"/>
                </a:cubicBezTo>
                <a:cubicBezTo>
                  <a:pt x="5328344" y="1181895"/>
                  <a:pt x="5327947" y="1175942"/>
                  <a:pt x="5329534" y="1169592"/>
                </a:cubicBezTo>
                <a:cubicBezTo>
                  <a:pt x="5331916" y="1155305"/>
                  <a:pt x="5333106" y="1139826"/>
                  <a:pt x="5333106" y="1123158"/>
                </a:cubicBezTo>
                <a:cubicBezTo>
                  <a:pt x="5318025" y="1143002"/>
                  <a:pt x="5296197" y="1158082"/>
                  <a:pt x="5267622" y="1168401"/>
                </a:cubicBezTo>
                <a:cubicBezTo>
                  <a:pt x="5266828" y="1168401"/>
                  <a:pt x="5266035" y="1168401"/>
                  <a:pt x="5265241" y="1168401"/>
                </a:cubicBezTo>
                <a:lnTo>
                  <a:pt x="5265241" y="1171973"/>
                </a:lnTo>
                <a:cubicBezTo>
                  <a:pt x="5264447" y="1182292"/>
                  <a:pt x="5262066" y="1190230"/>
                  <a:pt x="5258097" y="1195786"/>
                </a:cubicBezTo>
                <a:cubicBezTo>
                  <a:pt x="5254128" y="1198961"/>
                  <a:pt x="5250557" y="1198961"/>
                  <a:pt x="5247381" y="1195786"/>
                </a:cubicBezTo>
                <a:cubicBezTo>
                  <a:pt x="5242619" y="1194992"/>
                  <a:pt x="5238253" y="1189833"/>
                  <a:pt x="5234284" y="1180308"/>
                </a:cubicBezTo>
                <a:cubicBezTo>
                  <a:pt x="5234284" y="1180308"/>
                  <a:pt x="5234284" y="1179911"/>
                  <a:pt x="5234284" y="1179117"/>
                </a:cubicBezTo>
                <a:cubicBezTo>
                  <a:pt x="5232697" y="1174355"/>
                  <a:pt x="5232697" y="1169195"/>
                  <a:pt x="5234284" y="1163639"/>
                </a:cubicBezTo>
                <a:cubicBezTo>
                  <a:pt x="5236666" y="1147764"/>
                  <a:pt x="5238650" y="1123952"/>
                  <a:pt x="5240237" y="1092201"/>
                </a:cubicBezTo>
                <a:lnTo>
                  <a:pt x="5240237" y="1071961"/>
                </a:lnTo>
                <a:cubicBezTo>
                  <a:pt x="5225156" y="1088630"/>
                  <a:pt x="5208091" y="1101727"/>
                  <a:pt x="5189041" y="1111251"/>
                </a:cubicBezTo>
                <a:cubicBezTo>
                  <a:pt x="5185072" y="1113633"/>
                  <a:pt x="5182691" y="1114426"/>
                  <a:pt x="5181897" y="1113633"/>
                </a:cubicBezTo>
                <a:cubicBezTo>
                  <a:pt x="5181103" y="1112839"/>
                  <a:pt x="5182294" y="1110855"/>
                  <a:pt x="5185469" y="1107679"/>
                </a:cubicBezTo>
                <a:cubicBezTo>
                  <a:pt x="5209281" y="1082280"/>
                  <a:pt x="5228728" y="1048148"/>
                  <a:pt x="5243809" y="1005287"/>
                </a:cubicBezTo>
                <a:cubicBezTo>
                  <a:pt x="5249366" y="991793"/>
                  <a:pt x="5252144" y="981077"/>
                  <a:pt x="5252144" y="973139"/>
                </a:cubicBezTo>
                <a:cubicBezTo>
                  <a:pt x="5251350" y="969964"/>
                  <a:pt x="5251747" y="967980"/>
                  <a:pt x="5253334" y="967186"/>
                </a:cubicBezTo>
                <a:close/>
                <a:moveTo>
                  <a:pt x="7142856" y="965996"/>
                </a:moveTo>
                <a:cubicBezTo>
                  <a:pt x="7160319" y="967583"/>
                  <a:pt x="7173018" y="973933"/>
                  <a:pt x="7180956" y="985045"/>
                </a:cubicBezTo>
                <a:cubicBezTo>
                  <a:pt x="7183337" y="988221"/>
                  <a:pt x="7184132" y="993380"/>
                  <a:pt x="7183337" y="1000523"/>
                </a:cubicBezTo>
                <a:cubicBezTo>
                  <a:pt x="7181750" y="1005287"/>
                  <a:pt x="7180162" y="1016002"/>
                  <a:pt x="7178574" y="1032671"/>
                </a:cubicBezTo>
                <a:cubicBezTo>
                  <a:pt x="7181750" y="1031877"/>
                  <a:pt x="7186116" y="1030686"/>
                  <a:pt x="7191672" y="1029099"/>
                </a:cubicBezTo>
                <a:cubicBezTo>
                  <a:pt x="7198022" y="1028305"/>
                  <a:pt x="7202387" y="1027511"/>
                  <a:pt x="7204768" y="1026717"/>
                </a:cubicBezTo>
                <a:cubicBezTo>
                  <a:pt x="7210325" y="1024336"/>
                  <a:pt x="7215484" y="1024336"/>
                  <a:pt x="7220246" y="1026717"/>
                </a:cubicBezTo>
                <a:cubicBezTo>
                  <a:pt x="7228184" y="1031480"/>
                  <a:pt x="7234534" y="1037830"/>
                  <a:pt x="7239296" y="1045767"/>
                </a:cubicBezTo>
                <a:cubicBezTo>
                  <a:pt x="7240884" y="1048942"/>
                  <a:pt x="7240090" y="1052514"/>
                  <a:pt x="7236916" y="1056484"/>
                </a:cubicBezTo>
                <a:cubicBezTo>
                  <a:pt x="7233740" y="1059658"/>
                  <a:pt x="7231359" y="1063230"/>
                  <a:pt x="7229772" y="1067198"/>
                </a:cubicBezTo>
                <a:cubicBezTo>
                  <a:pt x="7227390" y="1073548"/>
                  <a:pt x="7225406" y="1079104"/>
                  <a:pt x="7223818" y="1083867"/>
                </a:cubicBezTo>
                <a:cubicBezTo>
                  <a:pt x="7234931" y="1082280"/>
                  <a:pt x="7242075" y="1081088"/>
                  <a:pt x="7245250" y="1080295"/>
                </a:cubicBezTo>
                <a:cubicBezTo>
                  <a:pt x="7249218" y="1079501"/>
                  <a:pt x="7252790" y="1080295"/>
                  <a:pt x="7255966" y="1082677"/>
                </a:cubicBezTo>
                <a:cubicBezTo>
                  <a:pt x="7264696" y="1087439"/>
                  <a:pt x="7270253" y="1091408"/>
                  <a:pt x="7272634" y="1094582"/>
                </a:cubicBezTo>
                <a:cubicBezTo>
                  <a:pt x="7276603" y="1100933"/>
                  <a:pt x="7275412" y="1105695"/>
                  <a:pt x="7269062" y="1108870"/>
                </a:cubicBezTo>
                <a:cubicBezTo>
                  <a:pt x="7262712" y="1108870"/>
                  <a:pt x="7254774" y="1108474"/>
                  <a:pt x="7245250" y="1107679"/>
                </a:cubicBezTo>
                <a:cubicBezTo>
                  <a:pt x="7234931" y="1106886"/>
                  <a:pt x="7212309" y="1107679"/>
                  <a:pt x="7177384" y="1110061"/>
                </a:cubicBezTo>
                <a:cubicBezTo>
                  <a:pt x="7191672" y="1129111"/>
                  <a:pt x="7209134" y="1146176"/>
                  <a:pt x="7229772" y="1161258"/>
                </a:cubicBezTo>
                <a:cubicBezTo>
                  <a:pt x="7247234" y="1174752"/>
                  <a:pt x="7264300" y="1185865"/>
                  <a:pt x="7280968" y="1194595"/>
                </a:cubicBezTo>
                <a:cubicBezTo>
                  <a:pt x="7284938" y="1196976"/>
                  <a:pt x="7286922" y="1198961"/>
                  <a:pt x="7286922" y="1200549"/>
                </a:cubicBezTo>
                <a:cubicBezTo>
                  <a:pt x="7286128" y="1202136"/>
                  <a:pt x="7283350" y="1203326"/>
                  <a:pt x="7278587" y="1204120"/>
                </a:cubicBezTo>
                <a:cubicBezTo>
                  <a:pt x="7258744" y="1205708"/>
                  <a:pt x="7240884" y="1205708"/>
                  <a:pt x="7225009" y="1204120"/>
                </a:cubicBezTo>
                <a:cubicBezTo>
                  <a:pt x="7214690" y="1204914"/>
                  <a:pt x="7207546" y="1202136"/>
                  <a:pt x="7203578" y="1195786"/>
                </a:cubicBezTo>
                <a:cubicBezTo>
                  <a:pt x="7190084" y="1179117"/>
                  <a:pt x="7176194" y="1157288"/>
                  <a:pt x="7161906" y="1130302"/>
                </a:cubicBezTo>
                <a:cubicBezTo>
                  <a:pt x="7148412" y="1169989"/>
                  <a:pt x="7120631" y="1194595"/>
                  <a:pt x="7078562" y="1204120"/>
                </a:cubicBezTo>
                <a:cubicBezTo>
                  <a:pt x="7074594" y="1204914"/>
                  <a:pt x="7072609" y="1204914"/>
                  <a:pt x="7072609" y="1204120"/>
                </a:cubicBezTo>
                <a:cubicBezTo>
                  <a:pt x="7072609" y="1203326"/>
                  <a:pt x="7074196" y="1201739"/>
                  <a:pt x="7077372" y="1199358"/>
                </a:cubicBezTo>
                <a:cubicBezTo>
                  <a:pt x="7105946" y="1177926"/>
                  <a:pt x="7126187" y="1149749"/>
                  <a:pt x="7138094" y="1114823"/>
                </a:cubicBezTo>
                <a:cubicBezTo>
                  <a:pt x="7136506" y="1114823"/>
                  <a:pt x="7133728" y="1115220"/>
                  <a:pt x="7129759" y="1116014"/>
                </a:cubicBezTo>
                <a:cubicBezTo>
                  <a:pt x="7126584" y="1116014"/>
                  <a:pt x="7124203" y="1116411"/>
                  <a:pt x="7122616" y="1117204"/>
                </a:cubicBezTo>
                <a:cubicBezTo>
                  <a:pt x="7118647" y="1117998"/>
                  <a:pt x="7115472" y="1117602"/>
                  <a:pt x="7113090" y="1116014"/>
                </a:cubicBezTo>
                <a:cubicBezTo>
                  <a:pt x="7108328" y="1112839"/>
                  <a:pt x="7104360" y="1107679"/>
                  <a:pt x="7101184" y="1100536"/>
                </a:cubicBezTo>
                <a:cubicBezTo>
                  <a:pt x="7100390" y="1097361"/>
                  <a:pt x="7101184" y="1095774"/>
                  <a:pt x="7103566" y="1095774"/>
                </a:cubicBezTo>
                <a:cubicBezTo>
                  <a:pt x="7111503" y="1095774"/>
                  <a:pt x="7124996" y="1094979"/>
                  <a:pt x="7144046" y="1093392"/>
                </a:cubicBezTo>
                <a:cubicBezTo>
                  <a:pt x="7145634" y="1083073"/>
                  <a:pt x="7146825" y="1071961"/>
                  <a:pt x="7147618" y="1060055"/>
                </a:cubicBezTo>
                <a:cubicBezTo>
                  <a:pt x="7146825" y="1060055"/>
                  <a:pt x="7145237" y="1060452"/>
                  <a:pt x="7142856" y="1061245"/>
                </a:cubicBezTo>
                <a:cubicBezTo>
                  <a:pt x="7140474" y="1061245"/>
                  <a:pt x="7138490" y="1061642"/>
                  <a:pt x="7136903" y="1062436"/>
                </a:cubicBezTo>
                <a:cubicBezTo>
                  <a:pt x="7132140" y="1063230"/>
                  <a:pt x="7128568" y="1062833"/>
                  <a:pt x="7126187" y="1061245"/>
                </a:cubicBezTo>
                <a:cubicBezTo>
                  <a:pt x="7125394" y="1060452"/>
                  <a:pt x="7124600" y="1059658"/>
                  <a:pt x="7123806" y="1058864"/>
                </a:cubicBezTo>
                <a:cubicBezTo>
                  <a:pt x="7119838" y="1055689"/>
                  <a:pt x="7115472" y="1052117"/>
                  <a:pt x="7110709" y="1048148"/>
                </a:cubicBezTo>
                <a:cubicBezTo>
                  <a:pt x="7108328" y="1044180"/>
                  <a:pt x="7108725" y="1041799"/>
                  <a:pt x="7111900" y="1041004"/>
                </a:cubicBezTo>
                <a:cubicBezTo>
                  <a:pt x="7115868" y="1040211"/>
                  <a:pt x="7122219" y="1039418"/>
                  <a:pt x="7130950" y="1038624"/>
                </a:cubicBezTo>
                <a:cubicBezTo>
                  <a:pt x="7138888" y="1037830"/>
                  <a:pt x="7144840" y="1037433"/>
                  <a:pt x="7148809" y="1037433"/>
                </a:cubicBezTo>
                <a:cubicBezTo>
                  <a:pt x="7148809" y="1028702"/>
                  <a:pt x="7148809" y="1020367"/>
                  <a:pt x="7148809" y="1012430"/>
                </a:cubicBezTo>
                <a:cubicBezTo>
                  <a:pt x="7148809" y="996555"/>
                  <a:pt x="7145634" y="985045"/>
                  <a:pt x="7139284" y="977901"/>
                </a:cubicBezTo>
                <a:cubicBezTo>
                  <a:pt x="7136109" y="971552"/>
                  <a:pt x="7137300" y="967583"/>
                  <a:pt x="7142856" y="965996"/>
                </a:cubicBezTo>
                <a:close/>
                <a:moveTo>
                  <a:pt x="6165353" y="965996"/>
                </a:moveTo>
                <a:cubicBezTo>
                  <a:pt x="6178847" y="970758"/>
                  <a:pt x="6189166" y="977505"/>
                  <a:pt x="6196309" y="986236"/>
                </a:cubicBezTo>
                <a:cubicBezTo>
                  <a:pt x="6198691" y="989411"/>
                  <a:pt x="6199088" y="992983"/>
                  <a:pt x="6197500" y="996952"/>
                </a:cubicBezTo>
                <a:lnTo>
                  <a:pt x="6197500" y="998143"/>
                </a:lnTo>
                <a:cubicBezTo>
                  <a:pt x="6195119" y="1003699"/>
                  <a:pt x="6193134" y="1014414"/>
                  <a:pt x="6191547" y="1030289"/>
                </a:cubicBezTo>
                <a:cubicBezTo>
                  <a:pt x="6190753" y="1034258"/>
                  <a:pt x="6190356" y="1037433"/>
                  <a:pt x="6190356" y="1039814"/>
                </a:cubicBezTo>
                <a:cubicBezTo>
                  <a:pt x="6191150" y="1039814"/>
                  <a:pt x="6192341" y="1039418"/>
                  <a:pt x="6193928" y="1038624"/>
                </a:cubicBezTo>
                <a:cubicBezTo>
                  <a:pt x="6196309" y="1038624"/>
                  <a:pt x="6197897" y="1038227"/>
                  <a:pt x="6198691" y="1037433"/>
                </a:cubicBezTo>
                <a:cubicBezTo>
                  <a:pt x="6201866" y="1036639"/>
                  <a:pt x="6205438" y="1037036"/>
                  <a:pt x="6209406" y="1038624"/>
                </a:cubicBezTo>
                <a:cubicBezTo>
                  <a:pt x="6211787" y="1039418"/>
                  <a:pt x="6214566" y="1042195"/>
                  <a:pt x="6217741" y="1046958"/>
                </a:cubicBezTo>
                <a:cubicBezTo>
                  <a:pt x="6218535" y="1047751"/>
                  <a:pt x="6219328" y="1048545"/>
                  <a:pt x="6220122" y="1049340"/>
                </a:cubicBezTo>
                <a:cubicBezTo>
                  <a:pt x="6222503" y="1052514"/>
                  <a:pt x="6222107" y="1055292"/>
                  <a:pt x="6218931" y="1057674"/>
                </a:cubicBezTo>
                <a:cubicBezTo>
                  <a:pt x="6216550" y="1059261"/>
                  <a:pt x="6208216" y="1060849"/>
                  <a:pt x="6193928" y="1062436"/>
                </a:cubicBezTo>
                <a:cubicBezTo>
                  <a:pt x="6193134" y="1062436"/>
                  <a:pt x="6191547" y="1062436"/>
                  <a:pt x="6189166" y="1062436"/>
                </a:cubicBezTo>
                <a:cubicBezTo>
                  <a:pt x="6189166" y="1067992"/>
                  <a:pt x="6189166" y="1073946"/>
                  <a:pt x="6189166" y="1080295"/>
                </a:cubicBezTo>
                <a:cubicBezTo>
                  <a:pt x="6195516" y="1081883"/>
                  <a:pt x="6201469" y="1083867"/>
                  <a:pt x="6207025" y="1086248"/>
                </a:cubicBezTo>
                <a:cubicBezTo>
                  <a:pt x="6213375" y="1090217"/>
                  <a:pt x="6216947" y="1093789"/>
                  <a:pt x="6217741" y="1096965"/>
                </a:cubicBezTo>
                <a:cubicBezTo>
                  <a:pt x="6220122" y="1107282"/>
                  <a:pt x="6218138" y="1114426"/>
                  <a:pt x="6211787" y="1118395"/>
                </a:cubicBezTo>
                <a:cubicBezTo>
                  <a:pt x="6208613" y="1121571"/>
                  <a:pt x="6205041" y="1121173"/>
                  <a:pt x="6201072" y="1117204"/>
                </a:cubicBezTo>
                <a:cubicBezTo>
                  <a:pt x="6197103" y="1114029"/>
                  <a:pt x="6192737" y="1108870"/>
                  <a:pt x="6187975" y="1101727"/>
                </a:cubicBezTo>
                <a:cubicBezTo>
                  <a:pt x="6186388" y="1142208"/>
                  <a:pt x="6185594" y="1166417"/>
                  <a:pt x="6185594" y="1174355"/>
                </a:cubicBezTo>
                <a:cubicBezTo>
                  <a:pt x="6185594" y="1176736"/>
                  <a:pt x="6185594" y="1178323"/>
                  <a:pt x="6185594" y="1179117"/>
                </a:cubicBezTo>
                <a:cubicBezTo>
                  <a:pt x="6214169" y="1145779"/>
                  <a:pt x="6227266" y="1103314"/>
                  <a:pt x="6224884" y="1051721"/>
                </a:cubicBezTo>
                <a:cubicBezTo>
                  <a:pt x="6224884" y="1050927"/>
                  <a:pt x="6224884" y="1049736"/>
                  <a:pt x="6224884" y="1048148"/>
                </a:cubicBezTo>
                <a:cubicBezTo>
                  <a:pt x="6224091" y="1039418"/>
                  <a:pt x="6222107" y="1033464"/>
                  <a:pt x="6218931" y="1030289"/>
                </a:cubicBezTo>
                <a:cubicBezTo>
                  <a:pt x="6217344" y="1027114"/>
                  <a:pt x="6217741" y="1024733"/>
                  <a:pt x="6220122" y="1023145"/>
                </a:cubicBezTo>
                <a:cubicBezTo>
                  <a:pt x="6232028" y="1023145"/>
                  <a:pt x="6240759" y="1024336"/>
                  <a:pt x="6246316" y="1026717"/>
                </a:cubicBezTo>
                <a:cubicBezTo>
                  <a:pt x="6260603" y="1018780"/>
                  <a:pt x="6272509" y="1008858"/>
                  <a:pt x="6282034" y="996952"/>
                </a:cubicBezTo>
                <a:cubicBezTo>
                  <a:pt x="6284416" y="992983"/>
                  <a:pt x="6287591" y="991395"/>
                  <a:pt x="6291559" y="992189"/>
                </a:cubicBezTo>
                <a:cubicBezTo>
                  <a:pt x="6303466" y="994570"/>
                  <a:pt x="6312991" y="999333"/>
                  <a:pt x="6320134" y="1006477"/>
                </a:cubicBezTo>
                <a:cubicBezTo>
                  <a:pt x="6323310" y="1010446"/>
                  <a:pt x="6323310" y="1013224"/>
                  <a:pt x="6320134" y="1014811"/>
                </a:cubicBezTo>
                <a:cubicBezTo>
                  <a:pt x="6310609" y="1020367"/>
                  <a:pt x="6288384" y="1029099"/>
                  <a:pt x="6253459" y="1041004"/>
                </a:cubicBezTo>
                <a:cubicBezTo>
                  <a:pt x="6253459" y="1052117"/>
                  <a:pt x="6253063" y="1063230"/>
                  <a:pt x="6252269" y="1074342"/>
                </a:cubicBezTo>
                <a:cubicBezTo>
                  <a:pt x="6261000" y="1072755"/>
                  <a:pt x="6271716" y="1068786"/>
                  <a:pt x="6284416" y="1062436"/>
                </a:cubicBezTo>
                <a:cubicBezTo>
                  <a:pt x="6287591" y="1060055"/>
                  <a:pt x="6291559" y="1059658"/>
                  <a:pt x="6296322" y="1061245"/>
                </a:cubicBezTo>
                <a:cubicBezTo>
                  <a:pt x="6296322" y="1062039"/>
                  <a:pt x="6296719" y="1062436"/>
                  <a:pt x="6297512" y="1062436"/>
                </a:cubicBezTo>
                <a:cubicBezTo>
                  <a:pt x="6305450" y="1065611"/>
                  <a:pt x="6312197" y="1070374"/>
                  <a:pt x="6317753" y="1076723"/>
                </a:cubicBezTo>
                <a:cubicBezTo>
                  <a:pt x="6320928" y="1080692"/>
                  <a:pt x="6321325" y="1085058"/>
                  <a:pt x="6318944" y="1089820"/>
                </a:cubicBezTo>
                <a:cubicBezTo>
                  <a:pt x="6316562" y="1092995"/>
                  <a:pt x="6313388" y="1099345"/>
                  <a:pt x="6309419" y="1108870"/>
                </a:cubicBezTo>
                <a:cubicBezTo>
                  <a:pt x="6308625" y="1110458"/>
                  <a:pt x="6308228" y="1111648"/>
                  <a:pt x="6308228" y="1112442"/>
                </a:cubicBezTo>
                <a:cubicBezTo>
                  <a:pt x="6305053" y="1122761"/>
                  <a:pt x="6301084" y="1131889"/>
                  <a:pt x="6296322" y="1139826"/>
                </a:cubicBezTo>
                <a:cubicBezTo>
                  <a:pt x="6297116" y="1140621"/>
                  <a:pt x="6298307" y="1141811"/>
                  <a:pt x="6299894" y="1143398"/>
                </a:cubicBezTo>
                <a:cubicBezTo>
                  <a:pt x="6301481" y="1144191"/>
                  <a:pt x="6302275" y="1144589"/>
                  <a:pt x="6302275" y="1144589"/>
                </a:cubicBezTo>
                <a:cubicBezTo>
                  <a:pt x="6315769" y="1157288"/>
                  <a:pt x="6339581" y="1170386"/>
                  <a:pt x="6373712" y="1183879"/>
                </a:cubicBezTo>
                <a:cubicBezTo>
                  <a:pt x="6376888" y="1184673"/>
                  <a:pt x="6378475" y="1185467"/>
                  <a:pt x="6378475" y="1186261"/>
                </a:cubicBezTo>
                <a:cubicBezTo>
                  <a:pt x="6378475" y="1187055"/>
                  <a:pt x="6376888" y="1187848"/>
                  <a:pt x="6373712" y="1188642"/>
                </a:cubicBezTo>
                <a:cubicBezTo>
                  <a:pt x="6370538" y="1189436"/>
                  <a:pt x="6364187" y="1190626"/>
                  <a:pt x="6354662" y="1192214"/>
                </a:cubicBezTo>
                <a:cubicBezTo>
                  <a:pt x="6337994" y="1195389"/>
                  <a:pt x="6326087" y="1197373"/>
                  <a:pt x="6318944" y="1198167"/>
                </a:cubicBezTo>
                <a:cubicBezTo>
                  <a:pt x="6311800" y="1198961"/>
                  <a:pt x="6306641" y="1197373"/>
                  <a:pt x="6303466" y="1193405"/>
                </a:cubicBezTo>
                <a:cubicBezTo>
                  <a:pt x="6295528" y="1184673"/>
                  <a:pt x="6287194" y="1174355"/>
                  <a:pt x="6278462" y="1162448"/>
                </a:cubicBezTo>
                <a:cubicBezTo>
                  <a:pt x="6277669" y="1163241"/>
                  <a:pt x="6276478" y="1164036"/>
                  <a:pt x="6274891" y="1164829"/>
                </a:cubicBezTo>
                <a:cubicBezTo>
                  <a:pt x="6273303" y="1166417"/>
                  <a:pt x="6272113" y="1167608"/>
                  <a:pt x="6271319" y="1168401"/>
                </a:cubicBezTo>
                <a:cubicBezTo>
                  <a:pt x="6248300" y="1184276"/>
                  <a:pt x="6225281" y="1193008"/>
                  <a:pt x="6202262" y="1194595"/>
                </a:cubicBezTo>
                <a:cubicBezTo>
                  <a:pt x="6199881" y="1195389"/>
                  <a:pt x="6198691" y="1195389"/>
                  <a:pt x="6198691" y="1194595"/>
                </a:cubicBezTo>
                <a:cubicBezTo>
                  <a:pt x="6198691" y="1193801"/>
                  <a:pt x="6199485" y="1192611"/>
                  <a:pt x="6201072" y="1191023"/>
                </a:cubicBezTo>
                <a:cubicBezTo>
                  <a:pt x="6230441" y="1175149"/>
                  <a:pt x="6251078" y="1158082"/>
                  <a:pt x="6262984" y="1139826"/>
                </a:cubicBezTo>
                <a:cubicBezTo>
                  <a:pt x="6256635" y="1131095"/>
                  <a:pt x="6251078" y="1121967"/>
                  <a:pt x="6246316" y="1112442"/>
                </a:cubicBezTo>
                <a:cubicBezTo>
                  <a:pt x="6245522" y="1117998"/>
                  <a:pt x="6243934" y="1123158"/>
                  <a:pt x="6241553" y="1127920"/>
                </a:cubicBezTo>
                <a:cubicBezTo>
                  <a:pt x="6233616" y="1150145"/>
                  <a:pt x="6214566" y="1170386"/>
                  <a:pt x="6184403" y="1188642"/>
                </a:cubicBezTo>
                <a:cubicBezTo>
                  <a:pt x="6183609" y="1195786"/>
                  <a:pt x="6181228" y="1200549"/>
                  <a:pt x="6177259" y="1202929"/>
                </a:cubicBezTo>
                <a:cubicBezTo>
                  <a:pt x="6175672" y="1206105"/>
                  <a:pt x="6172497" y="1206502"/>
                  <a:pt x="6167734" y="1204120"/>
                </a:cubicBezTo>
                <a:cubicBezTo>
                  <a:pt x="6165353" y="1203326"/>
                  <a:pt x="6162575" y="1199755"/>
                  <a:pt x="6159400" y="1193405"/>
                </a:cubicBezTo>
                <a:cubicBezTo>
                  <a:pt x="6159400" y="1194199"/>
                  <a:pt x="6159003" y="1193801"/>
                  <a:pt x="6158209" y="1192214"/>
                </a:cubicBezTo>
                <a:cubicBezTo>
                  <a:pt x="6155034" y="1188246"/>
                  <a:pt x="6154241" y="1182292"/>
                  <a:pt x="6155828" y="1174355"/>
                </a:cubicBezTo>
                <a:cubicBezTo>
                  <a:pt x="6156622" y="1170386"/>
                  <a:pt x="6157813" y="1154511"/>
                  <a:pt x="6159400" y="1126729"/>
                </a:cubicBezTo>
                <a:cubicBezTo>
                  <a:pt x="6160194" y="1121173"/>
                  <a:pt x="6160591" y="1116808"/>
                  <a:pt x="6160591" y="1113633"/>
                </a:cubicBezTo>
                <a:cubicBezTo>
                  <a:pt x="6146303" y="1134270"/>
                  <a:pt x="6128841" y="1150542"/>
                  <a:pt x="6108203" y="1162448"/>
                </a:cubicBezTo>
                <a:cubicBezTo>
                  <a:pt x="6105028" y="1163241"/>
                  <a:pt x="6104235" y="1162448"/>
                  <a:pt x="6105822" y="1160067"/>
                </a:cubicBezTo>
                <a:cubicBezTo>
                  <a:pt x="6127253" y="1128317"/>
                  <a:pt x="6142731" y="1097758"/>
                  <a:pt x="6152256" y="1068389"/>
                </a:cubicBezTo>
                <a:cubicBezTo>
                  <a:pt x="6151463" y="1068389"/>
                  <a:pt x="6150669" y="1068389"/>
                  <a:pt x="6149875" y="1068389"/>
                </a:cubicBezTo>
                <a:cubicBezTo>
                  <a:pt x="6146700" y="1069183"/>
                  <a:pt x="6142335" y="1070770"/>
                  <a:pt x="6136778" y="1073151"/>
                </a:cubicBezTo>
                <a:cubicBezTo>
                  <a:pt x="6134397" y="1073946"/>
                  <a:pt x="6132016" y="1073548"/>
                  <a:pt x="6129634" y="1071961"/>
                </a:cubicBezTo>
                <a:cubicBezTo>
                  <a:pt x="6126459" y="1070374"/>
                  <a:pt x="6122094" y="1066404"/>
                  <a:pt x="6116537" y="1060055"/>
                </a:cubicBezTo>
                <a:cubicBezTo>
                  <a:pt x="6114950" y="1058468"/>
                  <a:pt x="6113760" y="1057277"/>
                  <a:pt x="6112966" y="1056484"/>
                </a:cubicBezTo>
                <a:cubicBezTo>
                  <a:pt x="6112172" y="1055689"/>
                  <a:pt x="6111775" y="1054498"/>
                  <a:pt x="6111775" y="1052911"/>
                </a:cubicBezTo>
                <a:cubicBezTo>
                  <a:pt x="6112569" y="1052117"/>
                  <a:pt x="6113760" y="1051721"/>
                  <a:pt x="6115347" y="1051721"/>
                </a:cubicBezTo>
                <a:cubicBezTo>
                  <a:pt x="6120109" y="1050927"/>
                  <a:pt x="6128047" y="1049736"/>
                  <a:pt x="6139159" y="1048148"/>
                </a:cubicBezTo>
                <a:cubicBezTo>
                  <a:pt x="6149478" y="1046561"/>
                  <a:pt x="6157019" y="1045371"/>
                  <a:pt x="6161781" y="1044577"/>
                </a:cubicBezTo>
                <a:cubicBezTo>
                  <a:pt x="6161781" y="1037433"/>
                  <a:pt x="6162178" y="1029495"/>
                  <a:pt x="6162972" y="1020764"/>
                </a:cubicBezTo>
                <a:cubicBezTo>
                  <a:pt x="6163766" y="996952"/>
                  <a:pt x="6161781" y="982267"/>
                  <a:pt x="6157019" y="976711"/>
                </a:cubicBezTo>
                <a:cubicBezTo>
                  <a:pt x="6155432" y="969567"/>
                  <a:pt x="6158209" y="965996"/>
                  <a:pt x="6165353" y="965996"/>
                </a:cubicBezTo>
                <a:close/>
                <a:moveTo>
                  <a:pt x="4043659" y="965996"/>
                </a:moveTo>
                <a:cubicBezTo>
                  <a:pt x="4043659" y="965996"/>
                  <a:pt x="4044453" y="965996"/>
                  <a:pt x="4046041" y="965996"/>
                </a:cubicBezTo>
                <a:cubicBezTo>
                  <a:pt x="4058741" y="965996"/>
                  <a:pt x="4071044" y="967583"/>
                  <a:pt x="4082950" y="970758"/>
                </a:cubicBezTo>
                <a:cubicBezTo>
                  <a:pt x="4094063" y="972346"/>
                  <a:pt x="4100016" y="976711"/>
                  <a:pt x="4100810" y="983855"/>
                </a:cubicBezTo>
                <a:cubicBezTo>
                  <a:pt x="4103985" y="991793"/>
                  <a:pt x="4104381" y="998539"/>
                  <a:pt x="4102000" y="1004095"/>
                </a:cubicBezTo>
                <a:cubicBezTo>
                  <a:pt x="4098825" y="1013620"/>
                  <a:pt x="4092872" y="1015605"/>
                  <a:pt x="4084141" y="1010048"/>
                </a:cubicBezTo>
                <a:cubicBezTo>
                  <a:pt x="4071441" y="1002111"/>
                  <a:pt x="4058344" y="988617"/>
                  <a:pt x="4044850" y="969567"/>
                </a:cubicBezTo>
                <a:cubicBezTo>
                  <a:pt x="4044056" y="967980"/>
                  <a:pt x="4043659" y="966790"/>
                  <a:pt x="4043659" y="965996"/>
                </a:cubicBezTo>
                <a:close/>
                <a:moveTo>
                  <a:pt x="356301" y="965996"/>
                </a:moveTo>
                <a:cubicBezTo>
                  <a:pt x="365032" y="965201"/>
                  <a:pt x="377732" y="970758"/>
                  <a:pt x="394402" y="982664"/>
                </a:cubicBezTo>
                <a:cubicBezTo>
                  <a:pt x="396783" y="984252"/>
                  <a:pt x="397576" y="989807"/>
                  <a:pt x="396783" y="999333"/>
                </a:cubicBezTo>
                <a:cubicBezTo>
                  <a:pt x="395989" y="1002508"/>
                  <a:pt x="395592" y="1008064"/>
                  <a:pt x="395592" y="1016002"/>
                </a:cubicBezTo>
                <a:cubicBezTo>
                  <a:pt x="394798" y="1023940"/>
                  <a:pt x="394402" y="1029893"/>
                  <a:pt x="394402" y="1033861"/>
                </a:cubicBezTo>
                <a:cubicBezTo>
                  <a:pt x="394402" y="1039418"/>
                  <a:pt x="394402" y="1044973"/>
                  <a:pt x="394402" y="1050530"/>
                </a:cubicBezTo>
                <a:cubicBezTo>
                  <a:pt x="395195" y="1050530"/>
                  <a:pt x="396783" y="1050133"/>
                  <a:pt x="399164" y="1049340"/>
                </a:cubicBezTo>
                <a:cubicBezTo>
                  <a:pt x="403926" y="1048545"/>
                  <a:pt x="407101" y="1047751"/>
                  <a:pt x="408688" y="1046958"/>
                </a:cubicBezTo>
                <a:cubicBezTo>
                  <a:pt x="415039" y="1044577"/>
                  <a:pt x="420991" y="1044973"/>
                  <a:pt x="426548" y="1048148"/>
                </a:cubicBezTo>
                <a:cubicBezTo>
                  <a:pt x="429723" y="1051324"/>
                  <a:pt x="432501" y="1054498"/>
                  <a:pt x="434882" y="1057674"/>
                </a:cubicBezTo>
                <a:cubicBezTo>
                  <a:pt x="437263" y="1060849"/>
                  <a:pt x="436866" y="1063230"/>
                  <a:pt x="433691" y="1064818"/>
                </a:cubicBezTo>
                <a:cubicBezTo>
                  <a:pt x="428929" y="1067198"/>
                  <a:pt x="415832" y="1071564"/>
                  <a:pt x="394402" y="1077914"/>
                </a:cubicBezTo>
                <a:cubicBezTo>
                  <a:pt x="395989" y="1077914"/>
                  <a:pt x="395195" y="1078311"/>
                  <a:pt x="392020" y="1079104"/>
                </a:cubicBezTo>
                <a:cubicBezTo>
                  <a:pt x="390433" y="1099742"/>
                  <a:pt x="389242" y="1113633"/>
                  <a:pt x="388447" y="1120776"/>
                </a:cubicBezTo>
                <a:cubicBezTo>
                  <a:pt x="402736" y="1113633"/>
                  <a:pt x="417023" y="1105298"/>
                  <a:pt x="431311" y="1095774"/>
                </a:cubicBezTo>
                <a:cubicBezTo>
                  <a:pt x="436073" y="1092598"/>
                  <a:pt x="438851" y="1091408"/>
                  <a:pt x="439645" y="1092201"/>
                </a:cubicBezTo>
                <a:cubicBezTo>
                  <a:pt x="440438" y="1093789"/>
                  <a:pt x="439248" y="1096568"/>
                  <a:pt x="436073" y="1100536"/>
                </a:cubicBezTo>
                <a:cubicBezTo>
                  <a:pt x="421785" y="1117998"/>
                  <a:pt x="404323" y="1137842"/>
                  <a:pt x="383686" y="1160067"/>
                </a:cubicBezTo>
                <a:cubicBezTo>
                  <a:pt x="374954" y="1169592"/>
                  <a:pt x="369795" y="1177529"/>
                  <a:pt x="368207" y="1183879"/>
                </a:cubicBezTo>
                <a:cubicBezTo>
                  <a:pt x="364239" y="1187848"/>
                  <a:pt x="360269" y="1189039"/>
                  <a:pt x="356301" y="1187452"/>
                </a:cubicBezTo>
                <a:cubicBezTo>
                  <a:pt x="347570" y="1183482"/>
                  <a:pt x="340426" y="1173958"/>
                  <a:pt x="334870" y="1158876"/>
                </a:cubicBezTo>
                <a:cubicBezTo>
                  <a:pt x="334076" y="1154908"/>
                  <a:pt x="334870" y="1152129"/>
                  <a:pt x="337251" y="1150542"/>
                </a:cubicBezTo>
                <a:cubicBezTo>
                  <a:pt x="345188" y="1144986"/>
                  <a:pt x="351141" y="1139429"/>
                  <a:pt x="355110" y="1133873"/>
                </a:cubicBezTo>
                <a:cubicBezTo>
                  <a:pt x="357492" y="1120379"/>
                  <a:pt x="359873" y="1104901"/>
                  <a:pt x="362254" y="1087439"/>
                </a:cubicBezTo>
                <a:cubicBezTo>
                  <a:pt x="357492" y="1088233"/>
                  <a:pt x="350744" y="1090217"/>
                  <a:pt x="342013" y="1093392"/>
                </a:cubicBezTo>
                <a:cubicBezTo>
                  <a:pt x="338045" y="1094185"/>
                  <a:pt x="335267" y="1094979"/>
                  <a:pt x="333679" y="1095774"/>
                </a:cubicBezTo>
                <a:cubicBezTo>
                  <a:pt x="328916" y="1096568"/>
                  <a:pt x="324551" y="1096568"/>
                  <a:pt x="320582" y="1095774"/>
                </a:cubicBezTo>
                <a:cubicBezTo>
                  <a:pt x="311057" y="1092598"/>
                  <a:pt x="304310" y="1087836"/>
                  <a:pt x="300342" y="1081486"/>
                </a:cubicBezTo>
                <a:cubicBezTo>
                  <a:pt x="297960" y="1075930"/>
                  <a:pt x="299151" y="1073151"/>
                  <a:pt x="303914" y="1073151"/>
                </a:cubicBezTo>
                <a:cubicBezTo>
                  <a:pt x="316613" y="1071564"/>
                  <a:pt x="334870" y="1067595"/>
                  <a:pt x="358682" y="1061245"/>
                </a:cubicBezTo>
                <a:cubicBezTo>
                  <a:pt x="358682" y="1061245"/>
                  <a:pt x="359079" y="1061245"/>
                  <a:pt x="359873" y="1061245"/>
                </a:cubicBezTo>
                <a:cubicBezTo>
                  <a:pt x="361460" y="1060452"/>
                  <a:pt x="362651" y="1060055"/>
                  <a:pt x="363445" y="1060055"/>
                </a:cubicBezTo>
                <a:cubicBezTo>
                  <a:pt x="363445" y="1046561"/>
                  <a:pt x="363048" y="1033861"/>
                  <a:pt x="362254" y="1021954"/>
                </a:cubicBezTo>
                <a:cubicBezTo>
                  <a:pt x="361460" y="1003699"/>
                  <a:pt x="357492" y="988221"/>
                  <a:pt x="350348" y="975520"/>
                </a:cubicBezTo>
                <a:cubicBezTo>
                  <a:pt x="348760" y="969964"/>
                  <a:pt x="350744" y="966790"/>
                  <a:pt x="356301" y="965996"/>
                </a:cubicBezTo>
                <a:close/>
                <a:moveTo>
                  <a:pt x="8084342" y="965698"/>
                </a:moveTo>
                <a:cubicBezTo>
                  <a:pt x="8086922" y="965499"/>
                  <a:pt x="8089403" y="965996"/>
                  <a:pt x="8091784" y="967186"/>
                </a:cubicBezTo>
                <a:cubicBezTo>
                  <a:pt x="8100516" y="971155"/>
                  <a:pt x="8108453" y="975917"/>
                  <a:pt x="8115596" y="981473"/>
                </a:cubicBezTo>
                <a:cubicBezTo>
                  <a:pt x="8120359" y="985442"/>
                  <a:pt x="8120756" y="990205"/>
                  <a:pt x="8116787" y="995761"/>
                </a:cubicBezTo>
                <a:cubicBezTo>
                  <a:pt x="8112024" y="1002111"/>
                  <a:pt x="8106468" y="1010048"/>
                  <a:pt x="8100118" y="1019573"/>
                </a:cubicBezTo>
                <a:cubicBezTo>
                  <a:pt x="8102500" y="1019573"/>
                  <a:pt x="8104484" y="1020367"/>
                  <a:pt x="8106072" y="1021954"/>
                </a:cubicBezTo>
                <a:cubicBezTo>
                  <a:pt x="8112422" y="1029893"/>
                  <a:pt x="8111231" y="1035448"/>
                  <a:pt x="8102500" y="1038624"/>
                </a:cubicBezTo>
                <a:cubicBezTo>
                  <a:pt x="8100118" y="1039418"/>
                  <a:pt x="8095356" y="1040607"/>
                  <a:pt x="8088212" y="1042195"/>
                </a:cubicBezTo>
                <a:cubicBezTo>
                  <a:pt x="8083450" y="1042990"/>
                  <a:pt x="8079878" y="1043783"/>
                  <a:pt x="8077496" y="1044577"/>
                </a:cubicBezTo>
                <a:cubicBezTo>
                  <a:pt x="8085434" y="1050133"/>
                  <a:pt x="8088609" y="1055292"/>
                  <a:pt x="8087022" y="1060055"/>
                </a:cubicBezTo>
                <a:cubicBezTo>
                  <a:pt x="8086228" y="1060849"/>
                  <a:pt x="8086228" y="1061642"/>
                  <a:pt x="8087022" y="1062436"/>
                </a:cubicBezTo>
                <a:cubicBezTo>
                  <a:pt x="8087022" y="1063230"/>
                  <a:pt x="8087022" y="1064024"/>
                  <a:pt x="8087022" y="1064818"/>
                </a:cubicBezTo>
                <a:cubicBezTo>
                  <a:pt x="8090197" y="1064024"/>
                  <a:pt x="8093769" y="1062833"/>
                  <a:pt x="8097737" y="1061245"/>
                </a:cubicBezTo>
                <a:cubicBezTo>
                  <a:pt x="8100912" y="1059658"/>
                  <a:pt x="8102896" y="1058864"/>
                  <a:pt x="8103690" y="1058864"/>
                </a:cubicBezTo>
                <a:cubicBezTo>
                  <a:pt x="8113216" y="1055689"/>
                  <a:pt x="8120359" y="1055292"/>
                  <a:pt x="8125122" y="1057674"/>
                </a:cubicBezTo>
                <a:cubicBezTo>
                  <a:pt x="8129884" y="1059261"/>
                  <a:pt x="8133060" y="1061245"/>
                  <a:pt x="8134646" y="1063627"/>
                </a:cubicBezTo>
                <a:cubicBezTo>
                  <a:pt x="8135440" y="1065214"/>
                  <a:pt x="8136234" y="1066405"/>
                  <a:pt x="8137028" y="1067198"/>
                </a:cubicBezTo>
                <a:cubicBezTo>
                  <a:pt x="8141790" y="1073548"/>
                  <a:pt x="8140996" y="1078311"/>
                  <a:pt x="8134646" y="1081486"/>
                </a:cubicBezTo>
                <a:cubicBezTo>
                  <a:pt x="8130678" y="1082280"/>
                  <a:pt x="8124725" y="1083867"/>
                  <a:pt x="8116787" y="1086248"/>
                </a:cubicBezTo>
                <a:cubicBezTo>
                  <a:pt x="8106468" y="1087836"/>
                  <a:pt x="8098928" y="1089424"/>
                  <a:pt x="8094166" y="1091011"/>
                </a:cubicBezTo>
                <a:cubicBezTo>
                  <a:pt x="8094166" y="1091011"/>
                  <a:pt x="8094562" y="1091408"/>
                  <a:pt x="8095356" y="1092201"/>
                </a:cubicBezTo>
                <a:cubicBezTo>
                  <a:pt x="8107262" y="1125539"/>
                  <a:pt x="8125518" y="1148955"/>
                  <a:pt x="8150124" y="1162448"/>
                </a:cubicBezTo>
                <a:cubicBezTo>
                  <a:pt x="8155682" y="1164036"/>
                  <a:pt x="8159253" y="1163241"/>
                  <a:pt x="8160840" y="1160067"/>
                </a:cubicBezTo>
                <a:cubicBezTo>
                  <a:pt x="8167190" y="1146573"/>
                  <a:pt x="8172350" y="1133873"/>
                  <a:pt x="8176318" y="1121967"/>
                </a:cubicBezTo>
                <a:cubicBezTo>
                  <a:pt x="8177112" y="1120379"/>
                  <a:pt x="8177906" y="1119586"/>
                  <a:pt x="8178700" y="1119586"/>
                </a:cubicBezTo>
                <a:cubicBezTo>
                  <a:pt x="8180288" y="1119586"/>
                  <a:pt x="8181081" y="1120379"/>
                  <a:pt x="8181081" y="1121967"/>
                </a:cubicBezTo>
                <a:cubicBezTo>
                  <a:pt x="8183462" y="1135461"/>
                  <a:pt x="8185050" y="1146573"/>
                  <a:pt x="8185844" y="1155305"/>
                </a:cubicBezTo>
                <a:cubicBezTo>
                  <a:pt x="8187431" y="1167211"/>
                  <a:pt x="8190210" y="1179911"/>
                  <a:pt x="8194178" y="1193405"/>
                </a:cubicBezTo>
                <a:cubicBezTo>
                  <a:pt x="8195766" y="1202136"/>
                  <a:pt x="8191400" y="1206502"/>
                  <a:pt x="8181081" y="1206502"/>
                </a:cubicBezTo>
                <a:cubicBezTo>
                  <a:pt x="8146950" y="1201739"/>
                  <a:pt x="8118375" y="1185865"/>
                  <a:pt x="8095356" y="1158876"/>
                </a:cubicBezTo>
                <a:cubicBezTo>
                  <a:pt x="8081068" y="1140621"/>
                  <a:pt x="8070353" y="1120379"/>
                  <a:pt x="8063209" y="1098154"/>
                </a:cubicBezTo>
                <a:cubicBezTo>
                  <a:pt x="8061622" y="1098154"/>
                  <a:pt x="8058446" y="1098948"/>
                  <a:pt x="8053684" y="1100536"/>
                </a:cubicBezTo>
                <a:cubicBezTo>
                  <a:pt x="8049716" y="1101329"/>
                  <a:pt x="8046540" y="1102123"/>
                  <a:pt x="8044159" y="1102917"/>
                </a:cubicBezTo>
                <a:cubicBezTo>
                  <a:pt x="8036222" y="1106091"/>
                  <a:pt x="8029872" y="1106091"/>
                  <a:pt x="8025109" y="1102917"/>
                </a:cubicBezTo>
                <a:cubicBezTo>
                  <a:pt x="8022728" y="1101329"/>
                  <a:pt x="8019950" y="1099345"/>
                  <a:pt x="8016774" y="1096965"/>
                </a:cubicBezTo>
                <a:cubicBezTo>
                  <a:pt x="8014394" y="1096170"/>
                  <a:pt x="8012806" y="1095377"/>
                  <a:pt x="8012012" y="1094582"/>
                </a:cubicBezTo>
                <a:cubicBezTo>
                  <a:pt x="8011218" y="1106489"/>
                  <a:pt x="8009631" y="1120379"/>
                  <a:pt x="8007250" y="1136255"/>
                </a:cubicBezTo>
                <a:cubicBezTo>
                  <a:pt x="8007250" y="1138636"/>
                  <a:pt x="8007250" y="1140223"/>
                  <a:pt x="8007250" y="1141017"/>
                </a:cubicBezTo>
                <a:cubicBezTo>
                  <a:pt x="8011218" y="1140223"/>
                  <a:pt x="8023125" y="1137048"/>
                  <a:pt x="8042968" y="1131492"/>
                </a:cubicBezTo>
                <a:cubicBezTo>
                  <a:pt x="8047731" y="1130698"/>
                  <a:pt x="8050906" y="1129905"/>
                  <a:pt x="8052494" y="1129111"/>
                </a:cubicBezTo>
                <a:cubicBezTo>
                  <a:pt x="8056462" y="1127523"/>
                  <a:pt x="8058844" y="1127126"/>
                  <a:pt x="8059637" y="1127920"/>
                </a:cubicBezTo>
                <a:cubicBezTo>
                  <a:pt x="8060432" y="1129508"/>
                  <a:pt x="8059637" y="1131492"/>
                  <a:pt x="8057256" y="1133873"/>
                </a:cubicBezTo>
                <a:cubicBezTo>
                  <a:pt x="8054874" y="1136255"/>
                  <a:pt x="8051303" y="1139826"/>
                  <a:pt x="8046540" y="1144589"/>
                </a:cubicBezTo>
                <a:cubicBezTo>
                  <a:pt x="8037016" y="1154114"/>
                  <a:pt x="8029078" y="1160861"/>
                  <a:pt x="8022728" y="1164829"/>
                </a:cubicBezTo>
                <a:cubicBezTo>
                  <a:pt x="8021934" y="1165623"/>
                  <a:pt x="8021140" y="1166417"/>
                  <a:pt x="8020346" y="1167211"/>
                </a:cubicBezTo>
                <a:cubicBezTo>
                  <a:pt x="8010028" y="1175149"/>
                  <a:pt x="8000900" y="1183086"/>
                  <a:pt x="7992962" y="1191023"/>
                </a:cubicBezTo>
                <a:cubicBezTo>
                  <a:pt x="7988200" y="1194992"/>
                  <a:pt x="7984232" y="1194992"/>
                  <a:pt x="7981056" y="1191023"/>
                </a:cubicBezTo>
                <a:cubicBezTo>
                  <a:pt x="7976294" y="1187848"/>
                  <a:pt x="7971531" y="1179911"/>
                  <a:pt x="7966768" y="1167211"/>
                </a:cubicBezTo>
                <a:cubicBezTo>
                  <a:pt x="7965975" y="1166417"/>
                  <a:pt x="7965578" y="1166020"/>
                  <a:pt x="7965578" y="1166020"/>
                </a:cubicBezTo>
                <a:cubicBezTo>
                  <a:pt x="7963990" y="1161258"/>
                  <a:pt x="7964784" y="1158082"/>
                  <a:pt x="7967959" y="1156495"/>
                </a:cubicBezTo>
                <a:cubicBezTo>
                  <a:pt x="7973516" y="1154908"/>
                  <a:pt x="7977088" y="1145383"/>
                  <a:pt x="7978674" y="1127920"/>
                </a:cubicBezTo>
                <a:cubicBezTo>
                  <a:pt x="7981850" y="1100933"/>
                  <a:pt x="7983040" y="1073151"/>
                  <a:pt x="7982246" y="1044577"/>
                </a:cubicBezTo>
                <a:cubicBezTo>
                  <a:pt x="7981453" y="1016795"/>
                  <a:pt x="7977881" y="998936"/>
                  <a:pt x="7971531" y="990998"/>
                </a:cubicBezTo>
                <a:cubicBezTo>
                  <a:pt x="7969150" y="986236"/>
                  <a:pt x="7970738" y="983458"/>
                  <a:pt x="7976294" y="982664"/>
                </a:cubicBezTo>
                <a:cubicBezTo>
                  <a:pt x="7984232" y="984252"/>
                  <a:pt x="7992566" y="986236"/>
                  <a:pt x="8001296" y="988617"/>
                </a:cubicBezTo>
                <a:cubicBezTo>
                  <a:pt x="8005266" y="987823"/>
                  <a:pt x="8012012" y="986236"/>
                  <a:pt x="8021537" y="983855"/>
                </a:cubicBezTo>
                <a:cubicBezTo>
                  <a:pt x="8031062" y="980680"/>
                  <a:pt x="8038206" y="978696"/>
                  <a:pt x="8042968" y="977901"/>
                </a:cubicBezTo>
                <a:cubicBezTo>
                  <a:pt x="8044556" y="977108"/>
                  <a:pt x="8048128" y="976314"/>
                  <a:pt x="8053684" y="975520"/>
                </a:cubicBezTo>
                <a:cubicBezTo>
                  <a:pt x="8067972" y="971552"/>
                  <a:pt x="8075512" y="969170"/>
                  <a:pt x="8076306" y="968376"/>
                </a:cubicBezTo>
                <a:cubicBezTo>
                  <a:pt x="8079084" y="966790"/>
                  <a:pt x="8081763" y="965896"/>
                  <a:pt x="8084342" y="965698"/>
                </a:cubicBezTo>
                <a:close/>
                <a:moveTo>
                  <a:pt x="4722018" y="965698"/>
                </a:moveTo>
                <a:cubicBezTo>
                  <a:pt x="4724598" y="965499"/>
                  <a:pt x="4727078" y="965996"/>
                  <a:pt x="4729460" y="967186"/>
                </a:cubicBezTo>
                <a:cubicBezTo>
                  <a:pt x="4738191" y="971155"/>
                  <a:pt x="4746128" y="975917"/>
                  <a:pt x="4753272" y="981473"/>
                </a:cubicBezTo>
                <a:cubicBezTo>
                  <a:pt x="4758035" y="985442"/>
                  <a:pt x="4758431" y="990205"/>
                  <a:pt x="4754463" y="995761"/>
                </a:cubicBezTo>
                <a:cubicBezTo>
                  <a:pt x="4749700" y="1002111"/>
                  <a:pt x="4744144" y="1010048"/>
                  <a:pt x="4737794" y="1019573"/>
                </a:cubicBezTo>
                <a:cubicBezTo>
                  <a:pt x="4740175" y="1019573"/>
                  <a:pt x="4742160" y="1020367"/>
                  <a:pt x="4743747" y="1021954"/>
                </a:cubicBezTo>
                <a:cubicBezTo>
                  <a:pt x="4750097" y="1029893"/>
                  <a:pt x="4748906" y="1035448"/>
                  <a:pt x="4740175" y="1038624"/>
                </a:cubicBezTo>
                <a:cubicBezTo>
                  <a:pt x="4737794" y="1039418"/>
                  <a:pt x="4733031" y="1040607"/>
                  <a:pt x="4725888" y="1042195"/>
                </a:cubicBezTo>
                <a:cubicBezTo>
                  <a:pt x="4721125" y="1042990"/>
                  <a:pt x="4717553" y="1043783"/>
                  <a:pt x="4715172" y="1044577"/>
                </a:cubicBezTo>
                <a:cubicBezTo>
                  <a:pt x="4723110" y="1050133"/>
                  <a:pt x="4726284" y="1055292"/>
                  <a:pt x="4724697" y="1060055"/>
                </a:cubicBezTo>
                <a:cubicBezTo>
                  <a:pt x="4723903" y="1060849"/>
                  <a:pt x="4723903" y="1061642"/>
                  <a:pt x="4724697" y="1062436"/>
                </a:cubicBezTo>
                <a:cubicBezTo>
                  <a:pt x="4724697" y="1063230"/>
                  <a:pt x="4724697" y="1064024"/>
                  <a:pt x="4724697" y="1064818"/>
                </a:cubicBezTo>
                <a:cubicBezTo>
                  <a:pt x="4727872" y="1064024"/>
                  <a:pt x="4731444" y="1062833"/>
                  <a:pt x="4735413" y="1061245"/>
                </a:cubicBezTo>
                <a:cubicBezTo>
                  <a:pt x="4738588" y="1059658"/>
                  <a:pt x="4740572" y="1058864"/>
                  <a:pt x="4741366" y="1058864"/>
                </a:cubicBezTo>
                <a:cubicBezTo>
                  <a:pt x="4750891" y="1055689"/>
                  <a:pt x="4758035" y="1055292"/>
                  <a:pt x="4762797" y="1057674"/>
                </a:cubicBezTo>
                <a:cubicBezTo>
                  <a:pt x="4767560" y="1059261"/>
                  <a:pt x="4770735" y="1061245"/>
                  <a:pt x="4772322" y="1063627"/>
                </a:cubicBezTo>
                <a:cubicBezTo>
                  <a:pt x="4773116" y="1065214"/>
                  <a:pt x="4773909" y="1066404"/>
                  <a:pt x="4774703" y="1067198"/>
                </a:cubicBezTo>
                <a:cubicBezTo>
                  <a:pt x="4779466" y="1073548"/>
                  <a:pt x="4778672" y="1078311"/>
                  <a:pt x="4772322" y="1081486"/>
                </a:cubicBezTo>
                <a:cubicBezTo>
                  <a:pt x="4768353" y="1082280"/>
                  <a:pt x="4762400" y="1083867"/>
                  <a:pt x="4754463" y="1086248"/>
                </a:cubicBezTo>
                <a:cubicBezTo>
                  <a:pt x="4744144" y="1087836"/>
                  <a:pt x="4736603" y="1089424"/>
                  <a:pt x="4731841" y="1091011"/>
                </a:cubicBezTo>
                <a:cubicBezTo>
                  <a:pt x="4731841" y="1091011"/>
                  <a:pt x="4732238" y="1091408"/>
                  <a:pt x="4733031" y="1092201"/>
                </a:cubicBezTo>
                <a:cubicBezTo>
                  <a:pt x="4744938" y="1125539"/>
                  <a:pt x="4763194" y="1148955"/>
                  <a:pt x="4787800" y="1162448"/>
                </a:cubicBezTo>
                <a:cubicBezTo>
                  <a:pt x="4793357" y="1164036"/>
                  <a:pt x="4796928" y="1163241"/>
                  <a:pt x="4798516" y="1160067"/>
                </a:cubicBezTo>
                <a:cubicBezTo>
                  <a:pt x="4804866" y="1146573"/>
                  <a:pt x="4810025" y="1133873"/>
                  <a:pt x="4813994" y="1121967"/>
                </a:cubicBezTo>
                <a:cubicBezTo>
                  <a:pt x="4814788" y="1120379"/>
                  <a:pt x="4815581" y="1119586"/>
                  <a:pt x="4816375" y="1119586"/>
                </a:cubicBezTo>
                <a:cubicBezTo>
                  <a:pt x="4817963" y="1119586"/>
                  <a:pt x="4818756" y="1120379"/>
                  <a:pt x="4818756" y="1121967"/>
                </a:cubicBezTo>
                <a:cubicBezTo>
                  <a:pt x="4821138" y="1135461"/>
                  <a:pt x="4822725" y="1146573"/>
                  <a:pt x="4823519" y="1155305"/>
                </a:cubicBezTo>
                <a:cubicBezTo>
                  <a:pt x="4825106" y="1167211"/>
                  <a:pt x="4827885" y="1179911"/>
                  <a:pt x="4831854" y="1193405"/>
                </a:cubicBezTo>
                <a:cubicBezTo>
                  <a:pt x="4833441" y="1202136"/>
                  <a:pt x="4829075" y="1206502"/>
                  <a:pt x="4818756" y="1206502"/>
                </a:cubicBezTo>
                <a:cubicBezTo>
                  <a:pt x="4784625" y="1201739"/>
                  <a:pt x="4756050" y="1185865"/>
                  <a:pt x="4733031" y="1158876"/>
                </a:cubicBezTo>
                <a:cubicBezTo>
                  <a:pt x="4718744" y="1140621"/>
                  <a:pt x="4708028" y="1120379"/>
                  <a:pt x="4700885" y="1098154"/>
                </a:cubicBezTo>
                <a:cubicBezTo>
                  <a:pt x="4699297" y="1098154"/>
                  <a:pt x="4696122" y="1098948"/>
                  <a:pt x="4691360" y="1100536"/>
                </a:cubicBezTo>
                <a:cubicBezTo>
                  <a:pt x="4687391" y="1101329"/>
                  <a:pt x="4684216" y="1102123"/>
                  <a:pt x="4681835" y="1102917"/>
                </a:cubicBezTo>
                <a:cubicBezTo>
                  <a:pt x="4673897" y="1106091"/>
                  <a:pt x="4667547" y="1106091"/>
                  <a:pt x="4662785" y="1102917"/>
                </a:cubicBezTo>
                <a:cubicBezTo>
                  <a:pt x="4660403" y="1101329"/>
                  <a:pt x="4657625" y="1099345"/>
                  <a:pt x="4654450" y="1096965"/>
                </a:cubicBezTo>
                <a:cubicBezTo>
                  <a:pt x="4652069" y="1096170"/>
                  <a:pt x="4650482" y="1095377"/>
                  <a:pt x="4649688" y="1094582"/>
                </a:cubicBezTo>
                <a:cubicBezTo>
                  <a:pt x="4648894" y="1106489"/>
                  <a:pt x="4647306" y="1120379"/>
                  <a:pt x="4644925" y="1136255"/>
                </a:cubicBezTo>
                <a:cubicBezTo>
                  <a:pt x="4644925" y="1138636"/>
                  <a:pt x="4644925" y="1140223"/>
                  <a:pt x="4644925" y="1141017"/>
                </a:cubicBezTo>
                <a:cubicBezTo>
                  <a:pt x="4648894" y="1140223"/>
                  <a:pt x="4660800" y="1137048"/>
                  <a:pt x="4680644" y="1131492"/>
                </a:cubicBezTo>
                <a:cubicBezTo>
                  <a:pt x="4685406" y="1130698"/>
                  <a:pt x="4688582" y="1129905"/>
                  <a:pt x="4690169" y="1129111"/>
                </a:cubicBezTo>
                <a:cubicBezTo>
                  <a:pt x="4694138" y="1127523"/>
                  <a:pt x="4696519" y="1127126"/>
                  <a:pt x="4697313" y="1127920"/>
                </a:cubicBezTo>
                <a:cubicBezTo>
                  <a:pt x="4698107" y="1129508"/>
                  <a:pt x="4697313" y="1131492"/>
                  <a:pt x="4694931" y="1133873"/>
                </a:cubicBezTo>
                <a:cubicBezTo>
                  <a:pt x="4692550" y="1136255"/>
                  <a:pt x="4688978" y="1139826"/>
                  <a:pt x="4684216" y="1144589"/>
                </a:cubicBezTo>
                <a:cubicBezTo>
                  <a:pt x="4674691" y="1154114"/>
                  <a:pt x="4666753" y="1160861"/>
                  <a:pt x="4660403" y="1164829"/>
                </a:cubicBezTo>
                <a:cubicBezTo>
                  <a:pt x="4659609" y="1165623"/>
                  <a:pt x="4658816" y="1166417"/>
                  <a:pt x="4658022" y="1167211"/>
                </a:cubicBezTo>
                <a:cubicBezTo>
                  <a:pt x="4647703" y="1175149"/>
                  <a:pt x="4638575" y="1183086"/>
                  <a:pt x="4630638" y="1191023"/>
                </a:cubicBezTo>
                <a:cubicBezTo>
                  <a:pt x="4625875" y="1194992"/>
                  <a:pt x="4621907" y="1194992"/>
                  <a:pt x="4618731" y="1191023"/>
                </a:cubicBezTo>
                <a:cubicBezTo>
                  <a:pt x="4613969" y="1187848"/>
                  <a:pt x="4609206" y="1179911"/>
                  <a:pt x="4604444" y="1167211"/>
                </a:cubicBezTo>
                <a:cubicBezTo>
                  <a:pt x="4603650" y="1166417"/>
                  <a:pt x="4603253" y="1166020"/>
                  <a:pt x="4603253" y="1166020"/>
                </a:cubicBezTo>
                <a:cubicBezTo>
                  <a:pt x="4601666" y="1161258"/>
                  <a:pt x="4602459" y="1158082"/>
                  <a:pt x="4605635" y="1156495"/>
                </a:cubicBezTo>
                <a:cubicBezTo>
                  <a:pt x="4611191" y="1154908"/>
                  <a:pt x="4614763" y="1145383"/>
                  <a:pt x="4616350" y="1127920"/>
                </a:cubicBezTo>
                <a:cubicBezTo>
                  <a:pt x="4619525" y="1100933"/>
                  <a:pt x="4620716" y="1073151"/>
                  <a:pt x="4619922" y="1044577"/>
                </a:cubicBezTo>
                <a:cubicBezTo>
                  <a:pt x="4619128" y="1016795"/>
                  <a:pt x="4615556" y="998936"/>
                  <a:pt x="4609206" y="990998"/>
                </a:cubicBezTo>
                <a:cubicBezTo>
                  <a:pt x="4606825" y="986236"/>
                  <a:pt x="4608413" y="983458"/>
                  <a:pt x="4613969" y="982664"/>
                </a:cubicBezTo>
                <a:cubicBezTo>
                  <a:pt x="4621907" y="984252"/>
                  <a:pt x="4630241" y="986236"/>
                  <a:pt x="4638972" y="988617"/>
                </a:cubicBezTo>
                <a:cubicBezTo>
                  <a:pt x="4642941" y="987823"/>
                  <a:pt x="4649688" y="986236"/>
                  <a:pt x="4659213" y="983855"/>
                </a:cubicBezTo>
                <a:cubicBezTo>
                  <a:pt x="4668738" y="980680"/>
                  <a:pt x="4675881" y="978696"/>
                  <a:pt x="4680644" y="977901"/>
                </a:cubicBezTo>
                <a:cubicBezTo>
                  <a:pt x="4682231" y="977108"/>
                  <a:pt x="4685803" y="976314"/>
                  <a:pt x="4691360" y="975520"/>
                </a:cubicBezTo>
                <a:cubicBezTo>
                  <a:pt x="4705647" y="971552"/>
                  <a:pt x="4713188" y="969170"/>
                  <a:pt x="4713981" y="968376"/>
                </a:cubicBezTo>
                <a:cubicBezTo>
                  <a:pt x="4716759" y="966790"/>
                  <a:pt x="4719438" y="965896"/>
                  <a:pt x="4722018" y="965698"/>
                </a:cubicBezTo>
                <a:close/>
                <a:moveTo>
                  <a:pt x="5006875" y="964805"/>
                </a:moveTo>
                <a:cubicBezTo>
                  <a:pt x="5022750" y="968773"/>
                  <a:pt x="5035847" y="976711"/>
                  <a:pt x="5046166" y="988617"/>
                </a:cubicBezTo>
                <a:cubicBezTo>
                  <a:pt x="5048547" y="993380"/>
                  <a:pt x="5048547" y="998539"/>
                  <a:pt x="5046166" y="1004095"/>
                </a:cubicBezTo>
                <a:cubicBezTo>
                  <a:pt x="5043784" y="1008858"/>
                  <a:pt x="5042594" y="1019573"/>
                  <a:pt x="5042594" y="1036242"/>
                </a:cubicBezTo>
                <a:lnTo>
                  <a:pt x="5042594" y="1045767"/>
                </a:lnTo>
                <a:cubicBezTo>
                  <a:pt x="5051325" y="1044180"/>
                  <a:pt x="5058072" y="1042195"/>
                  <a:pt x="5062834" y="1039814"/>
                </a:cubicBezTo>
                <a:cubicBezTo>
                  <a:pt x="5068391" y="1037433"/>
                  <a:pt x="5075535" y="1037433"/>
                  <a:pt x="5084266" y="1039814"/>
                </a:cubicBezTo>
                <a:cubicBezTo>
                  <a:pt x="5090616" y="1042195"/>
                  <a:pt x="5096172" y="1046561"/>
                  <a:pt x="5100935" y="1052911"/>
                </a:cubicBezTo>
                <a:cubicBezTo>
                  <a:pt x="5104110" y="1059261"/>
                  <a:pt x="5102522" y="1063230"/>
                  <a:pt x="5096172" y="1064818"/>
                </a:cubicBezTo>
                <a:cubicBezTo>
                  <a:pt x="5074741" y="1070374"/>
                  <a:pt x="5056485" y="1073946"/>
                  <a:pt x="5041404" y="1075532"/>
                </a:cubicBezTo>
                <a:cubicBezTo>
                  <a:pt x="5041404" y="1085058"/>
                  <a:pt x="5041404" y="1095774"/>
                  <a:pt x="5041404" y="1107679"/>
                </a:cubicBezTo>
                <a:cubicBezTo>
                  <a:pt x="5043784" y="1106886"/>
                  <a:pt x="5047753" y="1105695"/>
                  <a:pt x="5053309" y="1104108"/>
                </a:cubicBezTo>
                <a:cubicBezTo>
                  <a:pt x="5058072" y="1103314"/>
                  <a:pt x="5061644" y="1102521"/>
                  <a:pt x="5064025" y="1101727"/>
                </a:cubicBezTo>
                <a:cubicBezTo>
                  <a:pt x="5073550" y="1099345"/>
                  <a:pt x="5081884" y="1102521"/>
                  <a:pt x="5089028" y="1111251"/>
                </a:cubicBezTo>
                <a:cubicBezTo>
                  <a:pt x="5096172" y="1120776"/>
                  <a:pt x="5094585" y="1127126"/>
                  <a:pt x="5084266" y="1130302"/>
                </a:cubicBezTo>
                <a:cubicBezTo>
                  <a:pt x="5070772" y="1131889"/>
                  <a:pt x="5056088" y="1133873"/>
                  <a:pt x="5040213" y="1136255"/>
                </a:cubicBezTo>
                <a:cubicBezTo>
                  <a:pt x="5040213" y="1148955"/>
                  <a:pt x="5040213" y="1160861"/>
                  <a:pt x="5040213" y="1171973"/>
                </a:cubicBezTo>
                <a:cubicBezTo>
                  <a:pt x="5042594" y="1171179"/>
                  <a:pt x="5045769" y="1170783"/>
                  <a:pt x="5049738" y="1170783"/>
                </a:cubicBezTo>
                <a:cubicBezTo>
                  <a:pt x="5053706" y="1169989"/>
                  <a:pt x="5056485" y="1169592"/>
                  <a:pt x="5058072" y="1169592"/>
                </a:cubicBezTo>
                <a:cubicBezTo>
                  <a:pt x="5078709" y="1168798"/>
                  <a:pt x="5093791" y="1167211"/>
                  <a:pt x="5103316" y="1164829"/>
                </a:cubicBezTo>
                <a:cubicBezTo>
                  <a:pt x="5112047" y="1163241"/>
                  <a:pt x="5118397" y="1164036"/>
                  <a:pt x="5122366" y="1167211"/>
                </a:cubicBezTo>
                <a:cubicBezTo>
                  <a:pt x="5130303" y="1171179"/>
                  <a:pt x="5136654" y="1175545"/>
                  <a:pt x="5141416" y="1180308"/>
                </a:cubicBezTo>
                <a:cubicBezTo>
                  <a:pt x="5148559" y="1191420"/>
                  <a:pt x="5145782" y="1197770"/>
                  <a:pt x="5133081" y="1199358"/>
                </a:cubicBezTo>
                <a:cubicBezTo>
                  <a:pt x="5085457" y="1196183"/>
                  <a:pt x="5050134" y="1194992"/>
                  <a:pt x="5027116" y="1195786"/>
                </a:cubicBezTo>
                <a:cubicBezTo>
                  <a:pt x="4996160" y="1197373"/>
                  <a:pt x="4965997" y="1200945"/>
                  <a:pt x="4936629" y="1206502"/>
                </a:cubicBezTo>
                <a:cubicBezTo>
                  <a:pt x="4931072" y="1207296"/>
                  <a:pt x="4926309" y="1206502"/>
                  <a:pt x="4922341" y="1204120"/>
                </a:cubicBezTo>
                <a:cubicBezTo>
                  <a:pt x="4920753" y="1203326"/>
                  <a:pt x="4919563" y="1202929"/>
                  <a:pt x="4918769" y="1202929"/>
                </a:cubicBezTo>
                <a:cubicBezTo>
                  <a:pt x="4917975" y="1202136"/>
                  <a:pt x="4917182" y="1201342"/>
                  <a:pt x="4916388" y="1200549"/>
                </a:cubicBezTo>
                <a:cubicBezTo>
                  <a:pt x="4907657" y="1194199"/>
                  <a:pt x="4902497" y="1189833"/>
                  <a:pt x="4900910" y="1187452"/>
                </a:cubicBezTo>
                <a:cubicBezTo>
                  <a:pt x="4900910" y="1187452"/>
                  <a:pt x="4900910" y="1187055"/>
                  <a:pt x="4900910" y="1186261"/>
                </a:cubicBezTo>
                <a:cubicBezTo>
                  <a:pt x="4899322" y="1183086"/>
                  <a:pt x="4900116" y="1181498"/>
                  <a:pt x="4903291" y="1181498"/>
                </a:cubicBezTo>
                <a:cubicBezTo>
                  <a:pt x="4916784" y="1181498"/>
                  <a:pt x="4932263" y="1180308"/>
                  <a:pt x="4949725" y="1177926"/>
                </a:cubicBezTo>
                <a:cubicBezTo>
                  <a:pt x="4969569" y="1176339"/>
                  <a:pt x="4987825" y="1175149"/>
                  <a:pt x="5004494" y="1174355"/>
                </a:cubicBezTo>
                <a:cubicBezTo>
                  <a:pt x="5004494" y="1171179"/>
                  <a:pt x="5004494" y="1166020"/>
                  <a:pt x="5004494" y="1158876"/>
                </a:cubicBezTo>
                <a:cubicBezTo>
                  <a:pt x="5005288" y="1150939"/>
                  <a:pt x="5005685" y="1144986"/>
                  <a:pt x="5005685" y="1141017"/>
                </a:cubicBezTo>
                <a:cubicBezTo>
                  <a:pt x="5003303" y="1141017"/>
                  <a:pt x="4999731" y="1141414"/>
                  <a:pt x="4994969" y="1142208"/>
                </a:cubicBezTo>
                <a:cubicBezTo>
                  <a:pt x="4989413" y="1142208"/>
                  <a:pt x="4985444" y="1142605"/>
                  <a:pt x="4983062" y="1143398"/>
                </a:cubicBezTo>
                <a:cubicBezTo>
                  <a:pt x="4974332" y="1144986"/>
                  <a:pt x="4965203" y="1139429"/>
                  <a:pt x="4955678" y="1126729"/>
                </a:cubicBezTo>
                <a:cubicBezTo>
                  <a:pt x="4954091" y="1123555"/>
                  <a:pt x="4953297" y="1121571"/>
                  <a:pt x="4953297" y="1120776"/>
                </a:cubicBezTo>
                <a:cubicBezTo>
                  <a:pt x="4953297" y="1119189"/>
                  <a:pt x="4954488" y="1118395"/>
                  <a:pt x="4956869" y="1118395"/>
                </a:cubicBezTo>
                <a:cubicBezTo>
                  <a:pt x="4964012" y="1118395"/>
                  <a:pt x="4978697" y="1117204"/>
                  <a:pt x="5000922" y="1114823"/>
                </a:cubicBezTo>
                <a:cubicBezTo>
                  <a:pt x="4999335" y="1114823"/>
                  <a:pt x="5000922" y="1114426"/>
                  <a:pt x="5005685" y="1113633"/>
                </a:cubicBezTo>
                <a:cubicBezTo>
                  <a:pt x="5005685" y="1109664"/>
                  <a:pt x="5006081" y="1103314"/>
                  <a:pt x="5006875" y="1094582"/>
                </a:cubicBezTo>
                <a:cubicBezTo>
                  <a:pt x="5006875" y="1088233"/>
                  <a:pt x="5006875" y="1083471"/>
                  <a:pt x="5006875" y="1080295"/>
                </a:cubicBezTo>
                <a:cubicBezTo>
                  <a:pt x="5005288" y="1080295"/>
                  <a:pt x="5002907" y="1080692"/>
                  <a:pt x="4999731" y="1081486"/>
                </a:cubicBezTo>
                <a:cubicBezTo>
                  <a:pt x="4996556" y="1081486"/>
                  <a:pt x="4994572" y="1081486"/>
                  <a:pt x="4993778" y="1081486"/>
                </a:cubicBezTo>
                <a:cubicBezTo>
                  <a:pt x="4985047" y="1082280"/>
                  <a:pt x="4976713" y="1079501"/>
                  <a:pt x="4968775" y="1073151"/>
                </a:cubicBezTo>
                <a:cubicBezTo>
                  <a:pt x="4967981" y="1073946"/>
                  <a:pt x="4966791" y="1075532"/>
                  <a:pt x="4965203" y="1077914"/>
                </a:cubicBezTo>
                <a:cubicBezTo>
                  <a:pt x="4953297" y="1094582"/>
                  <a:pt x="4937422" y="1109267"/>
                  <a:pt x="4917579" y="1121967"/>
                </a:cubicBezTo>
                <a:cubicBezTo>
                  <a:pt x="4913610" y="1124348"/>
                  <a:pt x="4911228" y="1125539"/>
                  <a:pt x="4910435" y="1125539"/>
                </a:cubicBezTo>
                <a:cubicBezTo>
                  <a:pt x="4909641" y="1124744"/>
                  <a:pt x="4910435" y="1122761"/>
                  <a:pt x="4912816" y="1119586"/>
                </a:cubicBezTo>
                <a:cubicBezTo>
                  <a:pt x="4927897" y="1095774"/>
                  <a:pt x="4938613" y="1074739"/>
                  <a:pt x="4944963" y="1056484"/>
                </a:cubicBezTo>
                <a:cubicBezTo>
                  <a:pt x="4949725" y="1040607"/>
                  <a:pt x="4950916" y="1028702"/>
                  <a:pt x="4948534" y="1020764"/>
                </a:cubicBezTo>
                <a:cubicBezTo>
                  <a:pt x="4948534" y="1014414"/>
                  <a:pt x="4951313" y="1012033"/>
                  <a:pt x="4956869" y="1013620"/>
                </a:cubicBezTo>
                <a:cubicBezTo>
                  <a:pt x="4967981" y="1016795"/>
                  <a:pt x="4977506" y="1023543"/>
                  <a:pt x="4985444" y="1033861"/>
                </a:cubicBezTo>
                <a:cubicBezTo>
                  <a:pt x="4988619" y="1039418"/>
                  <a:pt x="4988619" y="1043783"/>
                  <a:pt x="4985444" y="1046958"/>
                </a:cubicBezTo>
                <a:cubicBezTo>
                  <a:pt x="4984650" y="1049340"/>
                  <a:pt x="4983062" y="1051721"/>
                  <a:pt x="4980682" y="1054101"/>
                </a:cubicBezTo>
                <a:cubicBezTo>
                  <a:pt x="4985444" y="1054101"/>
                  <a:pt x="4992984" y="1053308"/>
                  <a:pt x="5003303" y="1051721"/>
                </a:cubicBezTo>
                <a:cubicBezTo>
                  <a:pt x="4996160" y="1053308"/>
                  <a:pt x="4997350" y="1053308"/>
                  <a:pt x="5006875" y="1051721"/>
                </a:cubicBezTo>
                <a:lnTo>
                  <a:pt x="5006875" y="1042195"/>
                </a:lnTo>
                <a:cubicBezTo>
                  <a:pt x="5006875" y="1012827"/>
                  <a:pt x="5003700" y="991793"/>
                  <a:pt x="4997350" y="979093"/>
                </a:cubicBezTo>
                <a:cubicBezTo>
                  <a:pt x="4993382" y="969567"/>
                  <a:pt x="4996556" y="964805"/>
                  <a:pt x="5006875" y="964805"/>
                </a:cubicBezTo>
                <a:close/>
                <a:moveTo>
                  <a:pt x="3452812" y="962424"/>
                </a:moveTo>
                <a:cubicBezTo>
                  <a:pt x="3454201" y="962027"/>
                  <a:pt x="3455887" y="962027"/>
                  <a:pt x="3457872" y="962424"/>
                </a:cubicBezTo>
                <a:cubicBezTo>
                  <a:pt x="3470572" y="963217"/>
                  <a:pt x="3483272" y="967583"/>
                  <a:pt x="3495972" y="975520"/>
                </a:cubicBezTo>
                <a:cubicBezTo>
                  <a:pt x="3499941" y="980284"/>
                  <a:pt x="3501131" y="985839"/>
                  <a:pt x="3499544" y="992189"/>
                </a:cubicBezTo>
                <a:cubicBezTo>
                  <a:pt x="3497163" y="999333"/>
                  <a:pt x="3495972" y="1005683"/>
                  <a:pt x="3495972" y="1011240"/>
                </a:cubicBezTo>
                <a:cubicBezTo>
                  <a:pt x="3513435" y="1005683"/>
                  <a:pt x="3524547" y="1002111"/>
                  <a:pt x="3529309" y="1000523"/>
                </a:cubicBezTo>
                <a:cubicBezTo>
                  <a:pt x="3538041" y="995761"/>
                  <a:pt x="3547963" y="999333"/>
                  <a:pt x="3559075" y="1011240"/>
                </a:cubicBezTo>
                <a:cubicBezTo>
                  <a:pt x="3563044" y="1016795"/>
                  <a:pt x="3562250" y="1020764"/>
                  <a:pt x="3556694" y="1023145"/>
                </a:cubicBezTo>
                <a:cubicBezTo>
                  <a:pt x="3542406" y="1026321"/>
                  <a:pt x="3521769" y="1029495"/>
                  <a:pt x="3494781" y="1032671"/>
                </a:cubicBezTo>
                <a:cubicBezTo>
                  <a:pt x="3494781" y="1042195"/>
                  <a:pt x="3494781" y="1051324"/>
                  <a:pt x="3494781" y="1060055"/>
                </a:cubicBezTo>
                <a:cubicBezTo>
                  <a:pt x="3509863" y="1058468"/>
                  <a:pt x="3518594" y="1056880"/>
                  <a:pt x="3520975" y="1055292"/>
                </a:cubicBezTo>
                <a:cubicBezTo>
                  <a:pt x="3526531" y="1052911"/>
                  <a:pt x="3531691" y="1052911"/>
                  <a:pt x="3536453" y="1055292"/>
                </a:cubicBezTo>
                <a:cubicBezTo>
                  <a:pt x="3544391" y="1058468"/>
                  <a:pt x="3551535" y="1063627"/>
                  <a:pt x="3557884" y="1070770"/>
                </a:cubicBezTo>
                <a:cubicBezTo>
                  <a:pt x="3559472" y="1076327"/>
                  <a:pt x="3559075" y="1080692"/>
                  <a:pt x="3556694" y="1083867"/>
                </a:cubicBezTo>
                <a:cubicBezTo>
                  <a:pt x="3549550" y="1091805"/>
                  <a:pt x="3543597" y="1100933"/>
                  <a:pt x="3538834" y="1111251"/>
                </a:cubicBezTo>
                <a:cubicBezTo>
                  <a:pt x="3542010" y="1112839"/>
                  <a:pt x="3544788" y="1114823"/>
                  <a:pt x="3547169" y="1117204"/>
                </a:cubicBezTo>
                <a:cubicBezTo>
                  <a:pt x="3550344" y="1125142"/>
                  <a:pt x="3548359" y="1129508"/>
                  <a:pt x="3541216" y="1130302"/>
                </a:cubicBezTo>
                <a:cubicBezTo>
                  <a:pt x="3501528" y="1132682"/>
                  <a:pt x="3473350" y="1134270"/>
                  <a:pt x="3456681" y="1135064"/>
                </a:cubicBezTo>
                <a:cubicBezTo>
                  <a:pt x="3456681" y="1142208"/>
                  <a:pt x="3455887" y="1146971"/>
                  <a:pt x="3454300" y="1149352"/>
                </a:cubicBezTo>
                <a:cubicBezTo>
                  <a:pt x="3451919" y="1153320"/>
                  <a:pt x="3447950" y="1153717"/>
                  <a:pt x="3442394" y="1150542"/>
                </a:cubicBezTo>
                <a:cubicBezTo>
                  <a:pt x="3433663" y="1145779"/>
                  <a:pt x="3429297" y="1139826"/>
                  <a:pt x="3429297" y="1132682"/>
                </a:cubicBezTo>
                <a:cubicBezTo>
                  <a:pt x="3429297" y="1131889"/>
                  <a:pt x="3429297" y="1130302"/>
                  <a:pt x="3429297" y="1127920"/>
                </a:cubicBezTo>
                <a:cubicBezTo>
                  <a:pt x="3428503" y="1120776"/>
                  <a:pt x="3427312" y="1114426"/>
                  <a:pt x="3425725" y="1108870"/>
                </a:cubicBezTo>
                <a:cubicBezTo>
                  <a:pt x="3421756" y="1089820"/>
                  <a:pt x="3416994" y="1076723"/>
                  <a:pt x="3411438" y="1069580"/>
                </a:cubicBezTo>
                <a:cubicBezTo>
                  <a:pt x="3409056" y="1065611"/>
                  <a:pt x="3411041" y="1062833"/>
                  <a:pt x="3417391" y="1061245"/>
                </a:cubicBezTo>
                <a:cubicBezTo>
                  <a:pt x="3426122" y="1061245"/>
                  <a:pt x="3434059" y="1063230"/>
                  <a:pt x="3441203" y="1067198"/>
                </a:cubicBezTo>
                <a:cubicBezTo>
                  <a:pt x="3448347" y="1065611"/>
                  <a:pt x="3456681" y="1064421"/>
                  <a:pt x="3466206" y="1063627"/>
                </a:cubicBezTo>
                <a:cubicBezTo>
                  <a:pt x="3466206" y="1050133"/>
                  <a:pt x="3465412" y="1036242"/>
                  <a:pt x="3463825" y="1021954"/>
                </a:cubicBezTo>
                <a:cubicBezTo>
                  <a:pt x="3461444" y="995761"/>
                  <a:pt x="3457475" y="978696"/>
                  <a:pt x="3451919" y="970758"/>
                </a:cubicBezTo>
                <a:cubicBezTo>
                  <a:pt x="3449538" y="968376"/>
                  <a:pt x="3448744" y="966393"/>
                  <a:pt x="3449538" y="964805"/>
                </a:cubicBezTo>
                <a:cubicBezTo>
                  <a:pt x="3450331" y="963614"/>
                  <a:pt x="3451423" y="962820"/>
                  <a:pt x="3452812" y="962424"/>
                </a:cubicBezTo>
                <a:close/>
                <a:moveTo>
                  <a:pt x="2233620" y="962424"/>
                </a:moveTo>
                <a:cubicBezTo>
                  <a:pt x="2235008" y="962027"/>
                  <a:pt x="2236695" y="962027"/>
                  <a:pt x="2238679" y="962424"/>
                </a:cubicBezTo>
                <a:cubicBezTo>
                  <a:pt x="2251380" y="963217"/>
                  <a:pt x="2264080" y="967583"/>
                  <a:pt x="2276779" y="975520"/>
                </a:cubicBezTo>
                <a:cubicBezTo>
                  <a:pt x="2280748" y="980284"/>
                  <a:pt x="2281938" y="985839"/>
                  <a:pt x="2280351" y="992189"/>
                </a:cubicBezTo>
                <a:cubicBezTo>
                  <a:pt x="2277970" y="999333"/>
                  <a:pt x="2276779" y="1005683"/>
                  <a:pt x="2276779" y="1011240"/>
                </a:cubicBezTo>
                <a:cubicBezTo>
                  <a:pt x="2294242" y="1005683"/>
                  <a:pt x="2305354" y="1002111"/>
                  <a:pt x="2310116" y="1000523"/>
                </a:cubicBezTo>
                <a:cubicBezTo>
                  <a:pt x="2318847" y="995761"/>
                  <a:pt x="2328770" y="999333"/>
                  <a:pt x="2339883" y="1011240"/>
                </a:cubicBezTo>
                <a:cubicBezTo>
                  <a:pt x="2343852" y="1016795"/>
                  <a:pt x="2343058" y="1020764"/>
                  <a:pt x="2337501" y="1023145"/>
                </a:cubicBezTo>
                <a:cubicBezTo>
                  <a:pt x="2323213" y="1026321"/>
                  <a:pt x="2302577" y="1029495"/>
                  <a:pt x="2275589" y="1032671"/>
                </a:cubicBezTo>
                <a:cubicBezTo>
                  <a:pt x="2275589" y="1042195"/>
                  <a:pt x="2275589" y="1051324"/>
                  <a:pt x="2275589" y="1060055"/>
                </a:cubicBezTo>
                <a:cubicBezTo>
                  <a:pt x="2290670" y="1058468"/>
                  <a:pt x="2299401" y="1056880"/>
                  <a:pt x="2301783" y="1055292"/>
                </a:cubicBezTo>
                <a:cubicBezTo>
                  <a:pt x="2307338" y="1052911"/>
                  <a:pt x="2312498" y="1052911"/>
                  <a:pt x="2317260" y="1055292"/>
                </a:cubicBezTo>
                <a:cubicBezTo>
                  <a:pt x="2325199" y="1058468"/>
                  <a:pt x="2332342" y="1063627"/>
                  <a:pt x="2338692" y="1070770"/>
                </a:cubicBezTo>
                <a:cubicBezTo>
                  <a:pt x="2340279" y="1076327"/>
                  <a:pt x="2339883" y="1080692"/>
                  <a:pt x="2337501" y="1083867"/>
                </a:cubicBezTo>
                <a:cubicBezTo>
                  <a:pt x="2330357" y="1091805"/>
                  <a:pt x="2324404" y="1100933"/>
                  <a:pt x="2319642" y="1111251"/>
                </a:cubicBezTo>
                <a:cubicBezTo>
                  <a:pt x="2322817" y="1112839"/>
                  <a:pt x="2325595" y="1114823"/>
                  <a:pt x="2327977" y="1117204"/>
                </a:cubicBezTo>
                <a:cubicBezTo>
                  <a:pt x="2331152" y="1125142"/>
                  <a:pt x="2329166" y="1129508"/>
                  <a:pt x="2322024" y="1130302"/>
                </a:cubicBezTo>
                <a:cubicBezTo>
                  <a:pt x="2282335" y="1132682"/>
                  <a:pt x="2254158" y="1134270"/>
                  <a:pt x="2237490" y="1135064"/>
                </a:cubicBezTo>
                <a:cubicBezTo>
                  <a:pt x="2237490" y="1142208"/>
                  <a:pt x="2236695" y="1146971"/>
                  <a:pt x="2235108" y="1149352"/>
                </a:cubicBezTo>
                <a:cubicBezTo>
                  <a:pt x="2232727" y="1153320"/>
                  <a:pt x="2228758" y="1153717"/>
                  <a:pt x="2223203" y="1150542"/>
                </a:cubicBezTo>
                <a:cubicBezTo>
                  <a:pt x="2214470" y="1145779"/>
                  <a:pt x="2210104" y="1139826"/>
                  <a:pt x="2210104" y="1132682"/>
                </a:cubicBezTo>
                <a:cubicBezTo>
                  <a:pt x="2210104" y="1131889"/>
                  <a:pt x="2210104" y="1130302"/>
                  <a:pt x="2210104" y="1127920"/>
                </a:cubicBezTo>
                <a:cubicBezTo>
                  <a:pt x="2209311" y="1120776"/>
                  <a:pt x="2208120" y="1114426"/>
                  <a:pt x="2206533" y="1108870"/>
                </a:cubicBezTo>
                <a:cubicBezTo>
                  <a:pt x="2202564" y="1089820"/>
                  <a:pt x="2197802" y="1076723"/>
                  <a:pt x="2192246" y="1069580"/>
                </a:cubicBezTo>
                <a:cubicBezTo>
                  <a:pt x="2189864" y="1065611"/>
                  <a:pt x="2191849" y="1062833"/>
                  <a:pt x="2198199" y="1061245"/>
                </a:cubicBezTo>
                <a:cubicBezTo>
                  <a:pt x="2206929" y="1061245"/>
                  <a:pt x="2214867" y="1063230"/>
                  <a:pt x="2222011" y="1067198"/>
                </a:cubicBezTo>
                <a:cubicBezTo>
                  <a:pt x="2229155" y="1065611"/>
                  <a:pt x="2237490" y="1064421"/>
                  <a:pt x="2247014" y="1063627"/>
                </a:cubicBezTo>
                <a:cubicBezTo>
                  <a:pt x="2247014" y="1050133"/>
                  <a:pt x="2246219" y="1036242"/>
                  <a:pt x="2244633" y="1021954"/>
                </a:cubicBezTo>
                <a:cubicBezTo>
                  <a:pt x="2242251" y="995761"/>
                  <a:pt x="2238283" y="978696"/>
                  <a:pt x="2232727" y="970758"/>
                </a:cubicBezTo>
                <a:cubicBezTo>
                  <a:pt x="2230346" y="968376"/>
                  <a:pt x="2229552" y="966393"/>
                  <a:pt x="2230346" y="964805"/>
                </a:cubicBezTo>
                <a:cubicBezTo>
                  <a:pt x="2231139" y="963614"/>
                  <a:pt x="2232231" y="962820"/>
                  <a:pt x="2233620" y="962424"/>
                </a:cubicBezTo>
                <a:close/>
                <a:moveTo>
                  <a:pt x="1382621" y="962424"/>
                </a:moveTo>
                <a:cubicBezTo>
                  <a:pt x="1397701" y="967186"/>
                  <a:pt x="1408417" y="973933"/>
                  <a:pt x="1414768" y="982664"/>
                </a:cubicBezTo>
                <a:cubicBezTo>
                  <a:pt x="1417943" y="986633"/>
                  <a:pt x="1417547" y="990205"/>
                  <a:pt x="1413575" y="993380"/>
                </a:cubicBezTo>
                <a:cubicBezTo>
                  <a:pt x="1413575" y="994967"/>
                  <a:pt x="1411593" y="999730"/>
                  <a:pt x="1407623" y="1007667"/>
                </a:cubicBezTo>
                <a:cubicBezTo>
                  <a:pt x="1406036" y="1009254"/>
                  <a:pt x="1405242" y="1010446"/>
                  <a:pt x="1405242" y="1011240"/>
                </a:cubicBezTo>
                <a:cubicBezTo>
                  <a:pt x="1402068" y="1018383"/>
                  <a:pt x="1398098" y="1025130"/>
                  <a:pt x="1393336" y="1031480"/>
                </a:cubicBezTo>
                <a:cubicBezTo>
                  <a:pt x="1394923" y="1031480"/>
                  <a:pt x="1397304" y="1031083"/>
                  <a:pt x="1400479" y="1030289"/>
                </a:cubicBezTo>
                <a:cubicBezTo>
                  <a:pt x="1403654" y="1030289"/>
                  <a:pt x="1406036" y="1030289"/>
                  <a:pt x="1407623" y="1030289"/>
                </a:cubicBezTo>
                <a:cubicBezTo>
                  <a:pt x="1415561" y="1028702"/>
                  <a:pt x="1424689" y="1026321"/>
                  <a:pt x="1435009" y="1023145"/>
                </a:cubicBezTo>
                <a:cubicBezTo>
                  <a:pt x="1439771" y="1020764"/>
                  <a:pt x="1444533" y="1021161"/>
                  <a:pt x="1449295" y="1024336"/>
                </a:cubicBezTo>
                <a:cubicBezTo>
                  <a:pt x="1460408" y="1030686"/>
                  <a:pt x="1467949" y="1037433"/>
                  <a:pt x="1471917" y="1044577"/>
                </a:cubicBezTo>
                <a:cubicBezTo>
                  <a:pt x="1474298" y="1047751"/>
                  <a:pt x="1473902" y="1052911"/>
                  <a:pt x="1470726" y="1060055"/>
                </a:cubicBezTo>
                <a:cubicBezTo>
                  <a:pt x="1468346" y="1065611"/>
                  <a:pt x="1466758" y="1075135"/>
                  <a:pt x="1465963" y="1088630"/>
                </a:cubicBezTo>
                <a:cubicBezTo>
                  <a:pt x="1463582" y="1121173"/>
                  <a:pt x="1459217" y="1147764"/>
                  <a:pt x="1452866" y="1168401"/>
                </a:cubicBezTo>
                <a:cubicBezTo>
                  <a:pt x="1446517" y="1189039"/>
                  <a:pt x="1437785" y="1202136"/>
                  <a:pt x="1426673" y="1207692"/>
                </a:cubicBezTo>
                <a:cubicBezTo>
                  <a:pt x="1418736" y="1210073"/>
                  <a:pt x="1412386" y="1207296"/>
                  <a:pt x="1407623" y="1199358"/>
                </a:cubicBezTo>
                <a:cubicBezTo>
                  <a:pt x="1400479" y="1182689"/>
                  <a:pt x="1390162" y="1169592"/>
                  <a:pt x="1376667" y="1160067"/>
                </a:cubicBezTo>
                <a:cubicBezTo>
                  <a:pt x="1375080" y="1158479"/>
                  <a:pt x="1374285" y="1157288"/>
                  <a:pt x="1374285" y="1156495"/>
                </a:cubicBezTo>
                <a:cubicBezTo>
                  <a:pt x="1374285" y="1155702"/>
                  <a:pt x="1375476" y="1155305"/>
                  <a:pt x="1377858" y="1155305"/>
                </a:cubicBezTo>
                <a:cubicBezTo>
                  <a:pt x="1387383" y="1157685"/>
                  <a:pt x="1397701" y="1159671"/>
                  <a:pt x="1408815" y="1161258"/>
                </a:cubicBezTo>
                <a:cubicBezTo>
                  <a:pt x="1415164" y="1162052"/>
                  <a:pt x="1418736" y="1160464"/>
                  <a:pt x="1419529" y="1156495"/>
                </a:cubicBezTo>
                <a:cubicBezTo>
                  <a:pt x="1427468" y="1139032"/>
                  <a:pt x="1431039" y="1105298"/>
                  <a:pt x="1430245" y="1055292"/>
                </a:cubicBezTo>
                <a:cubicBezTo>
                  <a:pt x="1430245" y="1052117"/>
                  <a:pt x="1428262" y="1050530"/>
                  <a:pt x="1424291" y="1050530"/>
                </a:cubicBezTo>
                <a:cubicBezTo>
                  <a:pt x="1418736" y="1050530"/>
                  <a:pt x="1410004" y="1052117"/>
                  <a:pt x="1398098" y="1055292"/>
                </a:cubicBezTo>
                <a:cubicBezTo>
                  <a:pt x="1395717" y="1056086"/>
                  <a:pt x="1394129" y="1056484"/>
                  <a:pt x="1393336" y="1056484"/>
                </a:cubicBezTo>
                <a:cubicBezTo>
                  <a:pt x="1392543" y="1056484"/>
                  <a:pt x="1391749" y="1056484"/>
                  <a:pt x="1390954" y="1056484"/>
                </a:cubicBezTo>
                <a:cubicBezTo>
                  <a:pt x="1387779" y="1057277"/>
                  <a:pt x="1385398" y="1056880"/>
                  <a:pt x="1383811" y="1055292"/>
                </a:cubicBezTo>
                <a:cubicBezTo>
                  <a:pt x="1382224" y="1055292"/>
                  <a:pt x="1380239" y="1054498"/>
                  <a:pt x="1377858" y="1052911"/>
                </a:cubicBezTo>
                <a:cubicBezTo>
                  <a:pt x="1377064" y="1053705"/>
                  <a:pt x="1375476" y="1055292"/>
                  <a:pt x="1373096" y="1057674"/>
                </a:cubicBezTo>
                <a:cubicBezTo>
                  <a:pt x="1367539" y="1065611"/>
                  <a:pt x="1362776" y="1071167"/>
                  <a:pt x="1358808" y="1074342"/>
                </a:cubicBezTo>
                <a:cubicBezTo>
                  <a:pt x="1369126" y="1075930"/>
                  <a:pt x="1380239" y="1078708"/>
                  <a:pt x="1392145" y="1082677"/>
                </a:cubicBezTo>
                <a:cubicBezTo>
                  <a:pt x="1404052" y="1085058"/>
                  <a:pt x="1410401" y="1094185"/>
                  <a:pt x="1411196" y="1110061"/>
                </a:cubicBezTo>
                <a:cubicBezTo>
                  <a:pt x="1408021" y="1126729"/>
                  <a:pt x="1400083" y="1131095"/>
                  <a:pt x="1387383" y="1123158"/>
                </a:cubicBezTo>
                <a:cubicBezTo>
                  <a:pt x="1379446" y="1116808"/>
                  <a:pt x="1369126" y="1103711"/>
                  <a:pt x="1356426" y="1083867"/>
                </a:cubicBezTo>
                <a:cubicBezTo>
                  <a:pt x="1354839" y="1081486"/>
                  <a:pt x="1353648" y="1079898"/>
                  <a:pt x="1352855" y="1079104"/>
                </a:cubicBezTo>
                <a:cubicBezTo>
                  <a:pt x="1348887" y="1083074"/>
                  <a:pt x="1344918" y="1086248"/>
                  <a:pt x="1340948" y="1088630"/>
                </a:cubicBezTo>
                <a:cubicBezTo>
                  <a:pt x="1340948" y="1088630"/>
                  <a:pt x="1340552" y="1088630"/>
                  <a:pt x="1339757" y="1088630"/>
                </a:cubicBezTo>
                <a:cubicBezTo>
                  <a:pt x="1339757" y="1098154"/>
                  <a:pt x="1339757" y="1107282"/>
                  <a:pt x="1339757" y="1116014"/>
                </a:cubicBezTo>
                <a:cubicBezTo>
                  <a:pt x="1340552" y="1124744"/>
                  <a:pt x="1340552" y="1135064"/>
                  <a:pt x="1339757" y="1146971"/>
                </a:cubicBezTo>
                <a:cubicBezTo>
                  <a:pt x="1339757" y="1152527"/>
                  <a:pt x="1339757" y="1156495"/>
                  <a:pt x="1339757" y="1158876"/>
                </a:cubicBezTo>
                <a:cubicBezTo>
                  <a:pt x="1338964" y="1169989"/>
                  <a:pt x="1334202" y="1175545"/>
                  <a:pt x="1325470" y="1175545"/>
                </a:cubicBezTo>
                <a:cubicBezTo>
                  <a:pt x="1315946" y="1174752"/>
                  <a:pt x="1310390" y="1168401"/>
                  <a:pt x="1308801" y="1156495"/>
                </a:cubicBezTo>
                <a:cubicBezTo>
                  <a:pt x="1294514" y="1158082"/>
                  <a:pt x="1284196" y="1158876"/>
                  <a:pt x="1277846" y="1158876"/>
                </a:cubicBezTo>
                <a:lnTo>
                  <a:pt x="1276655" y="1158876"/>
                </a:lnTo>
                <a:cubicBezTo>
                  <a:pt x="1276655" y="1165226"/>
                  <a:pt x="1275464" y="1169592"/>
                  <a:pt x="1273083" y="1171973"/>
                </a:cubicBezTo>
                <a:cubicBezTo>
                  <a:pt x="1268319" y="1175149"/>
                  <a:pt x="1263161" y="1175149"/>
                  <a:pt x="1257605" y="1171973"/>
                </a:cubicBezTo>
                <a:cubicBezTo>
                  <a:pt x="1251255" y="1164829"/>
                  <a:pt x="1248080" y="1158082"/>
                  <a:pt x="1248080" y="1151732"/>
                </a:cubicBezTo>
                <a:cubicBezTo>
                  <a:pt x="1248873" y="1141414"/>
                  <a:pt x="1248477" y="1120379"/>
                  <a:pt x="1246889" y="1088630"/>
                </a:cubicBezTo>
                <a:cubicBezTo>
                  <a:pt x="1246889" y="1067992"/>
                  <a:pt x="1244112" y="1054498"/>
                  <a:pt x="1238556" y="1048148"/>
                </a:cubicBezTo>
                <a:cubicBezTo>
                  <a:pt x="1236174" y="1042593"/>
                  <a:pt x="1237365" y="1039418"/>
                  <a:pt x="1242127" y="1038624"/>
                </a:cubicBezTo>
                <a:cubicBezTo>
                  <a:pt x="1244507" y="1038624"/>
                  <a:pt x="1249667" y="1039418"/>
                  <a:pt x="1257605" y="1041004"/>
                </a:cubicBezTo>
                <a:cubicBezTo>
                  <a:pt x="1260780" y="1041799"/>
                  <a:pt x="1263161" y="1042195"/>
                  <a:pt x="1264748" y="1042195"/>
                </a:cubicBezTo>
                <a:cubicBezTo>
                  <a:pt x="1266336" y="1039020"/>
                  <a:pt x="1268718" y="1034655"/>
                  <a:pt x="1271893" y="1029099"/>
                </a:cubicBezTo>
                <a:cubicBezTo>
                  <a:pt x="1275068" y="1023543"/>
                  <a:pt x="1277448" y="1019177"/>
                  <a:pt x="1279035" y="1016002"/>
                </a:cubicBezTo>
                <a:cubicBezTo>
                  <a:pt x="1285385" y="999333"/>
                  <a:pt x="1287767" y="989014"/>
                  <a:pt x="1286180" y="985045"/>
                </a:cubicBezTo>
                <a:cubicBezTo>
                  <a:pt x="1284592" y="979489"/>
                  <a:pt x="1287767" y="976314"/>
                  <a:pt x="1295706" y="975520"/>
                </a:cubicBezTo>
                <a:cubicBezTo>
                  <a:pt x="1304435" y="977901"/>
                  <a:pt x="1312770" y="983458"/>
                  <a:pt x="1320708" y="992189"/>
                </a:cubicBezTo>
                <a:cubicBezTo>
                  <a:pt x="1325470" y="998539"/>
                  <a:pt x="1325073" y="1004889"/>
                  <a:pt x="1319518" y="1011240"/>
                </a:cubicBezTo>
                <a:cubicBezTo>
                  <a:pt x="1317136" y="1013620"/>
                  <a:pt x="1312373" y="1018383"/>
                  <a:pt x="1305230" y="1025527"/>
                </a:cubicBezTo>
                <a:cubicBezTo>
                  <a:pt x="1297292" y="1032671"/>
                  <a:pt x="1291735" y="1037830"/>
                  <a:pt x="1288562" y="1041004"/>
                </a:cubicBezTo>
                <a:cubicBezTo>
                  <a:pt x="1291735" y="1040211"/>
                  <a:pt x="1296101" y="1038624"/>
                  <a:pt x="1301658" y="1036242"/>
                </a:cubicBezTo>
                <a:cubicBezTo>
                  <a:pt x="1305627" y="1034655"/>
                  <a:pt x="1308008" y="1033861"/>
                  <a:pt x="1308801" y="1033861"/>
                </a:cubicBezTo>
                <a:cubicBezTo>
                  <a:pt x="1315152" y="1031480"/>
                  <a:pt x="1320708" y="1031877"/>
                  <a:pt x="1325470" y="1035051"/>
                </a:cubicBezTo>
                <a:cubicBezTo>
                  <a:pt x="1327852" y="1036639"/>
                  <a:pt x="1330630" y="1038227"/>
                  <a:pt x="1333804" y="1039814"/>
                </a:cubicBezTo>
                <a:cubicBezTo>
                  <a:pt x="1336979" y="1042195"/>
                  <a:pt x="1339757" y="1043783"/>
                  <a:pt x="1342139" y="1044577"/>
                </a:cubicBezTo>
                <a:cubicBezTo>
                  <a:pt x="1346107" y="1048545"/>
                  <a:pt x="1346902" y="1052911"/>
                  <a:pt x="1344521" y="1057674"/>
                </a:cubicBezTo>
                <a:cubicBezTo>
                  <a:pt x="1343725" y="1059261"/>
                  <a:pt x="1342536" y="1065611"/>
                  <a:pt x="1340948" y="1076723"/>
                </a:cubicBezTo>
                <a:cubicBezTo>
                  <a:pt x="1355236" y="1054498"/>
                  <a:pt x="1365951" y="1029099"/>
                  <a:pt x="1373096" y="1000523"/>
                </a:cubicBezTo>
                <a:cubicBezTo>
                  <a:pt x="1375476" y="990998"/>
                  <a:pt x="1376269" y="980284"/>
                  <a:pt x="1375476" y="968376"/>
                </a:cubicBezTo>
                <a:cubicBezTo>
                  <a:pt x="1374683" y="962820"/>
                  <a:pt x="1377064" y="960836"/>
                  <a:pt x="1382621" y="962424"/>
                </a:cubicBezTo>
                <a:close/>
                <a:moveTo>
                  <a:pt x="8667154" y="962126"/>
                </a:moveTo>
                <a:cubicBezTo>
                  <a:pt x="8668543" y="961134"/>
                  <a:pt x="8670825" y="961233"/>
                  <a:pt x="8674000" y="962424"/>
                </a:cubicBezTo>
                <a:cubicBezTo>
                  <a:pt x="8689081" y="968773"/>
                  <a:pt x="8698209" y="975917"/>
                  <a:pt x="8701384" y="983855"/>
                </a:cubicBezTo>
                <a:cubicBezTo>
                  <a:pt x="8704559" y="987823"/>
                  <a:pt x="8704559" y="990998"/>
                  <a:pt x="8701384" y="993380"/>
                </a:cubicBezTo>
                <a:cubicBezTo>
                  <a:pt x="8699797" y="994967"/>
                  <a:pt x="8698209" y="997746"/>
                  <a:pt x="8696622" y="1001714"/>
                </a:cubicBezTo>
                <a:cubicBezTo>
                  <a:pt x="8695828" y="1003302"/>
                  <a:pt x="8695431" y="1004095"/>
                  <a:pt x="8695431" y="1004095"/>
                </a:cubicBezTo>
                <a:cubicBezTo>
                  <a:pt x="8717656" y="1032671"/>
                  <a:pt x="8752184" y="1054101"/>
                  <a:pt x="8799015" y="1068389"/>
                </a:cubicBezTo>
                <a:cubicBezTo>
                  <a:pt x="8802191" y="1069977"/>
                  <a:pt x="8803778" y="1071167"/>
                  <a:pt x="8803778" y="1071961"/>
                </a:cubicBezTo>
                <a:cubicBezTo>
                  <a:pt x="8803778" y="1073548"/>
                  <a:pt x="8802191" y="1074342"/>
                  <a:pt x="8799015" y="1074342"/>
                </a:cubicBezTo>
                <a:cubicBezTo>
                  <a:pt x="8777584" y="1076723"/>
                  <a:pt x="8756550" y="1078311"/>
                  <a:pt x="8735912" y="1079104"/>
                </a:cubicBezTo>
                <a:cubicBezTo>
                  <a:pt x="8733531" y="1079104"/>
                  <a:pt x="8730753" y="1078708"/>
                  <a:pt x="8727578" y="1077914"/>
                </a:cubicBezTo>
                <a:cubicBezTo>
                  <a:pt x="8730753" y="1080295"/>
                  <a:pt x="8733928" y="1083073"/>
                  <a:pt x="8737103" y="1086248"/>
                </a:cubicBezTo>
                <a:cubicBezTo>
                  <a:pt x="8739484" y="1088630"/>
                  <a:pt x="8739484" y="1091805"/>
                  <a:pt x="8737103" y="1095774"/>
                </a:cubicBezTo>
                <a:cubicBezTo>
                  <a:pt x="8737103" y="1097361"/>
                  <a:pt x="8736309" y="1099345"/>
                  <a:pt x="8734722" y="1101727"/>
                </a:cubicBezTo>
                <a:cubicBezTo>
                  <a:pt x="8733134" y="1105695"/>
                  <a:pt x="8731944" y="1109267"/>
                  <a:pt x="8731150" y="1112442"/>
                </a:cubicBezTo>
                <a:cubicBezTo>
                  <a:pt x="8730356" y="1113236"/>
                  <a:pt x="8729959" y="1114823"/>
                  <a:pt x="8729959" y="1117204"/>
                </a:cubicBezTo>
                <a:cubicBezTo>
                  <a:pt x="8729165" y="1119586"/>
                  <a:pt x="8728768" y="1121173"/>
                  <a:pt x="8728768" y="1121967"/>
                </a:cubicBezTo>
                <a:cubicBezTo>
                  <a:pt x="8750200" y="1152923"/>
                  <a:pt x="8778378" y="1176736"/>
                  <a:pt x="8813303" y="1193405"/>
                </a:cubicBezTo>
                <a:cubicBezTo>
                  <a:pt x="8815684" y="1194199"/>
                  <a:pt x="8816875" y="1195389"/>
                  <a:pt x="8816875" y="1196976"/>
                </a:cubicBezTo>
                <a:cubicBezTo>
                  <a:pt x="8816875" y="1197770"/>
                  <a:pt x="8815684" y="1198167"/>
                  <a:pt x="8813303" y="1198167"/>
                </a:cubicBezTo>
                <a:cubicBezTo>
                  <a:pt x="8795840" y="1201342"/>
                  <a:pt x="8778775" y="1202929"/>
                  <a:pt x="8762106" y="1202929"/>
                </a:cubicBezTo>
                <a:cubicBezTo>
                  <a:pt x="8756550" y="1203723"/>
                  <a:pt x="8752184" y="1202136"/>
                  <a:pt x="8749009" y="1198167"/>
                </a:cubicBezTo>
                <a:cubicBezTo>
                  <a:pt x="8739484" y="1184673"/>
                  <a:pt x="8731547" y="1170386"/>
                  <a:pt x="8725197" y="1155305"/>
                </a:cubicBezTo>
                <a:cubicBezTo>
                  <a:pt x="8722815" y="1151335"/>
                  <a:pt x="8720831" y="1147764"/>
                  <a:pt x="8719243" y="1144589"/>
                </a:cubicBezTo>
                <a:cubicBezTo>
                  <a:pt x="8718450" y="1145383"/>
                  <a:pt x="8717656" y="1146573"/>
                  <a:pt x="8716862" y="1148161"/>
                </a:cubicBezTo>
                <a:cubicBezTo>
                  <a:pt x="8712894" y="1155305"/>
                  <a:pt x="8709718" y="1160067"/>
                  <a:pt x="8707337" y="1162448"/>
                </a:cubicBezTo>
                <a:cubicBezTo>
                  <a:pt x="8691463" y="1183879"/>
                  <a:pt x="8669634" y="1199358"/>
                  <a:pt x="8641853" y="1208882"/>
                </a:cubicBezTo>
                <a:cubicBezTo>
                  <a:pt x="8638678" y="1209676"/>
                  <a:pt x="8636694" y="1209676"/>
                  <a:pt x="8635900" y="1208882"/>
                </a:cubicBezTo>
                <a:cubicBezTo>
                  <a:pt x="8635900" y="1208089"/>
                  <a:pt x="8637090" y="1206502"/>
                  <a:pt x="8639472" y="1204120"/>
                </a:cubicBezTo>
                <a:lnTo>
                  <a:pt x="8668047" y="1175545"/>
                </a:lnTo>
                <a:lnTo>
                  <a:pt x="8658522" y="1176439"/>
                </a:lnTo>
                <a:cubicBezTo>
                  <a:pt x="8655347" y="1175049"/>
                  <a:pt x="8652172" y="1171973"/>
                  <a:pt x="8648997" y="1167211"/>
                </a:cubicBezTo>
                <a:cubicBezTo>
                  <a:pt x="8643440" y="1157685"/>
                  <a:pt x="8639075" y="1149749"/>
                  <a:pt x="8635900" y="1143398"/>
                </a:cubicBezTo>
                <a:cubicBezTo>
                  <a:pt x="8634313" y="1144986"/>
                  <a:pt x="8632328" y="1147367"/>
                  <a:pt x="8629947" y="1150542"/>
                </a:cubicBezTo>
                <a:cubicBezTo>
                  <a:pt x="8626772" y="1153717"/>
                  <a:pt x="8623993" y="1156495"/>
                  <a:pt x="8621612" y="1158876"/>
                </a:cubicBezTo>
                <a:cubicBezTo>
                  <a:pt x="8604150" y="1176339"/>
                  <a:pt x="8586290" y="1188246"/>
                  <a:pt x="8568034" y="1194595"/>
                </a:cubicBezTo>
                <a:cubicBezTo>
                  <a:pt x="8561684" y="1197770"/>
                  <a:pt x="8560890" y="1196976"/>
                  <a:pt x="8565653" y="1192214"/>
                </a:cubicBezTo>
                <a:cubicBezTo>
                  <a:pt x="8567240" y="1189833"/>
                  <a:pt x="8570019" y="1186658"/>
                  <a:pt x="8573987" y="1182689"/>
                </a:cubicBezTo>
                <a:cubicBezTo>
                  <a:pt x="8597800" y="1154908"/>
                  <a:pt x="8613278" y="1131492"/>
                  <a:pt x="8620422" y="1112442"/>
                </a:cubicBezTo>
                <a:cubicBezTo>
                  <a:pt x="8620422" y="1111648"/>
                  <a:pt x="8620819" y="1110855"/>
                  <a:pt x="8621612" y="1110061"/>
                </a:cubicBezTo>
                <a:cubicBezTo>
                  <a:pt x="8627962" y="1096568"/>
                  <a:pt x="8630344" y="1085852"/>
                  <a:pt x="8628756" y="1077914"/>
                </a:cubicBezTo>
                <a:cubicBezTo>
                  <a:pt x="8628756" y="1071564"/>
                  <a:pt x="8631534" y="1069183"/>
                  <a:pt x="8637090" y="1070770"/>
                </a:cubicBezTo>
                <a:cubicBezTo>
                  <a:pt x="8647409" y="1075532"/>
                  <a:pt x="8656140" y="1081486"/>
                  <a:pt x="8663284" y="1088630"/>
                </a:cubicBezTo>
                <a:cubicBezTo>
                  <a:pt x="8668047" y="1094979"/>
                  <a:pt x="8668047" y="1100536"/>
                  <a:pt x="8663284" y="1105298"/>
                </a:cubicBezTo>
                <a:cubicBezTo>
                  <a:pt x="8659316" y="1109267"/>
                  <a:pt x="8654950" y="1114823"/>
                  <a:pt x="8650187" y="1121967"/>
                </a:cubicBezTo>
                <a:cubicBezTo>
                  <a:pt x="8647806" y="1126729"/>
                  <a:pt x="8645425" y="1130698"/>
                  <a:pt x="8643043" y="1133873"/>
                </a:cubicBezTo>
                <a:cubicBezTo>
                  <a:pt x="8645425" y="1134667"/>
                  <a:pt x="8648600" y="1135461"/>
                  <a:pt x="8652568" y="1136255"/>
                </a:cubicBezTo>
                <a:cubicBezTo>
                  <a:pt x="8656537" y="1137842"/>
                  <a:pt x="8659316" y="1139032"/>
                  <a:pt x="8660903" y="1139826"/>
                </a:cubicBezTo>
                <a:cubicBezTo>
                  <a:pt x="8670428" y="1143795"/>
                  <a:pt x="8675190" y="1150542"/>
                  <a:pt x="8675190" y="1160067"/>
                </a:cubicBezTo>
                <a:cubicBezTo>
                  <a:pt x="8675984" y="1164036"/>
                  <a:pt x="8675190" y="1167211"/>
                  <a:pt x="8672809" y="1169592"/>
                </a:cubicBezTo>
                <a:cubicBezTo>
                  <a:pt x="8683128" y="1155305"/>
                  <a:pt x="8691065" y="1139032"/>
                  <a:pt x="8696622" y="1120776"/>
                </a:cubicBezTo>
                <a:cubicBezTo>
                  <a:pt x="8702972" y="1097758"/>
                  <a:pt x="8704162" y="1082280"/>
                  <a:pt x="8700193" y="1074342"/>
                </a:cubicBezTo>
                <a:cubicBezTo>
                  <a:pt x="8699400" y="1068786"/>
                  <a:pt x="8701384" y="1066007"/>
                  <a:pt x="8706147" y="1066007"/>
                </a:cubicBezTo>
                <a:cubicBezTo>
                  <a:pt x="8706941" y="1066802"/>
                  <a:pt x="8708528" y="1067595"/>
                  <a:pt x="8710909" y="1068389"/>
                </a:cubicBezTo>
                <a:cubicBezTo>
                  <a:pt x="8715672" y="1070770"/>
                  <a:pt x="8718847" y="1072358"/>
                  <a:pt x="8720434" y="1073151"/>
                </a:cubicBezTo>
                <a:cubicBezTo>
                  <a:pt x="8720434" y="1072358"/>
                  <a:pt x="8720434" y="1071961"/>
                  <a:pt x="8720434" y="1071961"/>
                </a:cubicBezTo>
                <a:cubicBezTo>
                  <a:pt x="8713290" y="1064818"/>
                  <a:pt x="8702178" y="1048942"/>
                  <a:pt x="8687097" y="1024336"/>
                </a:cubicBezTo>
                <a:cubicBezTo>
                  <a:pt x="8686303" y="1021954"/>
                  <a:pt x="8685509" y="1020367"/>
                  <a:pt x="8684715" y="1019573"/>
                </a:cubicBezTo>
                <a:cubicBezTo>
                  <a:pt x="8678366" y="1029099"/>
                  <a:pt x="8671618" y="1037433"/>
                  <a:pt x="8664475" y="1044577"/>
                </a:cubicBezTo>
                <a:cubicBezTo>
                  <a:pt x="8645425" y="1063627"/>
                  <a:pt x="8622803" y="1076723"/>
                  <a:pt x="8596609" y="1083867"/>
                </a:cubicBezTo>
                <a:cubicBezTo>
                  <a:pt x="8594228" y="1084661"/>
                  <a:pt x="8593037" y="1084661"/>
                  <a:pt x="8593037" y="1083867"/>
                </a:cubicBezTo>
                <a:cubicBezTo>
                  <a:pt x="8592244" y="1082280"/>
                  <a:pt x="8593037" y="1081088"/>
                  <a:pt x="8595418" y="1080295"/>
                </a:cubicBezTo>
                <a:cubicBezTo>
                  <a:pt x="8623200" y="1059658"/>
                  <a:pt x="8643838" y="1034655"/>
                  <a:pt x="8657331" y="1005287"/>
                </a:cubicBezTo>
                <a:cubicBezTo>
                  <a:pt x="8666062" y="989411"/>
                  <a:pt x="8668841" y="977108"/>
                  <a:pt x="8665665" y="968376"/>
                </a:cubicBezTo>
                <a:cubicBezTo>
                  <a:pt x="8665269" y="965201"/>
                  <a:pt x="8665765" y="963118"/>
                  <a:pt x="8667154" y="962126"/>
                </a:cubicBezTo>
                <a:close/>
                <a:moveTo>
                  <a:pt x="2553005" y="962126"/>
                </a:moveTo>
                <a:cubicBezTo>
                  <a:pt x="2554592" y="961530"/>
                  <a:pt x="2556179" y="961630"/>
                  <a:pt x="2557768" y="962424"/>
                </a:cubicBezTo>
                <a:cubicBezTo>
                  <a:pt x="2558561" y="962424"/>
                  <a:pt x="2559751" y="962820"/>
                  <a:pt x="2561339" y="963614"/>
                </a:cubicBezTo>
                <a:cubicBezTo>
                  <a:pt x="2576420" y="969964"/>
                  <a:pt x="2584755" y="974727"/>
                  <a:pt x="2586342" y="977901"/>
                </a:cubicBezTo>
                <a:cubicBezTo>
                  <a:pt x="2591898" y="984252"/>
                  <a:pt x="2590707" y="988617"/>
                  <a:pt x="2582771" y="990998"/>
                </a:cubicBezTo>
                <a:cubicBezTo>
                  <a:pt x="2578802" y="992586"/>
                  <a:pt x="2573245" y="994570"/>
                  <a:pt x="2566101" y="996952"/>
                </a:cubicBezTo>
                <a:cubicBezTo>
                  <a:pt x="2558164" y="1000127"/>
                  <a:pt x="2552211" y="1002508"/>
                  <a:pt x="2548242" y="1004095"/>
                </a:cubicBezTo>
                <a:cubicBezTo>
                  <a:pt x="2550623" y="1005683"/>
                  <a:pt x="2553005" y="1007667"/>
                  <a:pt x="2555386" y="1010048"/>
                </a:cubicBezTo>
                <a:cubicBezTo>
                  <a:pt x="2557768" y="1014811"/>
                  <a:pt x="2558561" y="1019177"/>
                  <a:pt x="2557768" y="1023145"/>
                </a:cubicBezTo>
                <a:cubicBezTo>
                  <a:pt x="2556973" y="1025527"/>
                  <a:pt x="2556180" y="1029099"/>
                  <a:pt x="2555386" y="1033861"/>
                </a:cubicBezTo>
                <a:cubicBezTo>
                  <a:pt x="2554592" y="1036242"/>
                  <a:pt x="2554195" y="1037830"/>
                  <a:pt x="2554195" y="1038624"/>
                </a:cubicBezTo>
                <a:cubicBezTo>
                  <a:pt x="2554990" y="1038624"/>
                  <a:pt x="2556180" y="1038227"/>
                  <a:pt x="2557768" y="1037433"/>
                </a:cubicBezTo>
                <a:cubicBezTo>
                  <a:pt x="2560149" y="1037433"/>
                  <a:pt x="2561736" y="1037036"/>
                  <a:pt x="2562529" y="1036242"/>
                </a:cubicBezTo>
                <a:cubicBezTo>
                  <a:pt x="2567292" y="1035448"/>
                  <a:pt x="2572055" y="1035051"/>
                  <a:pt x="2576817" y="1035051"/>
                </a:cubicBezTo>
                <a:cubicBezTo>
                  <a:pt x="2585549" y="1039020"/>
                  <a:pt x="2591105" y="1042593"/>
                  <a:pt x="2593486" y="1045767"/>
                </a:cubicBezTo>
                <a:lnTo>
                  <a:pt x="2594677" y="1046958"/>
                </a:lnTo>
                <a:lnTo>
                  <a:pt x="2595867" y="1046958"/>
                </a:lnTo>
                <a:cubicBezTo>
                  <a:pt x="2597455" y="1046958"/>
                  <a:pt x="2599439" y="1047355"/>
                  <a:pt x="2601821" y="1048148"/>
                </a:cubicBezTo>
                <a:cubicBezTo>
                  <a:pt x="2607377" y="1048148"/>
                  <a:pt x="2611345" y="1048942"/>
                  <a:pt x="2613727" y="1050530"/>
                </a:cubicBezTo>
                <a:cubicBezTo>
                  <a:pt x="2619283" y="1049736"/>
                  <a:pt x="2626427" y="1048942"/>
                  <a:pt x="2635158" y="1048148"/>
                </a:cubicBezTo>
                <a:cubicBezTo>
                  <a:pt x="2642301" y="1047355"/>
                  <a:pt x="2648651" y="1046561"/>
                  <a:pt x="2654207" y="1045767"/>
                </a:cubicBezTo>
                <a:cubicBezTo>
                  <a:pt x="2662145" y="1044973"/>
                  <a:pt x="2668099" y="1043386"/>
                  <a:pt x="2672059" y="1041004"/>
                </a:cubicBezTo>
                <a:cubicBezTo>
                  <a:pt x="2672059" y="1041004"/>
                  <a:pt x="2672456" y="1041004"/>
                  <a:pt x="2673250" y="1041004"/>
                </a:cubicBezTo>
                <a:cubicBezTo>
                  <a:pt x="2678806" y="1038624"/>
                  <a:pt x="2684362" y="1038227"/>
                  <a:pt x="2689919" y="1039814"/>
                </a:cubicBezTo>
                <a:cubicBezTo>
                  <a:pt x="2701031" y="1043783"/>
                  <a:pt x="2709763" y="1050530"/>
                  <a:pt x="2716113" y="1060055"/>
                </a:cubicBezTo>
                <a:cubicBezTo>
                  <a:pt x="2720081" y="1064024"/>
                  <a:pt x="2720081" y="1067595"/>
                  <a:pt x="2716113" y="1070770"/>
                </a:cubicBezTo>
                <a:cubicBezTo>
                  <a:pt x="2708175" y="1077121"/>
                  <a:pt x="2701031" y="1089424"/>
                  <a:pt x="2694681" y="1107679"/>
                </a:cubicBezTo>
                <a:cubicBezTo>
                  <a:pt x="2697063" y="1110061"/>
                  <a:pt x="2699444" y="1112839"/>
                  <a:pt x="2701825" y="1116014"/>
                </a:cubicBezTo>
                <a:cubicBezTo>
                  <a:pt x="2704206" y="1123952"/>
                  <a:pt x="2701825" y="1129111"/>
                  <a:pt x="2694681" y="1131492"/>
                </a:cubicBezTo>
                <a:cubicBezTo>
                  <a:pt x="2670083" y="1131492"/>
                  <a:pt x="2648651" y="1131889"/>
                  <a:pt x="2630396" y="1132682"/>
                </a:cubicBezTo>
                <a:cubicBezTo>
                  <a:pt x="2630396" y="1139826"/>
                  <a:pt x="2629205" y="1144986"/>
                  <a:pt x="2626824" y="1148161"/>
                </a:cubicBezTo>
                <a:cubicBezTo>
                  <a:pt x="2626030" y="1151335"/>
                  <a:pt x="2623252" y="1152129"/>
                  <a:pt x="2618489" y="1150542"/>
                </a:cubicBezTo>
                <a:cubicBezTo>
                  <a:pt x="2608170" y="1146573"/>
                  <a:pt x="2603011" y="1138239"/>
                  <a:pt x="2603011" y="1125539"/>
                </a:cubicBezTo>
                <a:cubicBezTo>
                  <a:pt x="2602217" y="1099345"/>
                  <a:pt x="2598646" y="1077121"/>
                  <a:pt x="2592296" y="1058864"/>
                </a:cubicBezTo>
                <a:cubicBezTo>
                  <a:pt x="2592296" y="1058864"/>
                  <a:pt x="2591898" y="1058864"/>
                  <a:pt x="2591105" y="1058864"/>
                </a:cubicBezTo>
                <a:cubicBezTo>
                  <a:pt x="2590311" y="1059658"/>
                  <a:pt x="2589518" y="1060055"/>
                  <a:pt x="2588723" y="1060055"/>
                </a:cubicBezTo>
                <a:cubicBezTo>
                  <a:pt x="2576817" y="1060055"/>
                  <a:pt x="2564911" y="1061245"/>
                  <a:pt x="2553005" y="1063627"/>
                </a:cubicBezTo>
                <a:lnTo>
                  <a:pt x="2553005" y="1068389"/>
                </a:lnTo>
                <a:cubicBezTo>
                  <a:pt x="2553005" y="1071564"/>
                  <a:pt x="2553005" y="1075135"/>
                  <a:pt x="2553005" y="1079104"/>
                </a:cubicBezTo>
                <a:cubicBezTo>
                  <a:pt x="2565705" y="1078311"/>
                  <a:pt x="2574832" y="1079898"/>
                  <a:pt x="2580389" y="1083867"/>
                </a:cubicBezTo>
                <a:cubicBezTo>
                  <a:pt x="2589914" y="1087042"/>
                  <a:pt x="2592692" y="1096568"/>
                  <a:pt x="2588723" y="1112442"/>
                </a:cubicBezTo>
                <a:cubicBezTo>
                  <a:pt x="2587136" y="1120379"/>
                  <a:pt x="2582374" y="1122364"/>
                  <a:pt x="2574436" y="1118395"/>
                </a:cubicBezTo>
                <a:cubicBezTo>
                  <a:pt x="2571261" y="1116014"/>
                  <a:pt x="2566101" y="1112045"/>
                  <a:pt x="2558958" y="1106489"/>
                </a:cubicBezTo>
                <a:cubicBezTo>
                  <a:pt x="2555783" y="1103314"/>
                  <a:pt x="2553401" y="1100933"/>
                  <a:pt x="2551815" y="1099345"/>
                </a:cubicBezTo>
                <a:cubicBezTo>
                  <a:pt x="2551815" y="1126333"/>
                  <a:pt x="2552211" y="1148955"/>
                  <a:pt x="2553005" y="1167211"/>
                </a:cubicBezTo>
                <a:cubicBezTo>
                  <a:pt x="2553005" y="1186261"/>
                  <a:pt x="2550226" y="1198961"/>
                  <a:pt x="2544670" y="1205311"/>
                </a:cubicBezTo>
                <a:cubicBezTo>
                  <a:pt x="2539114" y="1210867"/>
                  <a:pt x="2533558" y="1211264"/>
                  <a:pt x="2528002" y="1206502"/>
                </a:cubicBezTo>
                <a:cubicBezTo>
                  <a:pt x="2524827" y="1204914"/>
                  <a:pt x="2521652" y="1199358"/>
                  <a:pt x="2518477" y="1189833"/>
                </a:cubicBezTo>
                <a:cubicBezTo>
                  <a:pt x="2516096" y="1185070"/>
                  <a:pt x="2515699" y="1181102"/>
                  <a:pt x="2517287" y="1177926"/>
                </a:cubicBezTo>
                <a:cubicBezTo>
                  <a:pt x="2519667" y="1166814"/>
                  <a:pt x="2521652" y="1145383"/>
                  <a:pt x="2523239" y="1113633"/>
                </a:cubicBezTo>
                <a:cubicBezTo>
                  <a:pt x="2504189" y="1135064"/>
                  <a:pt x="2479980" y="1152129"/>
                  <a:pt x="2450611" y="1164829"/>
                </a:cubicBezTo>
                <a:cubicBezTo>
                  <a:pt x="2446642" y="1165623"/>
                  <a:pt x="2444658" y="1165623"/>
                  <a:pt x="2444658" y="1164829"/>
                </a:cubicBezTo>
                <a:cubicBezTo>
                  <a:pt x="2443864" y="1164829"/>
                  <a:pt x="2444658" y="1163639"/>
                  <a:pt x="2447039" y="1161258"/>
                </a:cubicBezTo>
                <a:cubicBezTo>
                  <a:pt x="2466883" y="1143002"/>
                  <a:pt x="2488315" y="1113236"/>
                  <a:pt x="2511332" y="1071961"/>
                </a:cubicBezTo>
                <a:cubicBezTo>
                  <a:pt x="2505776" y="1073548"/>
                  <a:pt x="2497839" y="1075532"/>
                  <a:pt x="2487520" y="1077914"/>
                </a:cubicBezTo>
                <a:cubicBezTo>
                  <a:pt x="2479583" y="1080295"/>
                  <a:pt x="2474027" y="1081883"/>
                  <a:pt x="2470852" y="1082677"/>
                </a:cubicBezTo>
                <a:cubicBezTo>
                  <a:pt x="2468470" y="1084264"/>
                  <a:pt x="2465693" y="1083867"/>
                  <a:pt x="2462517" y="1081486"/>
                </a:cubicBezTo>
                <a:cubicBezTo>
                  <a:pt x="2455373" y="1077518"/>
                  <a:pt x="2449421" y="1072358"/>
                  <a:pt x="2444658" y="1066007"/>
                </a:cubicBezTo>
                <a:cubicBezTo>
                  <a:pt x="2442277" y="1060452"/>
                  <a:pt x="2444658" y="1057277"/>
                  <a:pt x="2451802" y="1056484"/>
                </a:cubicBezTo>
                <a:cubicBezTo>
                  <a:pt x="2455770" y="1057277"/>
                  <a:pt x="2466089" y="1056086"/>
                  <a:pt x="2482757" y="1052911"/>
                </a:cubicBezTo>
                <a:cubicBezTo>
                  <a:pt x="2494663" y="1050530"/>
                  <a:pt x="2507365" y="1048148"/>
                  <a:pt x="2520858" y="1045767"/>
                </a:cubicBezTo>
                <a:cubicBezTo>
                  <a:pt x="2520064" y="1031480"/>
                  <a:pt x="2518477" y="1020764"/>
                  <a:pt x="2516096" y="1013620"/>
                </a:cubicBezTo>
                <a:cubicBezTo>
                  <a:pt x="2501014" y="1017589"/>
                  <a:pt x="2484345" y="1021161"/>
                  <a:pt x="2466089" y="1024336"/>
                </a:cubicBezTo>
                <a:cubicBezTo>
                  <a:pt x="2462914" y="1024336"/>
                  <a:pt x="2461327" y="1023940"/>
                  <a:pt x="2461327" y="1023145"/>
                </a:cubicBezTo>
                <a:cubicBezTo>
                  <a:pt x="2461327" y="1022351"/>
                  <a:pt x="2462517" y="1021161"/>
                  <a:pt x="2464898" y="1019573"/>
                </a:cubicBezTo>
                <a:cubicBezTo>
                  <a:pt x="2475218" y="1015605"/>
                  <a:pt x="2496251" y="1003302"/>
                  <a:pt x="2528002" y="982664"/>
                </a:cubicBezTo>
                <a:cubicBezTo>
                  <a:pt x="2531970" y="979489"/>
                  <a:pt x="2536335" y="975917"/>
                  <a:pt x="2541099" y="971948"/>
                </a:cubicBezTo>
                <a:cubicBezTo>
                  <a:pt x="2545067" y="968773"/>
                  <a:pt x="2547448" y="966790"/>
                  <a:pt x="2548242" y="965996"/>
                </a:cubicBezTo>
                <a:cubicBezTo>
                  <a:pt x="2549830" y="964011"/>
                  <a:pt x="2551417" y="962721"/>
                  <a:pt x="2553005" y="962126"/>
                </a:cubicBezTo>
                <a:close/>
                <a:moveTo>
                  <a:pt x="1638606" y="961233"/>
                </a:moveTo>
                <a:cubicBezTo>
                  <a:pt x="1654480" y="962027"/>
                  <a:pt x="1669561" y="969567"/>
                  <a:pt x="1683848" y="983855"/>
                </a:cubicBezTo>
                <a:cubicBezTo>
                  <a:pt x="1687817" y="987823"/>
                  <a:pt x="1688612" y="992983"/>
                  <a:pt x="1686230" y="999333"/>
                </a:cubicBezTo>
                <a:cubicBezTo>
                  <a:pt x="1682261" y="1014414"/>
                  <a:pt x="1680278" y="1035051"/>
                  <a:pt x="1680278" y="1061245"/>
                </a:cubicBezTo>
                <a:lnTo>
                  <a:pt x="1680278" y="1067198"/>
                </a:lnTo>
                <a:cubicBezTo>
                  <a:pt x="1694564" y="1065611"/>
                  <a:pt x="1704089" y="1064421"/>
                  <a:pt x="1708851" y="1063627"/>
                </a:cubicBezTo>
                <a:cubicBezTo>
                  <a:pt x="1711233" y="1063627"/>
                  <a:pt x="1713615" y="1063627"/>
                  <a:pt x="1715997" y="1063627"/>
                </a:cubicBezTo>
                <a:cubicBezTo>
                  <a:pt x="1715997" y="1062039"/>
                  <a:pt x="1715997" y="1060452"/>
                  <a:pt x="1715997" y="1058864"/>
                </a:cubicBezTo>
                <a:cubicBezTo>
                  <a:pt x="1715202" y="1056484"/>
                  <a:pt x="1714804" y="1054895"/>
                  <a:pt x="1714804" y="1054101"/>
                </a:cubicBezTo>
                <a:cubicBezTo>
                  <a:pt x="1714804" y="1042195"/>
                  <a:pt x="1713217" y="1034258"/>
                  <a:pt x="1710042" y="1030289"/>
                </a:cubicBezTo>
                <a:cubicBezTo>
                  <a:pt x="1707659" y="1023940"/>
                  <a:pt x="1709647" y="1020764"/>
                  <a:pt x="1715997" y="1020764"/>
                </a:cubicBezTo>
                <a:cubicBezTo>
                  <a:pt x="1728697" y="1022351"/>
                  <a:pt x="1739014" y="1028305"/>
                  <a:pt x="1746953" y="1038624"/>
                </a:cubicBezTo>
                <a:cubicBezTo>
                  <a:pt x="1747745" y="1041004"/>
                  <a:pt x="1748142" y="1044973"/>
                  <a:pt x="1748142" y="1050530"/>
                </a:cubicBezTo>
                <a:cubicBezTo>
                  <a:pt x="1748142" y="1067198"/>
                  <a:pt x="1747745" y="1080295"/>
                  <a:pt x="1746953" y="1089820"/>
                </a:cubicBezTo>
                <a:cubicBezTo>
                  <a:pt x="1745363" y="1100138"/>
                  <a:pt x="1742190" y="1106489"/>
                  <a:pt x="1737428" y="1108870"/>
                </a:cubicBezTo>
                <a:cubicBezTo>
                  <a:pt x="1735840" y="1110458"/>
                  <a:pt x="1733458" y="1110855"/>
                  <a:pt x="1730283" y="1110061"/>
                </a:cubicBezTo>
                <a:cubicBezTo>
                  <a:pt x="1728697" y="1110061"/>
                  <a:pt x="1727901" y="1110061"/>
                  <a:pt x="1727901" y="1110061"/>
                </a:cubicBezTo>
                <a:cubicBezTo>
                  <a:pt x="1720758" y="1105298"/>
                  <a:pt x="1716789" y="1098948"/>
                  <a:pt x="1715997" y="1091011"/>
                </a:cubicBezTo>
                <a:lnTo>
                  <a:pt x="1715997" y="1087439"/>
                </a:lnTo>
                <a:cubicBezTo>
                  <a:pt x="1704089" y="1087439"/>
                  <a:pt x="1692184" y="1088630"/>
                  <a:pt x="1680278" y="1091011"/>
                </a:cubicBezTo>
                <a:cubicBezTo>
                  <a:pt x="1680278" y="1097361"/>
                  <a:pt x="1679881" y="1107679"/>
                  <a:pt x="1679086" y="1121967"/>
                </a:cubicBezTo>
                <a:cubicBezTo>
                  <a:pt x="1679086" y="1136255"/>
                  <a:pt x="1678689" y="1146176"/>
                  <a:pt x="1677895" y="1151732"/>
                </a:cubicBezTo>
                <a:cubicBezTo>
                  <a:pt x="1687421" y="1150145"/>
                  <a:pt x="1695358" y="1148955"/>
                  <a:pt x="1701708" y="1148161"/>
                </a:cubicBezTo>
                <a:cubicBezTo>
                  <a:pt x="1707265" y="1148161"/>
                  <a:pt x="1711233" y="1148558"/>
                  <a:pt x="1713615" y="1149352"/>
                </a:cubicBezTo>
                <a:cubicBezTo>
                  <a:pt x="1715202" y="1150145"/>
                  <a:pt x="1717583" y="1151335"/>
                  <a:pt x="1720758" y="1152923"/>
                </a:cubicBezTo>
                <a:cubicBezTo>
                  <a:pt x="1719964" y="1146573"/>
                  <a:pt x="1718378" y="1138636"/>
                  <a:pt x="1715997" y="1129111"/>
                </a:cubicBezTo>
                <a:cubicBezTo>
                  <a:pt x="1715202" y="1121173"/>
                  <a:pt x="1717583" y="1117998"/>
                  <a:pt x="1723139" y="1119586"/>
                </a:cubicBezTo>
                <a:cubicBezTo>
                  <a:pt x="1732662" y="1121173"/>
                  <a:pt x="1742190" y="1125936"/>
                  <a:pt x="1751713" y="1133873"/>
                </a:cubicBezTo>
                <a:cubicBezTo>
                  <a:pt x="1754888" y="1138636"/>
                  <a:pt x="1756476" y="1143002"/>
                  <a:pt x="1756476" y="1146971"/>
                </a:cubicBezTo>
                <a:cubicBezTo>
                  <a:pt x="1756476" y="1150939"/>
                  <a:pt x="1756082" y="1158479"/>
                  <a:pt x="1755286" y="1169592"/>
                </a:cubicBezTo>
                <a:cubicBezTo>
                  <a:pt x="1755286" y="1178323"/>
                  <a:pt x="1755286" y="1183879"/>
                  <a:pt x="1755286" y="1186261"/>
                </a:cubicBezTo>
                <a:cubicBezTo>
                  <a:pt x="1753698" y="1197373"/>
                  <a:pt x="1748936" y="1204914"/>
                  <a:pt x="1740999" y="1208882"/>
                </a:cubicBezTo>
                <a:cubicBezTo>
                  <a:pt x="1738618" y="1210470"/>
                  <a:pt x="1735840" y="1210470"/>
                  <a:pt x="1732662" y="1208882"/>
                </a:cubicBezTo>
                <a:cubicBezTo>
                  <a:pt x="1725520" y="1205708"/>
                  <a:pt x="1721551" y="1200549"/>
                  <a:pt x="1720758" y="1193405"/>
                </a:cubicBezTo>
                <a:cubicBezTo>
                  <a:pt x="1720758" y="1188642"/>
                  <a:pt x="1720758" y="1182689"/>
                  <a:pt x="1720758" y="1175545"/>
                </a:cubicBezTo>
                <a:cubicBezTo>
                  <a:pt x="1689007" y="1174752"/>
                  <a:pt x="1654876" y="1179514"/>
                  <a:pt x="1618364" y="1189833"/>
                </a:cubicBezTo>
                <a:cubicBezTo>
                  <a:pt x="1609633" y="1192214"/>
                  <a:pt x="1601695" y="1196183"/>
                  <a:pt x="1594552" y="1201739"/>
                </a:cubicBezTo>
                <a:cubicBezTo>
                  <a:pt x="1591377" y="1204914"/>
                  <a:pt x="1587805" y="1206105"/>
                  <a:pt x="1583836" y="1205311"/>
                </a:cubicBezTo>
                <a:cubicBezTo>
                  <a:pt x="1577486" y="1202929"/>
                  <a:pt x="1571930" y="1195786"/>
                  <a:pt x="1567167" y="1183879"/>
                </a:cubicBezTo>
                <a:cubicBezTo>
                  <a:pt x="1564786" y="1180705"/>
                  <a:pt x="1565183" y="1177132"/>
                  <a:pt x="1568358" y="1173164"/>
                </a:cubicBezTo>
                <a:cubicBezTo>
                  <a:pt x="1577090" y="1162845"/>
                  <a:pt x="1581058" y="1156099"/>
                  <a:pt x="1580264" y="1152923"/>
                </a:cubicBezTo>
                <a:cubicBezTo>
                  <a:pt x="1581058" y="1145779"/>
                  <a:pt x="1580661" y="1137445"/>
                  <a:pt x="1579074" y="1127920"/>
                </a:cubicBezTo>
                <a:cubicBezTo>
                  <a:pt x="1578279" y="1124744"/>
                  <a:pt x="1579868" y="1122761"/>
                  <a:pt x="1583836" y="1121967"/>
                </a:cubicBezTo>
                <a:cubicBezTo>
                  <a:pt x="1595743" y="1123555"/>
                  <a:pt x="1606061" y="1128714"/>
                  <a:pt x="1614792" y="1137445"/>
                </a:cubicBezTo>
                <a:cubicBezTo>
                  <a:pt x="1616380" y="1138239"/>
                  <a:pt x="1616777" y="1141811"/>
                  <a:pt x="1615982" y="1148161"/>
                </a:cubicBezTo>
                <a:cubicBezTo>
                  <a:pt x="1615982" y="1149749"/>
                  <a:pt x="1615189" y="1152527"/>
                  <a:pt x="1613601" y="1156495"/>
                </a:cubicBezTo>
                <a:cubicBezTo>
                  <a:pt x="1612808" y="1160464"/>
                  <a:pt x="1612014" y="1163241"/>
                  <a:pt x="1611221" y="1164829"/>
                </a:cubicBezTo>
                <a:cubicBezTo>
                  <a:pt x="1612808" y="1164829"/>
                  <a:pt x="1615189" y="1164432"/>
                  <a:pt x="1618364" y="1163639"/>
                </a:cubicBezTo>
                <a:cubicBezTo>
                  <a:pt x="1629477" y="1160464"/>
                  <a:pt x="1638208" y="1158479"/>
                  <a:pt x="1644558" y="1157685"/>
                </a:cubicBezTo>
                <a:cubicBezTo>
                  <a:pt x="1644558" y="1151335"/>
                  <a:pt x="1644558" y="1141414"/>
                  <a:pt x="1644558" y="1127920"/>
                </a:cubicBezTo>
                <a:cubicBezTo>
                  <a:pt x="1645352" y="1114426"/>
                  <a:pt x="1645749" y="1104108"/>
                  <a:pt x="1645749" y="1096965"/>
                </a:cubicBezTo>
                <a:cubicBezTo>
                  <a:pt x="1644161" y="1096965"/>
                  <a:pt x="1641383" y="1097758"/>
                  <a:pt x="1637414" y="1099345"/>
                </a:cubicBezTo>
                <a:cubicBezTo>
                  <a:pt x="1633446" y="1100138"/>
                  <a:pt x="1630271" y="1100933"/>
                  <a:pt x="1627890" y="1101727"/>
                </a:cubicBezTo>
                <a:cubicBezTo>
                  <a:pt x="1623127" y="1103314"/>
                  <a:pt x="1614792" y="1106489"/>
                  <a:pt x="1602887" y="1111251"/>
                </a:cubicBezTo>
                <a:cubicBezTo>
                  <a:pt x="1601299" y="1112045"/>
                  <a:pt x="1600109" y="1112442"/>
                  <a:pt x="1599315" y="1112442"/>
                </a:cubicBezTo>
                <a:cubicBezTo>
                  <a:pt x="1594552" y="1115618"/>
                  <a:pt x="1590186" y="1115618"/>
                  <a:pt x="1586216" y="1112442"/>
                </a:cubicBezTo>
                <a:cubicBezTo>
                  <a:pt x="1581455" y="1107679"/>
                  <a:pt x="1577486" y="1101727"/>
                  <a:pt x="1574311" y="1094582"/>
                </a:cubicBezTo>
                <a:cubicBezTo>
                  <a:pt x="1572724" y="1089820"/>
                  <a:pt x="1573518" y="1086645"/>
                  <a:pt x="1576693" y="1085058"/>
                </a:cubicBezTo>
                <a:cubicBezTo>
                  <a:pt x="1579074" y="1082677"/>
                  <a:pt x="1581058" y="1074342"/>
                  <a:pt x="1582645" y="1060055"/>
                </a:cubicBezTo>
                <a:cubicBezTo>
                  <a:pt x="1582645" y="1045767"/>
                  <a:pt x="1581851" y="1036639"/>
                  <a:pt x="1580264" y="1032671"/>
                </a:cubicBezTo>
                <a:cubicBezTo>
                  <a:pt x="1581058" y="1028702"/>
                  <a:pt x="1582645" y="1027114"/>
                  <a:pt x="1585027" y="1027908"/>
                </a:cubicBezTo>
                <a:cubicBezTo>
                  <a:pt x="1596139" y="1027908"/>
                  <a:pt x="1606061" y="1033067"/>
                  <a:pt x="1614792" y="1043386"/>
                </a:cubicBezTo>
                <a:cubicBezTo>
                  <a:pt x="1617174" y="1045767"/>
                  <a:pt x="1617570" y="1050133"/>
                  <a:pt x="1615982" y="1056484"/>
                </a:cubicBezTo>
                <a:cubicBezTo>
                  <a:pt x="1614396" y="1066007"/>
                  <a:pt x="1612411" y="1073548"/>
                  <a:pt x="1610030" y="1079104"/>
                </a:cubicBezTo>
                <a:cubicBezTo>
                  <a:pt x="1613203" y="1078311"/>
                  <a:pt x="1620745" y="1077121"/>
                  <a:pt x="1632652" y="1075532"/>
                </a:cubicBezTo>
                <a:cubicBezTo>
                  <a:pt x="1638208" y="1074739"/>
                  <a:pt x="1642574" y="1073946"/>
                  <a:pt x="1645749" y="1073151"/>
                </a:cubicBezTo>
                <a:lnTo>
                  <a:pt x="1645749" y="1046958"/>
                </a:lnTo>
                <a:cubicBezTo>
                  <a:pt x="1645749" y="1012827"/>
                  <a:pt x="1641779" y="987823"/>
                  <a:pt x="1633842" y="971948"/>
                </a:cubicBezTo>
                <a:cubicBezTo>
                  <a:pt x="1632254" y="967186"/>
                  <a:pt x="1631858" y="964407"/>
                  <a:pt x="1632652" y="963614"/>
                </a:cubicBezTo>
                <a:cubicBezTo>
                  <a:pt x="1632652" y="962027"/>
                  <a:pt x="1634635" y="961233"/>
                  <a:pt x="1638606" y="961233"/>
                </a:cubicBezTo>
                <a:close/>
                <a:moveTo>
                  <a:pt x="1000429" y="961233"/>
                </a:moveTo>
                <a:cubicBezTo>
                  <a:pt x="1013923" y="966790"/>
                  <a:pt x="1024639" y="976711"/>
                  <a:pt x="1032576" y="990998"/>
                </a:cubicBezTo>
                <a:cubicBezTo>
                  <a:pt x="1034958" y="993380"/>
                  <a:pt x="1034562" y="996555"/>
                  <a:pt x="1031385" y="1000523"/>
                </a:cubicBezTo>
                <a:cubicBezTo>
                  <a:pt x="1026624" y="1005287"/>
                  <a:pt x="1021862" y="1011636"/>
                  <a:pt x="1017098" y="1019573"/>
                </a:cubicBezTo>
                <a:cubicBezTo>
                  <a:pt x="1015512" y="1021954"/>
                  <a:pt x="1013130" y="1025527"/>
                  <a:pt x="1009955" y="1030289"/>
                </a:cubicBezTo>
                <a:cubicBezTo>
                  <a:pt x="1008368" y="1032671"/>
                  <a:pt x="1004002" y="1038227"/>
                  <a:pt x="996857" y="1046958"/>
                </a:cubicBezTo>
                <a:cubicBezTo>
                  <a:pt x="997652" y="1047751"/>
                  <a:pt x="998842" y="1048942"/>
                  <a:pt x="1000429" y="1050530"/>
                </a:cubicBezTo>
                <a:cubicBezTo>
                  <a:pt x="1002018" y="1052911"/>
                  <a:pt x="1003605" y="1054895"/>
                  <a:pt x="1005193" y="1056484"/>
                </a:cubicBezTo>
                <a:cubicBezTo>
                  <a:pt x="1006780" y="1057277"/>
                  <a:pt x="1007573" y="1064421"/>
                  <a:pt x="1007573" y="1077914"/>
                </a:cubicBezTo>
                <a:cubicBezTo>
                  <a:pt x="1008368" y="1111251"/>
                  <a:pt x="1007178" y="1146573"/>
                  <a:pt x="1004002" y="1183879"/>
                </a:cubicBezTo>
                <a:cubicBezTo>
                  <a:pt x="1002414" y="1191023"/>
                  <a:pt x="998048" y="1193008"/>
                  <a:pt x="990905" y="1189833"/>
                </a:cubicBezTo>
                <a:cubicBezTo>
                  <a:pt x="982175" y="1186658"/>
                  <a:pt x="976220" y="1179117"/>
                  <a:pt x="973047" y="1167211"/>
                </a:cubicBezTo>
                <a:cubicBezTo>
                  <a:pt x="973047" y="1163241"/>
                  <a:pt x="973442" y="1159671"/>
                  <a:pt x="974237" y="1156495"/>
                </a:cubicBezTo>
                <a:cubicBezTo>
                  <a:pt x="978204" y="1131889"/>
                  <a:pt x="980984" y="1106886"/>
                  <a:pt x="982570" y="1081486"/>
                </a:cubicBezTo>
                <a:cubicBezTo>
                  <a:pt x="982570" y="1073548"/>
                  <a:pt x="982175" y="1067595"/>
                  <a:pt x="981380" y="1063627"/>
                </a:cubicBezTo>
                <a:cubicBezTo>
                  <a:pt x="964711" y="1079501"/>
                  <a:pt x="945662" y="1092201"/>
                  <a:pt x="924230" y="1101727"/>
                </a:cubicBezTo>
                <a:cubicBezTo>
                  <a:pt x="920262" y="1103314"/>
                  <a:pt x="918277" y="1103711"/>
                  <a:pt x="918277" y="1102917"/>
                </a:cubicBezTo>
                <a:cubicBezTo>
                  <a:pt x="917483" y="1102123"/>
                  <a:pt x="918675" y="1100138"/>
                  <a:pt x="921849" y="1096965"/>
                </a:cubicBezTo>
                <a:cubicBezTo>
                  <a:pt x="951217" y="1064421"/>
                  <a:pt x="972649" y="1032274"/>
                  <a:pt x="986143" y="1000523"/>
                </a:cubicBezTo>
                <a:cubicBezTo>
                  <a:pt x="992491" y="989411"/>
                  <a:pt x="994874" y="977901"/>
                  <a:pt x="993286" y="965996"/>
                </a:cubicBezTo>
                <a:cubicBezTo>
                  <a:pt x="994081" y="962027"/>
                  <a:pt x="996461" y="960439"/>
                  <a:pt x="1000429" y="961233"/>
                </a:cubicBezTo>
                <a:close/>
                <a:moveTo>
                  <a:pt x="8388250" y="960042"/>
                </a:moveTo>
                <a:cubicBezTo>
                  <a:pt x="8389044" y="959248"/>
                  <a:pt x="8390234" y="959248"/>
                  <a:pt x="8391822" y="960042"/>
                </a:cubicBezTo>
                <a:cubicBezTo>
                  <a:pt x="8401347" y="961630"/>
                  <a:pt x="8411666" y="964011"/>
                  <a:pt x="8422778" y="967186"/>
                </a:cubicBezTo>
                <a:cubicBezTo>
                  <a:pt x="8433890" y="973536"/>
                  <a:pt x="8437859" y="983458"/>
                  <a:pt x="8434684" y="996952"/>
                </a:cubicBezTo>
                <a:cubicBezTo>
                  <a:pt x="8429128" y="1005683"/>
                  <a:pt x="8421587" y="1006874"/>
                  <a:pt x="8412062" y="1000523"/>
                </a:cubicBezTo>
                <a:cubicBezTo>
                  <a:pt x="8408094" y="995761"/>
                  <a:pt x="8402934" y="987823"/>
                  <a:pt x="8396584" y="976711"/>
                </a:cubicBezTo>
                <a:cubicBezTo>
                  <a:pt x="8393409" y="971155"/>
                  <a:pt x="8391028" y="967186"/>
                  <a:pt x="8389440" y="964805"/>
                </a:cubicBezTo>
                <a:cubicBezTo>
                  <a:pt x="8388647" y="962424"/>
                  <a:pt x="8388250" y="960836"/>
                  <a:pt x="8388250" y="960042"/>
                </a:cubicBezTo>
                <a:close/>
                <a:moveTo>
                  <a:pt x="4143672" y="960042"/>
                </a:moveTo>
                <a:cubicBezTo>
                  <a:pt x="4159547" y="964011"/>
                  <a:pt x="4172644" y="970361"/>
                  <a:pt x="4182963" y="979093"/>
                </a:cubicBezTo>
                <a:cubicBezTo>
                  <a:pt x="4186931" y="982267"/>
                  <a:pt x="4187725" y="986633"/>
                  <a:pt x="4185344" y="992189"/>
                </a:cubicBezTo>
                <a:cubicBezTo>
                  <a:pt x="4182169" y="997746"/>
                  <a:pt x="4179788" y="1008858"/>
                  <a:pt x="4178200" y="1025527"/>
                </a:cubicBezTo>
                <a:cubicBezTo>
                  <a:pt x="4178200" y="1037433"/>
                  <a:pt x="4177803" y="1049736"/>
                  <a:pt x="4177010" y="1062436"/>
                </a:cubicBezTo>
                <a:cubicBezTo>
                  <a:pt x="4195266" y="1064818"/>
                  <a:pt x="4210744" y="1068389"/>
                  <a:pt x="4223444" y="1073151"/>
                </a:cubicBezTo>
                <a:cubicBezTo>
                  <a:pt x="4232175" y="1076327"/>
                  <a:pt x="4237335" y="1082677"/>
                  <a:pt x="4238922" y="1092201"/>
                </a:cubicBezTo>
                <a:cubicBezTo>
                  <a:pt x="4241303" y="1098551"/>
                  <a:pt x="4241303" y="1106489"/>
                  <a:pt x="4238922" y="1116014"/>
                </a:cubicBezTo>
                <a:cubicBezTo>
                  <a:pt x="4235747" y="1126333"/>
                  <a:pt x="4229000" y="1128714"/>
                  <a:pt x="4218681" y="1123158"/>
                </a:cubicBezTo>
                <a:cubicBezTo>
                  <a:pt x="4208363" y="1113633"/>
                  <a:pt x="4194472" y="1098551"/>
                  <a:pt x="4177010" y="1077914"/>
                </a:cubicBezTo>
                <a:cubicBezTo>
                  <a:pt x="4176216" y="1089820"/>
                  <a:pt x="4175819" y="1103711"/>
                  <a:pt x="4175819" y="1119586"/>
                </a:cubicBezTo>
                <a:cubicBezTo>
                  <a:pt x="4175819" y="1133080"/>
                  <a:pt x="4175819" y="1154511"/>
                  <a:pt x="4175819" y="1183879"/>
                </a:cubicBezTo>
                <a:cubicBezTo>
                  <a:pt x="4175819" y="1191817"/>
                  <a:pt x="4174628" y="1198167"/>
                  <a:pt x="4172247" y="1202929"/>
                </a:cubicBezTo>
                <a:cubicBezTo>
                  <a:pt x="4167485" y="1211661"/>
                  <a:pt x="4162325" y="1214042"/>
                  <a:pt x="4156769" y="1210073"/>
                </a:cubicBezTo>
                <a:cubicBezTo>
                  <a:pt x="4149625" y="1204517"/>
                  <a:pt x="4144069" y="1196579"/>
                  <a:pt x="4140100" y="1186261"/>
                </a:cubicBezTo>
                <a:cubicBezTo>
                  <a:pt x="4140100" y="1186261"/>
                  <a:pt x="4140100" y="1185865"/>
                  <a:pt x="4140100" y="1185070"/>
                </a:cubicBezTo>
                <a:cubicBezTo>
                  <a:pt x="4138513" y="1179514"/>
                  <a:pt x="4138910" y="1173561"/>
                  <a:pt x="4141291" y="1167211"/>
                </a:cubicBezTo>
                <a:cubicBezTo>
                  <a:pt x="4142878" y="1163241"/>
                  <a:pt x="4144466" y="1155702"/>
                  <a:pt x="4146053" y="1144589"/>
                </a:cubicBezTo>
                <a:cubicBezTo>
                  <a:pt x="4146053" y="1143795"/>
                  <a:pt x="4146053" y="1143002"/>
                  <a:pt x="4146053" y="1142208"/>
                </a:cubicBezTo>
                <a:cubicBezTo>
                  <a:pt x="4147641" y="1109664"/>
                  <a:pt x="4147244" y="1066404"/>
                  <a:pt x="4144863" y="1012430"/>
                </a:cubicBezTo>
                <a:cubicBezTo>
                  <a:pt x="4145657" y="991793"/>
                  <a:pt x="4143672" y="976711"/>
                  <a:pt x="4138910" y="967186"/>
                </a:cubicBezTo>
                <a:cubicBezTo>
                  <a:pt x="4137322" y="962424"/>
                  <a:pt x="4138910" y="960042"/>
                  <a:pt x="4143672" y="960042"/>
                </a:cubicBezTo>
                <a:close/>
                <a:moveTo>
                  <a:pt x="1946977" y="957661"/>
                </a:moveTo>
                <a:cubicBezTo>
                  <a:pt x="1963646" y="964011"/>
                  <a:pt x="1974758" y="973933"/>
                  <a:pt x="1980315" y="987427"/>
                </a:cubicBezTo>
                <a:cubicBezTo>
                  <a:pt x="1981902" y="992189"/>
                  <a:pt x="1981902" y="995761"/>
                  <a:pt x="1980315" y="998143"/>
                </a:cubicBezTo>
                <a:cubicBezTo>
                  <a:pt x="1977139" y="1003699"/>
                  <a:pt x="1973567" y="1011240"/>
                  <a:pt x="1969598" y="1020764"/>
                </a:cubicBezTo>
                <a:cubicBezTo>
                  <a:pt x="1968804" y="1025527"/>
                  <a:pt x="1967217" y="1030289"/>
                  <a:pt x="1964836" y="1035051"/>
                </a:cubicBezTo>
                <a:cubicBezTo>
                  <a:pt x="1978330" y="1032671"/>
                  <a:pt x="1990236" y="1029893"/>
                  <a:pt x="2000555" y="1026717"/>
                </a:cubicBezTo>
                <a:cubicBezTo>
                  <a:pt x="2009286" y="1023543"/>
                  <a:pt x="2015239" y="1023145"/>
                  <a:pt x="2018414" y="1025527"/>
                </a:cubicBezTo>
                <a:cubicBezTo>
                  <a:pt x="2030320" y="1031083"/>
                  <a:pt x="2036670" y="1037830"/>
                  <a:pt x="2037464" y="1045767"/>
                </a:cubicBezTo>
                <a:cubicBezTo>
                  <a:pt x="2037464" y="1050530"/>
                  <a:pt x="2034290" y="1052911"/>
                  <a:pt x="2027940" y="1052911"/>
                </a:cubicBezTo>
                <a:cubicBezTo>
                  <a:pt x="2008095" y="1052911"/>
                  <a:pt x="1984680" y="1054895"/>
                  <a:pt x="1957692" y="1058864"/>
                </a:cubicBezTo>
                <a:cubicBezTo>
                  <a:pt x="1956899" y="1058864"/>
                  <a:pt x="1956105" y="1058864"/>
                  <a:pt x="1955310" y="1058864"/>
                </a:cubicBezTo>
                <a:cubicBezTo>
                  <a:pt x="1954518" y="1061245"/>
                  <a:pt x="1952930" y="1065214"/>
                  <a:pt x="1950548" y="1070770"/>
                </a:cubicBezTo>
                <a:cubicBezTo>
                  <a:pt x="1948168" y="1075532"/>
                  <a:pt x="1946184" y="1079501"/>
                  <a:pt x="1944594" y="1082677"/>
                </a:cubicBezTo>
                <a:cubicBezTo>
                  <a:pt x="1951739" y="1081088"/>
                  <a:pt x="1962454" y="1077518"/>
                  <a:pt x="1976742" y="1071961"/>
                </a:cubicBezTo>
                <a:cubicBezTo>
                  <a:pt x="1979123" y="1071167"/>
                  <a:pt x="1981108" y="1070374"/>
                  <a:pt x="1982696" y="1069580"/>
                </a:cubicBezTo>
                <a:cubicBezTo>
                  <a:pt x="1988252" y="1066405"/>
                  <a:pt x="1994602" y="1066405"/>
                  <a:pt x="2001746" y="1069580"/>
                </a:cubicBezTo>
                <a:cubicBezTo>
                  <a:pt x="2006508" y="1073548"/>
                  <a:pt x="2011667" y="1079104"/>
                  <a:pt x="2017223" y="1086248"/>
                </a:cubicBezTo>
                <a:cubicBezTo>
                  <a:pt x="2019605" y="1090217"/>
                  <a:pt x="2019208" y="1094185"/>
                  <a:pt x="2016032" y="1098154"/>
                </a:cubicBezTo>
                <a:cubicBezTo>
                  <a:pt x="2009683" y="1104505"/>
                  <a:pt x="2004524" y="1112442"/>
                  <a:pt x="2000555" y="1121967"/>
                </a:cubicBezTo>
                <a:cubicBezTo>
                  <a:pt x="1997379" y="1129905"/>
                  <a:pt x="1993014" y="1138239"/>
                  <a:pt x="1987457" y="1146971"/>
                </a:cubicBezTo>
                <a:cubicBezTo>
                  <a:pt x="2020795" y="1169195"/>
                  <a:pt x="2057705" y="1185070"/>
                  <a:pt x="2098186" y="1194595"/>
                </a:cubicBezTo>
                <a:cubicBezTo>
                  <a:pt x="2100568" y="1195389"/>
                  <a:pt x="2101759" y="1196183"/>
                  <a:pt x="2101759" y="1196976"/>
                </a:cubicBezTo>
                <a:cubicBezTo>
                  <a:pt x="2101759" y="1198564"/>
                  <a:pt x="2100568" y="1199755"/>
                  <a:pt x="2098186" y="1200549"/>
                </a:cubicBezTo>
                <a:cubicBezTo>
                  <a:pt x="2075168" y="1206899"/>
                  <a:pt x="2053736" y="1210867"/>
                  <a:pt x="2033893" y="1212455"/>
                </a:cubicBezTo>
                <a:cubicBezTo>
                  <a:pt x="2029129" y="1213249"/>
                  <a:pt x="2024367" y="1212455"/>
                  <a:pt x="2019605" y="1210073"/>
                </a:cubicBezTo>
                <a:cubicBezTo>
                  <a:pt x="2007699" y="1203723"/>
                  <a:pt x="1994205" y="1194199"/>
                  <a:pt x="1979123" y="1181498"/>
                </a:cubicBezTo>
                <a:cubicBezTo>
                  <a:pt x="1974361" y="1176736"/>
                  <a:pt x="1970392" y="1172767"/>
                  <a:pt x="1967217" y="1169592"/>
                </a:cubicBezTo>
                <a:cubicBezTo>
                  <a:pt x="1967217" y="1169592"/>
                  <a:pt x="1966423" y="1169989"/>
                  <a:pt x="1964836" y="1170783"/>
                </a:cubicBezTo>
                <a:cubicBezTo>
                  <a:pt x="1963249" y="1172370"/>
                  <a:pt x="1962058" y="1173561"/>
                  <a:pt x="1961264" y="1174355"/>
                </a:cubicBezTo>
                <a:cubicBezTo>
                  <a:pt x="1936658" y="1188642"/>
                  <a:pt x="1908083" y="1196579"/>
                  <a:pt x="1875539" y="1198167"/>
                </a:cubicBezTo>
                <a:cubicBezTo>
                  <a:pt x="1871570" y="1198167"/>
                  <a:pt x="1869585" y="1197373"/>
                  <a:pt x="1869585" y="1195786"/>
                </a:cubicBezTo>
                <a:cubicBezTo>
                  <a:pt x="1868793" y="1194992"/>
                  <a:pt x="1870379" y="1193801"/>
                  <a:pt x="1874347" y="1192214"/>
                </a:cubicBezTo>
                <a:cubicBezTo>
                  <a:pt x="1910860" y="1178720"/>
                  <a:pt x="1935864" y="1164036"/>
                  <a:pt x="1949358" y="1148161"/>
                </a:cubicBezTo>
                <a:cubicBezTo>
                  <a:pt x="1946977" y="1145779"/>
                  <a:pt x="1944994" y="1143398"/>
                  <a:pt x="1943405" y="1141017"/>
                </a:cubicBezTo>
                <a:cubicBezTo>
                  <a:pt x="1936260" y="1132286"/>
                  <a:pt x="1928721" y="1126333"/>
                  <a:pt x="1920783" y="1123158"/>
                </a:cubicBezTo>
                <a:cubicBezTo>
                  <a:pt x="1898557" y="1156495"/>
                  <a:pt x="1869983" y="1178323"/>
                  <a:pt x="1835058" y="1188642"/>
                </a:cubicBezTo>
                <a:cubicBezTo>
                  <a:pt x="1829502" y="1190230"/>
                  <a:pt x="1826724" y="1190626"/>
                  <a:pt x="1826724" y="1189833"/>
                </a:cubicBezTo>
                <a:cubicBezTo>
                  <a:pt x="1825930" y="1189039"/>
                  <a:pt x="1827913" y="1187055"/>
                  <a:pt x="1832677" y="1183879"/>
                </a:cubicBezTo>
                <a:cubicBezTo>
                  <a:pt x="1870776" y="1151335"/>
                  <a:pt x="1899749" y="1112442"/>
                  <a:pt x="1919592" y="1067198"/>
                </a:cubicBezTo>
                <a:cubicBezTo>
                  <a:pt x="1908480" y="1069580"/>
                  <a:pt x="1899352" y="1072755"/>
                  <a:pt x="1892208" y="1076723"/>
                </a:cubicBezTo>
                <a:cubicBezTo>
                  <a:pt x="1886650" y="1079898"/>
                  <a:pt x="1881491" y="1080295"/>
                  <a:pt x="1876729" y="1077914"/>
                </a:cubicBezTo>
                <a:cubicBezTo>
                  <a:pt x="1871967" y="1074739"/>
                  <a:pt x="1867998" y="1070770"/>
                  <a:pt x="1864824" y="1066007"/>
                </a:cubicBezTo>
                <a:cubicBezTo>
                  <a:pt x="1860062" y="1059658"/>
                  <a:pt x="1860458" y="1054895"/>
                  <a:pt x="1866014" y="1051721"/>
                </a:cubicBezTo>
                <a:cubicBezTo>
                  <a:pt x="1871570" y="1047751"/>
                  <a:pt x="1876729" y="1037830"/>
                  <a:pt x="1881491" y="1021954"/>
                </a:cubicBezTo>
                <a:cubicBezTo>
                  <a:pt x="1883873" y="1013224"/>
                  <a:pt x="1883873" y="1004889"/>
                  <a:pt x="1881491" y="996952"/>
                </a:cubicBezTo>
                <a:cubicBezTo>
                  <a:pt x="1880698" y="992983"/>
                  <a:pt x="1882285" y="991395"/>
                  <a:pt x="1886255" y="992189"/>
                </a:cubicBezTo>
                <a:cubicBezTo>
                  <a:pt x="1894986" y="993777"/>
                  <a:pt x="1903716" y="999333"/>
                  <a:pt x="1912448" y="1008858"/>
                </a:cubicBezTo>
                <a:cubicBezTo>
                  <a:pt x="1917211" y="1013620"/>
                  <a:pt x="1918004" y="1018780"/>
                  <a:pt x="1914830" y="1024336"/>
                </a:cubicBezTo>
                <a:cubicBezTo>
                  <a:pt x="1912448" y="1030686"/>
                  <a:pt x="1908480" y="1038227"/>
                  <a:pt x="1902923" y="1046958"/>
                </a:cubicBezTo>
                <a:cubicBezTo>
                  <a:pt x="1906892" y="1045371"/>
                  <a:pt x="1915624" y="1043386"/>
                  <a:pt x="1929118" y="1041004"/>
                </a:cubicBezTo>
                <a:cubicBezTo>
                  <a:pt x="1933086" y="1029099"/>
                  <a:pt x="1936658" y="1016002"/>
                  <a:pt x="1939833" y="1001714"/>
                </a:cubicBezTo>
                <a:cubicBezTo>
                  <a:pt x="1943801" y="986633"/>
                  <a:pt x="1943801" y="974330"/>
                  <a:pt x="1939833" y="964805"/>
                </a:cubicBezTo>
                <a:cubicBezTo>
                  <a:pt x="1939833" y="960042"/>
                  <a:pt x="1942213" y="957661"/>
                  <a:pt x="1946977" y="957661"/>
                </a:cubicBezTo>
                <a:close/>
                <a:moveTo>
                  <a:pt x="6779716" y="956470"/>
                </a:moveTo>
                <a:cubicBezTo>
                  <a:pt x="6781303" y="955677"/>
                  <a:pt x="6783684" y="955677"/>
                  <a:pt x="6786859" y="956470"/>
                </a:cubicBezTo>
                <a:cubicBezTo>
                  <a:pt x="6796384" y="957264"/>
                  <a:pt x="6804719" y="962027"/>
                  <a:pt x="6811862" y="970758"/>
                </a:cubicBezTo>
                <a:cubicBezTo>
                  <a:pt x="6814244" y="974727"/>
                  <a:pt x="6814244" y="978696"/>
                  <a:pt x="6811862" y="982664"/>
                </a:cubicBezTo>
                <a:cubicBezTo>
                  <a:pt x="6809481" y="986633"/>
                  <a:pt x="6805116" y="991793"/>
                  <a:pt x="6798766" y="998143"/>
                </a:cubicBezTo>
                <a:cubicBezTo>
                  <a:pt x="6806703" y="996555"/>
                  <a:pt x="6814244" y="993777"/>
                  <a:pt x="6821387" y="989807"/>
                </a:cubicBezTo>
                <a:cubicBezTo>
                  <a:pt x="6827738" y="987427"/>
                  <a:pt x="6832500" y="987030"/>
                  <a:pt x="6835675" y="988617"/>
                </a:cubicBezTo>
                <a:cubicBezTo>
                  <a:pt x="6844406" y="991793"/>
                  <a:pt x="6851550" y="996158"/>
                  <a:pt x="6857106" y="1001714"/>
                </a:cubicBezTo>
                <a:cubicBezTo>
                  <a:pt x="6859487" y="1005683"/>
                  <a:pt x="6859091" y="1008858"/>
                  <a:pt x="6855916" y="1011240"/>
                </a:cubicBezTo>
                <a:cubicBezTo>
                  <a:pt x="6846391" y="1016002"/>
                  <a:pt x="6832897" y="1024733"/>
                  <a:pt x="6815434" y="1037433"/>
                </a:cubicBezTo>
                <a:cubicBezTo>
                  <a:pt x="6816228" y="1037433"/>
                  <a:pt x="6817022" y="1037036"/>
                  <a:pt x="6817816" y="1036242"/>
                </a:cubicBezTo>
                <a:cubicBezTo>
                  <a:pt x="6819403" y="1035448"/>
                  <a:pt x="6821387" y="1035051"/>
                  <a:pt x="6823769" y="1035051"/>
                </a:cubicBezTo>
                <a:cubicBezTo>
                  <a:pt x="6829325" y="1032671"/>
                  <a:pt x="6834088" y="1032671"/>
                  <a:pt x="6838056" y="1035051"/>
                </a:cubicBezTo>
                <a:cubicBezTo>
                  <a:pt x="6838056" y="1035051"/>
                  <a:pt x="6838453" y="1035448"/>
                  <a:pt x="6839247" y="1036242"/>
                </a:cubicBezTo>
                <a:cubicBezTo>
                  <a:pt x="6846391" y="1039418"/>
                  <a:pt x="6850757" y="1042593"/>
                  <a:pt x="6852344" y="1045767"/>
                </a:cubicBezTo>
                <a:cubicBezTo>
                  <a:pt x="6853931" y="1049736"/>
                  <a:pt x="6853931" y="1054498"/>
                  <a:pt x="6852344" y="1060055"/>
                </a:cubicBezTo>
                <a:cubicBezTo>
                  <a:pt x="6866631" y="1046561"/>
                  <a:pt x="6878140" y="1028702"/>
                  <a:pt x="6886872" y="1006477"/>
                </a:cubicBezTo>
                <a:cubicBezTo>
                  <a:pt x="6882109" y="1007271"/>
                  <a:pt x="6877346" y="1006874"/>
                  <a:pt x="6872584" y="1005287"/>
                </a:cubicBezTo>
                <a:cubicBezTo>
                  <a:pt x="6868616" y="1000523"/>
                  <a:pt x="6865838" y="996952"/>
                  <a:pt x="6864250" y="994570"/>
                </a:cubicBezTo>
                <a:cubicBezTo>
                  <a:pt x="6861869" y="992189"/>
                  <a:pt x="6861075" y="990602"/>
                  <a:pt x="6861869" y="989807"/>
                </a:cubicBezTo>
                <a:cubicBezTo>
                  <a:pt x="6861869" y="988221"/>
                  <a:pt x="6863456" y="987427"/>
                  <a:pt x="6866631" y="987427"/>
                </a:cubicBezTo>
                <a:cubicBezTo>
                  <a:pt x="6879332" y="985839"/>
                  <a:pt x="6892031" y="983458"/>
                  <a:pt x="6904731" y="980284"/>
                </a:cubicBezTo>
                <a:cubicBezTo>
                  <a:pt x="6917432" y="977108"/>
                  <a:pt x="6928544" y="973933"/>
                  <a:pt x="6938068" y="970758"/>
                </a:cubicBezTo>
                <a:cubicBezTo>
                  <a:pt x="6942038" y="968376"/>
                  <a:pt x="6947197" y="968773"/>
                  <a:pt x="6953546" y="971948"/>
                </a:cubicBezTo>
                <a:cubicBezTo>
                  <a:pt x="6959103" y="974330"/>
                  <a:pt x="6964262" y="978299"/>
                  <a:pt x="6969024" y="983855"/>
                </a:cubicBezTo>
                <a:cubicBezTo>
                  <a:pt x="6972994" y="988617"/>
                  <a:pt x="6973390" y="993380"/>
                  <a:pt x="6970216" y="998143"/>
                </a:cubicBezTo>
                <a:cubicBezTo>
                  <a:pt x="6968628" y="1002111"/>
                  <a:pt x="6965453" y="1009652"/>
                  <a:pt x="6960690" y="1020764"/>
                </a:cubicBezTo>
                <a:cubicBezTo>
                  <a:pt x="6952753" y="1042990"/>
                  <a:pt x="6944022" y="1054498"/>
                  <a:pt x="6934496" y="1055292"/>
                </a:cubicBezTo>
                <a:cubicBezTo>
                  <a:pt x="6933703" y="1056086"/>
                  <a:pt x="6932512" y="1056484"/>
                  <a:pt x="6930924" y="1056484"/>
                </a:cubicBezTo>
                <a:cubicBezTo>
                  <a:pt x="6931719" y="1056484"/>
                  <a:pt x="6932512" y="1057277"/>
                  <a:pt x="6933306" y="1058864"/>
                </a:cubicBezTo>
                <a:cubicBezTo>
                  <a:pt x="6934100" y="1059658"/>
                  <a:pt x="6934496" y="1060452"/>
                  <a:pt x="6934496" y="1061245"/>
                </a:cubicBezTo>
                <a:cubicBezTo>
                  <a:pt x="6936084" y="1063627"/>
                  <a:pt x="6936482" y="1066802"/>
                  <a:pt x="6935687" y="1070770"/>
                </a:cubicBezTo>
                <a:cubicBezTo>
                  <a:pt x="6934100" y="1074739"/>
                  <a:pt x="6933306" y="1079104"/>
                  <a:pt x="6933306" y="1083867"/>
                </a:cubicBezTo>
                <a:cubicBezTo>
                  <a:pt x="6937275" y="1082280"/>
                  <a:pt x="6940053" y="1081486"/>
                  <a:pt x="6941640" y="1081486"/>
                </a:cubicBezTo>
                <a:cubicBezTo>
                  <a:pt x="6946403" y="1079104"/>
                  <a:pt x="6950769" y="1078708"/>
                  <a:pt x="6954737" y="1080295"/>
                </a:cubicBezTo>
                <a:cubicBezTo>
                  <a:pt x="6960294" y="1082677"/>
                  <a:pt x="6964262" y="1085455"/>
                  <a:pt x="6966644" y="1088630"/>
                </a:cubicBezTo>
                <a:cubicBezTo>
                  <a:pt x="6969819" y="1096568"/>
                  <a:pt x="6968628" y="1100536"/>
                  <a:pt x="6963072" y="1100536"/>
                </a:cubicBezTo>
                <a:cubicBezTo>
                  <a:pt x="6961484" y="1100536"/>
                  <a:pt x="6957912" y="1100933"/>
                  <a:pt x="6952356" y="1101727"/>
                </a:cubicBezTo>
                <a:cubicBezTo>
                  <a:pt x="6943625" y="1103314"/>
                  <a:pt x="6936878" y="1104505"/>
                  <a:pt x="6932116" y="1105298"/>
                </a:cubicBezTo>
                <a:lnTo>
                  <a:pt x="6932116" y="1118395"/>
                </a:lnTo>
                <a:cubicBezTo>
                  <a:pt x="6933703" y="1118395"/>
                  <a:pt x="6936084" y="1117998"/>
                  <a:pt x="6939259" y="1117204"/>
                </a:cubicBezTo>
                <a:cubicBezTo>
                  <a:pt x="6949578" y="1116411"/>
                  <a:pt x="6955928" y="1115618"/>
                  <a:pt x="6958309" y="1114823"/>
                </a:cubicBezTo>
                <a:cubicBezTo>
                  <a:pt x="6964659" y="1113236"/>
                  <a:pt x="6970216" y="1113633"/>
                  <a:pt x="6974978" y="1116014"/>
                </a:cubicBezTo>
                <a:cubicBezTo>
                  <a:pt x="6977359" y="1116808"/>
                  <a:pt x="6981328" y="1119586"/>
                  <a:pt x="6986884" y="1124348"/>
                </a:cubicBezTo>
                <a:cubicBezTo>
                  <a:pt x="6989266" y="1126729"/>
                  <a:pt x="6990853" y="1127920"/>
                  <a:pt x="6991646" y="1127920"/>
                </a:cubicBezTo>
                <a:cubicBezTo>
                  <a:pt x="6995616" y="1135064"/>
                  <a:pt x="6992837" y="1139429"/>
                  <a:pt x="6983312" y="1141017"/>
                </a:cubicBezTo>
                <a:cubicBezTo>
                  <a:pt x="6965850" y="1139429"/>
                  <a:pt x="6948784" y="1139032"/>
                  <a:pt x="6932116" y="1139826"/>
                </a:cubicBezTo>
                <a:cubicBezTo>
                  <a:pt x="6930528" y="1177132"/>
                  <a:pt x="6926162" y="1203326"/>
                  <a:pt x="6919018" y="1218408"/>
                </a:cubicBezTo>
                <a:cubicBezTo>
                  <a:pt x="6917432" y="1221582"/>
                  <a:pt x="6916240" y="1223170"/>
                  <a:pt x="6915446" y="1223170"/>
                </a:cubicBezTo>
                <a:cubicBezTo>
                  <a:pt x="6914653" y="1223170"/>
                  <a:pt x="6913462" y="1221186"/>
                  <a:pt x="6911874" y="1217217"/>
                </a:cubicBezTo>
                <a:cubicBezTo>
                  <a:pt x="6905525" y="1206899"/>
                  <a:pt x="6902350" y="1187452"/>
                  <a:pt x="6902350" y="1158876"/>
                </a:cubicBezTo>
                <a:cubicBezTo>
                  <a:pt x="6902350" y="1152527"/>
                  <a:pt x="6901953" y="1146971"/>
                  <a:pt x="6901159" y="1142208"/>
                </a:cubicBezTo>
                <a:cubicBezTo>
                  <a:pt x="6900366" y="1142208"/>
                  <a:pt x="6899175" y="1142208"/>
                  <a:pt x="6897587" y="1142208"/>
                </a:cubicBezTo>
                <a:cubicBezTo>
                  <a:pt x="6892824" y="1143002"/>
                  <a:pt x="6886078" y="1144589"/>
                  <a:pt x="6877346" y="1146971"/>
                </a:cubicBezTo>
                <a:cubicBezTo>
                  <a:pt x="6873378" y="1148558"/>
                  <a:pt x="6870203" y="1148161"/>
                  <a:pt x="6867822" y="1145779"/>
                </a:cubicBezTo>
                <a:cubicBezTo>
                  <a:pt x="6863853" y="1144986"/>
                  <a:pt x="6858694" y="1141414"/>
                  <a:pt x="6852344" y="1135064"/>
                </a:cubicBezTo>
                <a:cubicBezTo>
                  <a:pt x="6850757" y="1133476"/>
                  <a:pt x="6849962" y="1132682"/>
                  <a:pt x="6849962" y="1132682"/>
                </a:cubicBezTo>
                <a:cubicBezTo>
                  <a:pt x="6849962" y="1135858"/>
                  <a:pt x="6850359" y="1140621"/>
                  <a:pt x="6851153" y="1146971"/>
                </a:cubicBezTo>
                <a:cubicBezTo>
                  <a:pt x="6851153" y="1150145"/>
                  <a:pt x="6851153" y="1152129"/>
                  <a:pt x="6851153" y="1152923"/>
                </a:cubicBezTo>
                <a:cubicBezTo>
                  <a:pt x="6853534" y="1172767"/>
                  <a:pt x="6847185" y="1186658"/>
                  <a:pt x="6832103" y="1194595"/>
                </a:cubicBezTo>
                <a:cubicBezTo>
                  <a:pt x="6824959" y="1199358"/>
                  <a:pt x="6820991" y="1197770"/>
                  <a:pt x="6820197" y="1189833"/>
                </a:cubicBezTo>
                <a:cubicBezTo>
                  <a:pt x="6817816" y="1181102"/>
                  <a:pt x="6813450" y="1173164"/>
                  <a:pt x="6807100" y="1166020"/>
                </a:cubicBezTo>
                <a:cubicBezTo>
                  <a:pt x="6807100" y="1172370"/>
                  <a:pt x="6805116" y="1177132"/>
                  <a:pt x="6801147" y="1180308"/>
                </a:cubicBezTo>
                <a:cubicBezTo>
                  <a:pt x="6798766" y="1181895"/>
                  <a:pt x="6794797" y="1181498"/>
                  <a:pt x="6789241" y="1179117"/>
                </a:cubicBezTo>
                <a:cubicBezTo>
                  <a:pt x="6789241" y="1179117"/>
                  <a:pt x="6788844" y="1178720"/>
                  <a:pt x="6788050" y="1177926"/>
                </a:cubicBezTo>
                <a:cubicBezTo>
                  <a:pt x="6784082" y="1173958"/>
                  <a:pt x="6781700" y="1170386"/>
                  <a:pt x="6780906" y="1167211"/>
                </a:cubicBezTo>
                <a:cubicBezTo>
                  <a:pt x="6779319" y="1164036"/>
                  <a:pt x="6779319" y="1160067"/>
                  <a:pt x="6780906" y="1155305"/>
                </a:cubicBezTo>
                <a:cubicBezTo>
                  <a:pt x="6780906" y="1153717"/>
                  <a:pt x="6781303" y="1150542"/>
                  <a:pt x="6782097" y="1145779"/>
                </a:cubicBezTo>
                <a:cubicBezTo>
                  <a:pt x="6782891" y="1140223"/>
                  <a:pt x="6783287" y="1135858"/>
                  <a:pt x="6783287" y="1132682"/>
                </a:cubicBezTo>
                <a:cubicBezTo>
                  <a:pt x="6777731" y="1133476"/>
                  <a:pt x="6772572" y="1132286"/>
                  <a:pt x="6767809" y="1129111"/>
                </a:cubicBezTo>
                <a:cubicBezTo>
                  <a:pt x="6767809" y="1133080"/>
                  <a:pt x="6767016" y="1136651"/>
                  <a:pt x="6765428" y="1139826"/>
                </a:cubicBezTo>
                <a:cubicBezTo>
                  <a:pt x="6761460" y="1161258"/>
                  <a:pt x="6748759" y="1178323"/>
                  <a:pt x="6727328" y="1191023"/>
                </a:cubicBezTo>
                <a:cubicBezTo>
                  <a:pt x="6724153" y="1192611"/>
                  <a:pt x="6722169" y="1193008"/>
                  <a:pt x="6721375" y="1192214"/>
                </a:cubicBezTo>
                <a:cubicBezTo>
                  <a:pt x="6720581" y="1191420"/>
                  <a:pt x="6720978" y="1189833"/>
                  <a:pt x="6722566" y="1187452"/>
                </a:cubicBezTo>
                <a:cubicBezTo>
                  <a:pt x="6739234" y="1161258"/>
                  <a:pt x="6747172" y="1123952"/>
                  <a:pt x="6746378" y="1075532"/>
                </a:cubicBezTo>
                <a:cubicBezTo>
                  <a:pt x="6746378" y="1062039"/>
                  <a:pt x="6745187" y="1052911"/>
                  <a:pt x="6742806" y="1048148"/>
                </a:cubicBezTo>
                <a:cubicBezTo>
                  <a:pt x="6740425" y="1048942"/>
                  <a:pt x="6738044" y="1050530"/>
                  <a:pt x="6735662" y="1052911"/>
                </a:cubicBezTo>
                <a:cubicBezTo>
                  <a:pt x="6733281" y="1053705"/>
                  <a:pt x="6731694" y="1053705"/>
                  <a:pt x="6730900" y="1052911"/>
                </a:cubicBezTo>
                <a:cubicBezTo>
                  <a:pt x="6730106" y="1052117"/>
                  <a:pt x="6730900" y="1050530"/>
                  <a:pt x="6733281" y="1048148"/>
                </a:cubicBezTo>
                <a:cubicBezTo>
                  <a:pt x="6745982" y="1032274"/>
                  <a:pt x="6757888" y="1014017"/>
                  <a:pt x="6769000" y="993380"/>
                </a:cubicBezTo>
                <a:cubicBezTo>
                  <a:pt x="6776938" y="977505"/>
                  <a:pt x="6780510" y="967186"/>
                  <a:pt x="6779716" y="962424"/>
                </a:cubicBezTo>
                <a:cubicBezTo>
                  <a:pt x="6778922" y="960042"/>
                  <a:pt x="6778922" y="958058"/>
                  <a:pt x="6779716" y="956470"/>
                </a:cubicBezTo>
                <a:close/>
                <a:moveTo>
                  <a:pt x="3181647" y="952899"/>
                </a:moveTo>
                <a:cubicBezTo>
                  <a:pt x="3192759" y="954486"/>
                  <a:pt x="3203872" y="960439"/>
                  <a:pt x="3214984" y="970758"/>
                </a:cubicBezTo>
                <a:cubicBezTo>
                  <a:pt x="3218160" y="974727"/>
                  <a:pt x="3218556" y="979093"/>
                  <a:pt x="3216175" y="983855"/>
                </a:cubicBezTo>
                <a:cubicBezTo>
                  <a:pt x="3214588" y="989411"/>
                  <a:pt x="3213000" y="996555"/>
                  <a:pt x="3211413" y="1005287"/>
                </a:cubicBezTo>
                <a:cubicBezTo>
                  <a:pt x="3211413" y="1007667"/>
                  <a:pt x="3211413" y="1010843"/>
                  <a:pt x="3211413" y="1014811"/>
                </a:cubicBezTo>
                <a:cubicBezTo>
                  <a:pt x="3213000" y="1014017"/>
                  <a:pt x="3213794" y="1013620"/>
                  <a:pt x="3213794" y="1013620"/>
                </a:cubicBezTo>
                <a:cubicBezTo>
                  <a:pt x="3220938" y="1012033"/>
                  <a:pt x="3226494" y="1012430"/>
                  <a:pt x="3230463" y="1014811"/>
                </a:cubicBezTo>
                <a:cubicBezTo>
                  <a:pt x="3235225" y="1016398"/>
                  <a:pt x="3238400" y="1020367"/>
                  <a:pt x="3239988" y="1026717"/>
                </a:cubicBezTo>
                <a:cubicBezTo>
                  <a:pt x="3241575" y="1029893"/>
                  <a:pt x="3241575" y="1032671"/>
                  <a:pt x="3239988" y="1035051"/>
                </a:cubicBezTo>
                <a:cubicBezTo>
                  <a:pt x="3241575" y="1035051"/>
                  <a:pt x="3243559" y="1035448"/>
                  <a:pt x="3245941" y="1036242"/>
                </a:cubicBezTo>
                <a:cubicBezTo>
                  <a:pt x="3251497" y="1037036"/>
                  <a:pt x="3255466" y="1037830"/>
                  <a:pt x="3257847" y="1038624"/>
                </a:cubicBezTo>
                <a:cubicBezTo>
                  <a:pt x="3261816" y="1037036"/>
                  <a:pt x="3265387" y="1035845"/>
                  <a:pt x="3268563" y="1035051"/>
                </a:cubicBezTo>
                <a:cubicBezTo>
                  <a:pt x="3273325" y="1034258"/>
                  <a:pt x="3278484" y="1032274"/>
                  <a:pt x="3284041" y="1029099"/>
                </a:cubicBezTo>
                <a:cubicBezTo>
                  <a:pt x="3291184" y="1025130"/>
                  <a:pt x="3297138" y="1025130"/>
                  <a:pt x="3301900" y="1029099"/>
                </a:cubicBezTo>
                <a:cubicBezTo>
                  <a:pt x="3309838" y="1035448"/>
                  <a:pt x="3315394" y="1041402"/>
                  <a:pt x="3318569" y="1046958"/>
                </a:cubicBezTo>
                <a:cubicBezTo>
                  <a:pt x="3320950" y="1050927"/>
                  <a:pt x="3321347" y="1054101"/>
                  <a:pt x="3319759" y="1056484"/>
                </a:cubicBezTo>
                <a:cubicBezTo>
                  <a:pt x="3316584" y="1062833"/>
                  <a:pt x="3314997" y="1072755"/>
                  <a:pt x="3314997" y="1086248"/>
                </a:cubicBezTo>
                <a:cubicBezTo>
                  <a:pt x="3314997" y="1117204"/>
                  <a:pt x="3309441" y="1136255"/>
                  <a:pt x="3298328" y="1143398"/>
                </a:cubicBezTo>
                <a:cubicBezTo>
                  <a:pt x="3290391" y="1148161"/>
                  <a:pt x="3284835" y="1146176"/>
                  <a:pt x="3281659" y="1137445"/>
                </a:cubicBezTo>
                <a:cubicBezTo>
                  <a:pt x="3280072" y="1128714"/>
                  <a:pt x="3275706" y="1121173"/>
                  <a:pt x="3268563" y="1114823"/>
                </a:cubicBezTo>
                <a:cubicBezTo>
                  <a:pt x="3268563" y="1128317"/>
                  <a:pt x="3268563" y="1141017"/>
                  <a:pt x="3268563" y="1152923"/>
                </a:cubicBezTo>
                <a:cubicBezTo>
                  <a:pt x="3267769" y="1179911"/>
                  <a:pt x="3263403" y="1200549"/>
                  <a:pt x="3255466" y="1214836"/>
                </a:cubicBezTo>
                <a:cubicBezTo>
                  <a:pt x="3253878" y="1217217"/>
                  <a:pt x="3252688" y="1218805"/>
                  <a:pt x="3251894" y="1219598"/>
                </a:cubicBezTo>
                <a:cubicBezTo>
                  <a:pt x="3251100" y="1219598"/>
                  <a:pt x="3250306" y="1218408"/>
                  <a:pt x="3249513" y="1216026"/>
                </a:cubicBezTo>
                <a:cubicBezTo>
                  <a:pt x="3244750" y="1205708"/>
                  <a:pt x="3242369" y="1186658"/>
                  <a:pt x="3242369" y="1158876"/>
                </a:cubicBezTo>
                <a:cubicBezTo>
                  <a:pt x="3242369" y="1128714"/>
                  <a:pt x="3241972" y="1102123"/>
                  <a:pt x="3241178" y="1079104"/>
                </a:cubicBezTo>
                <a:cubicBezTo>
                  <a:pt x="3241178" y="1059261"/>
                  <a:pt x="3239194" y="1046958"/>
                  <a:pt x="3235225" y="1042195"/>
                </a:cubicBezTo>
                <a:cubicBezTo>
                  <a:pt x="3232844" y="1040607"/>
                  <a:pt x="3233241" y="1038624"/>
                  <a:pt x="3236416" y="1036242"/>
                </a:cubicBezTo>
                <a:lnTo>
                  <a:pt x="3235225" y="1036242"/>
                </a:lnTo>
                <a:cubicBezTo>
                  <a:pt x="3228081" y="1036242"/>
                  <a:pt x="3219747" y="1037433"/>
                  <a:pt x="3210222" y="1039814"/>
                </a:cubicBezTo>
                <a:cubicBezTo>
                  <a:pt x="3210222" y="1045371"/>
                  <a:pt x="3210222" y="1050927"/>
                  <a:pt x="3210222" y="1056484"/>
                </a:cubicBezTo>
                <a:cubicBezTo>
                  <a:pt x="3210222" y="1056484"/>
                  <a:pt x="3211016" y="1056484"/>
                  <a:pt x="3212603" y="1056484"/>
                </a:cubicBezTo>
                <a:cubicBezTo>
                  <a:pt x="3214191" y="1055689"/>
                  <a:pt x="3215381" y="1055292"/>
                  <a:pt x="3216175" y="1055292"/>
                </a:cubicBezTo>
                <a:cubicBezTo>
                  <a:pt x="3220144" y="1053705"/>
                  <a:pt x="3223716" y="1053705"/>
                  <a:pt x="3226891" y="1055292"/>
                </a:cubicBezTo>
                <a:cubicBezTo>
                  <a:pt x="3230859" y="1056880"/>
                  <a:pt x="3234431" y="1059658"/>
                  <a:pt x="3237606" y="1063627"/>
                </a:cubicBezTo>
                <a:cubicBezTo>
                  <a:pt x="3241575" y="1070770"/>
                  <a:pt x="3239591" y="1075135"/>
                  <a:pt x="3231653" y="1076723"/>
                </a:cubicBezTo>
                <a:cubicBezTo>
                  <a:pt x="3222128" y="1079104"/>
                  <a:pt x="3212603" y="1080692"/>
                  <a:pt x="3203078" y="1081486"/>
                </a:cubicBezTo>
                <a:cubicBezTo>
                  <a:pt x="3203872" y="1081486"/>
                  <a:pt x="3204666" y="1081486"/>
                  <a:pt x="3205459" y="1081486"/>
                </a:cubicBezTo>
                <a:cubicBezTo>
                  <a:pt x="3206253" y="1082280"/>
                  <a:pt x="3206650" y="1082677"/>
                  <a:pt x="3206650" y="1082677"/>
                </a:cubicBezTo>
                <a:cubicBezTo>
                  <a:pt x="3209031" y="1084264"/>
                  <a:pt x="3208635" y="1087042"/>
                  <a:pt x="3205459" y="1091011"/>
                </a:cubicBezTo>
                <a:cubicBezTo>
                  <a:pt x="3204666" y="1091805"/>
                  <a:pt x="3203078" y="1092995"/>
                  <a:pt x="3200697" y="1094582"/>
                </a:cubicBezTo>
                <a:cubicBezTo>
                  <a:pt x="3214984" y="1101727"/>
                  <a:pt x="3224113" y="1106489"/>
                  <a:pt x="3228081" y="1108870"/>
                </a:cubicBezTo>
                <a:cubicBezTo>
                  <a:pt x="3239194" y="1117602"/>
                  <a:pt x="3241178" y="1127920"/>
                  <a:pt x="3234034" y="1139826"/>
                </a:cubicBezTo>
                <a:cubicBezTo>
                  <a:pt x="3226891" y="1149352"/>
                  <a:pt x="3220541" y="1149749"/>
                  <a:pt x="3214984" y="1141017"/>
                </a:cubicBezTo>
                <a:cubicBezTo>
                  <a:pt x="3214191" y="1139429"/>
                  <a:pt x="3213000" y="1137048"/>
                  <a:pt x="3211413" y="1133873"/>
                </a:cubicBezTo>
                <a:cubicBezTo>
                  <a:pt x="3210619" y="1131492"/>
                  <a:pt x="3209825" y="1129508"/>
                  <a:pt x="3209031" y="1127920"/>
                </a:cubicBezTo>
                <a:cubicBezTo>
                  <a:pt x="3193156" y="1134270"/>
                  <a:pt x="3181250" y="1140223"/>
                  <a:pt x="3173313" y="1145779"/>
                </a:cubicBezTo>
                <a:cubicBezTo>
                  <a:pt x="3168550" y="1148955"/>
                  <a:pt x="3163788" y="1148161"/>
                  <a:pt x="3159025" y="1143398"/>
                </a:cubicBezTo>
                <a:cubicBezTo>
                  <a:pt x="3156644" y="1140223"/>
                  <a:pt x="3154263" y="1137048"/>
                  <a:pt x="3151881" y="1133873"/>
                </a:cubicBezTo>
                <a:cubicBezTo>
                  <a:pt x="3152675" y="1134667"/>
                  <a:pt x="3152278" y="1133873"/>
                  <a:pt x="3150691" y="1131492"/>
                </a:cubicBezTo>
                <a:cubicBezTo>
                  <a:pt x="3150691" y="1131492"/>
                  <a:pt x="3150294" y="1130698"/>
                  <a:pt x="3149500" y="1129111"/>
                </a:cubicBezTo>
                <a:cubicBezTo>
                  <a:pt x="3149500" y="1133873"/>
                  <a:pt x="3149897" y="1139032"/>
                  <a:pt x="3150691" y="1144589"/>
                </a:cubicBezTo>
                <a:cubicBezTo>
                  <a:pt x="3151485" y="1159671"/>
                  <a:pt x="3147119" y="1173164"/>
                  <a:pt x="3137594" y="1185070"/>
                </a:cubicBezTo>
                <a:cubicBezTo>
                  <a:pt x="3127275" y="1192214"/>
                  <a:pt x="3120131" y="1190626"/>
                  <a:pt x="3116163" y="1180308"/>
                </a:cubicBezTo>
                <a:cubicBezTo>
                  <a:pt x="3112987" y="1167608"/>
                  <a:pt x="3105844" y="1157685"/>
                  <a:pt x="3094731" y="1150542"/>
                </a:cubicBezTo>
                <a:cubicBezTo>
                  <a:pt x="3093937" y="1148955"/>
                  <a:pt x="3093541" y="1147764"/>
                  <a:pt x="3093541" y="1146971"/>
                </a:cubicBezTo>
                <a:cubicBezTo>
                  <a:pt x="3094335" y="1146176"/>
                  <a:pt x="3095525" y="1146176"/>
                  <a:pt x="3097113" y="1146971"/>
                </a:cubicBezTo>
                <a:cubicBezTo>
                  <a:pt x="3102669" y="1146971"/>
                  <a:pt x="3109416" y="1147764"/>
                  <a:pt x="3117353" y="1149352"/>
                </a:cubicBezTo>
                <a:cubicBezTo>
                  <a:pt x="3119734" y="1150145"/>
                  <a:pt x="3121322" y="1149352"/>
                  <a:pt x="3122116" y="1146971"/>
                </a:cubicBezTo>
                <a:cubicBezTo>
                  <a:pt x="3122116" y="1131889"/>
                  <a:pt x="3122512" y="1118395"/>
                  <a:pt x="3123306" y="1106489"/>
                </a:cubicBezTo>
                <a:cubicBezTo>
                  <a:pt x="3120925" y="1106489"/>
                  <a:pt x="3117353" y="1106886"/>
                  <a:pt x="3112591" y="1107679"/>
                </a:cubicBezTo>
                <a:cubicBezTo>
                  <a:pt x="3107034" y="1108474"/>
                  <a:pt x="3103066" y="1109267"/>
                  <a:pt x="3100684" y="1110061"/>
                </a:cubicBezTo>
                <a:cubicBezTo>
                  <a:pt x="3099891" y="1114823"/>
                  <a:pt x="3098700" y="1118792"/>
                  <a:pt x="3097113" y="1121967"/>
                </a:cubicBezTo>
                <a:cubicBezTo>
                  <a:pt x="3090763" y="1146573"/>
                  <a:pt x="3076078" y="1167211"/>
                  <a:pt x="3053059" y="1183879"/>
                </a:cubicBezTo>
                <a:cubicBezTo>
                  <a:pt x="3049884" y="1186261"/>
                  <a:pt x="3047503" y="1187055"/>
                  <a:pt x="3045916" y="1186261"/>
                </a:cubicBezTo>
                <a:cubicBezTo>
                  <a:pt x="3045122" y="1184673"/>
                  <a:pt x="3045916" y="1182292"/>
                  <a:pt x="3048297" y="1179117"/>
                </a:cubicBezTo>
                <a:cubicBezTo>
                  <a:pt x="3069728" y="1149749"/>
                  <a:pt x="3081634" y="1103314"/>
                  <a:pt x="3084016" y="1039814"/>
                </a:cubicBezTo>
                <a:cubicBezTo>
                  <a:pt x="3085603" y="1019970"/>
                  <a:pt x="3083619" y="1007271"/>
                  <a:pt x="3078063" y="1001714"/>
                </a:cubicBezTo>
                <a:cubicBezTo>
                  <a:pt x="3076475" y="996952"/>
                  <a:pt x="3077666" y="994570"/>
                  <a:pt x="3081634" y="994570"/>
                </a:cubicBezTo>
                <a:cubicBezTo>
                  <a:pt x="3088778" y="994570"/>
                  <a:pt x="3094731" y="995364"/>
                  <a:pt x="3099494" y="996952"/>
                </a:cubicBezTo>
                <a:cubicBezTo>
                  <a:pt x="3101875" y="996952"/>
                  <a:pt x="3105447" y="996158"/>
                  <a:pt x="3110209" y="994570"/>
                </a:cubicBezTo>
                <a:cubicBezTo>
                  <a:pt x="3111003" y="993777"/>
                  <a:pt x="3111797" y="993380"/>
                  <a:pt x="3112591" y="993380"/>
                </a:cubicBezTo>
                <a:cubicBezTo>
                  <a:pt x="3114972" y="992586"/>
                  <a:pt x="3117750" y="991793"/>
                  <a:pt x="3120925" y="990998"/>
                </a:cubicBezTo>
                <a:cubicBezTo>
                  <a:pt x="3124100" y="990205"/>
                  <a:pt x="3126878" y="989411"/>
                  <a:pt x="3129259" y="988617"/>
                </a:cubicBezTo>
                <a:cubicBezTo>
                  <a:pt x="3134816" y="987030"/>
                  <a:pt x="3139578" y="987427"/>
                  <a:pt x="3143547" y="989807"/>
                </a:cubicBezTo>
                <a:cubicBezTo>
                  <a:pt x="3146722" y="991395"/>
                  <a:pt x="3151485" y="995761"/>
                  <a:pt x="3157834" y="1002905"/>
                </a:cubicBezTo>
                <a:cubicBezTo>
                  <a:pt x="3160216" y="1005287"/>
                  <a:pt x="3160216" y="1008461"/>
                  <a:pt x="3157834" y="1012430"/>
                </a:cubicBezTo>
                <a:cubicBezTo>
                  <a:pt x="3153866" y="1020367"/>
                  <a:pt x="3151485" y="1038624"/>
                  <a:pt x="3150691" y="1067198"/>
                </a:cubicBezTo>
                <a:cubicBezTo>
                  <a:pt x="3152278" y="1067198"/>
                  <a:pt x="3155453" y="1066802"/>
                  <a:pt x="3160216" y="1066007"/>
                </a:cubicBezTo>
                <a:cubicBezTo>
                  <a:pt x="3169741" y="1064421"/>
                  <a:pt x="3176884" y="1063230"/>
                  <a:pt x="3181647" y="1062436"/>
                </a:cubicBezTo>
                <a:cubicBezTo>
                  <a:pt x="3182441" y="1056086"/>
                  <a:pt x="3182838" y="1050133"/>
                  <a:pt x="3182838" y="1044577"/>
                </a:cubicBezTo>
                <a:cubicBezTo>
                  <a:pt x="3180456" y="1045371"/>
                  <a:pt x="3178472" y="1045767"/>
                  <a:pt x="3176884" y="1045767"/>
                </a:cubicBezTo>
                <a:cubicBezTo>
                  <a:pt x="3172916" y="1047355"/>
                  <a:pt x="3169344" y="1046958"/>
                  <a:pt x="3166169" y="1044577"/>
                </a:cubicBezTo>
                <a:cubicBezTo>
                  <a:pt x="3164581" y="1043783"/>
                  <a:pt x="3161803" y="1041402"/>
                  <a:pt x="3157834" y="1037433"/>
                </a:cubicBezTo>
                <a:cubicBezTo>
                  <a:pt x="3156247" y="1035845"/>
                  <a:pt x="3155453" y="1035051"/>
                  <a:pt x="3155453" y="1035051"/>
                </a:cubicBezTo>
                <a:cubicBezTo>
                  <a:pt x="3153072" y="1031083"/>
                  <a:pt x="3153866" y="1028702"/>
                  <a:pt x="3157834" y="1027908"/>
                </a:cubicBezTo>
                <a:cubicBezTo>
                  <a:pt x="3161803" y="1027114"/>
                  <a:pt x="3167359" y="1025923"/>
                  <a:pt x="3174503" y="1024336"/>
                </a:cubicBezTo>
                <a:cubicBezTo>
                  <a:pt x="3178472" y="1023543"/>
                  <a:pt x="3181250" y="1022748"/>
                  <a:pt x="3182838" y="1021954"/>
                </a:cubicBezTo>
                <a:cubicBezTo>
                  <a:pt x="3182838" y="1021161"/>
                  <a:pt x="3183234" y="1019970"/>
                  <a:pt x="3184028" y="1018383"/>
                </a:cubicBezTo>
                <a:cubicBezTo>
                  <a:pt x="3184028" y="1016795"/>
                  <a:pt x="3184028" y="1015605"/>
                  <a:pt x="3184028" y="1014811"/>
                </a:cubicBezTo>
                <a:cubicBezTo>
                  <a:pt x="3184822" y="990205"/>
                  <a:pt x="3182044" y="972346"/>
                  <a:pt x="3175694" y="961233"/>
                </a:cubicBezTo>
                <a:cubicBezTo>
                  <a:pt x="3174106" y="955677"/>
                  <a:pt x="3176091" y="952899"/>
                  <a:pt x="3181647" y="952899"/>
                </a:cubicBezTo>
                <a:close/>
                <a:moveTo>
                  <a:pt x="2889944" y="952899"/>
                </a:moveTo>
                <a:cubicBezTo>
                  <a:pt x="2901056" y="954486"/>
                  <a:pt x="2911375" y="958852"/>
                  <a:pt x="2920900" y="965996"/>
                </a:cubicBezTo>
                <a:cubicBezTo>
                  <a:pt x="2924075" y="968376"/>
                  <a:pt x="2924869" y="971948"/>
                  <a:pt x="2923281" y="976711"/>
                </a:cubicBezTo>
                <a:cubicBezTo>
                  <a:pt x="2922487" y="979887"/>
                  <a:pt x="2920900" y="983458"/>
                  <a:pt x="2918519" y="987427"/>
                </a:cubicBezTo>
                <a:cubicBezTo>
                  <a:pt x="2926456" y="985839"/>
                  <a:pt x="2932806" y="984649"/>
                  <a:pt x="2937569" y="983855"/>
                </a:cubicBezTo>
                <a:cubicBezTo>
                  <a:pt x="2943919" y="982267"/>
                  <a:pt x="2948284" y="982267"/>
                  <a:pt x="2950666" y="983855"/>
                </a:cubicBezTo>
                <a:cubicBezTo>
                  <a:pt x="2957809" y="987823"/>
                  <a:pt x="2963366" y="993777"/>
                  <a:pt x="2967334" y="1001714"/>
                </a:cubicBezTo>
                <a:cubicBezTo>
                  <a:pt x="2968922" y="1004889"/>
                  <a:pt x="2969319" y="1007271"/>
                  <a:pt x="2968525" y="1008858"/>
                </a:cubicBezTo>
                <a:cubicBezTo>
                  <a:pt x="2966938" y="1011240"/>
                  <a:pt x="2964556" y="1012033"/>
                  <a:pt x="2961381" y="1011240"/>
                </a:cubicBezTo>
                <a:cubicBezTo>
                  <a:pt x="2958206" y="1011240"/>
                  <a:pt x="2953047" y="1011240"/>
                  <a:pt x="2945903" y="1011240"/>
                </a:cubicBezTo>
                <a:cubicBezTo>
                  <a:pt x="2929234" y="1010446"/>
                  <a:pt x="2916138" y="1010446"/>
                  <a:pt x="2906613" y="1011240"/>
                </a:cubicBezTo>
                <a:cubicBezTo>
                  <a:pt x="2905819" y="1012827"/>
                  <a:pt x="2904628" y="1014811"/>
                  <a:pt x="2903041" y="1017192"/>
                </a:cubicBezTo>
                <a:cubicBezTo>
                  <a:pt x="2898278" y="1025130"/>
                  <a:pt x="2893119" y="1033067"/>
                  <a:pt x="2887563" y="1041004"/>
                </a:cubicBezTo>
                <a:lnTo>
                  <a:pt x="2886372" y="1042195"/>
                </a:lnTo>
                <a:cubicBezTo>
                  <a:pt x="2894310" y="1040607"/>
                  <a:pt x="2901056" y="1038624"/>
                  <a:pt x="2906613" y="1036242"/>
                </a:cubicBezTo>
                <a:cubicBezTo>
                  <a:pt x="2910581" y="1033861"/>
                  <a:pt x="2914550" y="1033861"/>
                  <a:pt x="2918519" y="1036242"/>
                </a:cubicBezTo>
                <a:cubicBezTo>
                  <a:pt x="2926456" y="1041004"/>
                  <a:pt x="2931616" y="1046164"/>
                  <a:pt x="2933997" y="1051721"/>
                </a:cubicBezTo>
                <a:cubicBezTo>
                  <a:pt x="2936378" y="1055689"/>
                  <a:pt x="2935981" y="1058864"/>
                  <a:pt x="2932806" y="1061245"/>
                </a:cubicBezTo>
                <a:cubicBezTo>
                  <a:pt x="2932012" y="1062039"/>
                  <a:pt x="2930822" y="1063230"/>
                  <a:pt x="2929234" y="1064818"/>
                </a:cubicBezTo>
                <a:cubicBezTo>
                  <a:pt x="2922885" y="1071167"/>
                  <a:pt x="2916931" y="1077518"/>
                  <a:pt x="2911375" y="1083867"/>
                </a:cubicBezTo>
                <a:cubicBezTo>
                  <a:pt x="2910581" y="1084661"/>
                  <a:pt x="2910184" y="1085455"/>
                  <a:pt x="2910184" y="1086248"/>
                </a:cubicBezTo>
                <a:cubicBezTo>
                  <a:pt x="2909391" y="1087836"/>
                  <a:pt x="2907803" y="1089820"/>
                  <a:pt x="2905422" y="1092201"/>
                </a:cubicBezTo>
                <a:cubicBezTo>
                  <a:pt x="2910184" y="1096170"/>
                  <a:pt x="2917328" y="1101329"/>
                  <a:pt x="2926853" y="1107679"/>
                </a:cubicBezTo>
                <a:cubicBezTo>
                  <a:pt x="2928441" y="1108474"/>
                  <a:pt x="2929631" y="1109267"/>
                  <a:pt x="2930425" y="1110061"/>
                </a:cubicBezTo>
                <a:cubicBezTo>
                  <a:pt x="2947094" y="1118792"/>
                  <a:pt x="2970510" y="1127523"/>
                  <a:pt x="3000672" y="1136255"/>
                </a:cubicBezTo>
                <a:cubicBezTo>
                  <a:pt x="3003847" y="1137842"/>
                  <a:pt x="3003847" y="1139826"/>
                  <a:pt x="3000672" y="1142208"/>
                </a:cubicBezTo>
                <a:cubicBezTo>
                  <a:pt x="2997497" y="1143002"/>
                  <a:pt x="2990353" y="1144589"/>
                  <a:pt x="2979241" y="1146971"/>
                </a:cubicBezTo>
                <a:cubicBezTo>
                  <a:pt x="2960985" y="1150145"/>
                  <a:pt x="2949872" y="1152129"/>
                  <a:pt x="2945903" y="1152923"/>
                </a:cubicBezTo>
                <a:cubicBezTo>
                  <a:pt x="2943522" y="1152923"/>
                  <a:pt x="2941935" y="1152923"/>
                  <a:pt x="2941141" y="1152923"/>
                </a:cubicBezTo>
                <a:cubicBezTo>
                  <a:pt x="2941935" y="1154511"/>
                  <a:pt x="2942331" y="1155305"/>
                  <a:pt x="2942331" y="1155305"/>
                </a:cubicBezTo>
                <a:cubicBezTo>
                  <a:pt x="2944713" y="1159273"/>
                  <a:pt x="2944316" y="1163241"/>
                  <a:pt x="2941141" y="1167211"/>
                </a:cubicBezTo>
                <a:cubicBezTo>
                  <a:pt x="2937172" y="1170386"/>
                  <a:pt x="2933203" y="1175942"/>
                  <a:pt x="2929234" y="1183879"/>
                </a:cubicBezTo>
                <a:cubicBezTo>
                  <a:pt x="2930822" y="1185467"/>
                  <a:pt x="2931616" y="1187055"/>
                  <a:pt x="2931616" y="1188642"/>
                </a:cubicBezTo>
                <a:cubicBezTo>
                  <a:pt x="2933997" y="1195786"/>
                  <a:pt x="2932012" y="1199358"/>
                  <a:pt x="2925663" y="1199358"/>
                </a:cubicBezTo>
                <a:cubicBezTo>
                  <a:pt x="2923281" y="1199358"/>
                  <a:pt x="2919313" y="1199755"/>
                  <a:pt x="2913756" y="1200549"/>
                </a:cubicBezTo>
                <a:cubicBezTo>
                  <a:pt x="2893119" y="1201342"/>
                  <a:pt x="2877641" y="1202532"/>
                  <a:pt x="2867322" y="1204120"/>
                </a:cubicBezTo>
                <a:cubicBezTo>
                  <a:pt x="2867322" y="1208089"/>
                  <a:pt x="2866528" y="1211264"/>
                  <a:pt x="2864941" y="1213645"/>
                </a:cubicBezTo>
                <a:cubicBezTo>
                  <a:pt x="2862559" y="1217614"/>
                  <a:pt x="2857797" y="1218408"/>
                  <a:pt x="2850653" y="1216026"/>
                </a:cubicBezTo>
                <a:cubicBezTo>
                  <a:pt x="2845891" y="1214439"/>
                  <a:pt x="2843113" y="1207296"/>
                  <a:pt x="2842319" y="1194595"/>
                </a:cubicBezTo>
                <a:cubicBezTo>
                  <a:pt x="2841525" y="1190626"/>
                  <a:pt x="2840334" y="1184673"/>
                  <a:pt x="2838747" y="1176736"/>
                </a:cubicBezTo>
                <a:cubicBezTo>
                  <a:pt x="2837953" y="1172767"/>
                  <a:pt x="2837556" y="1169989"/>
                  <a:pt x="2837556" y="1168401"/>
                </a:cubicBezTo>
                <a:cubicBezTo>
                  <a:pt x="2835175" y="1158876"/>
                  <a:pt x="2832000" y="1150939"/>
                  <a:pt x="2828031" y="1144589"/>
                </a:cubicBezTo>
                <a:cubicBezTo>
                  <a:pt x="2822475" y="1145383"/>
                  <a:pt x="2816522" y="1146573"/>
                  <a:pt x="2810172" y="1148161"/>
                </a:cubicBezTo>
                <a:cubicBezTo>
                  <a:pt x="2809378" y="1148955"/>
                  <a:pt x="2808981" y="1149352"/>
                  <a:pt x="2808981" y="1149352"/>
                </a:cubicBezTo>
                <a:cubicBezTo>
                  <a:pt x="2801044" y="1173164"/>
                  <a:pt x="2795488" y="1189833"/>
                  <a:pt x="2792313" y="1199358"/>
                </a:cubicBezTo>
                <a:cubicBezTo>
                  <a:pt x="2789931" y="1204120"/>
                  <a:pt x="2786359" y="1205311"/>
                  <a:pt x="2781597" y="1202929"/>
                </a:cubicBezTo>
                <a:cubicBezTo>
                  <a:pt x="2768103" y="1194199"/>
                  <a:pt x="2760960" y="1181498"/>
                  <a:pt x="2760166" y="1164829"/>
                </a:cubicBezTo>
                <a:cubicBezTo>
                  <a:pt x="2760166" y="1160861"/>
                  <a:pt x="2762150" y="1158479"/>
                  <a:pt x="2766119" y="1157685"/>
                </a:cubicBezTo>
                <a:cubicBezTo>
                  <a:pt x="2769294" y="1157685"/>
                  <a:pt x="2775644" y="1152923"/>
                  <a:pt x="2785169" y="1143398"/>
                </a:cubicBezTo>
                <a:cubicBezTo>
                  <a:pt x="2794694" y="1132286"/>
                  <a:pt x="2804616" y="1120379"/>
                  <a:pt x="2814934" y="1107679"/>
                </a:cubicBezTo>
                <a:cubicBezTo>
                  <a:pt x="2814141" y="1108474"/>
                  <a:pt x="2814934" y="1107282"/>
                  <a:pt x="2817316" y="1104108"/>
                </a:cubicBezTo>
                <a:cubicBezTo>
                  <a:pt x="2818903" y="1102521"/>
                  <a:pt x="2820094" y="1101727"/>
                  <a:pt x="2820888" y="1101727"/>
                </a:cubicBezTo>
                <a:cubicBezTo>
                  <a:pt x="2821681" y="1102521"/>
                  <a:pt x="2822078" y="1104108"/>
                  <a:pt x="2822078" y="1106489"/>
                </a:cubicBezTo>
                <a:cubicBezTo>
                  <a:pt x="2820491" y="1110458"/>
                  <a:pt x="2818506" y="1116808"/>
                  <a:pt x="2816125" y="1125539"/>
                </a:cubicBezTo>
                <a:cubicBezTo>
                  <a:pt x="2813744" y="1133476"/>
                  <a:pt x="2811759" y="1139429"/>
                  <a:pt x="2810172" y="1143398"/>
                </a:cubicBezTo>
                <a:cubicBezTo>
                  <a:pt x="2837160" y="1126729"/>
                  <a:pt x="2857797" y="1109664"/>
                  <a:pt x="2872084" y="1092201"/>
                </a:cubicBezTo>
                <a:lnTo>
                  <a:pt x="2856606" y="1076723"/>
                </a:lnTo>
                <a:cubicBezTo>
                  <a:pt x="2845494" y="1089424"/>
                  <a:pt x="2835175" y="1097361"/>
                  <a:pt x="2825650" y="1100536"/>
                </a:cubicBezTo>
                <a:cubicBezTo>
                  <a:pt x="2823269" y="1101329"/>
                  <a:pt x="2822078" y="1101727"/>
                  <a:pt x="2822078" y="1101727"/>
                </a:cubicBezTo>
                <a:cubicBezTo>
                  <a:pt x="2821284" y="1100933"/>
                  <a:pt x="2821284" y="1100138"/>
                  <a:pt x="2822078" y="1099345"/>
                </a:cubicBezTo>
                <a:cubicBezTo>
                  <a:pt x="2829222" y="1088233"/>
                  <a:pt x="2837160" y="1073548"/>
                  <a:pt x="2845891" y="1055292"/>
                </a:cubicBezTo>
                <a:cubicBezTo>
                  <a:pt x="2850653" y="1045767"/>
                  <a:pt x="2853034" y="1036639"/>
                  <a:pt x="2853034" y="1027908"/>
                </a:cubicBezTo>
                <a:cubicBezTo>
                  <a:pt x="2853034" y="1023940"/>
                  <a:pt x="2855416" y="1022351"/>
                  <a:pt x="2860178" y="1023145"/>
                </a:cubicBezTo>
                <a:cubicBezTo>
                  <a:pt x="2867322" y="1025527"/>
                  <a:pt x="2874069" y="1029495"/>
                  <a:pt x="2880419" y="1035051"/>
                </a:cubicBezTo>
                <a:cubicBezTo>
                  <a:pt x="2882006" y="1028702"/>
                  <a:pt x="2883197" y="1021557"/>
                  <a:pt x="2883991" y="1013620"/>
                </a:cubicBezTo>
                <a:cubicBezTo>
                  <a:pt x="2876053" y="1013620"/>
                  <a:pt x="2867719" y="1014414"/>
                  <a:pt x="2858988" y="1016002"/>
                </a:cubicBezTo>
                <a:cubicBezTo>
                  <a:pt x="2858194" y="1016002"/>
                  <a:pt x="2856606" y="1016002"/>
                  <a:pt x="2854225" y="1016002"/>
                </a:cubicBezTo>
                <a:cubicBezTo>
                  <a:pt x="2851844" y="1016795"/>
                  <a:pt x="2849859" y="1017192"/>
                  <a:pt x="2848272" y="1017192"/>
                </a:cubicBezTo>
                <a:cubicBezTo>
                  <a:pt x="2848272" y="1022748"/>
                  <a:pt x="2848272" y="1027511"/>
                  <a:pt x="2848272" y="1031480"/>
                </a:cubicBezTo>
                <a:cubicBezTo>
                  <a:pt x="2848272" y="1037036"/>
                  <a:pt x="2845494" y="1040607"/>
                  <a:pt x="2839938" y="1042195"/>
                </a:cubicBezTo>
                <a:cubicBezTo>
                  <a:pt x="2835175" y="1042990"/>
                  <a:pt x="2832000" y="1041799"/>
                  <a:pt x="2830413" y="1038624"/>
                </a:cubicBezTo>
                <a:cubicBezTo>
                  <a:pt x="2828825" y="1036242"/>
                  <a:pt x="2826444" y="1030289"/>
                  <a:pt x="2823269" y="1020764"/>
                </a:cubicBezTo>
                <a:cubicBezTo>
                  <a:pt x="2813744" y="1021557"/>
                  <a:pt x="2803425" y="1023145"/>
                  <a:pt x="2792313" y="1025527"/>
                </a:cubicBezTo>
                <a:cubicBezTo>
                  <a:pt x="2791519" y="1025527"/>
                  <a:pt x="2790725" y="1025527"/>
                  <a:pt x="2789931" y="1025527"/>
                </a:cubicBezTo>
                <a:cubicBezTo>
                  <a:pt x="2784375" y="1027114"/>
                  <a:pt x="2780010" y="1026717"/>
                  <a:pt x="2776834" y="1024336"/>
                </a:cubicBezTo>
                <a:cubicBezTo>
                  <a:pt x="2770485" y="1019573"/>
                  <a:pt x="2766119" y="1015605"/>
                  <a:pt x="2763738" y="1012430"/>
                </a:cubicBezTo>
                <a:cubicBezTo>
                  <a:pt x="2762150" y="1010048"/>
                  <a:pt x="2761753" y="1008461"/>
                  <a:pt x="2762547" y="1007667"/>
                </a:cubicBezTo>
                <a:cubicBezTo>
                  <a:pt x="2762547" y="1006080"/>
                  <a:pt x="2763738" y="1005683"/>
                  <a:pt x="2766119" y="1006477"/>
                </a:cubicBezTo>
                <a:cubicBezTo>
                  <a:pt x="2769294" y="1007271"/>
                  <a:pt x="2781994" y="1006080"/>
                  <a:pt x="2804219" y="1002905"/>
                </a:cubicBezTo>
                <a:cubicBezTo>
                  <a:pt x="2809775" y="1002111"/>
                  <a:pt x="2813347" y="1001714"/>
                  <a:pt x="2814934" y="1001714"/>
                </a:cubicBezTo>
                <a:cubicBezTo>
                  <a:pt x="2815728" y="1001714"/>
                  <a:pt x="2816522" y="1001714"/>
                  <a:pt x="2817316" y="1001714"/>
                </a:cubicBezTo>
                <a:cubicBezTo>
                  <a:pt x="2817316" y="1000920"/>
                  <a:pt x="2817316" y="999730"/>
                  <a:pt x="2817316" y="998143"/>
                </a:cubicBezTo>
                <a:cubicBezTo>
                  <a:pt x="2816522" y="996555"/>
                  <a:pt x="2816125" y="995364"/>
                  <a:pt x="2816125" y="994570"/>
                </a:cubicBezTo>
                <a:cubicBezTo>
                  <a:pt x="2813744" y="987427"/>
                  <a:pt x="2810172" y="980284"/>
                  <a:pt x="2805409" y="973139"/>
                </a:cubicBezTo>
                <a:cubicBezTo>
                  <a:pt x="2803028" y="969170"/>
                  <a:pt x="2803822" y="966790"/>
                  <a:pt x="2807791" y="965996"/>
                </a:cubicBezTo>
                <a:cubicBezTo>
                  <a:pt x="2818903" y="966790"/>
                  <a:pt x="2828825" y="969170"/>
                  <a:pt x="2837556" y="973139"/>
                </a:cubicBezTo>
                <a:cubicBezTo>
                  <a:pt x="2840731" y="974727"/>
                  <a:pt x="2843113" y="978696"/>
                  <a:pt x="2844700" y="985045"/>
                </a:cubicBezTo>
                <a:cubicBezTo>
                  <a:pt x="2845494" y="989014"/>
                  <a:pt x="2845891" y="993380"/>
                  <a:pt x="2845891" y="998143"/>
                </a:cubicBezTo>
                <a:cubicBezTo>
                  <a:pt x="2853828" y="997349"/>
                  <a:pt x="2864544" y="996158"/>
                  <a:pt x="2878038" y="994570"/>
                </a:cubicBezTo>
                <a:cubicBezTo>
                  <a:pt x="2882006" y="993777"/>
                  <a:pt x="2884785" y="993380"/>
                  <a:pt x="2886372" y="993380"/>
                </a:cubicBezTo>
                <a:cubicBezTo>
                  <a:pt x="2886372" y="990998"/>
                  <a:pt x="2886769" y="987823"/>
                  <a:pt x="2887563" y="983855"/>
                </a:cubicBezTo>
                <a:cubicBezTo>
                  <a:pt x="2887563" y="981473"/>
                  <a:pt x="2887563" y="979887"/>
                  <a:pt x="2887563" y="979093"/>
                </a:cubicBezTo>
                <a:cubicBezTo>
                  <a:pt x="2887563" y="974330"/>
                  <a:pt x="2886372" y="967186"/>
                  <a:pt x="2883991" y="957661"/>
                </a:cubicBezTo>
                <a:cubicBezTo>
                  <a:pt x="2883197" y="953693"/>
                  <a:pt x="2885181" y="952105"/>
                  <a:pt x="2889944" y="952899"/>
                </a:cubicBezTo>
                <a:close/>
                <a:moveTo>
                  <a:pt x="8462068" y="949326"/>
                </a:moveTo>
                <a:cubicBezTo>
                  <a:pt x="8476356" y="951707"/>
                  <a:pt x="8486675" y="956867"/>
                  <a:pt x="8493025" y="964805"/>
                </a:cubicBezTo>
                <a:cubicBezTo>
                  <a:pt x="8496994" y="968773"/>
                  <a:pt x="8496597" y="973139"/>
                  <a:pt x="8491834" y="977901"/>
                </a:cubicBezTo>
                <a:cubicBezTo>
                  <a:pt x="8490247" y="978696"/>
                  <a:pt x="8488262" y="980680"/>
                  <a:pt x="8485881" y="983855"/>
                </a:cubicBezTo>
                <a:cubicBezTo>
                  <a:pt x="8469212" y="998143"/>
                  <a:pt x="8457703" y="1008858"/>
                  <a:pt x="8451353" y="1016002"/>
                </a:cubicBezTo>
                <a:cubicBezTo>
                  <a:pt x="8455322" y="1015208"/>
                  <a:pt x="8460084" y="1014017"/>
                  <a:pt x="8465640" y="1012430"/>
                </a:cubicBezTo>
                <a:cubicBezTo>
                  <a:pt x="8468022" y="1011636"/>
                  <a:pt x="8469609" y="1011240"/>
                  <a:pt x="8470403" y="1011240"/>
                </a:cubicBezTo>
                <a:cubicBezTo>
                  <a:pt x="8475165" y="1009652"/>
                  <a:pt x="8479531" y="1010048"/>
                  <a:pt x="8483500" y="1012430"/>
                </a:cubicBezTo>
                <a:cubicBezTo>
                  <a:pt x="8489850" y="1014017"/>
                  <a:pt x="8494215" y="1017986"/>
                  <a:pt x="8496597" y="1024336"/>
                </a:cubicBezTo>
                <a:cubicBezTo>
                  <a:pt x="8500565" y="1029893"/>
                  <a:pt x="8498581" y="1033464"/>
                  <a:pt x="8490643" y="1035051"/>
                </a:cubicBezTo>
                <a:cubicBezTo>
                  <a:pt x="8489056" y="1035051"/>
                  <a:pt x="8486675" y="1035448"/>
                  <a:pt x="8483500" y="1036242"/>
                </a:cubicBezTo>
                <a:cubicBezTo>
                  <a:pt x="8469212" y="1038624"/>
                  <a:pt x="8457306" y="1040607"/>
                  <a:pt x="8447781" y="1042195"/>
                </a:cubicBezTo>
                <a:cubicBezTo>
                  <a:pt x="8450162" y="1042990"/>
                  <a:pt x="8452147" y="1044180"/>
                  <a:pt x="8453734" y="1045767"/>
                </a:cubicBezTo>
                <a:cubicBezTo>
                  <a:pt x="8456115" y="1048148"/>
                  <a:pt x="8456909" y="1050927"/>
                  <a:pt x="8456115" y="1054101"/>
                </a:cubicBezTo>
                <a:cubicBezTo>
                  <a:pt x="8456115" y="1054101"/>
                  <a:pt x="8456115" y="1054895"/>
                  <a:pt x="8456115" y="1056484"/>
                </a:cubicBezTo>
                <a:cubicBezTo>
                  <a:pt x="8455322" y="1057277"/>
                  <a:pt x="8454925" y="1058071"/>
                  <a:pt x="8454925" y="1058864"/>
                </a:cubicBezTo>
                <a:cubicBezTo>
                  <a:pt x="8458894" y="1058071"/>
                  <a:pt x="8463656" y="1057277"/>
                  <a:pt x="8469212" y="1056484"/>
                </a:cubicBezTo>
                <a:cubicBezTo>
                  <a:pt x="8468419" y="1056484"/>
                  <a:pt x="8470006" y="1056086"/>
                  <a:pt x="8473975" y="1055292"/>
                </a:cubicBezTo>
                <a:cubicBezTo>
                  <a:pt x="8478737" y="1052911"/>
                  <a:pt x="8482706" y="1053308"/>
                  <a:pt x="8485881" y="1056484"/>
                </a:cubicBezTo>
                <a:cubicBezTo>
                  <a:pt x="8489850" y="1060452"/>
                  <a:pt x="8493025" y="1064818"/>
                  <a:pt x="8495406" y="1069580"/>
                </a:cubicBezTo>
                <a:cubicBezTo>
                  <a:pt x="8497787" y="1075135"/>
                  <a:pt x="8495009" y="1078311"/>
                  <a:pt x="8487072" y="1079104"/>
                </a:cubicBezTo>
                <a:cubicBezTo>
                  <a:pt x="8476753" y="1079898"/>
                  <a:pt x="8465640" y="1081088"/>
                  <a:pt x="8453734" y="1082677"/>
                </a:cubicBezTo>
                <a:cubicBezTo>
                  <a:pt x="8453734" y="1087439"/>
                  <a:pt x="8453734" y="1092598"/>
                  <a:pt x="8453734" y="1098154"/>
                </a:cubicBezTo>
                <a:lnTo>
                  <a:pt x="8453734" y="1100536"/>
                </a:lnTo>
                <a:cubicBezTo>
                  <a:pt x="8453734" y="1100536"/>
                  <a:pt x="8454528" y="1100138"/>
                  <a:pt x="8456115" y="1099345"/>
                </a:cubicBezTo>
                <a:cubicBezTo>
                  <a:pt x="8468816" y="1097758"/>
                  <a:pt x="8480722" y="1096170"/>
                  <a:pt x="8491834" y="1094582"/>
                </a:cubicBezTo>
                <a:cubicBezTo>
                  <a:pt x="8496597" y="1092995"/>
                  <a:pt x="8500963" y="1092995"/>
                  <a:pt x="8504931" y="1094582"/>
                </a:cubicBezTo>
                <a:cubicBezTo>
                  <a:pt x="8511281" y="1096965"/>
                  <a:pt x="8516441" y="1101329"/>
                  <a:pt x="8520409" y="1107679"/>
                </a:cubicBezTo>
                <a:cubicBezTo>
                  <a:pt x="8522790" y="1110855"/>
                  <a:pt x="8523584" y="1113633"/>
                  <a:pt x="8522790" y="1116014"/>
                </a:cubicBezTo>
                <a:cubicBezTo>
                  <a:pt x="8521203" y="1118395"/>
                  <a:pt x="8518425" y="1119586"/>
                  <a:pt x="8514456" y="1119586"/>
                </a:cubicBezTo>
                <a:cubicBezTo>
                  <a:pt x="8497787" y="1118792"/>
                  <a:pt x="8477944" y="1119586"/>
                  <a:pt x="8454925" y="1121967"/>
                </a:cubicBezTo>
                <a:cubicBezTo>
                  <a:pt x="8454131" y="1121967"/>
                  <a:pt x="8453338" y="1121967"/>
                  <a:pt x="8452543" y="1121967"/>
                </a:cubicBezTo>
                <a:cubicBezTo>
                  <a:pt x="8451750" y="1137842"/>
                  <a:pt x="8451353" y="1150542"/>
                  <a:pt x="8451353" y="1160067"/>
                </a:cubicBezTo>
                <a:cubicBezTo>
                  <a:pt x="8448178" y="1182292"/>
                  <a:pt x="8443813" y="1201342"/>
                  <a:pt x="8438256" y="1217217"/>
                </a:cubicBezTo>
                <a:cubicBezTo>
                  <a:pt x="8436669" y="1220392"/>
                  <a:pt x="8435081" y="1221979"/>
                  <a:pt x="8433493" y="1221979"/>
                </a:cubicBezTo>
                <a:cubicBezTo>
                  <a:pt x="8431906" y="1221979"/>
                  <a:pt x="8430716" y="1220392"/>
                  <a:pt x="8429922" y="1217217"/>
                </a:cubicBezTo>
                <a:cubicBezTo>
                  <a:pt x="8423572" y="1203723"/>
                  <a:pt x="8420397" y="1179117"/>
                  <a:pt x="8420397" y="1143398"/>
                </a:cubicBezTo>
                <a:cubicBezTo>
                  <a:pt x="8420397" y="1137048"/>
                  <a:pt x="8420397" y="1131492"/>
                  <a:pt x="8420397" y="1126729"/>
                </a:cubicBezTo>
                <a:cubicBezTo>
                  <a:pt x="8414047" y="1127523"/>
                  <a:pt x="8408490" y="1128714"/>
                  <a:pt x="8403728" y="1130302"/>
                </a:cubicBezTo>
                <a:cubicBezTo>
                  <a:pt x="8398965" y="1131095"/>
                  <a:pt x="8394203" y="1129508"/>
                  <a:pt x="8389440" y="1125539"/>
                </a:cubicBezTo>
                <a:cubicBezTo>
                  <a:pt x="8388647" y="1124744"/>
                  <a:pt x="8387456" y="1123952"/>
                  <a:pt x="8385868" y="1123158"/>
                </a:cubicBezTo>
                <a:cubicBezTo>
                  <a:pt x="8383487" y="1121571"/>
                  <a:pt x="8381900" y="1120776"/>
                  <a:pt x="8381106" y="1120776"/>
                </a:cubicBezTo>
                <a:cubicBezTo>
                  <a:pt x="8381900" y="1123158"/>
                  <a:pt x="8381106" y="1125539"/>
                  <a:pt x="8378725" y="1127920"/>
                </a:cubicBezTo>
                <a:cubicBezTo>
                  <a:pt x="8378725" y="1127920"/>
                  <a:pt x="8378328" y="1128317"/>
                  <a:pt x="8377534" y="1129111"/>
                </a:cubicBezTo>
                <a:cubicBezTo>
                  <a:pt x="8374359" y="1133080"/>
                  <a:pt x="8370787" y="1138636"/>
                  <a:pt x="8366818" y="1145779"/>
                </a:cubicBezTo>
                <a:cubicBezTo>
                  <a:pt x="8369200" y="1146573"/>
                  <a:pt x="8371184" y="1148558"/>
                  <a:pt x="8372772" y="1151732"/>
                </a:cubicBezTo>
                <a:cubicBezTo>
                  <a:pt x="8375153" y="1157288"/>
                  <a:pt x="8373566" y="1160861"/>
                  <a:pt x="8368009" y="1162448"/>
                </a:cubicBezTo>
                <a:cubicBezTo>
                  <a:pt x="8352928" y="1164036"/>
                  <a:pt x="8337450" y="1166020"/>
                  <a:pt x="8321575" y="1168401"/>
                </a:cubicBezTo>
                <a:lnTo>
                  <a:pt x="8321575" y="1169592"/>
                </a:lnTo>
                <a:cubicBezTo>
                  <a:pt x="8322369" y="1175942"/>
                  <a:pt x="8321575" y="1181498"/>
                  <a:pt x="8319193" y="1186261"/>
                </a:cubicBezTo>
                <a:cubicBezTo>
                  <a:pt x="8316019" y="1189436"/>
                  <a:pt x="8312050" y="1189833"/>
                  <a:pt x="8307287" y="1187452"/>
                </a:cubicBezTo>
                <a:cubicBezTo>
                  <a:pt x="8300143" y="1181102"/>
                  <a:pt x="8296572" y="1175149"/>
                  <a:pt x="8296572" y="1169592"/>
                </a:cubicBezTo>
                <a:cubicBezTo>
                  <a:pt x="8297366" y="1163241"/>
                  <a:pt x="8297762" y="1155305"/>
                  <a:pt x="8297762" y="1145779"/>
                </a:cubicBezTo>
                <a:cubicBezTo>
                  <a:pt x="8297762" y="1144191"/>
                  <a:pt x="8297762" y="1141414"/>
                  <a:pt x="8297762" y="1137445"/>
                </a:cubicBezTo>
                <a:cubicBezTo>
                  <a:pt x="8296969" y="1134270"/>
                  <a:pt x="8296572" y="1131889"/>
                  <a:pt x="8296572" y="1130302"/>
                </a:cubicBezTo>
                <a:cubicBezTo>
                  <a:pt x="8279903" y="1149352"/>
                  <a:pt x="8262838" y="1164036"/>
                  <a:pt x="8245374" y="1174355"/>
                </a:cubicBezTo>
                <a:cubicBezTo>
                  <a:pt x="8242200" y="1175149"/>
                  <a:pt x="8240216" y="1175149"/>
                  <a:pt x="8239422" y="1174355"/>
                </a:cubicBezTo>
                <a:cubicBezTo>
                  <a:pt x="8238628" y="1173561"/>
                  <a:pt x="8239422" y="1171973"/>
                  <a:pt x="8241803" y="1169592"/>
                </a:cubicBezTo>
                <a:cubicBezTo>
                  <a:pt x="8260059" y="1150542"/>
                  <a:pt x="8274744" y="1127523"/>
                  <a:pt x="8285856" y="1100536"/>
                </a:cubicBezTo>
                <a:cubicBezTo>
                  <a:pt x="8281093" y="1102123"/>
                  <a:pt x="8277125" y="1101727"/>
                  <a:pt x="8273950" y="1099345"/>
                </a:cubicBezTo>
                <a:cubicBezTo>
                  <a:pt x="8272362" y="1097758"/>
                  <a:pt x="8269982" y="1095774"/>
                  <a:pt x="8266806" y="1093392"/>
                </a:cubicBezTo>
                <a:cubicBezTo>
                  <a:pt x="8262838" y="1091011"/>
                  <a:pt x="8260059" y="1089424"/>
                  <a:pt x="8258472" y="1088630"/>
                </a:cubicBezTo>
                <a:cubicBezTo>
                  <a:pt x="8256090" y="1084661"/>
                  <a:pt x="8257281" y="1082280"/>
                  <a:pt x="8262044" y="1081486"/>
                </a:cubicBezTo>
                <a:cubicBezTo>
                  <a:pt x="8274744" y="1079898"/>
                  <a:pt x="8285856" y="1078311"/>
                  <a:pt x="8295381" y="1076723"/>
                </a:cubicBezTo>
                <a:cubicBezTo>
                  <a:pt x="8296175" y="1075135"/>
                  <a:pt x="8297366" y="1071961"/>
                  <a:pt x="8298953" y="1067198"/>
                </a:cubicBezTo>
                <a:cubicBezTo>
                  <a:pt x="8299747" y="1064024"/>
                  <a:pt x="8300540" y="1061642"/>
                  <a:pt x="8301334" y="1060055"/>
                </a:cubicBezTo>
                <a:cubicBezTo>
                  <a:pt x="8298159" y="1060849"/>
                  <a:pt x="8293794" y="1062039"/>
                  <a:pt x="8288237" y="1063627"/>
                </a:cubicBezTo>
                <a:cubicBezTo>
                  <a:pt x="8281888" y="1065214"/>
                  <a:pt x="8277125" y="1066405"/>
                  <a:pt x="8273950" y="1067198"/>
                </a:cubicBezTo>
                <a:cubicBezTo>
                  <a:pt x="8269982" y="1067992"/>
                  <a:pt x="8265616" y="1066802"/>
                  <a:pt x="8260853" y="1063627"/>
                </a:cubicBezTo>
                <a:cubicBezTo>
                  <a:pt x="8255296" y="1061245"/>
                  <a:pt x="8250932" y="1057277"/>
                  <a:pt x="8247756" y="1051721"/>
                </a:cubicBezTo>
                <a:cubicBezTo>
                  <a:pt x="8246169" y="1049340"/>
                  <a:pt x="8246962" y="1047751"/>
                  <a:pt x="8250137" y="1046958"/>
                </a:cubicBezTo>
                <a:cubicBezTo>
                  <a:pt x="8258868" y="1046164"/>
                  <a:pt x="8270378" y="1044180"/>
                  <a:pt x="8284665" y="1041004"/>
                </a:cubicBezTo>
                <a:cubicBezTo>
                  <a:pt x="8293397" y="1039418"/>
                  <a:pt x="8300540" y="1038227"/>
                  <a:pt x="8306097" y="1037433"/>
                </a:cubicBezTo>
                <a:cubicBezTo>
                  <a:pt x="8306097" y="1035845"/>
                  <a:pt x="8306494" y="1033464"/>
                  <a:pt x="8307287" y="1030289"/>
                </a:cubicBezTo>
                <a:cubicBezTo>
                  <a:pt x="8307287" y="1026321"/>
                  <a:pt x="8307684" y="1023543"/>
                  <a:pt x="8308478" y="1021954"/>
                </a:cubicBezTo>
                <a:cubicBezTo>
                  <a:pt x="8307684" y="1021954"/>
                  <a:pt x="8306494" y="1022351"/>
                  <a:pt x="8304906" y="1023145"/>
                </a:cubicBezTo>
                <a:cubicBezTo>
                  <a:pt x="8304112" y="1023145"/>
                  <a:pt x="8303319" y="1023543"/>
                  <a:pt x="8302525" y="1024336"/>
                </a:cubicBezTo>
                <a:cubicBezTo>
                  <a:pt x="8297762" y="1024336"/>
                  <a:pt x="8294190" y="1023940"/>
                  <a:pt x="8291809" y="1023145"/>
                </a:cubicBezTo>
                <a:cubicBezTo>
                  <a:pt x="8287047" y="1019970"/>
                  <a:pt x="8282681" y="1016002"/>
                  <a:pt x="8278712" y="1011240"/>
                </a:cubicBezTo>
                <a:cubicBezTo>
                  <a:pt x="8275538" y="1007271"/>
                  <a:pt x="8275934" y="1004492"/>
                  <a:pt x="8279903" y="1002905"/>
                </a:cubicBezTo>
                <a:cubicBezTo>
                  <a:pt x="8284665" y="1002111"/>
                  <a:pt x="8291809" y="1000920"/>
                  <a:pt x="8301334" y="999333"/>
                </a:cubicBezTo>
                <a:cubicBezTo>
                  <a:pt x="8313240" y="996952"/>
                  <a:pt x="8322369" y="995364"/>
                  <a:pt x="8328718" y="994570"/>
                </a:cubicBezTo>
                <a:cubicBezTo>
                  <a:pt x="8330306" y="993777"/>
                  <a:pt x="8333084" y="992983"/>
                  <a:pt x="8337053" y="992189"/>
                </a:cubicBezTo>
                <a:cubicBezTo>
                  <a:pt x="8347372" y="989014"/>
                  <a:pt x="8354119" y="987030"/>
                  <a:pt x="8357293" y="986236"/>
                </a:cubicBezTo>
                <a:cubicBezTo>
                  <a:pt x="8362056" y="983855"/>
                  <a:pt x="8365628" y="983458"/>
                  <a:pt x="8368009" y="985045"/>
                </a:cubicBezTo>
                <a:cubicBezTo>
                  <a:pt x="8376740" y="989807"/>
                  <a:pt x="8383091" y="994967"/>
                  <a:pt x="8387059" y="1000523"/>
                </a:cubicBezTo>
                <a:cubicBezTo>
                  <a:pt x="8389440" y="1004492"/>
                  <a:pt x="8389440" y="1008858"/>
                  <a:pt x="8387059" y="1013620"/>
                </a:cubicBezTo>
                <a:cubicBezTo>
                  <a:pt x="8385472" y="1014414"/>
                  <a:pt x="8383884" y="1017192"/>
                  <a:pt x="8382297" y="1021954"/>
                </a:cubicBezTo>
                <a:cubicBezTo>
                  <a:pt x="8382297" y="1022748"/>
                  <a:pt x="8382297" y="1023145"/>
                  <a:pt x="8382297" y="1023145"/>
                </a:cubicBezTo>
                <a:cubicBezTo>
                  <a:pt x="8383091" y="1023145"/>
                  <a:pt x="8383884" y="1023145"/>
                  <a:pt x="8384678" y="1023145"/>
                </a:cubicBezTo>
                <a:cubicBezTo>
                  <a:pt x="8386265" y="1023940"/>
                  <a:pt x="8387059" y="1024336"/>
                  <a:pt x="8387059" y="1024336"/>
                </a:cubicBezTo>
                <a:cubicBezTo>
                  <a:pt x="8387853" y="1024336"/>
                  <a:pt x="8389044" y="1024733"/>
                  <a:pt x="8390631" y="1025527"/>
                </a:cubicBezTo>
                <a:cubicBezTo>
                  <a:pt x="8391425" y="1025527"/>
                  <a:pt x="8392219" y="1025923"/>
                  <a:pt x="8393012" y="1026717"/>
                </a:cubicBezTo>
                <a:cubicBezTo>
                  <a:pt x="8393806" y="1026717"/>
                  <a:pt x="8394203" y="1026321"/>
                  <a:pt x="8394203" y="1025527"/>
                </a:cubicBezTo>
                <a:cubicBezTo>
                  <a:pt x="8408490" y="1023940"/>
                  <a:pt x="8422778" y="1021557"/>
                  <a:pt x="8437065" y="1018383"/>
                </a:cubicBezTo>
                <a:cubicBezTo>
                  <a:pt x="8437859" y="1016795"/>
                  <a:pt x="8439050" y="1014017"/>
                  <a:pt x="8440637" y="1010048"/>
                </a:cubicBezTo>
                <a:cubicBezTo>
                  <a:pt x="8446987" y="994967"/>
                  <a:pt x="8450956" y="984252"/>
                  <a:pt x="8452543" y="977901"/>
                </a:cubicBezTo>
                <a:cubicBezTo>
                  <a:pt x="8456512" y="967583"/>
                  <a:pt x="8457703" y="960042"/>
                  <a:pt x="8456115" y="955280"/>
                </a:cubicBezTo>
                <a:cubicBezTo>
                  <a:pt x="8456115" y="952105"/>
                  <a:pt x="8458100" y="950120"/>
                  <a:pt x="8462068" y="949326"/>
                </a:cubicBezTo>
                <a:close/>
                <a:moveTo>
                  <a:pt x="5639990" y="949326"/>
                </a:moveTo>
                <a:cubicBezTo>
                  <a:pt x="5644951" y="949326"/>
                  <a:pt x="5650209" y="949724"/>
                  <a:pt x="5655766" y="950517"/>
                </a:cubicBezTo>
                <a:cubicBezTo>
                  <a:pt x="5674816" y="954486"/>
                  <a:pt x="5681563" y="964407"/>
                  <a:pt x="5676006" y="980284"/>
                </a:cubicBezTo>
                <a:cubicBezTo>
                  <a:pt x="5676800" y="980284"/>
                  <a:pt x="5678784" y="979887"/>
                  <a:pt x="5681959" y="979093"/>
                </a:cubicBezTo>
                <a:cubicBezTo>
                  <a:pt x="5688309" y="978299"/>
                  <a:pt x="5691881" y="977505"/>
                  <a:pt x="5692675" y="976711"/>
                </a:cubicBezTo>
                <a:cubicBezTo>
                  <a:pt x="5698232" y="976711"/>
                  <a:pt x="5702200" y="977108"/>
                  <a:pt x="5704581" y="977901"/>
                </a:cubicBezTo>
                <a:cubicBezTo>
                  <a:pt x="5711725" y="981870"/>
                  <a:pt x="5716487" y="985839"/>
                  <a:pt x="5718869" y="989807"/>
                </a:cubicBezTo>
                <a:cubicBezTo>
                  <a:pt x="5722044" y="993777"/>
                  <a:pt x="5721250" y="996555"/>
                  <a:pt x="5716487" y="998143"/>
                </a:cubicBezTo>
                <a:cubicBezTo>
                  <a:pt x="5714900" y="998143"/>
                  <a:pt x="5712519" y="998539"/>
                  <a:pt x="5709344" y="999333"/>
                </a:cubicBezTo>
                <a:cubicBezTo>
                  <a:pt x="5700613" y="1000920"/>
                  <a:pt x="5693469" y="1002111"/>
                  <a:pt x="5687912" y="1002905"/>
                </a:cubicBezTo>
                <a:cubicBezTo>
                  <a:pt x="5691881" y="1003699"/>
                  <a:pt x="5695056" y="1004889"/>
                  <a:pt x="5697437" y="1006477"/>
                </a:cubicBezTo>
                <a:cubicBezTo>
                  <a:pt x="5702994" y="1010446"/>
                  <a:pt x="5702994" y="1014017"/>
                  <a:pt x="5697437" y="1017192"/>
                </a:cubicBezTo>
                <a:cubicBezTo>
                  <a:pt x="5694263" y="1018780"/>
                  <a:pt x="5690691" y="1021557"/>
                  <a:pt x="5686722" y="1025527"/>
                </a:cubicBezTo>
                <a:cubicBezTo>
                  <a:pt x="5702597" y="1023940"/>
                  <a:pt x="5714900" y="1021557"/>
                  <a:pt x="5723631" y="1018383"/>
                </a:cubicBezTo>
                <a:cubicBezTo>
                  <a:pt x="5726012" y="1016795"/>
                  <a:pt x="5729584" y="1016795"/>
                  <a:pt x="5734347" y="1018383"/>
                </a:cubicBezTo>
                <a:cubicBezTo>
                  <a:pt x="5744666" y="1023145"/>
                  <a:pt x="5751810" y="1028702"/>
                  <a:pt x="5755778" y="1035051"/>
                </a:cubicBezTo>
                <a:cubicBezTo>
                  <a:pt x="5757366" y="1038227"/>
                  <a:pt x="5757763" y="1040607"/>
                  <a:pt x="5756969" y="1042195"/>
                </a:cubicBezTo>
                <a:cubicBezTo>
                  <a:pt x="5756175" y="1043783"/>
                  <a:pt x="5753794" y="1044577"/>
                  <a:pt x="5749825" y="1044577"/>
                </a:cubicBezTo>
                <a:cubicBezTo>
                  <a:pt x="5718869" y="1044577"/>
                  <a:pt x="5692278" y="1045371"/>
                  <a:pt x="5670053" y="1046958"/>
                </a:cubicBezTo>
                <a:cubicBezTo>
                  <a:pt x="5657353" y="1047751"/>
                  <a:pt x="5640684" y="1050133"/>
                  <a:pt x="5620047" y="1054101"/>
                </a:cubicBezTo>
                <a:cubicBezTo>
                  <a:pt x="5613697" y="1054895"/>
                  <a:pt x="5609728" y="1055292"/>
                  <a:pt x="5608141" y="1055292"/>
                </a:cubicBezTo>
                <a:cubicBezTo>
                  <a:pt x="5603378" y="1057674"/>
                  <a:pt x="5599806" y="1057277"/>
                  <a:pt x="5597425" y="1054101"/>
                </a:cubicBezTo>
                <a:cubicBezTo>
                  <a:pt x="5592662" y="1050133"/>
                  <a:pt x="5588297" y="1046561"/>
                  <a:pt x="5584328" y="1043386"/>
                </a:cubicBezTo>
                <a:cubicBezTo>
                  <a:pt x="5582741" y="1041799"/>
                  <a:pt x="5581947" y="1040607"/>
                  <a:pt x="5581947" y="1039814"/>
                </a:cubicBezTo>
                <a:cubicBezTo>
                  <a:pt x="5582741" y="1038227"/>
                  <a:pt x="5584328" y="1037433"/>
                  <a:pt x="5586709" y="1037433"/>
                </a:cubicBezTo>
                <a:cubicBezTo>
                  <a:pt x="5600203" y="1037433"/>
                  <a:pt x="5612507" y="1036242"/>
                  <a:pt x="5623619" y="1033861"/>
                </a:cubicBezTo>
                <a:cubicBezTo>
                  <a:pt x="5625206" y="1033861"/>
                  <a:pt x="5626000" y="1033861"/>
                  <a:pt x="5626000" y="1033861"/>
                </a:cubicBezTo>
                <a:cubicBezTo>
                  <a:pt x="5623619" y="1031480"/>
                  <a:pt x="5619650" y="1027908"/>
                  <a:pt x="5614094" y="1023145"/>
                </a:cubicBezTo>
                <a:cubicBezTo>
                  <a:pt x="5610125" y="1019970"/>
                  <a:pt x="5607744" y="1017986"/>
                  <a:pt x="5606950" y="1017192"/>
                </a:cubicBezTo>
                <a:cubicBezTo>
                  <a:pt x="5605363" y="1015605"/>
                  <a:pt x="5604569" y="1014414"/>
                  <a:pt x="5604569" y="1013620"/>
                </a:cubicBezTo>
                <a:cubicBezTo>
                  <a:pt x="5605363" y="1012827"/>
                  <a:pt x="5606950" y="1012033"/>
                  <a:pt x="5609331" y="1011240"/>
                </a:cubicBezTo>
                <a:cubicBezTo>
                  <a:pt x="5626794" y="1012033"/>
                  <a:pt x="5637906" y="1013224"/>
                  <a:pt x="5642669" y="1014811"/>
                </a:cubicBezTo>
                <a:cubicBezTo>
                  <a:pt x="5649812" y="1018780"/>
                  <a:pt x="5652194" y="1023940"/>
                  <a:pt x="5649812" y="1030289"/>
                </a:cubicBezTo>
                <a:cubicBezTo>
                  <a:pt x="5652988" y="1029495"/>
                  <a:pt x="5656956" y="1029099"/>
                  <a:pt x="5661719" y="1029099"/>
                </a:cubicBezTo>
                <a:cubicBezTo>
                  <a:pt x="5664100" y="1020367"/>
                  <a:pt x="5666085" y="1012827"/>
                  <a:pt x="5667672" y="1006477"/>
                </a:cubicBezTo>
                <a:cubicBezTo>
                  <a:pt x="5653384" y="1008858"/>
                  <a:pt x="5641082" y="1010048"/>
                  <a:pt x="5630762" y="1010048"/>
                </a:cubicBezTo>
                <a:cubicBezTo>
                  <a:pt x="5619650" y="1011636"/>
                  <a:pt x="5610125" y="1007667"/>
                  <a:pt x="5602187" y="998143"/>
                </a:cubicBezTo>
                <a:cubicBezTo>
                  <a:pt x="5599806" y="994967"/>
                  <a:pt x="5600600" y="992983"/>
                  <a:pt x="5604569" y="992189"/>
                </a:cubicBezTo>
                <a:cubicBezTo>
                  <a:pt x="5603775" y="992189"/>
                  <a:pt x="5604172" y="992189"/>
                  <a:pt x="5605759" y="992189"/>
                </a:cubicBezTo>
                <a:cubicBezTo>
                  <a:pt x="5612903" y="991395"/>
                  <a:pt x="5624016" y="989807"/>
                  <a:pt x="5639097" y="987427"/>
                </a:cubicBezTo>
                <a:cubicBezTo>
                  <a:pt x="5645447" y="986633"/>
                  <a:pt x="5650209" y="985839"/>
                  <a:pt x="5653384" y="985045"/>
                </a:cubicBezTo>
                <a:cubicBezTo>
                  <a:pt x="5652591" y="984252"/>
                  <a:pt x="5652194" y="983855"/>
                  <a:pt x="5652194" y="983855"/>
                </a:cubicBezTo>
                <a:cubicBezTo>
                  <a:pt x="5649019" y="981473"/>
                  <a:pt x="5642669" y="975124"/>
                  <a:pt x="5633144" y="964805"/>
                </a:cubicBezTo>
                <a:cubicBezTo>
                  <a:pt x="5629175" y="960042"/>
                  <a:pt x="5626397" y="956867"/>
                  <a:pt x="5624809" y="955280"/>
                </a:cubicBezTo>
                <a:cubicBezTo>
                  <a:pt x="5622428" y="953693"/>
                  <a:pt x="5621237" y="952502"/>
                  <a:pt x="5621237" y="951707"/>
                </a:cubicBezTo>
                <a:cubicBezTo>
                  <a:pt x="5622032" y="950914"/>
                  <a:pt x="5623619" y="950517"/>
                  <a:pt x="5626000" y="950517"/>
                </a:cubicBezTo>
                <a:cubicBezTo>
                  <a:pt x="5630366" y="949724"/>
                  <a:pt x="5635029" y="949326"/>
                  <a:pt x="5639990" y="949326"/>
                </a:cubicBezTo>
                <a:close/>
                <a:moveTo>
                  <a:pt x="1080202" y="948137"/>
                </a:moveTo>
                <a:cubicBezTo>
                  <a:pt x="1094489" y="955280"/>
                  <a:pt x="1104808" y="964407"/>
                  <a:pt x="1111158" y="975520"/>
                </a:cubicBezTo>
                <a:cubicBezTo>
                  <a:pt x="1113539" y="980284"/>
                  <a:pt x="1112745" y="985045"/>
                  <a:pt x="1108776" y="989807"/>
                </a:cubicBezTo>
                <a:cubicBezTo>
                  <a:pt x="1104014" y="996952"/>
                  <a:pt x="1099252" y="1005683"/>
                  <a:pt x="1094489" y="1016002"/>
                </a:cubicBezTo>
                <a:cubicBezTo>
                  <a:pt x="1092109" y="1018383"/>
                  <a:pt x="1090124" y="1021557"/>
                  <a:pt x="1088536" y="1025527"/>
                </a:cubicBezTo>
                <a:cubicBezTo>
                  <a:pt x="1102824" y="1022351"/>
                  <a:pt x="1114730" y="1019573"/>
                  <a:pt x="1124254" y="1017192"/>
                </a:cubicBezTo>
                <a:cubicBezTo>
                  <a:pt x="1131399" y="1015605"/>
                  <a:pt x="1138542" y="1013620"/>
                  <a:pt x="1145686" y="1011240"/>
                </a:cubicBezTo>
                <a:cubicBezTo>
                  <a:pt x="1151243" y="1008858"/>
                  <a:pt x="1156798" y="1008858"/>
                  <a:pt x="1162354" y="1011240"/>
                </a:cubicBezTo>
                <a:cubicBezTo>
                  <a:pt x="1170293" y="1014414"/>
                  <a:pt x="1176642" y="1018383"/>
                  <a:pt x="1181405" y="1023145"/>
                </a:cubicBezTo>
                <a:cubicBezTo>
                  <a:pt x="1185373" y="1031877"/>
                  <a:pt x="1184184" y="1037036"/>
                  <a:pt x="1177832" y="1038624"/>
                </a:cubicBezTo>
                <a:cubicBezTo>
                  <a:pt x="1156402" y="1042593"/>
                  <a:pt x="1129017" y="1045371"/>
                  <a:pt x="1095679" y="1046958"/>
                </a:cubicBezTo>
                <a:cubicBezTo>
                  <a:pt x="1100442" y="1050133"/>
                  <a:pt x="1104014" y="1052911"/>
                  <a:pt x="1106396" y="1055292"/>
                </a:cubicBezTo>
                <a:cubicBezTo>
                  <a:pt x="1108776" y="1058468"/>
                  <a:pt x="1109967" y="1062039"/>
                  <a:pt x="1109967" y="1066007"/>
                </a:cubicBezTo>
                <a:cubicBezTo>
                  <a:pt x="1109967" y="1068389"/>
                  <a:pt x="1109967" y="1070374"/>
                  <a:pt x="1109967" y="1071961"/>
                </a:cubicBezTo>
                <a:cubicBezTo>
                  <a:pt x="1113142" y="1071167"/>
                  <a:pt x="1117905" y="1069977"/>
                  <a:pt x="1124254" y="1068389"/>
                </a:cubicBezTo>
                <a:cubicBezTo>
                  <a:pt x="1125842" y="1067595"/>
                  <a:pt x="1127430" y="1066802"/>
                  <a:pt x="1129017" y="1066007"/>
                </a:cubicBezTo>
                <a:cubicBezTo>
                  <a:pt x="1135367" y="1063627"/>
                  <a:pt x="1142114" y="1063627"/>
                  <a:pt x="1149257" y="1066007"/>
                </a:cubicBezTo>
                <a:cubicBezTo>
                  <a:pt x="1155609" y="1069183"/>
                  <a:pt x="1160370" y="1073946"/>
                  <a:pt x="1163547" y="1080295"/>
                </a:cubicBezTo>
                <a:cubicBezTo>
                  <a:pt x="1166720" y="1085058"/>
                  <a:pt x="1165530" y="1088233"/>
                  <a:pt x="1159975" y="1089820"/>
                </a:cubicBezTo>
                <a:cubicBezTo>
                  <a:pt x="1143306" y="1092201"/>
                  <a:pt x="1126240" y="1094185"/>
                  <a:pt x="1108776" y="1095774"/>
                </a:cubicBezTo>
                <a:cubicBezTo>
                  <a:pt x="1108776" y="1105298"/>
                  <a:pt x="1108776" y="1114823"/>
                  <a:pt x="1108776" y="1124348"/>
                </a:cubicBezTo>
                <a:cubicBezTo>
                  <a:pt x="1110364" y="1124348"/>
                  <a:pt x="1112348" y="1123952"/>
                  <a:pt x="1114730" y="1123158"/>
                </a:cubicBezTo>
                <a:cubicBezTo>
                  <a:pt x="1128224" y="1120776"/>
                  <a:pt x="1136161" y="1118395"/>
                  <a:pt x="1138542" y="1116014"/>
                </a:cubicBezTo>
                <a:cubicBezTo>
                  <a:pt x="1145686" y="1112839"/>
                  <a:pt x="1152830" y="1112442"/>
                  <a:pt x="1159975" y="1114823"/>
                </a:cubicBezTo>
                <a:cubicBezTo>
                  <a:pt x="1166323" y="1117204"/>
                  <a:pt x="1171086" y="1120776"/>
                  <a:pt x="1174262" y="1125539"/>
                </a:cubicBezTo>
                <a:cubicBezTo>
                  <a:pt x="1180611" y="1133476"/>
                  <a:pt x="1180611" y="1138636"/>
                  <a:pt x="1174262" y="1141017"/>
                </a:cubicBezTo>
                <a:cubicBezTo>
                  <a:pt x="1150449" y="1145779"/>
                  <a:pt x="1128620" y="1149352"/>
                  <a:pt x="1108776" y="1151732"/>
                </a:cubicBezTo>
                <a:lnTo>
                  <a:pt x="1108776" y="1162448"/>
                </a:lnTo>
                <a:cubicBezTo>
                  <a:pt x="1107982" y="1191023"/>
                  <a:pt x="1105601" y="1209676"/>
                  <a:pt x="1101633" y="1218408"/>
                </a:cubicBezTo>
                <a:cubicBezTo>
                  <a:pt x="1097664" y="1226346"/>
                  <a:pt x="1091711" y="1226346"/>
                  <a:pt x="1083773" y="1218408"/>
                </a:cubicBezTo>
                <a:cubicBezTo>
                  <a:pt x="1082186" y="1217614"/>
                  <a:pt x="1080202" y="1215629"/>
                  <a:pt x="1077821" y="1212455"/>
                </a:cubicBezTo>
                <a:cubicBezTo>
                  <a:pt x="1077026" y="1211661"/>
                  <a:pt x="1076234" y="1210867"/>
                  <a:pt x="1075440" y="1210073"/>
                </a:cubicBezTo>
                <a:cubicBezTo>
                  <a:pt x="1070676" y="1202929"/>
                  <a:pt x="1069090" y="1195389"/>
                  <a:pt x="1070676" y="1187452"/>
                </a:cubicBezTo>
                <a:cubicBezTo>
                  <a:pt x="1076234" y="1162845"/>
                  <a:pt x="1078614" y="1125936"/>
                  <a:pt x="1077821" y="1076723"/>
                </a:cubicBezTo>
                <a:cubicBezTo>
                  <a:pt x="1078614" y="1069580"/>
                  <a:pt x="1077821" y="1060055"/>
                  <a:pt x="1075440" y="1048148"/>
                </a:cubicBezTo>
                <a:lnTo>
                  <a:pt x="1070676" y="1048148"/>
                </a:lnTo>
                <a:cubicBezTo>
                  <a:pt x="1069090" y="1050530"/>
                  <a:pt x="1067106" y="1052911"/>
                  <a:pt x="1064724" y="1055292"/>
                </a:cubicBezTo>
                <a:cubicBezTo>
                  <a:pt x="1052023" y="1069580"/>
                  <a:pt x="1036149" y="1081883"/>
                  <a:pt x="1017098" y="1092201"/>
                </a:cubicBezTo>
                <a:cubicBezTo>
                  <a:pt x="1013923" y="1094582"/>
                  <a:pt x="1011939" y="1095377"/>
                  <a:pt x="1011146" y="1094582"/>
                </a:cubicBezTo>
                <a:cubicBezTo>
                  <a:pt x="1010352" y="1092995"/>
                  <a:pt x="1011146" y="1090614"/>
                  <a:pt x="1013527" y="1087439"/>
                </a:cubicBezTo>
                <a:cubicBezTo>
                  <a:pt x="1036546" y="1054895"/>
                  <a:pt x="1055197" y="1021161"/>
                  <a:pt x="1069486" y="986236"/>
                </a:cubicBezTo>
                <a:cubicBezTo>
                  <a:pt x="1073455" y="976711"/>
                  <a:pt x="1074249" y="966393"/>
                  <a:pt x="1071867" y="955280"/>
                </a:cubicBezTo>
                <a:cubicBezTo>
                  <a:pt x="1071074" y="948930"/>
                  <a:pt x="1073852" y="946549"/>
                  <a:pt x="1080202" y="948137"/>
                </a:cubicBezTo>
                <a:close/>
                <a:moveTo>
                  <a:pt x="4373463" y="946945"/>
                </a:moveTo>
                <a:cubicBezTo>
                  <a:pt x="4390925" y="946945"/>
                  <a:pt x="4402832" y="947342"/>
                  <a:pt x="4409181" y="948137"/>
                </a:cubicBezTo>
                <a:cubicBezTo>
                  <a:pt x="4426644" y="951311"/>
                  <a:pt x="4431803" y="962027"/>
                  <a:pt x="4424660" y="980284"/>
                </a:cubicBezTo>
                <a:cubicBezTo>
                  <a:pt x="4420691" y="987427"/>
                  <a:pt x="4414341" y="989014"/>
                  <a:pt x="4405610" y="985045"/>
                </a:cubicBezTo>
                <a:cubicBezTo>
                  <a:pt x="4395291" y="979489"/>
                  <a:pt x="4383384" y="968376"/>
                  <a:pt x="4369891" y="951707"/>
                </a:cubicBezTo>
                <a:cubicBezTo>
                  <a:pt x="4368303" y="949326"/>
                  <a:pt x="4367906" y="948137"/>
                  <a:pt x="4368700" y="948137"/>
                </a:cubicBezTo>
                <a:cubicBezTo>
                  <a:pt x="4368700" y="947342"/>
                  <a:pt x="4370288" y="946945"/>
                  <a:pt x="4373463" y="946945"/>
                </a:cubicBezTo>
                <a:close/>
                <a:moveTo>
                  <a:pt x="8974037" y="940992"/>
                </a:moveTo>
                <a:cubicBezTo>
                  <a:pt x="8988325" y="944961"/>
                  <a:pt x="8998247" y="951311"/>
                  <a:pt x="9003803" y="960042"/>
                </a:cubicBezTo>
                <a:cubicBezTo>
                  <a:pt x="9007772" y="964011"/>
                  <a:pt x="9007375" y="968376"/>
                  <a:pt x="9002612" y="973139"/>
                </a:cubicBezTo>
                <a:cubicBezTo>
                  <a:pt x="8999437" y="976314"/>
                  <a:pt x="8995865" y="979887"/>
                  <a:pt x="8991897" y="983855"/>
                </a:cubicBezTo>
                <a:cubicBezTo>
                  <a:pt x="8991897" y="983855"/>
                  <a:pt x="8992691" y="983855"/>
                  <a:pt x="8994278" y="983855"/>
                </a:cubicBezTo>
                <a:cubicBezTo>
                  <a:pt x="8995865" y="983061"/>
                  <a:pt x="8997056" y="982664"/>
                  <a:pt x="8997850" y="982664"/>
                </a:cubicBezTo>
                <a:cubicBezTo>
                  <a:pt x="9002612" y="981077"/>
                  <a:pt x="9010153" y="979093"/>
                  <a:pt x="9020472" y="976711"/>
                </a:cubicBezTo>
                <a:cubicBezTo>
                  <a:pt x="9025234" y="975124"/>
                  <a:pt x="9030791" y="975917"/>
                  <a:pt x="9037140" y="979093"/>
                </a:cubicBezTo>
                <a:cubicBezTo>
                  <a:pt x="9045872" y="984649"/>
                  <a:pt x="9051825" y="990205"/>
                  <a:pt x="9055000" y="995761"/>
                </a:cubicBezTo>
                <a:cubicBezTo>
                  <a:pt x="9057381" y="1000523"/>
                  <a:pt x="9056587" y="1003699"/>
                  <a:pt x="9052618" y="1005287"/>
                </a:cubicBezTo>
                <a:cubicBezTo>
                  <a:pt x="9037537" y="1012430"/>
                  <a:pt x="9022456" y="1020764"/>
                  <a:pt x="9007375" y="1030289"/>
                </a:cubicBezTo>
                <a:cubicBezTo>
                  <a:pt x="9020869" y="1027908"/>
                  <a:pt x="9028806" y="1025923"/>
                  <a:pt x="9031187" y="1024336"/>
                </a:cubicBezTo>
                <a:cubicBezTo>
                  <a:pt x="9036744" y="1021954"/>
                  <a:pt x="9041903" y="1021954"/>
                  <a:pt x="9046665" y="1024336"/>
                </a:cubicBezTo>
                <a:cubicBezTo>
                  <a:pt x="9056190" y="1027511"/>
                  <a:pt x="9064128" y="1034258"/>
                  <a:pt x="9070478" y="1044577"/>
                </a:cubicBezTo>
                <a:cubicBezTo>
                  <a:pt x="9073653" y="1050133"/>
                  <a:pt x="9073256" y="1054498"/>
                  <a:pt x="9069287" y="1057674"/>
                </a:cubicBezTo>
                <a:cubicBezTo>
                  <a:pt x="9064525" y="1062436"/>
                  <a:pt x="9056984" y="1075930"/>
                  <a:pt x="9046665" y="1098154"/>
                </a:cubicBezTo>
                <a:cubicBezTo>
                  <a:pt x="9051428" y="1100536"/>
                  <a:pt x="9054603" y="1103711"/>
                  <a:pt x="9056190" y="1107679"/>
                </a:cubicBezTo>
                <a:cubicBezTo>
                  <a:pt x="9057778" y="1114029"/>
                  <a:pt x="9055397" y="1117998"/>
                  <a:pt x="9049047" y="1119586"/>
                </a:cubicBezTo>
                <a:cubicBezTo>
                  <a:pt x="8996659" y="1122761"/>
                  <a:pt x="8960940" y="1126333"/>
                  <a:pt x="8941890" y="1130302"/>
                </a:cubicBezTo>
                <a:cubicBezTo>
                  <a:pt x="8936334" y="1131095"/>
                  <a:pt x="8933159" y="1130698"/>
                  <a:pt x="8932365" y="1129111"/>
                </a:cubicBezTo>
                <a:cubicBezTo>
                  <a:pt x="8926016" y="1127523"/>
                  <a:pt x="8920856" y="1122761"/>
                  <a:pt x="8916887" y="1114823"/>
                </a:cubicBezTo>
                <a:cubicBezTo>
                  <a:pt x="8915300" y="1111648"/>
                  <a:pt x="8914903" y="1109664"/>
                  <a:pt x="8915697" y="1108870"/>
                </a:cubicBezTo>
                <a:cubicBezTo>
                  <a:pt x="8915697" y="1108076"/>
                  <a:pt x="8917284" y="1107679"/>
                  <a:pt x="8920459" y="1107679"/>
                </a:cubicBezTo>
                <a:cubicBezTo>
                  <a:pt x="8926016" y="1107679"/>
                  <a:pt x="8941494" y="1106091"/>
                  <a:pt x="8966893" y="1102917"/>
                </a:cubicBezTo>
                <a:cubicBezTo>
                  <a:pt x="8979594" y="1101329"/>
                  <a:pt x="8988325" y="1100138"/>
                  <a:pt x="8993087" y="1099345"/>
                </a:cubicBezTo>
                <a:cubicBezTo>
                  <a:pt x="8997850" y="1099345"/>
                  <a:pt x="9005788" y="1098551"/>
                  <a:pt x="9016900" y="1096965"/>
                </a:cubicBezTo>
                <a:lnTo>
                  <a:pt x="9018090" y="1086248"/>
                </a:lnTo>
                <a:cubicBezTo>
                  <a:pt x="8996659" y="1087836"/>
                  <a:pt x="8974831" y="1090614"/>
                  <a:pt x="8952606" y="1094582"/>
                </a:cubicBezTo>
                <a:cubicBezTo>
                  <a:pt x="8949431" y="1094582"/>
                  <a:pt x="8945859" y="1093789"/>
                  <a:pt x="8941890" y="1092201"/>
                </a:cubicBezTo>
                <a:cubicBezTo>
                  <a:pt x="8940303" y="1091408"/>
                  <a:pt x="8937922" y="1089820"/>
                  <a:pt x="8934747" y="1087439"/>
                </a:cubicBezTo>
                <a:cubicBezTo>
                  <a:pt x="8932365" y="1085058"/>
                  <a:pt x="8929984" y="1083073"/>
                  <a:pt x="8927603" y="1081486"/>
                </a:cubicBezTo>
                <a:cubicBezTo>
                  <a:pt x="8926016" y="1079104"/>
                  <a:pt x="8925222" y="1077121"/>
                  <a:pt x="8925222" y="1075532"/>
                </a:cubicBezTo>
                <a:cubicBezTo>
                  <a:pt x="8926016" y="1073946"/>
                  <a:pt x="8927603" y="1073151"/>
                  <a:pt x="8929984" y="1073151"/>
                </a:cubicBezTo>
                <a:cubicBezTo>
                  <a:pt x="8931572" y="1073151"/>
                  <a:pt x="8933556" y="1072755"/>
                  <a:pt x="8935937" y="1071961"/>
                </a:cubicBezTo>
                <a:cubicBezTo>
                  <a:pt x="8962131" y="1069580"/>
                  <a:pt x="8982769" y="1066405"/>
                  <a:pt x="8997850" y="1062436"/>
                </a:cubicBezTo>
                <a:cubicBezTo>
                  <a:pt x="9005788" y="1062436"/>
                  <a:pt x="9010550" y="1062833"/>
                  <a:pt x="9012137" y="1063627"/>
                </a:cubicBezTo>
                <a:cubicBezTo>
                  <a:pt x="9013725" y="1064421"/>
                  <a:pt x="9015313" y="1065214"/>
                  <a:pt x="9016900" y="1066007"/>
                </a:cubicBezTo>
                <a:cubicBezTo>
                  <a:pt x="9019281" y="1067595"/>
                  <a:pt x="9020869" y="1068786"/>
                  <a:pt x="9021662" y="1069580"/>
                </a:cubicBezTo>
                <a:cubicBezTo>
                  <a:pt x="9021662" y="1068786"/>
                  <a:pt x="9022059" y="1067595"/>
                  <a:pt x="9022853" y="1066007"/>
                </a:cubicBezTo>
                <a:cubicBezTo>
                  <a:pt x="9023647" y="1062039"/>
                  <a:pt x="9024043" y="1058468"/>
                  <a:pt x="9024043" y="1055292"/>
                </a:cubicBezTo>
                <a:cubicBezTo>
                  <a:pt x="9024838" y="1051324"/>
                  <a:pt x="9023250" y="1049736"/>
                  <a:pt x="9019281" y="1050530"/>
                </a:cubicBezTo>
                <a:cubicBezTo>
                  <a:pt x="9016900" y="1050530"/>
                  <a:pt x="9013328" y="1050927"/>
                  <a:pt x="9008565" y="1051721"/>
                </a:cubicBezTo>
                <a:cubicBezTo>
                  <a:pt x="8978403" y="1054895"/>
                  <a:pt x="8956178" y="1058468"/>
                  <a:pt x="8941890" y="1062436"/>
                </a:cubicBezTo>
                <a:cubicBezTo>
                  <a:pt x="8939509" y="1063230"/>
                  <a:pt x="8937128" y="1063230"/>
                  <a:pt x="8934747" y="1062436"/>
                </a:cubicBezTo>
                <a:cubicBezTo>
                  <a:pt x="8933953" y="1061642"/>
                  <a:pt x="8933159" y="1061245"/>
                  <a:pt x="8932365" y="1061245"/>
                </a:cubicBezTo>
                <a:cubicBezTo>
                  <a:pt x="8929190" y="1059658"/>
                  <a:pt x="8924825" y="1055292"/>
                  <a:pt x="8919268" y="1048148"/>
                </a:cubicBezTo>
                <a:cubicBezTo>
                  <a:pt x="8916887" y="1045767"/>
                  <a:pt x="8916094" y="1043783"/>
                  <a:pt x="8916887" y="1042195"/>
                </a:cubicBezTo>
                <a:cubicBezTo>
                  <a:pt x="8917681" y="1040607"/>
                  <a:pt x="8920063" y="1039814"/>
                  <a:pt x="8924031" y="1039814"/>
                </a:cubicBezTo>
                <a:cubicBezTo>
                  <a:pt x="8932762" y="1039814"/>
                  <a:pt x="8942684" y="1038624"/>
                  <a:pt x="8953797" y="1036242"/>
                </a:cubicBezTo>
                <a:cubicBezTo>
                  <a:pt x="8956972" y="1036242"/>
                  <a:pt x="8960940" y="1035845"/>
                  <a:pt x="8965703" y="1035051"/>
                </a:cubicBezTo>
                <a:cubicBezTo>
                  <a:pt x="8971259" y="1034258"/>
                  <a:pt x="8975228" y="1033861"/>
                  <a:pt x="8977609" y="1033861"/>
                </a:cubicBezTo>
                <a:cubicBezTo>
                  <a:pt x="8980784" y="1029893"/>
                  <a:pt x="8985150" y="1024336"/>
                  <a:pt x="8990706" y="1017192"/>
                </a:cubicBezTo>
                <a:cubicBezTo>
                  <a:pt x="8994675" y="1011636"/>
                  <a:pt x="8997453" y="1008064"/>
                  <a:pt x="8999040" y="1006477"/>
                </a:cubicBezTo>
                <a:cubicBezTo>
                  <a:pt x="8992691" y="1007271"/>
                  <a:pt x="8985943" y="1008858"/>
                  <a:pt x="8978800" y="1011240"/>
                </a:cubicBezTo>
                <a:cubicBezTo>
                  <a:pt x="8976418" y="1011240"/>
                  <a:pt x="8972450" y="1010048"/>
                  <a:pt x="8966893" y="1007667"/>
                </a:cubicBezTo>
                <a:cubicBezTo>
                  <a:pt x="8951812" y="1021161"/>
                  <a:pt x="8935144" y="1031877"/>
                  <a:pt x="8916887" y="1039814"/>
                </a:cubicBezTo>
                <a:cubicBezTo>
                  <a:pt x="8915300" y="1040607"/>
                  <a:pt x="8913712" y="1040211"/>
                  <a:pt x="8912125" y="1038624"/>
                </a:cubicBezTo>
                <a:cubicBezTo>
                  <a:pt x="8911331" y="1037036"/>
                  <a:pt x="8911728" y="1035448"/>
                  <a:pt x="8913315" y="1033861"/>
                </a:cubicBezTo>
                <a:cubicBezTo>
                  <a:pt x="8929190" y="1018780"/>
                  <a:pt x="8944272" y="998936"/>
                  <a:pt x="8958559" y="974330"/>
                </a:cubicBezTo>
                <a:cubicBezTo>
                  <a:pt x="8964909" y="963217"/>
                  <a:pt x="8967290" y="954486"/>
                  <a:pt x="8965703" y="948137"/>
                </a:cubicBezTo>
                <a:cubicBezTo>
                  <a:pt x="8964116" y="941786"/>
                  <a:pt x="8966893" y="939405"/>
                  <a:pt x="8974037" y="940992"/>
                </a:cubicBezTo>
                <a:close/>
                <a:moveTo>
                  <a:pt x="2163671" y="686197"/>
                </a:moveTo>
                <a:cubicBezTo>
                  <a:pt x="2165259" y="685404"/>
                  <a:pt x="2168037" y="685404"/>
                  <a:pt x="2172006" y="686197"/>
                </a:cubicBezTo>
                <a:cubicBezTo>
                  <a:pt x="2206137" y="694135"/>
                  <a:pt x="2223996" y="704454"/>
                  <a:pt x="2225583" y="717154"/>
                </a:cubicBezTo>
                <a:cubicBezTo>
                  <a:pt x="2224789" y="725885"/>
                  <a:pt x="2219233" y="730647"/>
                  <a:pt x="2208915" y="731441"/>
                </a:cubicBezTo>
                <a:cubicBezTo>
                  <a:pt x="2201771" y="732235"/>
                  <a:pt x="2196612" y="729060"/>
                  <a:pt x="2193437" y="721916"/>
                </a:cubicBezTo>
                <a:cubicBezTo>
                  <a:pt x="2188675" y="713185"/>
                  <a:pt x="2179547" y="703264"/>
                  <a:pt x="2166053" y="692151"/>
                </a:cubicBezTo>
                <a:cubicBezTo>
                  <a:pt x="2163671" y="689770"/>
                  <a:pt x="2162878" y="687785"/>
                  <a:pt x="2163671" y="686197"/>
                </a:cubicBezTo>
                <a:close/>
                <a:moveTo>
                  <a:pt x="5249762" y="668338"/>
                </a:moveTo>
                <a:cubicBezTo>
                  <a:pt x="5273575" y="667544"/>
                  <a:pt x="5285878" y="675482"/>
                  <a:pt x="5286672" y="692151"/>
                </a:cubicBezTo>
                <a:cubicBezTo>
                  <a:pt x="5285878" y="704851"/>
                  <a:pt x="5267225" y="717154"/>
                  <a:pt x="5230712" y="729060"/>
                </a:cubicBezTo>
                <a:cubicBezTo>
                  <a:pt x="5225156" y="729854"/>
                  <a:pt x="5221584" y="729060"/>
                  <a:pt x="5219997" y="726679"/>
                </a:cubicBezTo>
                <a:cubicBezTo>
                  <a:pt x="5218410" y="724298"/>
                  <a:pt x="5219600" y="721520"/>
                  <a:pt x="5223569" y="718345"/>
                </a:cubicBezTo>
                <a:cubicBezTo>
                  <a:pt x="5233888" y="711201"/>
                  <a:pt x="5240237" y="706041"/>
                  <a:pt x="5242619" y="702867"/>
                </a:cubicBezTo>
                <a:cubicBezTo>
                  <a:pt x="5244206" y="701279"/>
                  <a:pt x="5244603" y="700088"/>
                  <a:pt x="5243809" y="699295"/>
                </a:cubicBezTo>
                <a:cubicBezTo>
                  <a:pt x="5243016" y="698501"/>
                  <a:pt x="5241428" y="697707"/>
                  <a:pt x="5239047" y="696913"/>
                </a:cubicBezTo>
                <a:cubicBezTo>
                  <a:pt x="5228728" y="695326"/>
                  <a:pt x="5223569" y="690563"/>
                  <a:pt x="5223569" y="682626"/>
                </a:cubicBezTo>
                <a:cubicBezTo>
                  <a:pt x="5224363" y="673101"/>
                  <a:pt x="5233094" y="668338"/>
                  <a:pt x="5249762" y="668338"/>
                </a:cubicBezTo>
                <a:close/>
                <a:moveTo>
                  <a:pt x="1348093" y="655241"/>
                </a:moveTo>
                <a:cubicBezTo>
                  <a:pt x="1345712" y="655241"/>
                  <a:pt x="1342537" y="655638"/>
                  <a:pt x="1338568" y="656432"/>
                </a:cubicBezTo>
                <a:cubicBezTo>
                  <a:pt x="1334598" y="656432"/>
                  <a:pt x="1331425" y="656829"/>
                  <a:pt x="1329043" y="657623"/>
                </a:cubicBezTo>
                <a:cubicBezTo>
                  <a:pt x="1332218" y="659210"/>
                  <a:pt x="1337775" y="662782"/>
                  <a:pt x="1345712" y="668338"/>
                </a:cubicBezTo>
                <a:cubicBezTo>
                  <a:pt x="1347299" y="669926"/>
                  <a:pt x="1348489" y="670720"/>
                  <a:pt x="1349284" y="670720"/>
                </a:cubicBezTo>
                <a:cubicBezTo>
                  <a:pt x="1350078" y="670720"/>
                  <a:pt x="1350475" y="671116"/>
                  <a:pt x="1350475" y="671910"/>
                </a:cubicBezTo>
                <a:cubicBezTo>
                  <a:pt x="1351268" y="672704"/>
                  <a:pt x="1351664" y="673498"/>
                  <a:pt x="1351664" y="674291"/>
                </a:cubicBezTo>
                <a:cubicBezTo>
                  <a:pt x="1351664" y="666354"/>
                  <a:pt x="1350475" y="660004"/>
                  <a:pt x="1348093" y="655241"/>
                </a:cubicBezTo>
                <a:close/>
                <a:moveTo>
                  <a:pt x="4715172" y="654051"/>
                </a:moveTo>
                <a:cubicBezTo>
                  <a:pt x="4711997" y="654051"/>
                  <a:pt x="4707234" y="654447"/>
                  <a:pt x="4700885" y="655241"/>
                </a:cubicBezTo>
                <a:cubicBezTo>
                  <a:pt x="4693741" y="656035"/>
                  <a:pt x="4688581" y="656829"/>
                  <a:pt x="4685406" y="657623"/>
                </a:cubicBezTo>
                <a:cubicBezTo>
                  <a:pt x="4684613" y="658416"/>
                  <a:pt x="4683422" y="659607"/>
                  <a:pt x="4681835" y="661195"/>
                </a:cubicBezTo>
                <a:cubicBezTo>
                  <a:pt x="4680247" y="663576"/>
                  <a:pt x="4679056" y="665163"/>
                  <a:pt x="4678263" y="665957"/>
                </a:cubicBezTo>
                <a:cubicBezTo>
                  <a:pt x="4689375" y="667544"/>
                  <a:pt x="4699694" y="669926"/>
                  <a:pt x="4709219" y="673101"/>
                </a:cubicBezTo>
                <a:cubicBezTo>
                  <a:pt x="4710012" y="672307"/>
                  <a:pt x="4710806" y="671513"/>
                  <a:pt x="4711600" y="670720"/>
                </a:cubicBezTo>
                <a:cubicBezTo>
                  <a:pt x="4712394" y="669132"/>
                  <a:pt x="4713584" y="666751"/>
                  <a:pt x="4715172" y="663576"/>
                </a:cubicBezTo>
                <a:cubicBezTo>
                  <a:pt x="4717553" y="659607"/>
                  <a:pt x="4719537" y="656432"/>
                  <a:pt x="4721125" y="654051"/>
                </a:cubicBezTo>
                <a:cubicBezTo>
                  <a:pt x="4719537" y="654051"/>
                  <a:pt x="4717553" y="654051"/>
                  <a:pt x="4715172" y="654051"/>
                </a:cubicBezTo>
                <a:close/>
                <a:moveTo>
                  <a:pt x="6273700" y="638573"/>
                </a:moveTo>
                <a:cubicBezTo>
                  <a:pt x="6273700" y="641748"/>
                  <a:pt x="6272509" y="644129"/>
                  <a:pt x="6270128" y="645717"/>
                </a:cubicBezTo>
                <a:cubicBezTo>
                  <a:pt x="6254253" y="648098"/>
                  <a:pt x="6238378" y="650082"/>
                  <a:pt x="6222504" y="651670"/>
                </a:cubicBezTo>
                <a:cubicBezTo>
                  <a:pt x="6217741" y="651670"/>
                  <a:pt x="6212184" y="650082"/>
                  <a:pt x="6205835" y="646907"/>
                </a:cubicBezTo>
                <a:lnTo>
                  <a:pt x="6205835" y="683816"/>
                </a:lnTo>
                <a:lnTo>
                  <a:pt x="6205835" y="685007"/>
                </a:lnTo>
                <a:cubicBezTo>
                  <a:pt x="6220916" y="683419"/>
                  <a:pt x="6236394" y="679848"/>
                  <a:pt x="6252269" y="674291"/>
                </a:cubicBezTo>
                <a:cubicBezTo>
                  <a:pt x="6257825" y="672704"/>
                  <a:pt x="6262985" y="673498"/>
                  <a:pt x="6267747" y="676673"/>
                </a:cubicBezTo>
                <a:cubicBezTo>
                  <a:pt x="6269334" y="678260"/>
                  <a:pt x="6271319" y="680244"/>
                  <a:pt x="6273700" y="682626"/>
                </a:cubicBezTo>
                <a:cubicBezTo>
                  <a:pt x="6273700" y="668338"/>
                  <a:pt x="6273700" y="653654"/>
                  <a:pt x="6273700" y="638573"/>
                </a:cubicBezTo>
                <a:close/>
                <a:moveTo>
                  <a:pt x="3757909" y="630238"/>
                </a:moveTo>
                <a:cubicBezTo>
                  <a:pt x="3749972" y="632619"/>
                  <a:pt x="3740050" y="634207"/>
                  <a:pt x="3728144" y="635001"/>
                </a:cubicBezTo>
                <a:cubicBezTo>
                  <a:pt x="3727350" y="635001"/>
                  <a:pt x="3726159" y="635001"/>
                  <a:pt x="3724572" y="635001"/>
                </a:cubicBezTo>
                <a:cubicBezTo>
                  <a:pt x="3724572" y="637382"/>
                  <a:pt x="3724572" y="640954"/>
                  <a:pt x="3724572" y="645717"/>
                </a:cubicBezTo>
                <a:cubicBezTo>
                  <a:pt x="3725365" y="652860"/>
                  <a:pt x="3725763" y="658416"/>
                  <a:pt x="3725763" y="662385"/>
                </a:cubicBezTo>
                <a:cubicBezTo>
                  <a:pt x="3730525" y="661591"/>
                  <a:pt x="3734494" y="660004"/>
                  <a:pt x="3737669" y="657623"/>
                </a:cubicBezTo>
                <a:cubicBezTo>
                  <a:pt x="3744019" y="655241"/>
                  <a:pt x="3750766" y="655241"/>
                  <a:pt x="3757909" y="657623"/>
                </a:cubicBezTo>
                <a:cubicBezTo>
                  <a:pt x="3757909" y="649685"/>
                  <a:pt x="3757909" y="640557"/>
                  <a:pt x="3757909" y="630238"/>
                </a:cubicBezTo>
                <a:close/>
                <a:moveTo>
                  <a:pt x="4424660" y="620713"/>
                </a:moveTo>
                <a:cubicBezTo>
                  <a:pt x="4437359" y="622301"/>
                  <a:pt x="4447281" y="627857"/>
                  <a:pt x="4454425" y="637382"/>
                </a:cubicBezTo>
                <a:cubicBezTo>
                  <a:pt x="4457600" y="639763"/>
                  <a:pt x="4457997" y="643335"/>
                  <a:pt x="4455616" y="648098"/>
                </a:cubicBezTo>
                <a:cubicBezTo>
                  <a:pt x="4454822" y="649685"/>
                  <a:pt x="4453235" y="654844"/>
                  <a:pt x="4450853" y="663576"/>
                </a:cubicBezTo>
                <a:cubicBezTo>
                  <a:pt x="4450059" y="667544"/>
                  <a:pt x="4449266" y="670323"/>
                  <a:pt x="4448472" y="671910"/>
                </a:cubicBezTo>
                <a:cubicBezTo>
                  <a:pt x="4447678" y="676673"/>
                  <a:pt x="4446091" y="680641"/>
                  <a:pt x="4443710" y="683816"/>
                </a:cubicBezTo>
                <a:cubicBezTo>
                  <a:pt x="4444503" y="683816"/>
                  <a:pt x="4445297" y="683816"/>
                  <a:pt x="4446091" y="683816"/>
                </a:cubicBezTo>
                <a:cubicBezTo>
                  <a:pt x="4471491" y="687785"/>
                  <a:pt x="4488953" y="691754"/>
                  <a:pt x="4498478" y="695723"/>
                </a:cubicBezTo>
                <a:cubicBezTo>
                  <a:pt x="4508003" y="698898"/>
                  <a:pt x="4512766" y="708820"/>
                  <a:pt x="4512766" y="725488"/>
                </a:cubicBezTo>
                <a:cubicBezTo>
                  <a:pt x="4510385" y="737394"/>
                  <a:pt x="4503241" y="740967"/>
                  <a:pt x="4491335" y="736204"/>
                </a:cubicBezTo>
                <a:cubicBezTo>
                  <a:pt x="4477841" y="727473"/>
                  <a:pt x="4460775" y="712788"/>
                  <a:pt x="4440138" y="692151"/>
                </a:cubicBezTo>
                <a:cubicBezTo>
                  <a:pt x="4433787" y="702470"/>
                  <a:pt x="4425850" y="710804"/>
                  <a:pt x="4416325" y="717154"/>
                </a:cubicBezTo>
                <a:cubicBezTo>
                  <a:pt x="4398863" y="729060"/>
                  <a:pt x="4379416" y="735410"/>
                  <a:pt x="4357985" y="736204"/>
                </a:cubicBezTo>
                <a:cubicBezTo>
                  <a:pt x="4355603" y="736998"/>
                  <a:pt x="4354016" y="736601"/>
                  <a:pt x="4353222" y="735013"/>
                </a:cubicBezTo>
                <a:cubicBezTo>
                  <a:pt x="4352428" y="734219"/>
                  <a:pt x="4353222" y="733426"/>
                  <a:pt x="4355603" y="732632"/>
                </a:cubicBezTo>
                <a:cubicBezTo>
                  <a:pt x="4399259" y="715963"/>
                  <a:pt x="4421881" y="687388"/>
                  <a:pt x="4423469" y="646907"/>
                </a:cubicBezTo>
                <a:cubicBezTo>
                  <a:pt x="4422675" y="638970"/>
                  <a:pt x="4421484" y="633413"/>
                  <a:pt x="4419897" y="630238"/>
                </a:cubicBezTo>
                <a:cubicBezTo>
                  <a:pt x="4418309" y="623888"/>
                  <a:pt x="4419897" y="620713"/>
                  <a:pt x="4424660" y="620713"/>
                </a:cubicBezTo>
                <a:close/>
                <a:moveTo>
                  <a:pt x="4072234" y="619523"/>
                </a:moveTo>
                <a:cubicBezTo>
                  <a:pt x="4061122" y="633810"/>
                  <a:pt x="4050009" y="645717"/>
                  <a:pt x="4038897" y="655241"/>
                </a:cubicBezTo>
                <a:cubicBezTo>
                  <a:pt x="4040484" y="655241"/>
                  <a:pt x="4043262" y="654844"/>
                  <a:pt x="4047231" y="654051"/>
                </a:cubicBezTo>
                <a:cubicBezTo>
                  <a:pt x="4050406" y="654051"/>
                  <a:pt x="4058740" y="652860"/>
                  <a:pt x="4072234" y="650479"/>
                </a:cubicBezTo>
                <a:cubicBezTo>
                  <a:pt x="4072234" y="641748"/>
                  <a:pt x="4072234" y="631429"/>
                  <a:pt x="4072234" y="619523"/>
                </a:cubicBezTo>
                <a:close/>
                <a:moveTo>
                  <a:pt x="417321" y="615951"/>
                </a:moveTo>
                <a:cubicBezTo>
                  <a:pt x="418313" y="615554"/>
                  <a:pt x="419405" y="615554"/>
                  <a:pt x="420595" y="615951"/>
                </a:cubicBezTo>
                <a:cubicBezTo>
                  <a:pt x="438058" y="615951"/>
                  <a:pt x="450361" y="620316"/>
                  <a:pt x="457504" y="629048"/>
                </a:cubicBezTo>
                <a:cubicBezTo>
                  <a:pt x="460680" y="633016"/>
                  <a:pt x="461076" y="637382"/>
                  <a:pt x="458696" y="642145"/>
                </a:cubicBezTo>
                <a:lnTo>
                  <a:pt x="457504" y="646907"/>
                </a:lnTo>
                <a:cubicBezTo>
                  <a:pt x="466236" y="645320"/>
                  <a:pt x="472586" y="644129"/>
                  <a:pt x="476555" y="643335"/>
                </a:cubicBezTo>
                <a:cubicBezTo>
                  <a:pt x="481318" y="641748"/>
                  <a:pt x="486079" y="642145"/>
                  <a:pt x="490842" y="644526"/>
                </a:cubicBezTo>
                <a:cubicBezTo>
                  <a:pt x="495605" y="646114"/>
                  <a:pt x="499970" y="650082"/>
                  <a:pt x="503939" y="656432"/>
                </a:cubicBezTo>
                <a:cubicBezTo>
                  <a:pt x="506320" y="662782"/>
                  <a:pt x="504733" y="666751"/>
                  <a:pt x="499177" y="668338"/>
                </a:cubicBezTo>
                <a:cubicBezTo>
                  <a:pt x="485683" y="668338"/>
                  <a:pt x="470998" y="669529"/>
                  <a:pt x="455124" y="671910"/>
                </a:cubicBezTo>
                <a:cubicBezTo>
                  <a:pt x="455124" y="677466"/>
                  <a:pt x="455124" y="685801"/>
                  <a:pt x="455124" y="696913"/>
                </a:cubicBezTo>
                <a:lnTo>
                  <a:pt x="468220" y="695723"/>
                </a:lnTo>
                <a:cubicBezTo>
                  <a:pt x="472189" y="694929"/>
                  <a:pt x="478142" y="694135"/>
                  <a:pt x="486079" y="693341"/>
                </a:cubicBezTo>
                <a:cubicBezTo>
                  <a:pt x="501954" y="691754"/>
                  <a:pt x="511083" y="690563"/>
                  <a:pt x="513464" y="689770"/>
                </a:cubicBezTo>
                <a:cubicBezTo>
                  <a:pt x="518227" y="688182"/>
                  <a:pt x="522989" y="688579"/>
                  <a:pt x="527752" y="690960"/>
                </a:cubicBezTo>
                <a:cubicBezTo>
                  <a:pt x="536483" y="695723"/>
                  <a:pt x="543229" y="701676"/>
                  <a:pt x="547992" y="708820"/>
                </a:cubicBezTo>
                <a:cubicBezTo>
                  <a:pt x="551961" y="717551"/>
                  <a:pt x="549183" y="722710"/>
                  <a:pt x="539658" y="724298"/>
                </a:cubicBezTo>
                <a:cubicBezTo>
                  <a:pt x="513464" y="721123"/>
                  <a:pt x="482508" y="719932"/>
                  <a:pt x="446789" y="720726"/>
                </a:cubicBezTo>
                <a:cubicBezTo>
                  <a:pt x="411865" y="722313"/>
                  <a:pt x="386464" y="724694"/>
                  <a:pt x="370589" y="727870"/>
                </a:cubicBezTo>
                <a:cubicBezTo>
                  <a:pt x="364239" y="730251"/>
                  <a:pt x="358683" y="729457"/>
                  <a:pt x="353920" y="725488"/>
                </a:cubicBezTo>
                <a:cubicBezTo>
                  <a:pt x="347570" y="721520"/>
                  <a:pt x="342014" y="715963"/>
                  <a:pt x="337252" y="708820"/>
                </a:cubicBezTo>
                <a:cubicBezTo>
                  <a:pt x="336458" y="708026"/>
                  <a:pt x="336062" y="706835"/>
                  <a:pt x="336062" y="705248"/>
                </a:cubicBezTo>
                <a:cubicBezTo>
                  <a:pt x="336855" y="704454"/>
                  <a:pt x="338045" y="704057"/>
                  <a:pt x="339634" y="704057"/>
                </a:cubicBezTo>
                <a:cubicBezTo>
                  <a:pt x="342808" y="704057"/>
                  <a:pt x="354317" y="703264"/>
                  <a:pt x="374161" y="701676"/>
                </a:cubicBezTo>
                <a:cubicBezTo>
                  <a:pt x="380511" y="700882"/>
                  <a:pt x="385273" y="700485"/>
                  <a:pt x="388449" y="700485"/>
                </a:cubicBezTo>
                <a:cubicBezTo>
                  <a:pt x="392417" y="699691"/>
                  <a:pt x="398370" y="699295"/>
                  <a:pt x="406308" y="699295"/>
                </a:cubicBezTo>
                <a:cubicBezTo>
                  <a:pt x="414245" y="698501"/>
                  <a:pt x="420198" y="698104"/>
                  <a:pt x="424167" y="698104"/>
                </a:cubicBezTo>
                <a:lnTo>
                  <a:pt x="424167" y="674291"/>
                </a:lnTo>
                <a:cubicBezTo>
                  <a:pt x="417817" y="675879"/>
                  <a:pt x="411467" y="676673"/>
                  <a:pt x="405118" y="676673"/>
                </a:cubicBezTo>
                <a:cubicBezTo>
                  <a:pt x="398767" y="678260"/>
                  <a:pt x="394402" y="677863"/>
                  <a:pt x="392020" y="675482"/>
                </a:cubicBezTo>
                <a:cubicBezTo>
                  <a:pt x="387258" y="674688"/>
                  <a:pt x="381701" y="670720"/>
                  <a:pt x="375351" y="663576"/>
                </a:cubicBezTo>
                <a:cubicBezTo>
                  <a:pt x="372177" y="659607"/>
                  <a:pt x="372971" y="656432"/>
                  <a:pt x="377732" y="654051"/>
                </a:cubicBezTo>
                <a:cubicBezTo>
                  <a:pt x="381701" y="654051"/>
                  <a:pt x="389639" y="653654"/>
                  <a:pt x="401546" y="652860"/>
                </a:cubicBezTo>
                <a:cubicBezTo>
                  <a:pt x="411865" y="651273"/>
                  <a:pt x="419405" y="650479"/>
                  <a:pt x="424167" y="650479"/>
                </a:cubicBezTo>
                <a:cubicBezTo>
                  <a:pt x="423374" y="637779"/>
                  <a:pt x="420595" y="628651"/>
                  <a:pt x="415833" y="623094"/>
                </a:cubicBezTo>
                <a:cubicBezTo>
                  <a:pt x="414245" y="621507"/>
                  <a:pt x="413848" y="619919"/>
                  <a:pt x="414642" y="618332"/>
                </a:cubicBezTo>
                <a:cubicBezTo>
                  <a:pt x="415436" y="617141"/>
                  <a:pt x="416330" y="616348"/>
                  <a:pt x="417321" y="615951"/>
                </a:cubicBezTo>
                <a:close/>
                <a:moveTo>
                  <a:pt x="8360865" y="614760"/>
                </a:moveTo>
                <a:cubicBezTo>
                  <a:pt x="8357690" y="614760"/>
                  <a:pt x="8352928" y="615157"/>
                  <a:pt x="8346578" y="615951"/>
                </a:cubicBezTo>
                <a:cubicBezTo>
                  <a:pt x="8339434" y="615951"/>
                  <a:pt x="8334275" y="616348"/>
                  <a:pt x="8331100" y="617141"/>
                </a:cubicBezTo>
                <a:cubicBezTo>
                  <a:pt x="8338243" y="620316"/>
                  <a:pt x="8344991" y="625873"/>
                  <a:pt x="8351340" y="633810"/>
                </a:cubicBezTo>
                <a:cubicBezTo>
                  <a:pt x="8355309" y="640954"/>
                  <a:pt x="8354912" y="646114"/>
                  <a:pt x="8350150" y="649288"/>
                </a:cubicBezTo>
                <a:cubicBezTo>
                  <a:pt x="8352531" y="650082"/>
                  <a:pt x="8355706" y="652067"/>
                  <a:pt x="8359675" y="655241"/>
                </a:cubicBezTo>
                <a:cubicBezTo>
                  <a:pt x="8361262" y="656829"/>
                  <a:pt x="8362453" y="658020"/>
                  <a:pt x="8363247" y="658813"/>
                </a:cubicBezTo>
                <a:cubicBezTo>
                  <a:pt x="8363247" y="654844"/>
                  <a:pt x="8363247" y="650479"/>
                  <a:pt x="8363247" y="645717"/>
                </a:cubicBezTo>
                <a:cubicBezTo>
                  <a:pt x="8364834" y="630635"/>
                  <a:pt x="8364437" y="620713"/>
                  <a:pt x="8362056" y="615951"/>
                </a:cubicBezTo>
                <a:cubicBezTo>
                  <a:pt x="8361262" y="615157"/>
                  <a:pt x="8360865" y="614760"/>
                  <a:pt x="8360865" y="614760"/>
                </a:cubicBezTo>
                <a:close/>
                <a:moveTo>
                  <a:pt x="6510635" y="608807"/>
                </a:moveTo>
                <a:cubicBezTo>
                  <a:pt x="6507459" y="609601"/>
                  <a:pt x="6503094" y="611188"/>
                  <a:pt x="6497538" y="613570"/>
                </a:cubicBezTo>
                <a:cubicBezTo>
                  <a:pt x="6492775" y="626270"/>
                  <a:pt x="6489600" y="634604"/>
                  <a:pt x="6488013" y="638573"/>
                </a:cubicBezTo>
                <a:cubicBezTo>
                  <a:pt x="6488013" y="641748"/>
                  <a:pt x="6488807" y="643732"/>
                  <a:pt x="6490394" y="644526"/>
                </a:cubicBezTo>
                <a:cubicBezTo>
                  <a:pt x="6491188" y="644526"/>
                  <a:pt x="6492378" y="644923"/>
                  <a:pt x="6493966" y="645717"/>
                </a:cubicBezTo>
                <a:cubicBezTo>
                  <a:pt x="6494760" y="645717"/>
                  <a:pt x="6495553" y="646114"/>
                  <a:pt x="6496347" y="646907"/>
                </a:cubicBezTo>
                <a:cubicBezTo>
                  <a:pt x="6503491" y="635001"/>
                  <a:pt x="6509047" y="622301"/>
                  <a:pt x="6513016" y="608807"/>
                </a:cubicBezTo>
                <a:cubicBezTo>
                  <a:pt x="6512222" y="608807"/>
                  <a:pt x="6511428" y="608807"/>
                  <a:pt x="6510635" y="608807"/>
                </a:cubicBezTo>
                <a:close/>
                <a:moveTo>
                  <a:pt x="1359998" y="608807"/>
                </a:moveTo>
                <a:cubicBezTo>
                  <a:pt x="1347299" y="611188"/>
                  <a:pt x="1334202" y="614363"/>
                  <a:pt x="1320709" y="618332"/>
                </a:cubicBezTo>
                <a:cubicBezTo>
                  <a:pt x="1320709" y="623094"/>
                  <a:pt x="1321106" y="629445"/>
                  <a:pt x="1321900" y="637382"/>
                </a:cubicBezTo>
                <a:cubicBezTo>
                  <a:pt x="1325868" y="636588"/>
                  <a:pt x="1332218" y="635398"/>
                  <a:pt x="1340948" y="633810"/>
                </a:cubicBezTo>
                <a:cubicBezTo>
                  <a:pt x="1348887" y="633016"/>
                  <a:pt x="1354840" y="632223"/>
                  <a:pt x="1358809" y="631429"/>
                </a:cubicBezTo>
                <a:cubicBezTo>
                  <a:pt x="1359603" y="629048"/>
                  <a:pt x="1360396" y="626270"/>
                  <a:pt x="1361189" y="623094"/>
                </a:cubicBezTo>
                <a:cubicBezTo>
                  <a:pt x="1362778" y="618332"/>
                  <a:pt x="1363969" y="614760"/>
                  <a:pt x="1364762" y="612379"/>
                </a:cubicBezTo>
                <a:cubicBezTo>
                  <a:pt x="1364762" y="609998"/>
                  <a:pt x="1364366" y="608807"/>
                  <a:pt x="1363571" y="608807"/>
                </a:cubicBezTo>
                <a:cubicBezTo>
                  <a:pt x="1363571" y="608013"/>
                  <a:pt x="1362380" y="608013"/>
                  <a:pt x="1359998" y="608807"/>
                </a:cubicBezTo>
                <a:close/>
                <a:moveTo>
                  <a:pt x="982571" y="608807"/>
                </a:moveTo>
                <a:cubicBezTo>
                  <a:pt x="982571" y="608807"/>
                  <a:pt x="983763" y="608807"/>
                  <a:pt x="986143" y="608807"/>
                </a:cubicBezTo>
                <a:cubicBezTo>
                  <a:pt x="1002019" y="611982"/>
                  <a:pt x="1015512" y="618332"/>
                  <a:pt x="1026624" y="627857"/>
                </a:cubicBezTo>
                <a:cubicBezTo>
                  <a:pt x="1035355" y="639763"/>
                  <a:pt x="1036150" y="652463"/>
                  <a:pt x="1029006" y="665957"/>
                </a:cubicBezTo>
                <a:cubicBezTo>
                  <a:pt x="1023449" y="672307"/>
                  <a:pt x="1017892" y="672307"/>
                  <a:pt x="1012337" y="665957"/>
                </a:cubicBezTo>
                <a:cubicBezTo>
                  <a:pt x="1005193" y="654844"/>
                  <a:pt x="995669" y="636985"/>
                  <a:pt x="983763" y="612379"/>
                </a:cubicBezTo>
                <a:cubicBezTo>
                  <a:pt x="982968" y="610792"/>
                  <a:pt x="982571" y="609601"/>
                  <a:pt x="982571" y="608807"/>
                </a:cubicBezTo>
                <a:close/>
                <a:moveTo>
                  <a:pt x="7808416" y="600473"/>
                </a:moveTo>
                <a:cubicBezTo>
                  <a:pt x="7807622" y="602854"/>
                  <a:pt x="7806034" y="604045"/>
                  <a:pt x="7803653" y="604045"/>
                </a:cubicBezTo>
                <a:cubicBezTo>
                  <a:pt x="7790953" y="607220"/>
                  <a:pt x="7772300" y="609601"/>
                  <a:pt x="7747694" y="611188"/>
                </a:cubicBezTo>
                <a:cubicBezTo>
                  <a:pt x="7745312" y="611982"/>
                  <a:pt x="7742534" y="611585"/>
                  <a:pt x="7739359" y="609998"/>
                </a:cubicBezTo>
                <a:cubicBezTo>
                  <a:pt x="7741740" y="611585"/>
                  <a:pt x="7741344" y="611585"/>
                  <a:pt x="7738168" y="609998"/>
                </a:cubicBezTo>
                <a:cubicBezTo>
                  <a:pt x="7738168" y="615554"/>
                  <a:pt x="7737772" y="623491"/>
                  <a:pt x="7736978" y="633810"/>
                </a:cubicBezTo>
                <a:cubicBezTo>
                  <a:pt x="7736978" y="644129"/>
                  <a:pt x="7736978" y="651670"/>
                  <a:pt x="7736978" y="656432"/>
                </a:cubicBezTo>
                <a:cubicBezTo>
                  <a:pt x="7753646" y="654051"/>
                  <a:pt x="7769522" y="650876"/>
                  <a:pt x="7784603" y="646907"/>
                </a:cubicBezTo>
                <a:cubicBezTo>
                  <a:pt x="7790953" y="645320"/>
                  <a:pt x="7798096" y="648891"/>
                  <a:pt x="7806034" y="657623"/>
                </a:cubicBezTo>
                <a:cubicBezTo>
                  <a:pt x="7807622" y="644129"/>
                  <a:pt x="7808416" y="625079"/>
                  <a:pt x="7808416" y="600473"/>
                </a:cubicBezTo>
                <a:close/>
                <a:moveTo>
                  <a:pt x="1933881" y="596901"/>
                </a:moveTo>
                <a:cubicBezTo>
                  <a:pt x="1946581" y="600076"/>
                  <a:pt x="1956899" y="605632"/>
                  <a:pt x="1964836" y="613570"/>
                </a:cubicBezTo>
                <a:cubicBezTo>
                  <a:pt x="1969600" y="616745"/>
                  <a:pt x="1969201" y="621110"/>
                  <a:pt x="1963647" y="626666"/>
                </a:cubicBezTo>
                <a:cubicBezTo>
                  <a:pt x="1944597" y="648098"/>
                  <a:pt x="1924752" y="666751"/>
                  <a:pt x="1904115" y="682626"/>
                </a:cubicBezTo>
                <a:cubicBezTo>
                  <a:pt x="1908084" y="681832"/>
                  <a:pt x="1916021" y="680641"/>
                  <a:pt x="1927927" y="679054"/>
                </a:cubicBezTo>
                <a:cubicBezTo>
                  <a:pt x="1947770" y="675085"/>
                  <a:pt x="1963250" y="672307"/>
                  <a:pt x="1974362" y="670720"/>
                </a:cubicBezTo>
                <a:cubicBezTo>
                  <a:pt x="1971187" y="663576"/>
                  <a:pt x="1968409" y="656432"/>
                  <a:pt x="1966027" y="649288"/>
                </a:cubicBezTo>
                <a:cubicBezTo>
                  <a:pt x="1965233" y="646907"/>
                  <a:pt x="1965233" y="645320"/>
                  <a:pt x="1966027" y="644526"/>
                </a:cubicBezTo>
                <a:cubicBezTo>
                  <a:pt x="1966821" y="644526"/>
                  <a:pt x="1968806" y="644923"/>
                  <a:pt x="1971980" y="645717"/>
                </a:cubicBezTo>
                <a:cubicBezTo>
                  <a:pt x="1998174" y="655241"/>
                  <a:pt x="2016431" y="666751"/>
                  <a:pt x="2026749" y="680244"/>
                </a:cubicBezTo>
                <a:cubicBezTo>
                  <a:pt x="2032306" y="698501"/>
                  <a:pt x="2029129" y="712391"/>
                  <a:pt x="2017224" y="721916"/>
                </a:cubicBezTo>
                <a:cubicBezTo>
                  <a:pt x="2006112" y="723504"/>
                  <a:pt x="1997778" y="719138"/>
                  <a:pt x="1992221" y="708820"/>
                </a:cubicBezTo>
                <a:cubicBezTo>
                  <a:pt x="1987459" y="700088"/>
                  <a:pt x="1983489" y="691754"/>
                  <a:pt x="1980315" y="683816"/>
                </a:cubicBezTo>
                <a:cubicBezTo>
                  <a:pt x="1951740" y="694929"/>
                  <a:pt x="1931896" y="703264"/>
                  <a:pt x="1920783" y="708820"/>
                </a:cubicBezTo>
                <a:cubicBezTo>
                  <a:pt x="1912052" y="711201"/>
                  <a:pt x="1905305" y="715170"/>
                  <a:pt x="1900544" y="720726"/>
                </a:cubicBezTo>
                <a:cubicBezTo>
                  <a:pt x="1896574" y="723901"/>
                  <a:pt x="1892208" y="724298"/>
                  <a:pt x="1887446" y="721916"/>
                </a:cubicBezTo>
                <a:cubicBezTo>
                  <a:pt x="1877126" y="715566"/>
                  <a:pt x="1869983" y="706835"/>
                  <a:pt x="1866014" y="695723"/>
                </a:cubicBezTo>
                <a:cubicBezTo>
                  <a:pt x="1864428" y="689373"/>
                  <a:pt x="1866412" y="685404"/>
                  <a:pt x="1871967" y="683816"/>
                </a:cubicBezTo>
                <a:cubicBezTo>
                  <a:pt x="1879113" y="682229"/>
                  <a:pt x="1885859" y="677069"/>
                  <a:pt x="1892208" y="668338"/>
                </a:cubicBezTo>
                <a:cubicBezTo>
                  <a:pt x="1915227" y="636588"/>
                  <a:pt x="1925943" y="614760"/>
                  <a:pt x="1924356" y="602854"/>
                </a:cubicBezTo>
                <a:cubicBezTo>
                  <a:pt x="1925149" y="597297"/>
                  <a:pt x="1928324" y="595313"/>
                  <a:pt x="1933881" y="596901"/>
                </a:cubicBezTo>
                <a:close/>
                <a:moveTo>
                  <a:pt x="7428606" y="595710"/>
                </a:moveTo>
                <a:cubicBezTo>
                  <a:pt x="7422256" y="597297"/>
                  <a:pt x="7415112" y="599282"/>
                  <a:pt x="7407174" y="601663"/>
                </a:cubicBezTo>
                <a:cubicBezTo>
                  <a:pt x="7406381" y="604045"/>
                  <a:pt x="7405190" y="607616"/>
                  <a:pt x="7403603" y="612379"/>
                </a:cubicBezTo>
                <a:cubicBezTo>
                  <a:pt x="7401222" y="618729"/>
                  <a:pt x="7399238" y="623094"/>
                  <a:pt x="7397650" y="625476"/>
                </a:cubicBezTo>
                <a:cubicBezTo>
                  <a:pt x="7404000" y="627857"/>
                  <a:pt x="7409556" y="629842"/>
                  <a:pt x="7414318" y="631429"/>
                </a:cubicBezTo>
                <a:cubicBezTo>
                  <a:pt x="7420668" y="620316"/>
                  <a:pt x="7425431" y="608410"/>
                  <a:pt x="7428606" y="595710"/>
                </a:cubicBezTo>
                <a:close/>
                <a:moveTo>
                  <a:pt x="1070677" y="592138"/>
                </a:moveTo>
                <a:cubicBezTo>
                  <a:pt x="1071471" y="592138"/>
                  <a:pt x="1072264" y="592535"/>
                  <a:pt x="1073059" y="593329"/>
                </a:cubicBezTo>
                <a:cubicBezTo>
                  <a:pt x="1087346" y="598091"/>
                  <a:pt x="1096474" y="603648"/>
                  <a:pt x="1100443" y="609998"/>
                </a:cubicBezTo>
                <a:cubicBezTo>
                  <a:pt x="1103619" y="613173"/>
                  <a:pt x="1103221" y="617141"/>
                  <a:pt x="1099253" y="621904"/>
                </a:cubicBezTo>
                <a:cubicBezTo>
                  <a:pt x="1095285" y="629842"/>
                  <a:pt x="1082981" y="647304"/>
                  <a:pt x="1062343" y="674291"/>
                </a:cubicBezTo>
                <a:cubicBezTo>
                  <a:pt x="1060756" y="676673"/>
                  <a:pt x="1059565" y="678260"/>
                  <a:pt x="1058770" y="679054"/>
                </a:cubicBezTo>
                <a:cubicBezTo>
                  <a:pt x="1061153" y="679054"/>
                  <a:pt x="1063931" y="678657"/>
                  <a:pt x="1067106" y="677863"/>
                </a:cubicBezTo>
                <a:cubicBezTo>
                  <a:pt x="1070281" y="677863"/>
                  <a:pt x="1072662" y="677863"/>
                  <a:pt x="1074250" y="677863"/>
                </a:cubicBezTo>
                <a:cubicBezTo>
                  <a:pt x="1087743" y="677069"/>
                  <a:pt x="1106792" y="675085"/>
                  <a:pt x="1131400" y="671910"/>
                </a:cubicBezTo>
                <a:cubicBezTo>
                  <a:pt x="1136956" y="671116"/>
                  <a:pt x="1142115" y="671513"/>
                  <a:pt x="1146877" y="673101"/>
                </a:cubicBezTo>
                <a:cubicBezTo>
                  <a:pt x="1147670" y="673101"/>
                  <a:pt x="1148465" y="673101"/>
                  <a:pt x="1149259" y="673101"/>
                </a:cubicBezTo>
                <a:cubicBezTo>
                  <a:pt x="1159578" y="676276"/>
                  <a:pt x="1166721" y="684213"/>
                  <a:pt x="1170689" y="696913"/>
                </a:cubicBezTo>
                <a:cubicBezTo>
                  <a:pt x="1171484" y="704851"/>
                  <a:pt x="1167514" y="708820"/>
                  <a:pt x="1158784" y="708820"/>
                </a:cubicBezTo>
                <a:cubicBezTo>
                  <a:pt x="1131003" y="702470"/>
                  <a:pt x="1096077" y="700088"/>
                  <a:pt x="1054009" y="701676"/>
                </a:cubicBezTo>
                <a:cubicBezTo>
                  <a:pt x="1009559" y="705644"/>
                  <a:pt x="979793" y="709613"/>
                  <a:pt x="964713" y="713582"/>
                </a:cubicBezTo>
                <a:cubicBezTo>
                  <a:pt x="958363" y="715963"/>
                  <a:pt x="953203" y="715566"/>
                  <a:pt x="949235" y="712391"/>
                </a:cubicBezTo>
                <a:cubicBezTo>
                  <a:pt x="945266" y="709217"/>
                  <a:pt x="939709" y="703660"/>
                  <a:pt x="932566" y="695723"/>
                </a:cubicBezTo>
                <a:cubicBezTo>
                  <a:pt x="930978" y="694135"/>
                  <a:pt x="930581" y="692548"/>
                  <a:pt x="931375" y="690960"/>
                </a:cubicBezTo>
                <a:cubicBezTo>
                  <a:pt x="931375" y="690167"/>
                  <a:pt x="932566" y="689770"/>
                  <a:pt x="934946" y="689770"/>
                </a:cubicBezTo>
                <a:cubicBezTo>
                  <a:pt x="939709" y="689770"/>
                  <a:pt x="950822" y="688976"/>
                  <a:pt x="968284" y="687388"/>
                </a:cubicBezTo>
                <a:cubicBezTo>
                  <a:pt x="977015" y="686594"/>
                  <a:pt x="982968" y="686197"/>
                  <a:pt x="986143" y="686197"/>
                </a:cubicBezTo>
                <a:cubicBezTo>
                  <a:pt x="990112" y="686197"/>
                  <a:pt x="997653" y="685404"/>
                  <a:pt x="1008764" y="683816"/>
                </a:cubicBezTo>
                <a:cubicBezTo>
                  <a:pt x="1025433" y="682229"/>
                  <a:pt x="1037737" y="681038"/>
                  <a:pt x="1045674" y="680244"/>
                </a:cubicBezTo>
                <a:cubicBezTo>
                  <a:pt x="1050438" y="664370"/>
                  <a:pt x="1054802" y="648891"/>
                  <a:pt x="1058770" y="633810"/>
                </a:cubicBezTo>
                <a:cubicBezTo>
                  <a:pt x="1060358" y="624285"/>
                  <a:pt x="1061153" y="612379"/>
                  <a:pt x="1061153" y="598091"/>
                </a:cubicBezTo>
                <a:cubicBezTo>
                  <a:pt x="1059565" y="593329"/>
                  <a:pt x="1062740" y="591344"/>
                  <a:pt x="1070677" y="592138"/>
                </a:cubicBezTo>
                <a:close/>
                <a:moveTo>
                  <a:pt x="6267747" y="590948"/>
                </a:moveTo>
                <a:cubicBezTo>
                  <a:pt x="6261397" y="591741"/>
                  <a:pt x="6249491" y="593329"/>
                  <a:pt x="6232029" y="595710"/>
                </a:cubicBezTo>
                <a:cubicBezTo>
                  <a:pt x="6220122" y="596504"/>
                  <a:pt x="6211391" y="597297"/>
                  <a:pt x="6205835" y="598091"/>
                </a:cubicBezTo>
                <a:cubicBezTo>
                  <a:pt x="6205835" y="604441"/>
                  <a:pt x="6205835" y="610792"/>
                  <a:pt x="6205835" y="617141"/>
                </a:cubicBezTo>
                <a:lnTo>
                  <a:pt x="6205835" y="629048"/>
                </a:lnTo>
                <a:cubicBezTo>
                  <a:pt x="6217741" y="626666"/>
                  <a:pt x="6229250" y="623491"/>
                  <a:pt x="6240363" y="619523"/>
                </a:cubicBezTo>
                <a:cubicBezTo>
                  <a:pt x="6247507" y="617935"/>
                  <a:pt x="6253856" y="617935"/>
                  <a:pt x="6259413" y="619523"/>
                </a:cubicBezTo>
                <a:cubicBezTo>
                  <a:pt x="6264175" y="621110"/>
                  <a:pt x="6268144" y="624285"/>
                  <a:pt x="6271319" y="629048"/>
                </a:cubicBezTo>
                <a:cubicBezTo>
                  <a:pt x="6272906" y="631429"/>
                  <a:pt x="6273700" y="633810"/>
                  <a:pt x="6273700" y="636191"/>
                </a:cubicBezTo>
                <a:cubicBezTo>
                  <a:pt x="6274494" y="628254"/>
                  <a:pt x="6274891" y="616348"/>
                  <a:pt x="6274891" y="600473"/>
                </a:cubicBezTo>
                <a:cubicBezTo>
                  <a:pt x="6273303" y="594123"/>
                  <a:pt x="6270922" y="590948"/>
                  <a:pt x="6267747" y="590948"/>
                </a:cubicBezTo>
                <a:close/>
                <a:moveTo>
                  <a:pt x="2894706" y="590948"/>
                </a:moveTo>
                <a:cubicBezTo>
                  <a:pt x="2889944" y="596504"/>
                  <a:pt x="2885181" y="602457"/>
                  <a:pt x="2880419" y="608807"/>
                </a:cubicBezTo>
                <a:cubicBezTo>
                  <a:pt x="2881213" y="609601"/>
                  <a:pt x="2882006" y="610395"/>
                  <a:pt x="2882800" y="611188"/>
                </a:cubicBezTo>
                <a:cubicBezTo>
                  <a:pt x="2885181" y="614363"/>
                  <a:pt x="2885181" y="616745"/>
                  <a:pt x="2882800" y="618332"/>
                </a:cubicBezTo>
                <a:cubicBezTo>
                  <a:pt x="2883594" y="618332"/>
                  <a:pt x="2884387" y="618729"/>
                  <a:pt x="2885181" y="619523"/>
                </a:cubicBezTo>
                <a:cubicBezTo>
                  <a:pt x="2885975" y="619523"/>
                  <a:pt x="2886769" y="619919"/>
                  <a:pt x="2887563" y="620713"/>
                </a:cubicBezTo>
                <a:cubicBezTo>
                  <a:pt x="2891531" y="621507"/>
                  <a:pt x="2895103" y="624682"/>
                  <a:pt x="2898278" y="630238"/>
                </a:cubicBezTo>
                <a:cubicBezTo>
                  <a:pt x="2899866" y="631826"/>
                  <a:pt x="2902247" y="635001"/>
                  <a:pt x="2905422" y="639763"/>
                </a:cubicBezTo>
                <a:cubicBezTo>
                  <a:pt x="2903835" y="636588"/>
                  <a:pt x="2904628" y="637382"/>
                  <a:pt x="2907803" y="642145"/>
                </a:cubicBezTo>
                <a:cubicBezTo>
                  <a:pt x="2910978" y="624682"/>
                  <a:pt x="2912169" y="610395"/>
                  <a:pt x="2911375" y="599282"/>
                </a:cubicBezTo>
                <a:cubicBezTo>
                  <a:pt x="2911375" y="595313"/>
                  <a:pt x="2911772" y="592932"/>
                  <a:pt x="2912566" y="592138"/>
                </a:cubicBezTo>
                <a:lnTo>
                  <a:pt x="2906613" y="593329"/>
                </a:lnTo>
                <a:cubicBezTo>
                  <a:pt x="2901850" y="593329"/>
                  <a:pt x="2897881" y="592535"/>
                  <a:pt x="2894706" y="590948"/>
                </a:cubicBezTo>
                <a:close/>
                <a:moveTo>
                  <a:pt x="6823769" y="582613"/>
                </a:moveTo>
                <a:cubicBezTo>
                  <a:pt x="6838850" y="584995"/>
                  <a:pt x="6852741" y="589757"/>
                  <a:pt x="6865440" y="596901"/>
                </a:cubicBezTo>
                <a:cubicBezTo>
                  <a:pt x="6874172" y="603251"/>
                  <a:pt x="6876950" y="612379"/>
                  <a:pt x="6873774" y="624285"/>
                </a:cubicBezTo>
                <a:cubicBezTo>
                  <a:pt x="6866631" y="636191"/>
                  <a:pt x="6857503" y="637382"/>
                  <a:pt x="6846391" y="627857"/>
                </a:cubicBezTo>
                <a:cubicBezTo>
                  <a:pt x="6843216" y="623888"/>
                  <a:pt x="6837660" y="614760"/>
                  <a:pt x="6829722" y="600473"/>
                </a:cubicBezTo>
                <a:cubicBezTo>
                  <a:pt x="6825753" y="592535"/>
                  <a:pt x="6822975" y="587773"/>
                  <a:pt x="6821387" y="586185"/>
                </a:cubicBezTo>
                <a:cubicBezTo>
                  <a:pt x="6820594" y="583804"/>
                  <a:pt x="6821387" y="582613"/>
                  <a:pt x="6823769" y="582613"/>
                </a:cubicBezTo>
                <a:close/>
                <a:moveTo>
                  <a:pt x="3750766" y="582613"/>
                </a:moveTo>
                <a:cubicBezTo>
                  <a:pt x="3741241" y="583407"/>
                  <a:pt x="3731716" y="584598"/>
                  <a:pt x="3722191" y="586185"/>
                </a:cubicBezTo>
                <a:cubicBezTo>
                  <a:pt x="3722191" y="587773"/>
                  <a:pt x="3722587" y="590154"/>
                  <a:pt x="3723381" y="593329"/>
                </a:cubicBezTo>
                <a:cubicBezTo>
                  <a:pt x="3723381" y="596504"/>
                  <a:pt x="3723381" y="598885"/>
                  <a:pt x="3723381" y="600473"/>
                </a:cubicBezTo>
                <a:cubicBezTo>
                  <a:pt x="3723381" y="605235"/>
                  <a:pt x="3723381" y="609601"/>
                  <a:pt x="3723381" y="613570"/>
                </a:cubicBezTo>
                <a:cubicBezTo>
                  <a:pt x="3728144" y="612776"/>
                  <a:pt x="3731716" y="611188"/>
                  <a:pt x="3734097" y="608807"/>
                </a:cubicBezTo>
                <a:cubicBezTo>
                  <a:pt x="3738066" y="606426"/>
                  <a:pt x="3744019" y="606823"/>
                  <a:pt x="3751956" y="609998"/>
                </a:cubicBezTo>
                <a:cubicBezTo>
                  <a:pt x="3753544" y="609998"/>
                  <a:pt x="3755131" y="610792"/>
                  <a:pt x="3756719" y="612379"/>
                </a:cubicBezTo>
                <a:cubicBezTo>
                  <a:pt x="3756719" y="602854"/>
                  <a:pt x="3756322" y="594917"/>
                  <a:pt x="3755528" y="588566"/>
                </a:cubicBezTo>
                <a:cubicBezTo>
                  <a:pt x="3755528" y="584598"/>
                  <a:pt x="3753940" y="582613"/>
                  <a:pt x="3750766" y="582613"/>
                </a:cubicBezTo>
                <a:close/>
                <a:moveTo>
                  <a:pt x="8453511" y="580976"/>
                </a:moveTo>
                <a:cubicBezTo>
                  <a:pt x="8461399" y="581869"/>
                  <a:pt x="8468617" y="586781"/>
                  <a:pt x="8475165" y="595710"/>
                </a:cubicBezTo>
                <a:cubicBezTo>
                  <a:pt x="8481515" y="606029"/>
                  <a:pt x="8479134" y="611585"/>
                  <a:pt x="8468022" y="612379"/>
                </a:cubicBezTo>
                <a:cubicBezTo>
                  <a:pt x="8463259" y="612379"/>
                  <a:pt x="8455719" y="612379"/>
                  <a:pt x="8445400" y="612379"/>
                </a:cubicBezTo>
                <a:cubicBezTo>
                  <a:pt x="8423175" y="611585"/>
                  <a:pt x="8406903" y="611585"/>
                  <a:pt x="8396584" y="612379"/>
                </a:cubicBezTo>
                <a:cubicBezTo>
                  <a:pt x="8399759" y="617141"/>
                  <a:pt x="8399759" y="623094"/>
                  <a:pt x="8396584" y="630238"/>
                </a:cubicBezTo>
                <a:cubicBezTo>
                  <a:pt x="8396584" y="631826"/>
                  <a:pt x="8396188" y="633810"/>
                  <a:pt x="8395393" y="636191"/>
                </a:cubicBezTo>
                <a:cubicBezTo>
                  <a:pt x="8396981" y="635398"/>
                  <a:pt x="8399759" y="634604"/>
                  <a:pt x="8403728" y="633810"/>
                </a:cubicBezTo>
                <a:cubicBezTo>
                  <a:pt x="8412459" y="630635"/>
                  <a:pt x="8417222" y="629048"/>
                  <a:pt x="8418015" y="629048"/>
                </a:cubicBezTo>
                <a:cubicBezTo>
                  <a:pt x="8422778" y="628254"/>
                  <a:pt x="8427540" y="629048"/>
                  <a:pt x="8432303" y="631429"/>
                </a:cubicBezTo>
                <a:cubicBezTo>
                  <a:pt x="8437859" y="635398"/>
                  <a:pt x="8441828" y="640557"/>
                  <a:pt x="8444209" y="646907"/>
                </a:cubicBezTo>
                <a:cubicBezTo>
                  <a:pt x="8445797" y="649288"/>
                  <a:pt x="8445400" y="651670"/>
                  <a:pt x="8443018" y="654051"/>
                </a:cubicBezTo>
                <a:cubicBezTo>
                  <a:pt x="8440637" y="657226"/>
                  <a:pt x="8435081" y="658813"/>
                  <a:pt x="8426350" y="658813"/>
                </a:cubicBezTo>
                <a:cubicBezTo>
                  <a:pt x="8413650" y="659607"/>
                  <a:pt x="8402141" y="660004"/>
                  <a:pt x="8391822" y="660004"/>
                </a:cubicBezTo>
                <a:cubicBezTo>
                  <a:pt x="8391822" y="664766"/>
                  <a:pt x="8391425" y="669926"/>
                  <a:pt x="8390631" y="675482"/>
                </a:cubicBezTo>
                <a:cubicBezTo>
                  <a:pt x="8400156" y="680244"/>
                  <a:pt x="8409284" y="684213"/>
                  <a:pt x="8418015" y="687388"/>
                </a:cubicBezTo>
                <a:cubicBezTo>
                  <a:pt x="8436272" y="695326"/>
                  <a:pt x="8465640" y="703264"/>
                  <a:pt x="8506122" y="711201"/>
                </a:cubicBezTo>
                <a:cubicBezTo>
                  <a:pt x="8511678" y="711994"/>
                  <a:pt x="8514853" y="713185"/>
                  <a:pt x="8515647" y="714773"/>
                </a:cubicBezTo>
                <a:cubicBezTo>
                  <a:pt x="8515647" y="717154"/>
                  <a:pt x="8512869" y="718741"/>
                  <a:pt x="8507312" y="719535"/>
                </a:cubicBezTo>
                <a:cubicBezTo>
                  <a:pt x="8502550" y="720329"/>
                  <a:pt x="8495406" y="722710"/>
                  <a:pt x="8485881" y="726679"/>
                </a:cubicBezTo>
                <a:cubicBezTo>
                  <a:pt x="8467625" y="733029"/>
                  <a:pt x="8453734" y="736998"/>
                  <a:pt x="8444209" y="738585"/>
                </a:cubicBezTo>
                <a:cubicBezTo>
                  <a:pt x="8438653" y="739379"/>
                  <a:pt x="8432303" y="738585"/>
                  <a:pt x="8425159" y="736204"/>
                </a:cubicBezTo>
                <a:cubicBezTo>
                  <a:pt x="8389440" y="717948"/>
                  <a:pt x="8359675" y="693341"/>
                  <a:pt x="8335862" y="662385"/>
                </a:cubicBezTo>
                <a:cubicBezTo>
                  <a:pt x="8335069" y="663179"/>
                  <a:pt x="8334672" y="663973"/>
                  <a:pt x="8334672" y="664766"/>
                </a:cubicBezTo>
                <a:cubicBezTo>
                  <a:pt x="8313240" y="686197"/>
                  <a:pt x="8291015" y="701279"/>
                  <a:pt x="8267996" y="710010"/>
                </a:cubicBezTo>
                <a:cubicBezTo>
                  <a:pt x="8259266" y="713185"/>
                  <a:pt x="8254503" y="713979"/>
                  <a:pt x="8253709" y="712391"/>
                </a:cubicBezTo>
                <a:cubicBezTo>
                  <a:pt x="8252122" y="710010"/>
                  <a:pt x="8254900" y="706438"/>
                  <a:pt x="8262044" y="701676"/>
                </a:cubicBezTo>
                <a:cubicBezTo>
                  <a:pt x="8277125" y="688976"/>
                  <a:pt x="8292206" y="671116"/>
                  <a:pt x="8307287" y="648098"/>
                </a:cubicBezTo>
                <a:cubicBezTo>
                  <a:pt x="8313637" y="636985"/>
                  <a:pt x="8316416" y="627857"/>
                  <a:pt x="8315622" y="620713"/>
                </a:cubicBezTo>
                <a:cubicBezTo>
                  <a:pt x="8315622" y="619919"/>
                  <a:pt x="8315622" y="619126"/>
                  <a:pt x="8315622" y="618332"/>
                </a:cubicBezTo>
                <a:cubicBezTo>
                  <a:pt x="8313240" y="618332"/>
                  <a:pt x="8310065" y="618729"/>
                  <a:pt x="8306097" y="619523"/>
                </a:cubicBezTo>
                <a:cubicBezTo>
                  <a:pt x="8301334" y="619523"/>
                  <a:pt x="8298159" y="619919"/>
                  <a:pt x="8296572" y="620713"/>
                </a:cubicBezTo>
                <a:cubicBezTo>
                  <a:pt x="8287047" y="622301"/>
                  <a:pt x="8278712" y="617935"/>
                  <a:pt x="8271568" y="607616"/>
                </a:cubicBezTo>
                <a:cubicBezTo>
                  <a:pt x="8268394" y="604441"/>
                  <a:pt x="8266806" y="601266"/>
                  <a:pt x="8266806" y="598091"/>
                </a:cubicBezTo>
                <a:cubicBezTo>
                  <a:pt x="8267600" y="595710"/>
                  <a:pt x="8269982" y="594917"/>
                  <a:pt x="8273950" y="595710"/>
                </a:cubicBezTo>
                <a:cubicBezTo>
                  <a:pt x="8294587" y="595710"/>
                  <a:pt x="8310463" y="594917"/>
                  <a:pt x="8321575" y="593329"/>
                </a:cubicBezTo>
                <a:cubicBezTo>
                  <a:pt x="8328718" y="592535"/>
                  <a:pt x="8343006" y="591344"/>
                  <a:pt x="8364437" y="589757"/>
                </a:cubicBezTo>
                <a:cubicBezTo>
                  <a:pt x="8387456" y="588170"/>
                  <a:pt x="8402537" y="586979"/>
                  <a:pt x="8409681" y="586185"/>
                </a:cubicBezTo>
                <a:cubicBezTo>
                  <a:pt x="8425556" y="584598"/>
                  <a:pt x="8437462" y="583010"/>
                  <a:pt x="8445400" y="581423"/>
                </a:cubicBezTo>
                <a:cubicBezTo>
                  <a:pt x="8448178" y="580827"/>
                  <a:pt x="8450882" y="580679"/>
                  <a:pt x="8453511" y="580976"/>
                </a:cubicBezTo>
                <a:close/>
                <a:moveTo>
                  <a:pt x="4917578" y="579041"/>
                </a:moveTo>
                <a:cubicBezTo>
                  <a:pt x="4930278" y="579041"/>
                  <a:pt x="4940597" y="580232"/>
                  <a:pt x="4948534" y="582613"/>
                </a:cubicBezTo>
                <a:cubicBezTo>
                  <a:pt x="4965203" y="585788"/>
                  <a:pt x="4971156" y="596504"/>
                  <a:pt x="4966394" y="614760"/>
                </a:cubicBezTo>
                <a:cubicBezTo>
                  <a:pt x="4961631" y="624285"/>
                  <a:pt x="4954091" y="625079"/>
                  <a:pt x="4943772" y="617141"/>
                </a:cubicBezTo>
                <a:cubicBezTo>
                  <a:pt x="4935041" y="608410"/>
                  <a:pt x="4925119" y="597694"/>
                  <a:pt x="4914006" y="584995"/>
                </a:cubicBezTo>
                <a:cubicBezTo>
                  <a:pt x="4913213" y="582613"/>
                  <a:pt x="4912816" y="581026"/>
                  <a:pt x="4912816" y="580232"/>
                </a:cubicBezTo>
                <a:cubicBezTo>
                  <a:pt x="4913610" y="579438"/>
                  <a:pt x="4915197" y="579041"/>
                  <a:pt x="4917578" y="579041"/>
                </a:cubicBezTo>
                <a:close/>
                <a:moveTo>
                  <a:pt x="4672310" y="575469"/>
                </a:moveTo>
                <a:cubicBezTo>
                  <a:pt x="4669134" y="576263"/>
                  <a:pt x="4665563" y="577057"/>
                  <a:pt x="4661594" y="577851"/>
                </a:cubicBezTo>
                <a:cubicBezTo>
                  <a:pt x="4658419" y="578645"/>
                  <a:pt x="4656434" y="579041"/>
                  <a:pt x="4655641" y="579041"/>
                </a:cubicBezTo>
                <a:cubicBezTo>
                  <a:pt x="4655641" y="580629"/>
                  <a:pt x="4656434" y="583407"/>
                  <a:pt x="4658022" y="587376"/>
                </a:cubicBezTo>
                <a:cubicBezTo>
                  <a:pt x="4658816" y="592932"/>
                  <a:pt x="4659609" y="597297"/>
                  <a:pt x="4660403" y="600473"/>
                </a:cubicBezTo>
                <a:cubicBezTo>
                  <a:pt x="4661197" y="600473"/>
                  <a:pt x="4663181" y="600473"/>
                  <a:pt x="4666356" y="600473"/>
                </a:cubicBezTo>
                <a:cubicBezTo>
                  <a:pt x="4669531" y="599679"/>
                  <a:pt x="4671912" y="599282"/>
                  <a:pt x="4673500" y="599282"/>
                </a:cubicBezTo>
                <a:cubicBezTo>
                  <a:pt x="4673500" y="596107"/>
                  <a:pt x="4673103" y="591741"/>
                  <a:pt x="4672310" y="586185"/>
                </a:cubicBezTo>
                <a:cubicBezTo>
                  <a:pt x="4672310" y="581423"/>
                  <a:pt x="4672310" y="577851"/>
                  <a:pt x="4672310" y="575469"/>
                </a:cubicBezTo>
                <a:close/>
                <a:moveTo>
                  <a:pt x="3454300" y="574279"/>
                </a:moveTo>
                <a:cubicBezTo>
                  <a:pt x="3450331" y="575073"/>
                  <a:pt x="3444378" y="575866"/>
                  <a:pt x="3436441" y="576660"/>
                </a:cubicBezTo>
                <a:cubicBezTo>
                  <a:pt x="3429297" y="578248"/>
                  <a:pt x="3424138" y="579041"/>
                  <a:pt x="3420963" y="579041"/>
                </a:cubicBezTo>
                <a:lnTo>
                  <a:pt x="3420963" y="589757"/>
                </a:lnTo>
                <a:cubicBezTo>
                  <a:pt x="3420963" y="595313"/>
                  <a:pt x="3420963" y="601266"/>
                  <a:pt x="3420963" y="607616"/>
                </a:cubicBezTo>
                <a:cubicBezTo>
                  <a:pt x="3432075" y="606029"/>
                  <a:pt x="3446760" y="602854"/>
                  <a:pt x="3465016" y="598091"/>
                </a:cubicBezTo>
                <a:cubicBezTo>
                  <a:pt x="3461841" y="589360"/>
                  <a:pt x="3458269" y="581423"/>
                  <a:pt x="3454300" y="574279"/>
                </a:cubicBezTo>
                <a:close/>
                <a:moveTo>
                  <a:pt x="4713981" y="568326"/>
                </a:moveTo>
                <a:cubicBezTo>
                  <a:pt x="4708425" y="569120"/>
                  <a:pt x="4702472" y="570310"/>
                  <a:pt x="4696122" y="571898"/>
                </a:cubicBezTo>
                <a:cubicBezTo>
                  <a:pt x="4696122" y="580629"/>
                  <a:pt x="4696122" y="588566"/>
                  <a:pt x="4696122" y="595710"/>
                </a:cubicBezTo>
                <a:cubicBezTo>
                  <a:pt x="4698503" y="594917"/>
                  <a:pt x="4701281" y="594520"/>
                  <a:pt x="4704456" y="594520"/>
                </a:cubicBezTo>
                <a:cubicBezTo>
                  <a:pt x="4708425" y="593726"/>
                  <a:pt x="4711203" y="593329"/>
                  <a:pt x="4712791" y="593329"/>
                </a:cubicBezTo>
                <a:cubicBezTo>
                  <a:pt x="4712791" y="590154"/>
                  <a:pt x="4713188" y="585788"/>
                  <a:pt x="4713981" y="580232"/>
                </a:cubicBezTo>
                <a:cubicBezTo>
                  <a:pt x="4713981" y="574676"/>
                  <a:pt x="4713981" y="570707"/>
                  <a:pt x="4713981" y="568326"/>
                </a:cubicBezTo>
                <a:close/>
                <a:moveTo>
                  <a:pt x="4754463" y="562373"/>
                </a:moveTo>
                <a:cubicBezTo>
                  <a:pt x="4749700" y="563960"/>
                  <a:pt x="4744541" y="564754"/>
                  <a:pt x="4738985" y="564754"/>
                </a:cubicBezTo>
                <a:cubicBezTo>
                  <a:pt x="4738191" y="572692"/>
                  <a:pt x="4737000" y="581026"/>
                  <a:pt x="4735413" y="589757"/>
                </a:cubicBezTo>
                <a:cubicBezTo>
                  <a:pt x="4742556" y="588170"/>
                  <a:pt x="4748112" y="588170"/>
                  <a:pt x="4752081" y="589757"/>
                </a:cubicBezTo>
                <a:cubicBezTo>
                  <a:pt x="4752875" y="588170"/>
                  <a:pt x="4753669" y="585788"/>
                  <a:pt x="4754463" y="582613"/>
                </a:cubicBezTo>
                <a:cubicBezTo>
                  <a:pt x="4756844" y="573882"/>
                  <a:pt x="4758035" y="568723"/>
                  <a:pt x="4758035" y="567135"/>
                </a:cubicBezTo>
                <a:cubicBezTo>
                  <a:pt x="4758035" y="563960"/>
                  <a:pt x="4756844" y="562373"/>
                  <a:pt x="4754463" y="562373"/>
                </a:cubicBezTo>
                <a:close/>
                <a:moveTo>
                  <a:pt x="5964138" y="561182"/>
                </a:moveTo>
                <a:cubicBezTo>
                  <a:pt x="5961757" y="561182"/>
                  <a:pt x="5958185" y="561976"/>
                  <a:pt x="5953422" y="563563"/>
                </a:cubicBezTo>
                <a:cubicBezTo>
                  <a:pt x="5948659" y="564357"/>
                  <a:pt x="5945088" y="565151"/>
                  <a:pt x="5942706" y="565944"/>
                </a:cubicBezTo>
                <a:lnTo>
                  <a:pt x="5942706" y="587376"/>
                </a:lnTo>
                <a:cubicBezTo>
                  <a:pt x="5943500" y="586582"/>
                  <a:pt x="5943897" y="586185"/>
                  <a:pt x="5943897" y="586185"/>
                </a:cubicBezTo>
                <a:cubicBezTo>
                  <a:pt x="5945484" y="583804"/>
                  <a:pt x="5948263" y="580629"/>
                  <a:pt x="5952231" y="576660"/>
                </a:cubicBezTo>
                <a:cubicBezTo>
                  <a:pt x="5955407" y="572692"/>
                  <a:pt x="5957788" y="569913"/>
                  <a:pt x="5959375" y="568326"/>
                </a:cubicBezTo>
                <a:cubicBezTo>
                  <a:pt x="5960169" y="567532"/>
                  <a:pt x="5960963" y="566342"/>
                  <a:pt x="5961757" y="564754"/>
                </a:cubicBezTo>
                <a:cubicBezTo>
                  <a:pt x="5963344" y="563166"/>
                  <a:pt x="5964138" y="561976"/>
                  <a:pt x="5964138" y="561182"/>
                </a:cubicBezTo>
                <a:close/>
                <a:moveTo>
                  <a:pt x="8972251" y="556122"/>
                </a:moveTo>
                <a:cubicBezTo>
                  <a:pt x="8973045" y="555924"/>
                  <a:pt x="8974037" y="556023"/>
                  <a:pt x="8975228" y="556420"/>
                </a:cubicBezTo>
                <a:cubicBezTo>
                  <a:pt x="8985547" y="559595"/>
                  <a:pt x="8993087" y="563166"/>
                  <a:pt x="8997850" y="567135"/>
                </a:cubicBezTo>
                <a:cubicBezTo>
                  <a:pt x="9001025" y="570310"/>
                  <a:pt x="9002612" y="574676"/>
                  <a:pt x="9002612" y="580232"/>
                </a:cubicBezTo>
                <a:cubicBezTo>
                  <a:pt x="9001819" y="586582"/>
                  <a:pt x="9001422" y="594520"/>
                  <a:pt x="9001422" y="604045"/>
                </a:cubicBezTo>
                <a:cubicBezTo>
                  <a:pt x="9001422" y="634207"/>
                  <a:pt x="9001422" y="661988"/>
                  <a:pt x="9001422" y="687388"/>
                </a:cubicBezTo>
                <a:cubicBezTo>
                  <a:pt x="9002216" y="694532"/>
                  <a:pt x="9000628" y="702470"/>
                  <a:pt x="8996659" y="711201"/>
                </a:cubicBezTo>
                <a:cubicBezTo>
                  <a:pt x="8992691" y="714376"/>
                  <a:pt x="8988722" y="714376"/>
                  <a:pt x="8984753" y="711201"/>
                </a:cubicBezTo>
                <a:cubicBezTo>
                  <a:pt x="8977609" y="704851"/>
                  <a:pt x="8973244" y="697310"/>
                  <a:pt x="8971656" y="688579"/>
                </a:cubicBezTo>
                <a:cubicBezTo>
                  <a:pt x="8970862" y="683816"/>
                  <a:pt x="8970862" y="678657"/>
                  <a:pt x="8971656" y="673101"/>
                </a:cubicBezTo>
                <a:cubicBezTo>
                  <a:pt x="8974831" y="648494"/>
                  <a:pt x="8976022" y="623094"/>
                  <a:pt x="8975228" y="596901"/>
                </a:cubicBezTo>
                <a:cubicBezTo>
                  <a:pt x="8974434" y="579438"/>
                  <a:pt x="8972847" y="567929"/>
                  <a:pt x="8970465" y="562373"/>
                </a:cubicBezTo>
                <a:cubicBezTo>
                  <a:pt x="8969672" y="560785"/>
                  <a:pt x="8969672" y="559198"/>
                  <a:pt x="8970465" y="557610"/>
                </a:cubicBezTo>
                <a:cubicBezTo>
                  <a:pt x="8970862" y="556816"/>
                  <a:pt x="8971458" y="556320"/>
                  <a:pt x="8972251" y="556122"/>
                </a:cubicBezTo>
                <a:close/>
                <a:moveTo>
                  <a:pt x="114010" y="556122"/>
                </a:moveTo>
                <a:cubicBezTo>
                  <a:pt x="114804" y="555924"/>
                  <a:pt x="115795" y="556023"/>
                  <a:pt x="116987" y="556420"/>
                </a:cubicBezTo>
                <a:cubicBezTo>
                  <a:pt x="127305" y="559595"/>
                  <a:pt x="134846" y="563166"/>
                  <a:pt x="139609" y="567135"/>
                </a:cubicBezTo>
                <a:cubicBezTo>
                  <a:pt x="142784" y="570310"/>
                  <a:pt x="144369" y="574676"/>
                  <a:pt x="144369" y="580232"/>
                </a:cubicBezTo>
                <a:cubicBezTo>
                  <a:pt x="143577" y="586582"/>
                  <a:pt x="143180" y="594520"/>
                  <a:pt x="143180" y="604045"/>
                </a:cubicBezTo>
                <a:cubicBezTo>
                  <a:pt x="143180" y="634207"/>
                  <a:pt x="143180" y="661988"/>
                  <a:pt x="143180" y="687388"/>
                </a:cubicBezTo>
                <a:cubicBezTo>
                  <a:pt x="143974" y="694532"/>
                  <a:pt x="142386" y="702470"/>
                  <a:pt x="138418" y="711201"/>
                </a:cubicBezTo>
                <a:cubicBezTo>
                  <a:pt x="134448" y="714376"/>
                  <a:pt x="130480" y="714376"/>
                  <a:pt x="126512" y="711201"/>
                </a:cubicBezTo>
                <a:cubicBezTo>
                  <a:pt x="119366" y="704851"/>
                  <a:pt x="115002" y="697310"/>
                  <a:pt x="113415" y="688579"/>
                </a:cubicBezTo>
                <a:cubicBezTo>
                  <a:pt x="112620" y="683816"/>
                  <a:pt x="112620" y="678657"/>
                  <a:pt x="113415" y="673101"/>
                </a:cubicBezTo>
                <a:cubicBezTo>
                  <a:pt x="116589" y="648494"/>
                  <a:pt x="117781" y="623094"/>
                  <a:pt x="116987" y="596901"/>
                </a:cubicBezTo>
                <a:cubicBezTo>
                  <a:pt x="116192" y="579438"/>
                  <a:pt x="114606" y="567929"/>
                  <a:pt x="112225" y="562373"/>
                </a:cubicBezTo>
                <a:cubicBezTo>
                  <a:pt x="111429" y="560785"/>
                  <a:pt x="111429" y="559198"/>
                  <a:pt x="112225" y="557610"/>
                </a:cubicBezTo>
                <a:cubicBezTo>
                  <a:pt x="112620" y="556816"/>
                  <a:pt x="113216" y="556320"/>
                  <a:pt x="114010" y="556122"/>
                </a:cubicBezTo>
                <a:close/>
                <a:moveTo>
                  <a:pt x="1092109" y="555824"/>
                </a:moveTo>
                <a:cubicBezTo>
                  <a:pt x="1095285" y="556221"/>
                  <a:pt x="1098062" y="557213"/>
                  <a:pt x="1100443" y="558801"/>
                </a:cubicBezTo>
                <a:cubicBezTo>
                  <a:pt x="1102825" y="559595"/>
                  <a:pt x="1105205" y="561976"/>
                  <a:pt x="1107587" y="565944"/>
                </a:cubicBezTo>
                <a:cubicBezTo>
                  <a:pt x="1109174" y="567532"/>
                  <a:pt x="1110364" y="568723"/>
                  <a:pt x="1111158" y="569516"/>
                </a:cubicBezTo>
                <a:cubicBezTo>
                  <a:pt x="1115922" y="575866"/>
                  <a:pt x="1113937" y="580629"/>
                  <a:pt x="1105205" y="583804"/>
                </a:cubicBezTo>
                <a:cubicBezTo>
                  <a:pt x="1062343" y="588566"/>
                  <a:pt x="1027417" y="593726"/>
                  <a:pt x="1000431" y="599282"/>
                </a:cubicBezTo>
                <a:cubicBezTo>
                  <a:pt x="994081" y="600076"/>
                  <a:pt x="988524" y="598885"/>
                  <a:pt x="983763" y="595710"/>
                </a:cubicBezTo>
                <a:cubicBezTo>
                  <a:pt x="979793" y="592535"/>
                  <a:pt x="975427" y="588566"/>
                  <a:pt x="970665" y="583804"/>
                </a:cubicBezTo>
                <a:cubicBezTo>
                  <a:pt x="969078" y="581423"/>
                  <a:pt x="968284" y="579835"/>
                  <a:pt x="968284" y="579041"/>
                </a:cubicBezTo>
                <a:cubicBezTo>
                  <a:pt x="969078" y="577454"/>
                  <a:pt x="970665" y="576660"/>
                  <a:pt x="973047" y="576660"/>
                </a:cubicBezTo>
                <a:cubicBezTo>
                  <a:pt x="996858" y="574279"/>
                  <a:pt x="1022260" y="570310"/>
                  <a:pt x="1049247" y="564754"/>
                </a:cubicBezTo>
                <a:cubicBezTo>
                  <a:pt x="1052422" y="563960"/>
                  <a:pt x="1056786" y="562769"/>
                  <a:pt x="1062343" y="561182"/>
                </a:cubicBezTo>
                <a:cubicBezTo>
                  <a:pt x="1070281" y="559595"/>
                  <a:pt x="1076630" y="558007"/>
                  <a:pt x="1081393" y="556420"/>
                </a:cubicBezTo>
                <a:cubicBezTo>
                  <a:pt x="1085361" y="555626"/>
                  <a:pt x="1088934" y="555427"/>
                  <a:pt x="1092109" y="555824"/>
                </a:cubicBezTo>
                <a:close/>
                <a:moveTo>
                  <a:pt x="8406109" y="537370"/>
                </a:moveTo>
                <a:cubicBezTo>
                  <a:pt x="8398965" y="539751"/>
                  <a:pt x="8387059" y="541735"/>
                  <a:pt x="8370390" y="543323"/>
                </a:cubicBezTo>
                <a:cubicBezTo>
                  <a:pt x="8368009" y="543323"/>
                  <a:pt x="8365628" y="543323"/>
                  <a:pt x="8363247" y="543323"/>
                </a:cubicBezTo>
                <a:cubicBezTo>
                  <a:pt x="8364041" y="546498"/>
                  <a:pt x="8364437" y="550466"/>
                  <a:pt x="8364437" y="555229"/>
                </a:cubicBezTo>
                <a:cubicBezTo>
                  <a:pt x="8373169" y="552848"/>
                  <a:pt x="8382297" y="551260"/>
                  <a:pt x="8391822" y="550466"/>
                </a:cubicBezTo>
                <a:cubicBezTo>
                  <a:pt x="8392616" y="550466"/>
                  <a:pt x="8393806" y="550466"/>
                  <a:pt x="8395393" y="550466"/>
                </a:cubicBezTo>
                <a:cubicBezTo>
                  <a:pt x="8398569" y="549673"/>
                  <a:pt x="8400950" y="549673"/>
                  <a:pt x="8402537" y="550466"/>
                </a:cubicBezTo>
                <a:cubicBezTo>
                  <a:pt x="8403331" y="548879"/>
                  <a:pt x="8404125" y="546498"/>
                  <a:pt x="8404918" y="543323"/>
                </a:cubicBezTo>
                <a:cubicBezTo>
                  <a:pt x="8405713" y="540941"/>
                  <a:pt x="8406109" y="538957"/>
                  <a:pt x="8406109" y="537370"/>
                </a:cubicBezTo>
                <a:close/>
                <a:moveTo>
                  <a:pt x="7802462" y="536179"/>
                </a:moveTo>
                <a:cubicBezTo>
                  <a:pt x="7783412" y="539354"/>
                  <a:pt x="7762378" y="542132"/>
                  <a:pt x="7739359" y="544513"/>
                </a:cubicBezTo>
                <a:cubicBezTo>
                  <a:pt x="7739359" y="558007"/>
                  <a:pt x="7738962" y="571898"/>
                  <a:pt x="7738168" y="586185"/>
                </a:cubicBezTo>
                <a:cubicBezTo>
                  <a:pt x="7756425" y="583010"/>
                  <a:pt x="7771110" y="579835"/>
                  <a:pt x="7782222" y="576660"/>
                </a:cubicBezTo>
                <a:cubicBezTo>
                  <a:pt x="7792540" y="575073"/>
                  <a:pt x="7801272" y="579835"/>
                  <a:pt x="7808416" y="590948"/>
                </a:cubicBezTo>
                <a:cubicBezTo>
                  <a:pt x="7808416" y="576660"/>
                  <a:pt x="7808416" y="559991"/>
                  <a:pt x="7808416" y="540941"/>
                </a:cubicBezTo>
                <a:cubicBezTo>
                  <a:pt x="7807622" y="537766"/>
                  <a:pt x="7805638" y="536179"/>
                  <a:pt x="7802462" y="536179"/>
                </a:cubicBezTo>
                <a:close/>
                <a:moveTo>
                  <a:pt x="9091611" y="530821"/>
                </a:moveTo>
                <a:cubicBezTo>
                  <a:pt x="9094191" y="530821"/>
                  <a:pt x="9096672" y="531416"/>
                  <a:pt x="9099053" y="532607"/>
                </a:cubicBezTo>
                <a:cubicBezTo>
                  <a:pt x="9107784" y="538163"/>
                  <a:pt x="9114531" y="545307"/>
                  <a:pt x="9119293" y="554038"/>
                </a:cubicBezTo>
                <a:cubicBezTo>
                  <a:pt x="9121675" y="557213"/>
                  <a:pt x="9122072" y="560388"/>
                  <a:pt x="9120484" y="563563"/>
                </a:cubicBezTo>
                <a:cubicBezTo>
                  <a:pt x="9116516" y="573882"/>
                  <a:pt x="9114531" y="584201"/>
                  <a:pt x="9114531" y="594520"/>
                </a:cubicBezTo>
                <a:cubicBezTo>
                  <a:pt x="9114531" y="600870"/>
                  <a:pt x="9114928" y="611188"/>
                  <a:pt x="9115722" y="625476"/>
                </a:cubicBezTo>
                <a:cubicBezTo>
                  <a:pt x="9116516" y="653257"/>
                  <a:pt x="9117309" y="672704"/>
                  <a:pt x="9118103" y="683816"/>
                </a:cubicBezTo>
                <a:cubicBezTo>
                  <a:pt x="9118103" y="710010"/>
                  <a:pt x="9109372" y="725488"/>
                  <a:pt x="9091909" y="730251"/>
                </a:cubicBezTo>
                <a:cubicBezTo>
                  <a:pt x="9086353" y="730251"/>
                  <a:pt x="9081193" y="726282"/>
                  <a:pt x="9076431" y="718345"/>
                </a:cubicBezTo>
                <a:cubicBezTo>
                  <a:pt x="9071668" y="706438"/>
                  <a:pt x="9061350" y="694929"/>
                  <a:pt x="9045475" y="683816"/>
                </a:cubicBezTo>
                <a:cubicBezTo>
                  <a:pt x="9042300" y="682229"/>
                  <a:pt x="9041109" y="681038"/>
                  <a:pt x="9041903" y="680244"/>
                </a:cubicBezTo>
                <a:cubicBezTo>
                  <a:pt x="9042697" y="679451"/>
                  <a:pt x="9045475" y="679054"/>
                  <a:pt x="9050237" y="679054"/>
                </a:cubicBezTo>
                <a:cubicBezTo>
                  <a:pt x="9060556" y="680641"/>
                  <a:pt x="9069287" y="681435"/>
                  <a:pt x="9076431" y="681435"/>
                </a:cubicBezTo>
                <a:cubicBezTo>
                  <a:pt x="9081988" y="683023"/>
                  <a:pt x="9084369" y="681832"/>
                  <a:pt x="9083575" y="677863"/>
                </a:cubicBezTo>
                <a:cubicBezTo>
                  <a:pt x="9085956" y="638970"/>
                  <a:pt x="9084765" y="600473"/>
                  <a:pt x="9080003" y="562373"/>
                </a:cubicBezTo>
                <a:cubicBezTo>
                  <a:pt x="9080797" y="559198"/>
                  <a:pt x="9078812" y="558404"/>
                  <a:pt x="9074050" y="559991"/>
                </a:cubicBezTo>
                <a:cubicBezTo>
                  <a:pt x="9066906" y="561579"/>
                  <a:pt x="9060159" y="563563"/>
                  <a:pt x="9053809" y="565944"/>
                </a:cubicBezTo>
                <a:cubicBezTo>
                  <a:pt x="9050634" y="566739"/>
                  <a:pt x="9047856" y="566739"/>
                  <a:pt x="9045475" y="565944"/>
                </a:cubicBezTo>
                <a:cubicBezTo>
                  <a:pt x="9044681" y="565151"/>
                  <a:pt x="9043490" y="563960"/>
                  <a:pt x="9041903" y="562373"/>
                </a:cubicBezTo>
                <a:cubicBezTo>
                  <a:pt x="9040316" y="561579"/>
                  <a:pt x="9037140" y="558404"/>
                  <a:pt x="9032378" y="552848"/>
                </a:cubicBezTo>
                <a:cubicBezTo>
                  <a:pt x="9030791" y="550466"/>
                  <a:pt x="9029997" y="548879"/>
                  <a:pt x="9029997" y="548085"/>
                </a:cubicBezTo>
                <a:cubicBezTo>
                  <a:pt x="9030791" y="546498"/>
                  <a:pt x="9031981" y="545704"/>
                  <a:pt x="9033568" y="545704"/>
                </a:cubicBezTo>
                <a:cubicBezTo>
                  <a:pt x="9051031" y="542529"/>
                  <a:pt x="9067700" y="538163"/>
                  <a:pt x="9083575" y="532607"/>
                </a:cubicBezTo>
                <a:cubicBezTo>
                  <a:pt x="9086353" y="531416"/>
                  <a:pt x="9089032" y="530821"/>
                  <a:pt x="9091611" y="530821"/>
                </a:cubicBezTo>
                <a:close/>
                <a:moveTo>
                  <a:pt x="233370" y="530821"/>
                </a:moveTo>
                <a:cubicBezTo>
                  <a:pt x="235949" y="530821"/>
                  <a:pt x="238430" y="531416"/>
                  <a:pt x="240812" y="532607"/>
                </a:cubicBezTo>
                <a:cubicBezTo>
                  <a:pt x="249543" y="538163"/>
                  <a:pt x="256289" y="545307"/>
                  <a:pt x="261052" y="554038"/>
                </a:cubicBezTo>
                <a:cubicBezTo>
                  <a:pt x="263433" y="557213"/>
                  <a:pt x="263830" y="560388"/>
                  <a:pt x="262242" y="563563"/>
                </a:cubicBezTo>
                <a:cubicBezTo>
                  <a:pt x="258274" y="573882"/>
                  <a:pt x="256289" y="584201"/>
                  <a:pt x="256289" y="594520"/>
                </a:cubicBezTo>
                <a:cubicBezTo>
                  <a:pt x="256289" y="600870"/>
                  <a:pt x="256687" y="611188"/>
                  <a:pt x="257479" y="625476"/>
                </a:cubicBezTo>
                <a:cubicBezTo>
                  <a:pt x="258274" y="653257"/>
                  <a:pt x="259067" y="672704"/>
                  <a:pt x="259861" y="683816"/>
                </a:cubicBezTo>
                <a:cubicBezTo>
                  <a:pt x="259861" y="710010"/>
                  <a:pt x="251130" y="725488"/>
                  <a:pt x="233668" y="730251"/>
                </a:cubicBezTo>
                <a:cubicBezTo>
                  <a:pt x="228111" y="730251"/>
                  <a:pt x="222952" y="726282"/>
                  <a:pt x="218190" y="718345"/>
                </a:cubicBezTo>
                <a:cubicBezTo>
                  <a:pt x="213427" y="706438"/>
                  <a:pt x="203109" y="694929"/>
                  <a:pt x="187234" y="683816"/>
                </a:cubicBezTo>
                <a:cubicBezTo>
                  <a:pt x="184058" y="682229"/>
                  <a:pt x="182867" y="681038"/>
                  <a:pt x="183662" y="680244"/>
                </a:cubicBezTo>
                <a:cubicBezTo>
                  <a:pt x="184456" y="679451"/>
                  <a:pt x="187234" y="679054"/>
                  <a:pt x="191996" y="679054"/>
                </a:cubicBezTo>
                <a:cubicBezTo>
                  <a:pt x="202316" y="680641"/>
                  <a:pt x="211046" y="681435"/>
                  <a:pt x="218190" y="681435"/>
                </a:cubicBezTo>
                <a:cubicBezTo>
                  <a:pt x="223746" y="683023"/>
                  <a:pt x="226127" y="681832"/>
                  <a:pt x="225333" y="677863"/>
                </a:cubicBezTo>
                <a:cubicBezTo>
                  <a:pt x="227715" y="638970"/>
                  <a:pt x="226524" y="600473"/>
                  <a:pt x="221761" y="562373"/>
                </a:cubicBezTo>
                <a:cubicBezTo>
                  <a:pt x="222555" y="559198"/>
                  <a:pt x="220570" y="558404"/>
                  <a:pt x="215809" y="559991"/>
                </a:cubicBezTo>
                <a:cubicBezTo>
                  <a:pt x="208665" y="561579"/>
                  <a:pt x="201918" y="563563"/>
                  <a:pt x="195568" y="565944"/>
                </a:cubicBezTo>
                <a:cubicBezTo>
                  <a:pt x="192392" y="566739"/>
                  <a:pt x="189615" y="566739"/>
                  <a:pt x="187234" y="565944"/>
                </a:cubicBezTo>
                <a:cubicBezTo>
                  <a:pt x="186439" y="565151"/>
                  <a:pt x="185250" y="563960"/>
                  <a:pt x="183662" y="562373"/>
                </a:cubicBezTo>
                <a:cubicBezTo>
                  <a:pt x="182075" y="561579"/>
                  <a:pt x="178900" y="558404"/>
                  <a:pt x="174136" y="552848"/>
                </a:cubicBezTo>
                <a:cubicBezTo>
                  <a:pt x="172549" y="550466"/>
                  <a:pt x="171754" y="548879"/>
                  <a:pt x="171754" y="548085"/>
                </a:cubicBezTo>
                <a:cubicBezTo>
                  <a:pt x="172549" y="546498"/>
                  <a:pt x="173739" y="545704"/>
                  <a:pt x="175327" y="545704"/>
                </a:cubicBezTo>
                <a:cubicBezTo>
                  <a:pt x="192790" y="542529"/>
                  <a:pt x="209460" y="538163"/>
                  <a:pt x="225333" y="532607"/>
                </a:cubicBezTo>
                <a:cubicBezTo>
                  <a:pt x="228111" y="531416"/>
                  <a:pt x="230790" y="530821"/>
                  <a:pt x="233370" y="530821"/>
                </a:cubicBezTo>
                <a:close/>
                <a:moveTo>
                  <a:pt x="1904115" y="526654"/>
                </a:moveTo>
                <a:cubicBezTo>
                  <a:pt x="1917607" y="530622"/>
                  <a:pt x="1927531" y="538163"/>
                  <a:pt x="1933881" y="549276"/>
                </a:cubicBezTo>
                <a:cubicBezTo>
                  <a:pt x="1936262" y="554038"/>
                  <a:pt x="1935865" y="557610"/>
                  <a:pt x="1932689" y="559991"/>
                </a:cubicBezTo>
                <a:cubicBezTo>
                  <a:pt x="1927927" y="565548"/>
                  <a:pt x="1923958" y="571104"/>
                  <a:pt x="1920783" y="576660"/>
                </a:cubicBezTo>
                <a:cubicBezTo>
                  <a:pt x="1909671" y="593329"/>
                  <a:pt x="1896176" y="608013"/>
                  <a:pt x="1880302" y="620713"/>
                </a:cubicBezTo>
                <a:cubicBezTo>
                  <a:pt x="1866014" y="632619"/>
                  <a:pt x="1849742" y="642541"/>
                  <a:pt x="1831488" y="650479"/>
                </a:cubicBezTo>
                <a:cubicBezTo>
                  <a:pt x="1829106" y="652067"/>
                  <a:pt x="1827121" y="652463"/>
                  <a:pt x="1825533" y="651670"/>
                </a:cubicBezTo>
                <a:cubicBezTo>
                  <a:pt x="1824740" y="650876"/>
                  <a:pt x="1825533" y="649288"/>
                  <a:pt x="1827915" y="646907"/>
                </a:cubicBezTo>
                <a:cubicBezTo>
                  <a:pt x="1850140" y="626270"/>
                  <a:pt x="1869587" y="600076"/>
                  <a:pt x="1886256" y="568326"/>
                </a:cubicBezTo>
                <a:cubicBezTo>
                  <a:pt x="1894987" y="551657"/>
                  <a:pt x="1898162" y="539354"/>
                  <a:pt x="1895780" y="531416"/>
                </a:cubicBezTo>
                <a:cubicBezTo>
                  <a:pt x="1896574" y="526654"/>
                  <a:pt x="1899352" y="525067"/>
                  <a:pt x="1904115" y="526654"/>
                </a:cubicBezTo>
                <a:close/>
                <a:moveTo>
                  <a:pt x="4421088" y="523082"/>
                </a:moveTo>
                <a:cubicBezTo>
                  <a:pt x="4407594" y="526257"/>
                  <a:pt x="4393306" y="528638"/>
                  <a:pt x="4378225" y="530226"/>
                </a:cubicBezTo>
                <a:cubicBezTo>
                  <a:pt x="4377431" y="531814"/>
                  <a:pt x="4377035" y="535782"/>
                  <a:pt x="4377035" y="542132"/>
                </a:cubicBezTo>
                <a:cubicBezTo>
                  <a:pt x="4376241" y="546895"/>
                  <a:pt x="4375844" y="550863"/>
                  <a:pt x="4375844" y="554038"/>
                </a:cubicBezTo>
                <a:cubicBezTo>
                  <a:pt x="4377431" y="554038"/>
                  <a:pt x="4379813" y="553642"/>
                  <a:pt x="4382988" y="552848"/>
                </a:cubicBezTo>
                <a:cubicBezTo>
                  <a:pt x="4397275" y="551260"/>
                  <a:pt x="4410372" y="549276"/>
                  <a:pt x="4422278" y="546895"/>
                </a:cubicBezTo>
                <a:lnTo>
                  <a:pt x="4422278" y="539751"/>
                </a:lnTo>
                <a:cubicBezTo>
                  <a:pt x="4422278" y="534194"/>
                  <a:pt x="4421881" y="528638"/>
                  <a:pt x="4421088" y="523082"/>
                </a:cubicBezTo>
                <a:close/>
                <a:moveTo>
                  <a:pt x="4713981" y="521891"/>
                </a:moveTo>
                <a:cubicBezTo>
                  <a:pt x="4705250" y="522685"/>
                  <a:pt x="4697313" y="524273"/>
                  <a:pt x="4690169" y="526654"/>
                </a:cubicBezTo>
                <a:cubicBezTo>
                  <a:pt x="4694931" y="530622"/>
                  <a:pt x="4697313" y="536973"/>
                  <a:pt x="4697313" y="545704"/>
                </a:cubicBezTo>
                <a:cubicBezTo>
                  <a:pt x="4697313" y="548085"/>
                  <a:pt x="4697313" y="550466"/>
                  <a:pt x="4697313" y="552848"/>
                </a:cubicBezTo>
                <a:cubicBezTo>
                  <a:pt x="4698900" y="552848"/>
                  <a:pt x="4700885" y="552451"/>
                  <a:pt x="4703266" y="551657"/>
                </a:cubicBezTo>
                <a:cubicBezTo>
                  <a:pt x="4708028" y="550863"/>
                  <a:pt x="4711600" y="550070"/>
                  <a:pt x="4713981" y="549276"/>
                </a:cubicBezTo>
                <a:cubicBezTo>
                  <a:pt x="4714775" y="545307"/>
                  <a:pt x="4714775" y="538957"/>
                  <a:pt x="4713981" y="530226"/>
                </a:cubicBezTo>
                <a:cubicBezTo>
                  <a:pt x="4713981" y="526257"/>
                  <a:pt x="4713981" y="523479"/>
                  <a:pt x="4713981" y="521891"/>
                </a:cubicBezTo>
                <a:close/>
                <a:moveTo>
                  <a:pt x="3474541" y="521891"/>
                </a:moveTo>
                <a:cubicBezTo>
                  <a:pt x="3470572" y="522685"/>
                  <a:pt x="3463031" y="524273"/>
                  <a:pt x="3451919" y="526654"/>
                </a:cubicBezTo>
                <a:cubicBezTo>
                  <a:pt x="3438425" y="529035"/>
                  <a:pt x="3428503" y="531020"/>
                  <a:pt x="3422153" y="532607"/>
                </a:cubicBezTo>
                <a:cubicBezTo>
                  <a:pt x="3422153" y="539751"/>
                  <a:pt x="3422153" y="547689"/>
                  <a:pt x="3422153" y="556420"/>
                </a:cubicBezTo>
                <a:cubicBezTo>
                  <a:pt x="3438028" y="553245"/>
                  <a:pt x="3456285" y="548482"/>
                  <a:pt x="3476922" y="542132"/>
                </a:cubicBezTo>
                <a:cubicBezTo>
                  <a:pt x="3478509" y="534194"/>
                  <a:pt x="3479700" y="529432"/>
                  <a:pt x="3480494" y="527845"/>
                </a:cubicBezTo>
                <a:cubicBezTo>
                  <a:pt x="3482081" y="523876"/>
                  <a:pt x="3480097" y="521891"/>
                  <a:pt x="3474541" y="521891"/>
                </a:cubicBezTo>
                <a:close/>
                <a:moveTo>
                  <a:pt x="347967" y="515938"/>
                </a:moveTo>
                <a:cubicBezTo>
                  <a:pt x="358286" y="520701"/>
                  <a:pt x="366620" y="526654"/>
                  <a:pt x="372971" y="533798"/>
                </a:cubicBezTo>
                <a:cubicBezTo>
                  <a:pt x="375351" y="536179"/>
                  <a:pt x="375748" y="538560"/>
                  <a:pt x="374161" y="540941"/>
                </a:cubicBezTo>
                <a:cubicBezTo>
                  <a:pt x="371780" y="550466"/>
                  <a:pt x="370589" y="568723"/>
                  <a:pt x="370589" y="595710"/>
                </a:cubicBezTo>
                <a:cubicBezTo>
                  <a:pt x="370589" y="613173"/>
                  <a:pt x="367414" y="621507"/>
                  <a:pt x="361064" y="620713"/>
                </a:cubicBezTo>
                <a:cubicBezTo>
                  <a:pt x="348364" y="616745"/>
                  <a:pt x="342411" y="608013"/>
                  <a:pt x="343205" y="594520"/>
                </a:cubicBezTo>
                <a:cubicBezTo>
                  <a:pt x="343998" y="584995"/>
                  <a:pt x="344396" y="573485"/>
                  <a:pt x="344396" y="559991"/>
                </a:cubicBezTo>
                <a:cubicBezTo>
                  <a:pt x="344396" y="543323"/>
                  <a:pt x="342808" y="531416"/>
                  <a:pt x="339634" y="524273"/>
                </a:cubicBezTo>
                <a:cubicBezTo>
                  <a:pt x="338839" y="518716"/>
                  <a:pt x="341617" y="515938"/>
                  <a:pt x="347967" y="515938"/>
                </a:cubicBezTo>
                <a:close/>
                <a:moveTo>
                  <a:pt x="3116163" y="513557"/>
                </a:moveTo>
                <a:cubicBezTo>
                  <a:pt x="3125688" y="514351"/>
                  <a:pt x="3136006" y="516732"/>
                  <a:pt x="3147119" y="520701"/>
                </a:cubicBezTo>
                <a:cubicBezTo>
                  <a:pt x="3162200" y="527051"/>
                  <a:pt x="3169344" y="536973"/>
                  <a:pt x="3168550" y="550466"/>
                </a:cubicBezTo>
                <a:cubicBezTo>
                  <a:pt x="3168550" y="558404"/>
                  <a:pt x="3164978" y="563166"/>
                  <a:pt x="3157834" y="564754"/>
                </a:cubicBezTo>
                <a:cubicBezTo>
                  <a:pt x="3152278" y="565548"/>
                  <a:pt x="3147516" y="564357"/>
                  <a:pt x="3143547" y="561182"/>
                </a:cubicBezTo>
                <a:cubicBezTo>
                  <a:pt x="3130847" y="545307"/>
                  <a:pt x="3120925" y="530622"/>
                  <a:pt x="3113781" y="517129"/>
                </a:cubicBezTo>
                <a:cubicBezTo>
                  <a:pt x="3112987" y="514748"/>
                  <a:pt x="3113781" y="513557"/>
                  <a:pt x="3116163" y="513557"/>
                </a:cubicBezTo>
                <a:close/>
                <a:moveTo>
                  <a:pt x="1592171" y="513557"/>
                </a:moveTo>
                <a:cubicBezTo>
                  <a:pt x="1601696" y="514351"/>
                  <a:pt x="1612015" y="516732"/>
                  <a:pt x="1623128" y="520701"/>
                </a:cubicBezTo>
                <a:cubicBezTo>
                  <a:pt x="1638210" y="527051"/>
                  <a:pt x="1645354" y="536973"/>
                  <a:pt x="1644559" y="550466"/>
                </a:cubicBezTo>
                <a:cubicBezTo>
                  <a:pt x="1644559" y="558404"/>
                  <a:pt x="1640987" y="563166"/>
                  <a:pt x="1633844" y="564754"/>
                </a:cubicBezTo>
                <a:cubicBezTo>
                  <a:pt x="1628287" y="565548"/>
                  <a:pt x="1623523" y="564357"/>
                  <a:pt x="1619556" y="561182"/>
                </a:cubicBezTo>
                <a:cubicBezTo>
                  <a:pt x="1606857" y="545307"/>
                  <a:pt x="1596934" y="530622"/>
                  <a:pt x="1589790" y="517129"/>
                </a:cubicBezTo>
                <a:cubicBezTo>
                  <a:pt x="1588996" y="514748"/>
                  <a:pt x="1589790" y="513557"/>
                  <a:pt x="1592171" y="513557"/>
                </a:cubicBezTo>
                <a:close/>
                <a:moveTo>
                  <a:pt x="1275464" y="513557"/>
                </a:moveTo>
                <a:cubicBezTo>
                  <a:pt x="1287370" y="513557"/>
                  <a:pt x="1297688" y="515145"/>
                  <a:pt x="1306421" y="518319"/>
                </a:cubicBezTo>
                <a:cubicBezTo>
                  <a:pt x="1316740" y="521495"/>
                  <a:pt x="1321502" y="528638"/>
                  <a:pt x="1320709" y="539751"/>
                </a:cubicBezTo>
                <a:cubicBezTo>
                  <a:pt x="1319914" y="550070"/>
                  <a:pt x="1315946" y="556023"/>
                  <a:pt x="1308802" y="557610"/>
                </a:cubicBezTo>
                <a:cubicBezTo>
                  <a:pt x="1303247" y="559198"/>
                  <a:pt x="1297688" y="555626"/>
                  <a:pt x="1292133" y="546895"/>
                </a:cubicBezTo>
                <a:cubicBezTo>
                  <a:pt x="1283403" y="536576"/>
                  <a:pt x="1276655" y="526654"/>
                  <a:pt x="1271894" y="517129"/>
                </a:cubicBezTo>
                <a:cubicBezTo>
                  <a:pt x="1271098" y="516335"/>
                  <a:pt x="1270701" y="515542"/>
                  <a:pt x="1270701" y="514748"/>
                </a:cubicBezTo>
                <a:cubicBezTo>
                  <a:pt x="1271496" y="513954"/>
                  <a:pt x="1273084" y="513557"/>
                  <a:pt x="1275464" y="513557"/>
                </a:cubicBezTo>
                <a:close/>
                <a:moveTo>
                  <a:pt x="8708528" y="512366"/>
                </a:moveTo>
                <a:cubicBezTo>
                  <a:pt x="8708528" y="511573"/>
                  <a:pt x="8709322" y="511573"/>
                  <a:pt x="8710909" y="512366"/>
                </a:cubicBezTo>
                <a:cubicBezTo>
                  <a:pt x="8723609" y="513160"/>
                  <a:pt x="8736309" y="514748"/>
                  <a:pt x="8749009" y="517129"/>
                </a:cubicBezTo>
                <a:cubicBezTo>
                  <a:pt x="8757740" y="519510"/>
                  <a:pt x="8762503" y="526257"/>
                  <a:pt x="8763297" y="537370"/>
                </a:cubicBezTo>
                <a:cubicBezTo>
                  <a:pt x="8763297" y="550863"/>
                  <a:pt x="8758534" y="558007"/>
                  <a:pt x="8749009" y="558801"/>
                </a:cubicBezTo>
                <a:cubicBezTo>
                  <a:pt x="8745041" y="558801"/>
                  <a:pt x="8740675" y="556420"/>
                  <a:pt x="8735912" y="551657"/>
                </a:cubicBezTo>
                <a:cubicBezTo>
                  <a:pt x="8727181" y="542926"/>
                  <a:pt x="8718053" y="531416"/>
                  <a:pt x="8708528" y="517129"/>
                </a:cubicBezTo>
                <a:cubicBezTo>
                  <a:pt x="8707734" y="514748"/>
                  <a:pt x="8707734" y="513160"/>
                  <a:pt x="8708528" y="512366"/>
                </a:cubicBezTo>
                <a:close/>
                <a:moveTo>
                  <a:pt x="8404918" y="505223"/>
                </a:moveTo>
                <a:cubicBezTo>
                  <a:pt x="8395393" y="506810"/>
                  <a:pt x="8382297" y="509192"/>
                  <a:pt x="8365628" y="512366"/>
                </a:cubicBezTo>
                <a:cubicBezTo>
                  <a:pt x="8363247" y="512366"/>
                  <a:pt x="8360865" y="512366"/>
                  <a:pt x="8358484" y="512366"/>
                </a:cubicBezTo>
                <a:cubicBezTo>
                  <a:pt x="8358484" y="515542"/>
                  <a:pt x="8359278" y="519114"/>
                  <a:pt x="8360865" y="523082"/>
                </a:cubicBezTo>
                <a:cubicBezTo>
                  <a:pt x="8366422" y="520701"/>
                  <a:pt x="8372772" y="518716"/>
                  <a:pt x="8379915" y="517129"/>
                </a:cubicBezTo>
                <a:cubicBezTo>
                  <a:pt x="8384678" y="515542"/>
                  <a:pt x="8389440" y="515542"/>
                  <a:pt x="8394203" y="517129"/>
                </a:cubicBezTo>
                <a:cubicBezTo>
                  <a:pt x="8398172" y="518716"/>
                  <a:pt x="8402537" y="522685"/>
                  <a:pt x="8407300" y="529035"/>
                </a:cubicBezTo>
                <a:cubicBezTo>
                  <a:pt x="8408094" y="523479"/>
                  <a:pt x="8408490" y="517129"/>
                  <a:pt x="8408490" y="509985"/>
                </a:cubicBezTo>
                <a:cubicBezTo>
                  <a:pt x="8409284" y="507604"/>
                  <a:pt x="8408094" y="506016"/>
                  <a:pt x="8404918" y="505223"/>
                </a:cubicBezTo>
                <a:close/>
                <a:moveTo>
                  <a:pt x="7818833" y="504627"/>
                </a:moveTo>
                <a:cubicBezTo>
                  <a:pt x="7821810" y="505024"/>
                  <a:pt x="7825084" y="506016"/>
                  <a:pt x="7828656" y="507604"/>
                </a:cubicBezTo>
                <a:cubicBezTo>
                  <a:pt x="7838975" y="514748"/>
                  <a:pt x="7846516" y="522288"/>
                  <a:pt x="7851278" y="530226"/>
                </a:cubicBezTo>
                <a:cubicBezTo>
                  <a:pt x="7854453" y="534194"/>
                  <a:pt x="7854850" y="538560"/>
                  <a:pt x="7852468" y="543323"/>
                </a:cubicBezTo>
                <a:cubicBezTo>
                  <a:pt x="7848500" y="550466"/>
                  <a:pt x="7846516" y="559991"/>
                  <a:pt x="7846516" y="571898"/>
                </a:cubicBezTo>
                <a:cubicBezTo>
                  <a:pt x="7846516" y="599679"/>
                  <a:pt x="7846516" y="633810"/>
                  <a:pt x="7846516" y="674291"/>
                </a:cubicBezTo>
                <a:cubicBezTo>
                  <a:pt x="7843340" y="696517"/>
                  <a:pt x="7835800" y="709613"/>
                  <a:pt x="7823894" y="713582"/>
                </a:cubicBezTo>
                <a:cubicBezTo>
                  <a:pt x="7816750" y="713582"/>
                  <a:pt x="7811194" y="710407"/>
                  <a:pt x="7807224" y="704057"/>
                </a:cubicBezTo>
                <a:cubicBezTo>
                  <a:pt x="7802462" y="695326"/>
                  <a:pt x="7800875" y="685801"/>
                  <a:pt x="7802462" y="675482"/>
                </a:cubicBezTo>
                <a:cubicBezTo>
                  <a:pt x="7793732" y="677069"/>
                  <a:pt x="7774682" y="678657"/>
                  <a:pt x="7745312" y="680244"/>
                </a:cubicBezTo>
                <a:cubicBezTo>
                  <a:pt x="7742138" y="681038"/>
                  <a:pt x="7738566" y="679848"/>
                  <a:pt x="7734596" y="676673"/>
                </a:cubicBezTo>
                <a:cubicBezTo>
                  <a:pt x="7730628" y="691754"/>
                  <a:pt x="7725072" y="699295"/>
                  <a:pt x="7717928" y="699295"/>
                </a:cubicBezTo>
                <a:cubicBezTo>
                  <a:pt x="7710784" y="699295"/>
                  <a:pt x="7705228" y="692945"/>
                  <a:pt x="7701259" y="680244"/>
                </a:cubicBezTo>
                <a:cubicBezTo>
                  <a:pt x="7698084" y="670720"/>
                  <a:pt x="7697687" y="662385"/>
                  <a:pt x="7700068" y="655241"/>
                </a:cubicBezTo>
                <a:cubicBezTo>
                  <a:pt x="7704831" y="635398"/>
                  <a:pt x="7706816" y="608807"/>
                  <a:pt x="7706022" y="575469"/>
                </a:cubicBezTo>
                <a:cubicBezTo>
                  <a:pt x="7706022" y="552451"/>
                  <a:pt x="7703244" y="534988"/>
                  <a:pt x="7697687" y="523082"/>
                </a:cubicBezTo>
                <a:cubicBezTo>
                  <a:pt x="7696100" y="519907"/>
                  <a:pt x="7696100" y="517526"/>
                  <a:pt x="7697687" y="515938"/>
                </a:cubicBezTo>
                <a:cubicBezTo>
                  <a:pt x="7698482" y="514351"/>
                  <a:pt x="7701259" y="513954"/>
                  <a:pt x="7706022" y="514748"/>
                </a:cubicBezTo>
                <a:cubicBezTo>
                  <a:pt x="7716340" y="516335"/>
                  <a:pt x="7725072" y="519510"/>
                  <a:pt x="7732216" y="524273"/>
                </a:cubicBezTo>
                <a:cubicBezTo>
                  <a:pt x="7737772" y="522685"/>
                  <a:pt x="7746106" y="520701"/>
                  <a:pt x="7757218" y="518319"/>
                </a:cubicBezTo>
                <a:cubicBezTo>
                  <a:pt x="7768331" y="515938"/>
                  <a:pt x="7776268" y="514351"/>
                  <a:pt x="7781031" y="513557"/>
                </a:cubicBezTo>
                <a:cubicBezTo>
                  <a:pt x="7784206" y="512763"/>
                  <a:pt x="7789366" y="511176"/>
                  <a:pt x="7796509" y="508795"/>
                </a:cubicBezTo>
                <a:cubicBezTo>
                  <a:pt x="7803653" y="507207"/>
                  <a:pt x="7808416" y="506016"/>
                  <a:pt x="7810796" y="505223"/>
                </a:cubicBezTo>
                <a:cubicBezTo>
                  <a:pt x="7813178" y="504429"/>
                  <a:pt x="7815856" y="504231"/>
                  <a:pt x="7818833" y="504627"/>
                </a:cubicBezTo>
                <a:close/>
                <a:moveTo>
                  <a:pt x="8981181" y="504032"/>
                </a:moveTo>
                <a:cubicBezTo>
                  <a:pt x="8994675" y="505619"/>
                  <a:pt x="9006581" y="509589"/>
                  <a:pt x="9016900" y="515938"/>
                </a:cubicBezTo>
                <a:cubicBezTo>
                  <a:pt x="9030394" y="528638"/>
                  <a:pt x="9031187" y="542132"/>
                  <a:pt x="9019281" y="556420"/>
                </a:cubicBezTo>
                <a:cubicBezTo>
                  <a:pt x="9011344" y="559595"/>
                  <a:pt x="9003009" y="554435"/>
                  <a:pt x="8994278" y="540941"/>
                </a:cubicBezTo>
                <a:cubicBezTo>
                  <a:pt x="8986340" y="525067"/>
                  <a:pt x="8980784" y="514351"/>
                  <a:pt x="8977609" y="508795"/>
                </a:cubicBezTo>
                <a:cubicBezTo>
                  <a:pt x="8976815" y="506413"/>
                  <a:pt x="8976815" y="505223"/>
                  <a:pt x="8977609" y="505223"/>
                </a:cubicBezTo>
                <a:cubicBezTo>
                  <a:pt x="8977609" y="504429"/>
                  <a:pt x="8978800" y="504032"/>
                  <a:pt x="8981181" y="504032"/>
                </a:cubicBezTo>
                <a:close/>
                <a:moveTo>
                  <a:pt x="122940" y="504032"/>
                </a:moveTo>
                <a:cubicBezTo>
                  <a:pt x="136434" y="505619"/>
                  <a:pt x="148340" y="509589"/>
                  <a:pt x="158658" y="515938"/>
                </a:cubicBezTo>
                <a:cubicBezTo>
                  <a:pt x="172152" y="528638"/>
                  <a:pt x="172945" y="542132"/>
                  <a:pt x="161039" y="556420"/>
                </a:cubicBezTo>
                <a:cubicBezTo>
                  <a:pt x="153101" y="559595"/>
                  <a:pt x="144767" y="554435"/>
                  <a:pt x="136036" y="540941"/>
                </a:cubicBezTo>
                <a:cubicBezTo>
                  <a:pt x="128098" y="525067"/>
                  <a:pt x="122542" y="514351"/>
                  <a:pt x="119366" y="508795"/>
                </a:cubicBezTo>
                <a:cubicBezTo>
                  <a:pt x="118573" y="506413"/>
                  <a:pt x="118573" y="505223"/>
                  <a:pt x="119366" y="505223"/>
                </a:cubicBezTo>
                <a:cubicBezTo>
                  <a:pt x="119366" y="504429"/>
                  <a:pt x="120558" y="504032"/>
                  <a:pt x="122940" y="504032"/>
                </a:cubicBezTo>
                <a:close/>
                <a:moveTo>
                  <a:pt x="1007575" y="502841"/>
                </a:moveTo>
                <a:cubicBezTo>
                  <a:pt x="1023449" y="502841"/>
                  <a:pt x="1036944" y="504032"/>
                  <a:pt x="1048056" y="506413"/>
                </a:cubicBezTo>
                <a:cubicBezTo>
                  <a:pt x="1063137" y="511970"/>
                  <a:pt x="1067900" y="524669"/>
                  <a:pt x="1062343" y="544513"/>
                </a:cubicBezTo>
                <a:cubicBezTo>
                  <a:pt x="1057580" y="552451"/>
                  <a:pt x="1050834" y="553642"/>
                  <a:pt x="1042103" y="548085"/>
                </a:cubicBezTo>
                <a:cubicBezTo>
                  <a:pt x="1030196" y="539354"/>
                  <a:pt x="1017892" y="525860"/>
                  <a:pt x="1005193" y="507604"/>
                </a:cubicBezTo>
                <a:cubicBezTo>
                  <a:pt x="1003607" y="506016"/>
                  <a:pt x="1002812" y="504826"/>
                  <a:pt x="1002812" y="504032"/>
                </a:cubicBezTo>
                <a:cubicBezTo>
                  <a:pt x="1003607" y="503238"/>
                  <a:pt x="1005193" y="502841"/>
                  <a:pt x="1007575" y="502841"/>
                </a:cubicBezTo>
                <a:close/>
                <a:moveTo>
                  <a:pt x="6488013" y="501651"/>
                </a:moveTo>
                <a:cubicBezTo>
                  <a:pt x="6497538" y="502445"/>
                  <a:pt x="6507063" y="509192"/>
                  <a:pt x="6516588" y="521891"/>
                </a:cubicBezTo>
                <a:cubicBezTo>
                  <a:pt x="6520556" y="525067"/>
                  <a:pt x="6521350" y="529829"/>
                  <a:pt x="6518969" y="536179"/>
                </a:cubicBezTo>
                <a:cubicBezTo>
                  <a:pt x="6518175" y="538560"/>
                  <a:pt x="6517382" y="541735"/>
                  <a:pt x="6516588" y="545704"/>
                </a:cubicBezTo>
                <a:cubicBezTo>
                  <a:pt x="6510238" y="567135"/>
                  <a:pt x="6505475" y="583010"/>
                  <a:pt x="6502300" y="593329"/>
                </a:cubicBezTo>
                <a:cubicBezTo>
                  <a:pt x="6504682" y="593329"/>
                  <a:pt x="6507459" y="592932"/>
                  <a:pt x="6510635" y="592138"/>
                </a:cubicBezTo>
                <a:cubicBezTo>
                  <a:pt x="6513016" y="592138"/>
                  <a:pt x="6515000" y="592138"/>
                  <a:pt x="6516588" y="592138"/>
                </a:cubicBezTo>
                <a:cubicBezTo>
                  <a:pt x="6518175" y="585788"/>
                  <a:pt x="6518969" y="579835"/>
                  <a:pt x="6518969" y="574279"/>
                </a:cubicBezTo>
                <a:cubicBezTo>
                  <a:pt x="6518175" y="570310"/>
                  <a:pt x="6519763" y="568723"/>
                  <a:pt x="6523732" y="569516"/>
                </a:cubicBezTo>
                <a:cubicBezTo>
                  <a:pt x="6530081" y="570310"/>
                  <a:pt x="6536829" y="573882"/>
                  <a:pt x="6543972" y="580232"/>
                </a:cubicBezTo>
                <a:cubicBezTo>
                  <a:pt x="6547941" y="584995"/>
                  <a:pt x="6548735" y="590154"/>
                  <a:pt x="6546354" y="595710"/>
                </a:cubicBezTo>
                <a:cubicBezTo>
                  <a:pt x="6540003" y="611585"/>
                  <a:pt x="6534050" y="625079"/>
                  <a:pt x="6528494" y="636191"/>
                </a:cubicBezTo>
                <a:cubicBezTo>
                  <a:pt x="6524525" y="645717"/>
                  <a:pt x="6520159" y="654447"/>
                  <a:pt x="6515397" y="662385"/>
                </a:cubicBezTo>
                <a:lnTo>
                  <a:pt x="6522541" y="669529"/>
                </a:lnTo>
                <a:cubicBezTo>
                  <a:pt x="6524922" y="671910"/>
                  <a:pt x="6526509" y="674688"/>
                  <a:pt x="6527304" y="677863"/>
                </a:cubicBezTo>
                <a:cubicBezTo>
                  <a:pt x="6528891" y="685007"/>
                  <a:pt x="6528891" y="692151"/>
                  <a:pt x="6527304" y="699295"/>
                </a:cubicBezTo>
                <a:cubicBezTo>
                  <a:pt x="6525716" y="704057"/>
                  <a:pt x="6522938" y="706041"/>
                  <a:pt x="6518969" y="705248"/>
                </a:cubicBezTo>
                <a:cubicBezTo>
                  <a:pt x="6512619" y="703660"/>
                  <a:pt x="6507459" y="701279"/>
                  <a:pt x="6503491" y="698104"/>
                </a:cubicBezTo>
                <a:cubicBezTo>
                  <a:pt x="6501110" y="693341"/>
                  <a:pt x="6498729" y="689770"/>
                  <a:pt x="6496347" y="687388"/>
                </a:cubicBezTo>
                <a:cubicBezTo>
                  <a:pt x="6479679" y="704057"/>
                  <a:pt x="6459437" y="714773"/>
                  <a:pt x="6435625" y="719535"/>
                </a:cubicBezTo>
                <a:cubicBezTo>
                  <a:pt x="6432450" y="721123"/>
                  <a:pt x="6430863" y="721520"/>
                  <a:pt x="6430863" y="720726"/>
                </a:cubicBezTo>
                <a:cubicBezTo>
                  <a:pt x="6430863" y="719932"/>
                  <a:pt x="6432053" y="718345"/>
                  <a:pt x="6434435" y="715963"/>
                </a:cubicBezTo>
                <a:cubicBezTo>
                  <a:pt x="6453485" y="701676"/>
                  <a:pt x="6469757" y="685801"/>
                  <a:pt x="6483250" y="668338"/>
                </a:cubicBezTo>
                <a:cubicBezTo>
                  <a:pt x="6483250" y="668338"/>
                  <a:pt x="6482853" y="667942"/>
                  <a:pt x="6482060" y="667148"/>
                </a:cubicBezTo>
                <a:cubicBezTo>
                  <a:pt x="6475710" y="659210"/>
                  <a:pt x="6470154" y="653257"/>
                  <a:pt x="6465391" y="649288"/>
                </a:cubicBezTo>
                <a:cubicBezTo>
                  <a:pt x="6463010" y="647701"/>
                  <a:pt x="6462613" y="645717"/>
                  <a:pt x="6464200" y="643335"/>
                </a:cubicBezTo>
                <a:cubicBezTo>
                  <a:pt x="6464994" y="640160"/>
                  <a:pt x="6466185" y="635398"/>
                  <a:pt x="6467772" y="629048"/>
                </a:cubicBezTo>
                <a:cubicBezTo>
                  <a:pt x="6468566" y="625873"/>
                  <a:pt x="6469359" y="623491"/>
                  <a:pt x="6470154" y="621904"/>
                </a:cubicBezTo>
                <a:cubicBezTo>
                  <a:pt x="6463010" y="625079"/>
                  <a:pt x="6455866" y="628651"/>
                  <a:pt x="6448722" y="632619"/>
                </a:cubicBezTo>
                <a:cubicBezTo>
                  <a:pt x="6443960" y="635001"/>
                  <a:pt x="6439991" y="635398"/>
                  <a:pt x="6436816" y="633810"/>
                </a:cubicBezTo>
                <a:cubicBezTo>
                  <a:pt x="6428085" y="627460"/>
                  <a:pt x="6421734" y="619919"/>
                  <a:pt x="6417766" y="611188"/>
                </a:cubicBezTo>
                <a:cubicBezTo>
                  <a:pt x="6416972" y="607220"/>
                  <a:pt x="6418560" y="604839"/>
                  <a:pt x="6422529" y="604045"/>
                </a:cubicBezTo>
                <a:cubicBezTo>
                  <a:pt x="6434435" y="604839"/>
                  <a:pt x="6448325" y="603648"/>
                  <a:pt x="6464200" y="600473"/>
                </a:cubicBezTo>
                <a:cubicBezTo>
                  <a:pt x="6465788" y="600473"/>
                  <a:pt x="6467772" y="600076"/>
                  <a:pt x="6470154" y="599282"/>
                </a:cubicBezTo>
                <a:cubicBezTo>
                  <a:pt x="6472535" y="599282"/>
                  <a:pt x="6474519" y="598885"/>
                  <a:pt x="6476106" y="598091"/>
                </a:cubicBezTo>
                <a:cubicBezTo>
                  <a:pt x="6478488" y="586185"/>
                  <a:pt x="6480869" y="572295"/>
                  <a:pt x="6483250" y="556420"/>
                </a:cubicBezTo>
                <a:cubicBezTo>
                  <a:pt x="6485632" y="534194"/>
                  <a:pt x="6485235" y="518716"/>
                  <a:pt x="6482060" y="509985"/>
                </a:cubicBezTo>
                <a:cubicBezTo>
                  <a:pt x="6481266" y="505223"/>
                  <a:pt x="6483250" y="502445"/>
                  <a:pt x="6488013" y="501651"/>
                </a:cubicBezTo>
                <a:close/>
                <a:moveTo>
                  <a:pt x="5549800" y="498079"/>
                </a:moveTo>
                <a:cubicBezTo>
                  <a:pt x="5566469" y="500460"/>
                  <a:pt x="5579566" y="504032"/>
                  <a:pt x="5589091" y="508795"/>
                </a:cubicBezTo>
                <a:cubicBezTo>
                  <a:pt x="5602584" y="517526"/>
                  <a:pt x="5604569" y="531416"/>
                  <a:pt x="5595044" y="550466"/>
                </a:cubicBezTo>
                <a:cubicBezTo>
                  <a:pt x="5590282" y="558404"/>
                  <a:pt x="5583932" y="558801"/>
                  <a:pt x="5575994" y="551657"/>
                </a:cubicBezTo>
                <a:cubicBezTo>
                  <a:pt x="5570438" y="546895"/>
                  <a:pt x="5562103" y="534591"/>
                  <a:pt x="5550991" y="514748"/>
                </a:cubicBezTo>
                <a:cubicBezTo>
                  <a:pt x="5548610" y="509985"/>
                  <a:pt x="5546625" y="506413"/>
                  <a:pt x="5545037" y="504032"/>
                </a:cubicBezTo>
                <a:cubicBezTo>
                  <a:pt x="5543450" y="501651"/>
                  <a:pt x="5543053" y="500063"/>
                  <a:pt x="5543847" y="499270"/>
                </a:cubicBezTo>
                <a:cubicBezTo>
                  <a:pt x="5544641" y="498476"/>
                  <a:pt x="5546625" y="498079"/>
                  <a:pt x="5549800" y="498079"/>
                </a:cubicBezTo>
                <a:close/>
                <a:moveTo>
                  <a:pt x="6327874" y="497484"/>
                </a:moveTo>
                <a:cubicBezTo>
                  <a:pt x="6331842" y="497880"/>
                  <a:pt x="6335216" y="498873"/>
                  <a:pt x="6337994" y="500460"/>
                </a:cubicBezTo>
                <a:cubicBezTo>
                  <a:pt x="6348313" y="506810"/>
                  <a:pt x="6354663" y="513160"/>
                  <a:pt x="6357044" y="519510"/>
                </a:cubicBezTo>
                <a:cubicBezTo>
                  <a:pt x="6358631" y="523479"/>
                  <a:pt x="6359028" y="526257"/>
                  <a:pt x="6358235" y="527845"/>
                </a:cubicBezTo>
                <a:cubicBezTo>
                  <a:pt x="6356647" y="530226"/>
                  <a:pt x="6353869" y="531020"/>
                  <a:pt x="6349900" y="530226"/>
                </a:cubicBezTo>
                <a:cubicBezTo>
                  <a:pt x="6316562" y="527051"/>
                  <a:pt x="6281241" y="527051"/>
                  <a:pt x="6243935" y="530226"/>
                </a:cubicBezTo>
                <a:cubicBezTo>
                  <a:pt x="6248697" y="531814"/>
                  <a:pt x="6253459" y="534988"/>
                  <a:pt x="6258222" y="539751"/>
                </a:cubicBezTo>
                <a:cubicBezTo>
                  <a:pt x="6262191" y="545307"/>
                  <a:pt x="6262191" y="549673"/>
                  <a:pt x="6258222" y="552848"/>
                </a:cubicBezTo>
                <a:cubicBezTo>
                  <a:pt x="6243141" y="560785"/>
                  <a:pt x="6231234" y="568326"/>
                  <a:pt x="6222504" y="575469"/>
                </a:cubicBezTo>
                <a:cubicBezTo>
                  <a:pt x="6228060" y="573882"/>
                  <a:pt x="6234409" y="572692"/>
                  <a:pt x="6241554" y="571898"/>
                </a:cubicBezTo>
                <a:cubicBezTo>
                  <a:pt x="6253459" y="570310"/>
                  <a:pt x="6265366" y="568326"/>
                  <a:pt x="6277272" y="565944"/>
                </a:cubicBezTo>
                <a:cubicBezTo>
                  <a:pt x="6282828" y="564357"/>
                  <a:pt x="6287988" y="564754"/>
                  <a:pt x="6292750" y="567135"/>
                </a:cubicBezTo>
                <a:cubicBezTo>
                  <a:pt x="6297512" y="570310"/>
                  <a:pt x="6303863" y="576660"/>
                  <a:pt x="6311800" y="586185"/>
                </a:cubicBezTo>
                <a:cubicBezTo>
                  <a:pt x="6315769" y="590948"/>
                  <a:pt x="6316562" y="595710"/>
                  <a:pt x="6314182" y="600473"/>
                </a:cubicBezTo>
                <a:cubicBezTo>
                  <a:pt x="6311006" y="609204"/>
                  <a:pt x="6309419" y="634604"/>
                  <a:pt x="6309419" y="676673"/>
                </a:cubicBezTo>
                <a:cubicBezTo>
                  <a:pt x="6309419" y="683816"/>
                  <a:pt x="6309419" y="688976"/>
                  <a:pt x="6309419" y="692151"/>
                </a:cubicBezTo>
                <a:cubicBezTo>
                  <a:pt x="6311800" y="712788"/>
                  <a:pt x="6308228" y="725488"/>
                  <a:pt x="6298704" y="730251"/>
                </a:cubicBezTo>
                <a:cubicBezTo>
                  <a:pt x="6293147" y="734219"/>
                  <a:pt x="6288384" y="734219"/>
                  <a:pt x="6284416" y="730251"/>
                </a:cubicBezTo>
                <a:cubicBezTo>
                  <a:pt x="6277272" y="724694"/>
                  <a:pt x="6273700" y="715566"/>
                  <a:pt x="6273700" y="702867"/>
                </a:cubicBezTo>
                <a:lnTo>
                  <a:pt x="6273700" y="700485"/>
                </a:lnTo>
                <a:cubicBezTo>
                  <a:pt x="6268144" y="700485"/>
                  <a:pt x="6255841" y="701279"/>
                  <a:pt x="6236791" y="702867"/>
                </a:cubicBezTo>
                <a:cubicBezTo>
                  <a:pt x="6221709" y="704454"/>
                  <a:pt x="6210994" y="705248"/>
                  <a:pt x="6204644" y="705248"/>
                </a:cubicBezTo>
                <a:cubicBezTo>
                  <a:pt x="6204644" y="710804"/>
                  <a:pt x="6203850" y="715566"/>
                  <a:pt x="6202263" y="719535"/>
                </a:cubicBezTo>
                <a:cubicBezTo>
                  <a:pt x="6199882" y="725092"/>
                  <a:pt x="6194722" y="725488"/>
                  <a:pt x="6186785" y="720726"/>
                </a:cubicBezTo>
                <a:cubicBezTo>
                  <a:pt x="6177260" y="710407"/>
                  <a:pt x="6173291" y="701279"/>
                  <a:pt x="6174879" y="693341"/>
                </a:cubicBezTo>
                <a:cubicBezTo>
                  <a:pt x="6179641" y="676673"/>
                  <a:pt x="6180832" y="650082"/>
                  <a:pt x="6178450" y="613570"/>
                </a:cubicBezTo>
                <a:cubicBezTo>
                  <a:pt x="6177656" y="594520"/>
                  <a:pt x="6175672" y="583804"/>
                  <a:pt x="6172497" y="581423"/>
                </a:cubicBezTo>
                <a:cubicBezTo>
                  <a:pt x="6170116" y="575866"/>
                  <a:pt x="6172497" y="573088"/>
                  <a:pt x="6179641" y="573088"/>
                </a:cubicBezTo>
                <a:cubicBezTo>
                  <a:pt x="6182022" y="573882"/>
                  <a:pt x="6185197" y="574676"/>
                  <a:pt x="6189166" y="575469"/>
                </a:cubicBezTo>
                <a:cubicBezTo>
                  <a:pt x="6193134" y="577057"/>
                  <a:pt x="6195913" y="578248"/>
                  <a:pt x="6197500" y="579041"/>
                </a:cubicBezTo>
                <a:cubicBezTo>
                  <a:pt x="6199088" y="579041"/>
                  <a:pt x="6200278" y="579041"/>
                  <a:pt x="6201072" y="579041"/>
                </a:cubicBezTo>
                <a:cubicBezTo>
                  <a:pt x="6202659" y="575073"/>
                  <a:pt x="6205041" y="569913"/>
                  <a:pt x="6208216" y="563563"/>
                </a:cubicBezTo>
                <a:cubicBezTo>
                  <a:pt x="6212184" y="556420"/>
                  <a:pt x="6214566" y="551657"/>
                  <a:pt x="6215360" y="549276"/>
                </a:cubicBezTo>
                <a:cubicBezTo>
                  <a:pt x="6218535" y="542926"/>
                  <a:pt x="6220519" y="536973"/>
                  <a:pt x="6221313" y="531416"/>
                </a:cubicBezTo>
                <a:cubicBezTo>
                  <a:pt x="6210200" y="533004"/>
                  <a:pt x="6195516" y="534988"/>
                  <a:pt x="6177260" y="537370"/>
                </a:cubicBezTo>
                <a:cubicBezTo>
                  <a:pt x="6166147" y="539751"/>
                  <a:pt x="6159003" y="540941"/>
                  <a:pt x="6155829" y="540941"/>
                </a:cubicBezTo>
                <a:cubicBezTo>
                  <a:pt x="6149478" y="542529"/>
                  <a:pt x="6144319" y="542132"/>
                  <a:pt x="6140350" y="539751"/>
                </a:cubicBezTo>
                <a:cubicBezTo>
                  <a:pt x="6138763" y="538163"/>
                  <a:pt x="6136779" y="536179"/>
                  <a:pt x="6134397" y="533798"/>
                </a:cubicBezTo>
                <a:cubicBezTo>
                  <a:pt x="6132016" y="532210"/>
                  <a:pt x="6128444" y="528638"/>
                  <a:pt x="6123682" y="523082"/>
                </a:cubicBezTo>
                <a:cubicBezTo>
                  <a:pt x="6122888" y="519114"/>
                  <a:pt x="6124078" y="516732"/>
                  <a:pt x="6127254" y="515938"/>
                </a:cubicBezTo>
                <a:cubicBezTo>
                  <a:pt x="6138366" y="516732"/>
                  <a:pt x="6156225" y="515542"/>
                  <a:pt x="6180832" y="512366"/>
                </a:cubicBezTo>
                <a:cubicBezTo>
                  <a:pt x="6190356" y="511573"/>
                  <a:pt x="6201469" y="510382"/>
                  <a:pt x="6214169" y="508795"/>
                </a:cubicBezTo>
                <a:cubicBezTo>
                  <a:pt x="6232425" y="507207"/>
                  <a:pt x="6247110" y="506016"/>
                  <a:pt x="6258222" y="505223"/>
                </a:cubicBezTo>
                <a:cubicBezTo>
                  <a:pt x="6277272" y="503635"/>
                  <a:pt x="6295925" y="501254"/>
                  <a:pt x="6314182" y="498079"/>
                </a:cubicBezTo>
                <a:cubicBezTo>
                  <a:pt x="6319341" y="497285"/>
                  <a:pt x="6323905" y="497087"/>
                  <a:pt x="6327874" y="497484"/>
                </a:cubicBezTo>
                <a:close/>
                <a:moveTo>
                  <a:pt x="6596360" y="496888"/>
                </a:moveTo>
                <a:cubicBezTo>
                  <a:pt x="6608266" y="501651"/>
                  <a:pt x="6618585" y="508398"/>
                  <a:pt x="6627316" y="517129"/>
                </a:cubicBezTo>
                <a:cubicBezTo>
                  <a:pt x="6631284" y="521891"/>
                  <a:pt x="6632079" y="526257"/>
                  <a:pt x="6629697" y="530226"/>
                </a:cubicBezTo>
                <a:cubicBezTo>
                  <a:pt x="6626522" y="538957"/>
                  <a:pt x="6624935" y="549276"/>
                  <a:pt x="6624935" y="561182"/>
                </a:cubicBezTo>
                <a:cubicBezTo>
                  <a:pt x="6624141" y="568326"/>
                  <a:pt x="6623744" y="576263"/>
                  <a:pt x="6623744" y="584995"/>
                </a:cubicBezTo>
                <a:cubicBezTo>
                  <a:pt x="6630094" y="584995"/>
                  <a:pt x="6635650" y="584201"/>
                  <a:pt x="6640413" y="582613"/>
                </a:cubicBezTo>
                <a:cubicBezTo>
                  <a:pt x="6643588" y="581820"/>
                  <a:pt x="6647160" y="582217"/>
                  <a:pt x="6651129" y="583804"/>
                </a:cubicBezTo>
                <a:cubicBezTo>
                  <a:pt x="6655891" y="588566"/>
                  <a:pt x="6659463" y="592932"/>
                  <a:pt x="6661844" y="596901"/>
                </a:cubicBezTo>
                <a:cubicBezTo>
                  <a:pt x="6662638" y="602457"/>
                  <a:pt x="6661050" y="605632"/>
                  <a:pt x="6657082" y="606426"/>
                </a:cubicBezTo>
                <a:cubicBezTo>
                  <a:pt x="6651525" y="607220"/>
                  <a:pt x="6640016" y="608410"/>
                  <a:pt x="6622554" y="609998"/>
                </a:cubicBezTo>
                <a:cubicBezTo>
                  <a:pt x="6622554" y="613173"/>
                  <a:pt x="6622157" y="617538"/>
                  <a:pt x="6621363" y="623094"/>
                </a:cubicBezTo>
                <a:cubicBezTo>
                  <a:pt x="6621363" y="628651"/>
                  <a:pt x="6621363" y="632619"/>
                  <a:pt x="6621363" y="635001"/>
                </a:cubicBezTo>
                <a:cubicBezTo>
                  <a:pt x="6627713" y="635001"/>
                  <a:pt x="6632475" y="634207"/>
                  <a:pt x="6635650" y="632619"/>
                </a:cubicBezTo>
                <a:cubicBezTo>
                  <a:pt x="6640413" y="631826"/>
                  <a:pt x="6644381" y="632619"/>
                  <a:pt x="6647557" y="635001"/>
                </a:cubicBezTo>
                <a:cubicBezTo>
                  <a:pt x="6653113" y="638176"/>
                  <a:pt x="6656685" y="641748"/>
                  <a:pt x="6658272" y="645717"/>
                </a:cubicBezTo>
                <a:cubicBezTo>
                  <a:pt x="6661447" y="648891"/>
                  <a:pt x="6661050" y="651273"/>
                  <a:pt x="6657082" y="652860"/>
                </a:cubicBezTo>
                <a:cubicBezTo>
                  <a:pt x="6651525" y="656829"/>
                  <a:pt x="6642397" y="658416"/>
                  <a:pt x="6629697" y="657623"/>
                </a:cubicBezTo>
                <a:lnTo>
                  <a:pt x="6620172" y="657623"/>
                </a:lnTo>
                <a:cubicBezTo>
                  <a:pt x="6620172" y="669529"/>
                  <a:pt x="6620172" y="680641"/>
                  <a:pt x="6620172" y="690960"/>
                </a:cubicBezTo>
                <a:cubicBezTo>
                  <a:pt x="6632079" y="689373"/>
                  <a:pt x="6642794" y="688182"/>
                  <a:pt x="6652319" y="687388"/>
                </a:cubicBezTo>
                <a:cubicBezTo>
                  <a:pt x="6657875" y="685801"/>
                  <a:pt x="6663034" y="686992"/>
                  <a:pt x="6667797" y="690960"/>
                </a:cubicBezTo>
                <a:cubicBezTo>
                  <a:pt x="6675735" y="697310"/>
                  <a:pt x="6680497" y="702073"/>
                  <a:pt x="6682084" y="705248"/>
                </a:cubicBezTo>
                <a:cubicBezTo>
                  <a:pt x="6683672" y="710804"/>
                  <a:pt x="6682084" y="714773"/>
                  <a:pt x="6677322" y="717154"/>
                </a:cubicBezTo>
                <a:cubicBezTo>
                  <a:pt x="6675735" y="717154"/>
                  <a:pt x="6671369" y="716757"/>
                  <a:pt x="6664225" y="715963"/>
                </a:cubicBezTo>
                <a:cubicBezTo>
                  <a:pt x="6660257" y="715170"/>
                  <a:pt x="6657082" y="714773"/>
                  <a:pt x="6654700" y="714773"/>
                </a:cubicBezTo>
                <a:cubicBezTo>
                  <a:pt x="6641207" y="713185"/>
                  <a:pt x="6622950" y="712788"/>
                  <a:pt x="6599931" y="713582"/>
                </a:cubicBezTo>
                <a:cubicBezTo>
                  <a:pt x="6581675" y="713582"/>
                  <a:pt x="6566197" y="714773"/>
                  <a:pt x="6553497" y="717154"/>
                </a:cubicBezTo>
                <a:cubicBezTo>
                  <a:pt x="6549528" y="717154"/>
                  <a:pt x="6546354" y="715963"/>
                  <a:pt x="6543972" y="713582"/>
                </a:cubicBezTo>
                <a:cubicBezTo>
                  <a:pt x="6539209" y="710407"/>
                  <a:pt x="6535241" y="706438"/>
                  <a:pt x="6532066" y="701676"/>
                </a:cubicBezTo>
                <a:cubicBezTo>
                  <a:pt x="6530478" y="699295"/>
                  <a:pt x="6530081" y="697310"/>
                  <a:pt x="6530875" y="695723"/>
                </a:cubicBezTo>
                <a:cubicBezTo>
                  <a:pt x="6530875" y="694929"/>
                  <a:pt x="6532463" y="694532"/>
                  <a:pt x="6535638" y="694532"/>
                </a:cubicBezTo>
                <a:cubicBezTo>
                  <a:pt x="6546750" y="694532"/>
                  <a:pt x="6565800" y="693738"/>
                  <a:pt x="6592788" y="692151"/>
                </a:cubicBezTo>
                <a:lnTo>
                  <a:pt x="6592788" y="658813"/>
                </a:lnTo>
                <a:cubicBezTo>
                  <a:pt x="6590407" y="659607"/>
                  <a:pt x="6587231" y="660004"/>
                  <a:pt x="6583262" y="660004"/>
                </a:cubicBezTo>
                <a:cubicBezTo>
                  <a:pt x="6579294" y="660798"/>
                  <a:pt x="6576119" y="661195"/>
                  <a:pt x="6573738" y="661195"/>
                </a:cubicBezTo>
                <a:cubicBezTo>
                  <a:pt x="6565007" y="660401"/>
                  <a:pt x="6558656" y="654844"/>
                  <a:pt x="6554688" y="644526"/>
                </a:cubicBezTo>
                <a:cubicBezTo>
                  <a:pt x="6553100" y="641351"/>
                  <a:pt x="6553497" y="639763"/>
                  <a:pt x="6555878" y="639763"/>
                </a:cubicBezTo>
                <a:cubicBezTo>
                  <a:pt x="6561435" y="639763"/>
                  <a:pt x="6572150" y="638970"/>
                  <a:pt x="6588025" y="637382"/>
                </a:cubicBezTo>
                <a:cubicBezTo>
                  <a:pt x="6576913" y="638970"/>
                  <a:pt x="6578500" y="638970"/>
                  <a:pt x="6592788" y="637382"/>
                </a:cubicBezTo>
                <a:cubicBezTo>
                  <a:pt x="6592788" y="629445"/>
                  <a:pt x="6592788" y="621110"/>
                  <a:pt x="6592788" y="612379"/>
                </a:cubicBezTo>
                <a:cubicBezTo>
                  <a:pt x="6588819" y="612379"/>
                  <a:pt x="6585644" y="612379"/>
                  <a:pt x="6583262" y="612379"/>
                </a:cubicBezTo>
                <a:cubicBezTo>
                  <a:pt x="6579294" y="613173"/>
                  <a:pt x="6574928" y="610792"/>
                  <a:pt x="6570166" y="605235"/>
                </a:cubicBezTo>
                <a:cubicBezTo>
                  <a:pt x="6560641" y="618729"/>
                  <a:pt x="6550719" y="628651"/>
                  <a:pt x="6540400" y="635001"/>
                </a:cubicBezTo>
                <a:cubicBezTo>
                  <a:pt x="6535638" y="639763"/>
                  <a:pt x="6534844" y="638970"/>
                  <a:pt x="6538019" y="632619"/>
                </a:cubicBezTo>
                <a:cubicBezTo>
                  <a:pt x="6547544" y="613570"/>
                  <a:pt x="6553497" y="595710"/>
                  <a:pt x="6555878" y="579041"/>
                </a:cubicBezTo>
                <a:cubicBezTo>
                  <a:pt x="6557466" y="569516"/>
                  <a:pt x="6557466" y="561182"/>
                  <a:pt x="6555878" y="554038"/>
                </a:cubicBezTo>
                <a:cubicBezTo>
                  <a:pt x="6555084" y="550863"/>
                  <a:pt x="6556672" y="549673"/>
                  <a:pt x="6560641" y="550466"/>
                </a:cubicBezTo>
                <a:cubicBezTo>
                  <a:pt x="6573341" y="552054"/>
                  <a:pt x="6581675" y="557213"/>
                  <a:pt x="6585644" y="565944"/>
                </a:cubicBezTo>
                <a:cubicBezTo>
                  <a:pt x="6588025" y="569120"/>
                  <a:pt x="6588025" y="572692"/>
                  <a:pt x="6585644" y="576660"/>
                </a:cubicBezTo>
                <a:cubicBezTo>
                  <a:pt x="6583262" y="582217"/>
                  <a:pt x="6580485" y="587376"/>
                  <a:pt x="6577310" y="592138"/>
                </a:cubicBezTo>
                <a:cubicBezTo>
                  <a:pt x="6578897" y="592138"/>
                  <a:pt x="6581278" y="591741"/>
                  <a:pt x="6584454" y="590948"/>
                </a:cubicBezTo>
                <a:cubicBezTo>
                  <a:pt x="6588422" y="590948"/>
                  <a:pt x="6591200" y="590551"/>
                  <a:pt x="6592788" y="589757"/>
                </a:cubicBezTo>
                <a:cubicBezTo>
                  <a:pt x="6592788" y="588170"/>
                  <a:pt x="6592788" y="585392"/>
                  <a:pt x="6592788" y="581423"/>
                </a:cubicBezTo>
                <a:cubicBezTo>
                  <a:pt x="6593582" y="576660"/>
                  <a:pt x="6593978" y="573088"/>
                  <a:pt x="6593978" y="570707"/>
                </a:cubicBezTo>
                <a:cubicBezTo>
                  <a:pt x="6594772" y="540544"/>
                  <a:pt x="6593184" y="519510"/>
                  <a:pt x="6589216" y="507604"/>
                </a:cubicBezTo>
                <a:cubicBezTo>
                  <a:pt x="6587628" y="502048"/>
                  <a:pt x="6590010" y="498476"/>
                  <a:pt x="6596360" y="496888"/>
                </a:cubicBezTo>
                <a:close/>
                <a:moveTo>
                  <a:pt x="1938643" y="495698"/>
                </a:moveTo>
                <a:cubicBezTo>
                  <a:pt x="1959279" y="491729"/>
                  <a:pt x="1976743" y="504429"/>
                  <a:pt x="1991031" y="533798"/>
                </a:cubicBezTo>
                <a:cubicBezTo>
                  <a:pt x="2012462" y="570310"/>
                  <a:pt x="2048974" y="600076"/>
                  <a:pt x="2100568" y="623094"/>
                </a:cubicBezTo>
                <a:cubicBezTo>
                  <a:pt x="2102156" y="623888"/>
                  <a:pt x="2102551" y="625079"/>
                  <a:pt x="2101759" y="626666"/>
                </a:cubicBezTo>
                <a:cubicBezTo>
                  <a:pt x="2100965" y="627460"/>
                  <a:pt x="2099775" y="627857"/>
                  <a:pt x="2098186" y="627857"/>
                </a:cubicBezTo>
                <a:cubicBezTo>
                  <a:pt x="2078343" y="630238"/>
                  <a:pt x="2058500" y="631826"/>
                  <a:pt x="2038655" y="632619"/>
                </a:cubicBezTo>
                <a:cubicBezTo>
                  <a:pt x="2032306" y="632619"/>
                  <a:pt x="2026749" y="630635"/>
                  <a:pt x="2021986" y="626666"/>
                </a:cubicBezTo>
                <a:cubicBezTo>
                  <a:pt x="2005318" y="613173"/>
                  <a:pt x="1983887" y="582217"/>
                  <a:pt x="1957692" y="533798"/>
                </a:cubicBezTo>
                <a:cubicBezTo>
                  <a:pt x="1954519" y="525860"/>
                  <a:pt x="1947770" y="518319"/>
                  <a:pt x="1937452" y="511176"/>
                </a:cubicBezTo>
                <a:cubicBezTo>
                  <a:pt x="1933483" y="508795"/>
                  <a:pt x="1931499" y="506016"/>
                  <a:pt x="1931499" y="502841"/>
                </a:cubicBezTo>
                <a:cubicBezTo>
                  <a:pt x="1932294" y="498873"/>
                  <a:pt x="1934675" y="496492"/>
                  <a:pt x="1938643" y="495698"/>
                </a:cubicBezTo>
                <a:close/>
                <a:moveTo>
                  <a:pt x="7140475" y="494507"/>
                </a:moveTo>
                <a:cubicBezTo>
                  <a:pt x="7161112" y="497682"/>
                  <a:pt x="7176590" y="506016"/>
                  <a:pt x="7186909" y="519510"/>
                </a:cubicBezTo>
                <a:cubicBezTo>
                  <a:pt x="7189290" y="521891"/>
                  <a:pt x="7189688" y="525463"/>
                  <a:pt x="7188100" y="530226"/>
                </a:cubicBezTo>
                <a:cubicBezTo>
                  <a:pt x="7183337" y="538163"/>
                  <a:pt x="7180956" y="549673"/>
                  <a:pt x="7180956" y="564754"/>
                </a:cubicBezTo>
                <a:cubicBezTo>
                  <a:pt x="7180162" y="571104"/>
                  <a:pt x="7179766" y="577851"/>
                  <a:pt x="7179766" y="584995"/>
                </a:cubicBezTo>
                <a:cubicBezTo>
                  <a:pt x="7180560" y="584995"/>
                  <a:pt x="7181353" y="584995"/>
                  <a:pt x="7182146" y="584995"/>
                </a:cubicBezTo>
                <a:cubicBezTo>
                  <a:pt x="7190878" y="583407"/>
                  <a:pt x="7197228" y="581820"/>
                  <a:pt x="7201197" y="580232"/>
                </a:cubicBezTo>
                <a:cubicBezTo>
                  <a:pt x="7209134" y="578645"/>
                  <a:pt x="7215484" y="576263"/>
                  <a:pt x="7220247" y="573088"/>
                </a:cubicBezTo>
                <a:cubicBezTo>
                  <a:pt x="7232153" y="569913"/>
                  <a:pt x="7244456" y="575469"/>
                  <a:pt x="7257156" y="589757"/>
                </a:cubicBezTo>
                <a:cubicBezTo>
                  <a:pt x="7260332" y="595313"/>
                  <a:pt x="7259537" y="599679"/>
                  <a:pt x="7254774" y="602854"/>
                </a:cubicBezTo>
                <a:cubicBezTo>
                  <a:pt x="7230962" y="609204"/>
                  <a:pt x="7205959" y="613173"/>
                  <a:pt x="7179766" y="614760"/>
                </a:cubicBezTo>
                <a:lnTo>
                  <a:pt x="7179766" y="686197"/>
                </a:lnTo>
                <a:cubicBezTo>
                  <a:pt x="7197228" y="684610"/>
                  <a:pt x="7211912" y="683419"/>
                  <a:pt x="7223818" y="682626"/>
                </a:cubicBezTo>
                <a:cubicBezTo>
                  <a:pt x="7237312" y="682626"/>
                  <a:pt x="7249616" y="681038"/>
                  <a:pt x="7260728" y="677863"/>
                </a:cubicBezTo>
                <a:cubicBezTo>
                  <a:pt x="7267872" y="675482"/>
                  <a:pt x="7274222" y="676276"/>
                  <a:pt x="7279778" y="680244"/>
                </a:cubicBezTo>
                <a:cubicBezTo>
                  <a:pt x="7288509" y="685801"/>
                  <a:pt x="7296050" y="694532"/>
                  <a:pt x="7302400" y="706438"/>
                </a:cubicBezTo>
                <a:cubicBezTo>
                  <a:pt x="7304781" y="715963"/>
                  <a:pt x="7300812" y="719932"/>
                  <a:pt x="7290494" y="718345"/>
                </a:cubicBezTo>
                <a:cubicBezTo>
                  <a:pt x="7257156" y="712788"/>
                  <a:pt x="7218660" y="711201"/>
                  <a:pt x="7175003" y="713582"/>
                </a:cubicBezTo>
                <a:cubicBezTo>
                  <a:pt x="7128172" y="715963"/>
                  <a:pt x="7091659" y="719535"/>
                  <a:pt x="7065466" y="724298"/>
                </a:cubicBezTo>
                <a:cubicBezTo>
                  <a:pt x="7065466" y="724298"/>
                  <a:pt x="7065069" y="724298"/>
                  <a:pt x="7064274" y="724298"/>
                </a:cubicBezTo>
                <a:cubicBezTo>
                  <a:pt x="7059512" y="725885"/>
                  <a:pt x="7055940" y="725885"/>
                  <a:pt x="7053559" y="724298"/>
                </a:cubicBezTo>
                <a:cubicBezTo>
                  <a:pt x="7044828" y="717948"/>
                  <a:pt x="7036890" y="710804"/>
                  <a:pt x="7029746" y="702867"/>
                </a:cubicBezTo>
                <a:cubicBezTo>
                  <a:pt x="7027366" y="698898"/>
                  <a:pt x="7028953" y="696517"/>
                  <a:pt x="7034509" y="695723"/>
                </a:cubicBezTo>
                <a:cubicBezTo>
                  <a:pt x="7048003" y="695723"/>
                  <a:pt x="7062290" y="694929"/>
                  <a:pt x="7077372" y="693341"/>
                </a:cubicBezTo>
                <a:cubicBezTo>
                  <a:pt x="7076578" y="693341"/>
                  <a:pt x="7077768" y="693341"/>
                  <a:pt x="7080944" y="693341"/>
                </a:cubicBezTo>
                <a:cubicBezTo>
                  <a:pt x="7084119" y="693341"/>
                  <a:pt x="7088882" y="692945"/>
                  <a:pt x="7095231" y="692151"/>
                </a:cubicBezTo>
                <a:cubicBezTo>
                  <a:pt x="7115868" y="690563"/>
                  <a:pt x="7132538" y="689373"/>
                  <a:pt x="7145237" y="688579"/>
                </a:cubicBezTo>
                <a:cubicBezTo>
                  <a:pt x="7146032" y="675085"/>
                  <a:pt x="7145634" y="643732"/>
                  <a:pt x="7144046" y="594520"/>
                </a:cubicBezTo>
                <a:cubicBezTo>
                  <a:pt x="7143253" y="581820"/>
                  <a:pt x="7142856" y="572692"/>
                  <a:pt x="7142856" y="567135"/>
                </a:cubicBezTo>
                <a:cubicBezTo>
                  <a:pt x="7141269" y="537766"/>
                  <a:pt x="7137300" y="518716"/>
                  <a:pt x="7130950" y="509985"/>
                </a:cubicBezTo>
                <a:cubicBezTo>
                  <a:pt x="7130950" y="509985"/>
                  <a:pt x="7130553" y="509589"/>
                  <a:pt x="7129760" y="508795"/>
                </a:cubicBezTo>
                <a:cubicBezTo>
                  <a:pt x="7127378" y="504826"/>
                  <a:pt x="7126584" y="501651"/>
                  <a:pt x="7127378" y="499270"/>
                </a:cubicBezTo>
                <a:cubicBezTo>
                  <a:pt x="7128966" y="495301"/>
                  <a:pt x="7133331" y="493713"/>
                  <a:pt x="7140475" y="494507"/>
                </a:cubicBezTo>
                <a:close/>
                <a:moveTo>
                  <a:pt x="5646241" y="494507"/>
                </a:moveTo>
                <a:cubicBezTo>
                  <a:pt x="5662909" y="497682"/>
                  <a:pt x="5676403" y="505223"/>
                  <a:pt x="5686722" y="517129"/>
                </a:cubicBezTo>
                <a:cubicBezTo>
                  <a:pt x="5689897" y="521891"/>
                  <a:pt x="5690294" y="526257"/>
                  <a:pt x="5687912" y="530226"/>
                </a:cubicBezTo>
                <a:cubicBezTo>
                  <a:pt x="5684738" y="535782"/>
                  <a:pt x="5683150" y="554038"/>
                  <a:pt x="5683150" y="584995"/>
                </a:cubicBezTo>
                <a:cubicBezTo>
                  <a:pt x="5687119" y="584201"/>
                  <a:pt x="5693469" y="582613"/>
                  <a:pt x="5702200" y="580232"/>
                </a:cubicBezTo>
                <a:cubicBezTo>
                  <a:pt x="5705375" y="579438"/>
                  <a:pt x="5707757" y="578645"/>
                  <a:pt x="5709344" y="577851"/>
                </a:cubicBezTo>
                <a:cubicBezTo>
                  <a:pt x="5714900" y="574676"/>
                  <a:pt x="5720059" y="574279"/>
                  <a:pt x="5724822" y="576660"/>
                </a:cubicBezTo>
                <a:cubicBezTo>
                  <a:pt x="5730378" y="579835"/>
                  <a:pt x="5737125" y="584995"/>
                  <a:pt x="5745062" y="592138"/>
                </a:cubicBezTo>
                <a:cubicBezTo>
                  <a:pt x="5749031" y="597694"/>
                  <a:pt x="5748238" y="602060"/>
                  <a:pt x="5742681" y="605235"/>
                </a:cubicBezTo>
                <a:cubicBezTo>
                  <a:pt x="5727600" y="609998"/>
                  <a:pt x="5707757" y="613173"/>
                  <a:pt x="5683150" y="614760"/>
                </a:cubicBezTo>
                <a:cubicBezTo>
                  <a:pt x="5683150" y="623491"/>
                  <a:pt x="5682753" y="635001"/>
                  <a:pt x="5681959" y="649288"/>
                </a:cubicBezTo>
                <a:cubicBezTo>
                  <a:pt x="5681959" y="665957"/>
                  <a:pt x="5681563" y="677863"/>
                  <a:pt x="5680769" y="685007"/>
                </a:cubicBezTo>
                <a:cubicBezTo>
                  <a:pt x="5686325" y="684213"/>
                  <a:pt x="5691881" y="683816"/>
                  <a:pt x="5697438" y="683816"/>
                </a:cubicBezTo>
                <a:cubicBezTo>
                  <a:pt x="5700613" y="683023"/>
                  <a:pt x="5706962" y="682229"/>
                  <a:pt x="5716488" y="681435"/>
                </a:cubicBezTo>
                <a:cubicBezTo>
                  <a:pt x="5726012" y="679848"/>
                  <a:pt x="5731966" y="679054"/>
                  <a:pt x="5734347" y="679054"/>
                </a:cubicBezTo>
                <a:cubicBezTo>
                  <a:pt x="5739903" y="677466"/>
                  <a:pt x="5744666" y="677863"/>
                  <a:pt x="5748634" y="680244"/>
                </a:cubicBezTo>
                <a:cubicBezTo>
                  <a:pt x="5760541" y="685801"/>
                  <a:pt x="5768478" y="692945"/>
                  <a:pt x="5772447" y="701676"/>
                </a:cubicBezTo>
                <a:cubicBezTo>
                  <a:pt x="5774034" y="708820"/>
                  <a:pt x="5770066" y="712391"/>
                  <a:pt x="5760541" y="712391"/>
                </a:cubicBezTo>
                <a:cubicBezTo>
                  <a:pt x="5737522" y="710010"/>
                  <a:pt x="5710534" y="709217"/>
                  <a:pt x="5679578" y="710010"/>
                </a:cubicBezTo>
                <a:cubicBezTo>
                  <a:pt x="5657353" y="711597"/>
                  <a:pt x="5636716" y="714773"/>
                  <a:pt x="5617666" y="719535"/>
                </a:cubicBezTo>
                <a:cubicBezTo>
                  <a:pt x="5612903" y="720329"/>
                  <a:pt x="5607744" y="719535"/>
                  <a:pt x="5602187" y="717154"/>
                </a:cubicBezTo>
                <a:cubicBezTo>
                  <a:pt x="5595044" y="710804"/>
                  <a:pt x="5589488" y="705644"/>
                  <a:pt x="5585519" y="701676"/>
                </a:cubicBezTo>
                <a:lnTo>
                  <a:pt x="5584329" y="700485"/>
                </a:lnTo>
                <a:cubicBezTo>
                  <a:pt x="5581947" y="704454"/>
                  <a:pt x="5578375" y="709613"/>
                  <a:pt x="5573613" y="715963"/>
                </a:cubicBezTo>
                <a:cubicBezTo>
                  <a:pt x="5572819" y="718345"/>
                  <a:pt x="5572025" y="719932"/>
                  <a:pt x="5571232" y="720726"/>
                </a:cubicBezTo>
                <a:cubicBezTo>
                  <a:pt x="5566469" y="726282"/>
                  <a:pt x="5561310" y="726282"/>
                  <a:pt x="5555753" y="720726"/>
                </a:cubicBezTo>
                <a:cubicBezTo>
                  <a:pt x="5548610" y="713582"/>
                  <a:pt x="5543450" y="706835"/>
                  <a:pt x="5540275" y="700485"/>
                </a:cubicBezTo>
                <a:cubicBezTo>
                  <a:pt x="5538688" y="694135"/>
                  <a:pt x="5539481" y="688579"/>
                  <a:pt x="5542656" y="683816"/>
                </a:cubicBezTo>
                <a:cubicBezTo>
                  <a:pt x="5546625" y="681435"/>
                  <a:pt x="5549006" y="673895"/>
                  <a:pt x="5549800" y="661195"/>
                </a:cubicBezTo>
                <a:cubicBezTo>
                  <a:pt x="5552182" y="639763"/>
                  <a:pt x="5552975" y="623888"/>
                  <a:pt x="5552182" y="613570"/>
                </a:cubicBezTo>
                <a:cubicBezTo>
                  <a:pt x="5550594" y="614363"/>
                  <a:pt x="5547022" y="615951"/>
                  <a:pt x="5541466" y="618332"/>
                </a:cubicBezTo>
                <a:cubicBezTo>
                  <a:pt x="5535909" y="620713"/>
                  <a:pt x="5532338" y="622301"/>
                  <a:pt x="5530750" y="623094"/>
                </a:cubicBezTo>
                <a:cubicBezTo>
                  <a:pt x="5525987" y="625476"/>
                  <a:pt x="5520828" y="625476"/>
                  <a:pt x="5515272" y="623094"/>
                </a:cubicBezTo>
                <a:cubicBezTo>
                  <a:pt x="5507334" y="619126"/>
                  <a:pt x="5500588" y="613966"/>
                  <a:pt x="5495031" y="607616"/>
                </a:cubicBezTo>
                <a:cubicBezTo>
                  <a:pt x="5492650" y="604441"/>
                  <a:pt x="5491460" y="602060"/>
                  <a:pt x="5491460" y="600473"/>
                </a:cubicBezTo>
                <a:cubicBezTo>
                  <a:pt x="5491460" y="599679"/>
                  <a:pt x="5493047" y="598885"/>
                  <a:pt x="5496222" y="598091"/>
                </a:cubicBezTo>
                <a:cubicBezTo>
                  <a:pt x="5531941" y="589360"/>
                  <a:pt x="5553372" y="582613"/>
                  <a:pt x="5560516" y="577851"/>
                </a:cubicBezTo>
                <a:cubicBezTo>
                  <a:pt x="5564484" y="574676"/>
                  <a:pt x="5569247" y="574279"/>
                  <a:pt x="5574803" y="576660"/>
                </a:cubicBezTo>
                <a:cubicBezTo>
                  <a:pt x="5583534" y="579835"/>
                  <a:pt x="5589488" y="583407"/>
                  <a:pt x="5592663" y="587376"/>
                </a:cubicBezTo>
                <a:cubicBezTo>
                  <a:pt x="5596631" y="592138"/>
                  <a:pt x="5597028" y="596901"/>
                  <a:pt x="5593853" y="601663"/>
                </a:cubicBezTo>
                <a:cubicBezTo>
                  <a:pt x="5589885" y="607220"/>
                  <a:pt x="5587106" y="615157"/>
                  <a:pt x="5585519" y="625476"/>
                </a:cubicBezTo>
                <a:cubicBezTo>
                  <a:pt x="5585519" y="627857"/>
                  <a:pt x="5585122" y="632223"/>
                  <a:pt x="5584329" y="638573"/>
                </a:cubicBezTo>
                <a:cubicBezTo>
                  <a:pt x="5583534" y="648891"/>
                  <a:pt x="5582741" y="655638"/>
                  <a:pt x="5581947" y="658813"/>
                </a:cubicBezTo>
                <a:cubicBezTo>
                  <a:pt x="5585122" y="655638"/>
                  <a:pt x="5592663" y="650082"/>
                  <a:pt x="5604569" y="642145"/>
                </a:cubicBezTo>
                <a:cubicBezTo>
                  <a:pt x="5611712" y="637382"/>
                  <a:pt x="5616078" y="634207"/>
                  <a:pt x="5617666" y="632619"/>
                </a:cubicBezTo>
                <a:cubicBezTo>
                  <a:pt x="5621634" y="630238"/>
                  <a:pt x="5624016" y="629048"/>
                  <a:pt x="5624809" y="629048"/>
                </a:cubicBezTo>
                <a:cubicBezTo>
                  <a:pt x="5625603" y="629842"/>
                  <a:pt x="5624809" y="632223"/>
                  <a:pt x="5622428" y="636191"/>
                </a:cubicBezTo>
                <a:cubicBezTo>
                  <a:pt x="5613697" y="656035"/>
                  <a:pt x="5605363" y="670720"/>
                  <a:pt x="5597425" y="680244"/>
                </a:cubicBezTo>
                <a:cubicBezTo>
                  <a:pt x="5596631" y="681038"/>
                  <a:pt x="5595044" y="683023"/>
                  <a:pt x="5592663" y="686197"/>
                </a:cubicBezTo>
                <a:cubicBezTo>
                  <a:pt x="5591075" y="688579"/>
                  <a:pt x="5589885" y="690563"/>
                  <a:pt x="5589091" y="692151"/>
                </a:cubicBezTo>
                <a:cubicBezTo>
                  <a:pt x="5596235" y="692151"/>
                  <a:pt x="5608538" y="691357"/>
                  <a:pt x="5626000" y="689770"/>
                </a:cubicBezTo>
                <a:cubicBezTo>
                  <a:pt x="5628382" y="688976"/>
                  <a:pt x="5631954" y="688579"/>
                  <a:pt x="5636716" y="688579"/>
                </a:cubicBezTo>
                <a:cubicBezTo>
                  <a:pt x="5641478" y="687785"/>
                  <a:pt x="5645050" y="687388"/>
                  <a:pt x="5647431" y="687388"/>
                </a:cubicBezTo>
                <a:cubicBezTo>
                  <a:pt x="5647431" y="681038"/>
                  <a:pt x="5647431" y="668735"/>
                  <a:pt x="5647431" y="650479"/>
                </a:cubicBezTo>
                <a:cubicBezTo>
                  <a:pt x="5648225" y="625873"/>
                  <a:pt x="5648622" y="607616"/>
                  <a:pt x="5648622" y="595710"/>
                </a:cubicBezTo>
                <a:cubicBezTo>
                  <a:pt x="5648622" y="551260"/>
                  <a:pt x="5644653" y="520701"/>
                  <a:pt x="5636716" y="504032"/>
                </a:cubicBezTo>
                <a:cubicBezTo>
                  <a:pt x="5633541" y="496888"/>
                  <a:pt x="5636716" y="493713"/>
                  <a:pt x="5646241" y="494507"/>
                </a:cubicBezTo>
                <a:close/>
                <a:moveTo>
                  <a:pt x="5042594" y="494507"/>
                </a:moveTo>
                <a:cubicBezTo>
                  <a:pt x="5057675" y="495301"/>
                  <a:pt x="5070375" y="496888"/>
                  <a:pt x="5080694" y="499270"/>
                </a:cubicBezTo>
                <a:cubicBezTo>
                  <a:pt x="5098157" y="504032"/>
                  <a:pt x="5102919" y="516335"/>
                  <a:pt x="5094981" y="536179"/>
                </a:cubicBezTo>
                <a:cubicBezTo>
                  <a:pt x="5091013" y="545704"/>
                  <a:pt x="5085060" y="547291"/>
                  <a:pt x="5077122" y="540941"/>
                </a:cubicBezTo>
                <a:cubicBezTo>
                  <a:pt x="5068391" y="533004"/>
                  <a:pt x="5056088" y="519114"/>
                  <a:pt x="5040212" y="499270"/>
                </a:cubicBezTo>
                <a:cubicBezTo>
                  <a:pt x="5039419" y="496888"/>
                  <a:pt x="5039022" y="495698"/>
                  <a:pt x="5039022" y="495698"/>
                </a:cubicBezTo>
                <a:cubicBezTo>
                  <a:pt x="5039022" y="494904"/>
                  <a:pt x="5040212" y="494507"/>
                  <a:pt x="5042594" y="494507"/>
                </a:cubicBezTo>
                <a:close/>
                <a:moveTo>
                  <a:pt x="7405984" y="493316"/>
                </a:moveTo>
                <a:cubicBezTo>
                  <a:pt x="7413128" y="496492"/>
                  <a:pt x="7421462" y="503635"/>
                  <a:pt x="7430987" y="514748"/>
                </a:cubicBezTo>
                <a:cubicBezTo>
                  <a:pt x="7434956" y="518716"/>
                  <a:pt x="7434956" y="523479"/>
                  <a:pt x="7430987" y="529035"/>
                </a:cubicBezTo>
                <a:cubicBezTo>
                  <a:pt x="7427019" y="535385"/>
                  <a:pt x="7423447" y="545307"/>
                  <a:pt x="7420272" y="558801"/>
                </a:cubicBezTo>
                <a:cubicBezTo>
                  <a:pt x="7419478" y="561182"/>
                  <a:pt x="7418684" y="564754"/>
                  <a:pt x="7417890" y="569516"/>
                </a:cubicBezTo>
                <a:cubicBezTo>
                  <a:pt x="7416303" y="574279"/>
                  <a:pt x="7415112" y="577851"/>
                  <a:pt x="7414318" y="580232"/>
                </a:cubicBezTo>
                <a:cubicBezTo>
                  <a:pt x="7420668" y="580232"/>
                  <a:pt x="7427019" y="579438"/>
                  <a:pt x="7433368" y="577851"/>
                </a:cubicBezTo>
                <a:cubicBezTo>
                  <a:pt x="7433368" y="569120"/>
                  <a:pt x="7432575" y="561579"/>
                  <a:pt x="7430987" y="555229"/>
                </a:cubicBezTo>
                <a:cubicBezTo>
                  <a:pt x="7430987" y="549673"/>
                  <a:pt x="7433766" y="547689"/>
                  <a:pt x="7439322" y="549276"/>
                </a:cubicBezTo>
                <a:cubicBezTo>
                  <a:pt x="7451228" y="551657"/>
                  <a:pt x="7459562" y="558007"/>
                  <a:pt x="7464324" y="568326"/>
                </a:cubicBezTo>
                <a:cubicBezTo>
                  <a:pt x="7466706" y="572295"/>
                  <a:pt x="7467103" y="575866"/>
                  <a:pt x="7465516" y="579041"/>
                </a:cubicBezTo>
                <a:cubicBezTo>
                  <a:pt x="7463928" y="581423"/>
                  <a:pt x="7462738" y="584995"/>
                  <a:pt x="7461944" y="589757"/>
                </a:cubicBezTo>
                <a:cubicBezTo>
                  <a:pt x="7461150" y="592932"/>
                  <a:pt x="7460356" y="595313"/>
                  <a:pt x="7459562" y="596901"/>
                </a:cubicBezTo>
                <a:cubicBezTo>
                  <a:pt x="7461150" y="596901"/>
                  <a:pt x="7464324" y="596504"/>
                  <a:pt x="7469087" y="595710"/>
                </a:cubicBezTo>
                <a:cubicBezTo>
                  <a:pt x="7473056" y="595710"/>
                  <a:pt x="7475834" y="595313"/>
                  <a:pt x="7477422" y="594520"/>
                </a:cubicBezTo>
                <a:cubicBezTo>
                  <a:pt x="7489328" y="592932"/>
                  <a:pt x="7498456" y="591741"/>
                  <a:pt x="7504806" y="590948"/>
                </a:cubicBezTo>
                <a:cubicBezTo>
                  <a:pt x="7502424" y="581423"/>
                  <a:pt x="7498456" y="573485"/>
                  <a:pt x="7492900" y="567135"/>
                </a:cubicBezTo>
                <a:cubicBezTo>
                  <a:pt x="7490518" y="562373"/>
                  <a:pt x="7492106" y="559595"/>
                  <a:pt x="7497662" y="558801"/>
                </a:cubicBezTo>
                <a:cubicBezTo>
                  <a:pt x="7502424" y="559595"/>
                  <a:pt x="7506394" y="560785"/>
                  <a:pt x="7509568" y="562373"/>
                </a:cubicBezTo>
                <a:cubicBezTo>
                  <a:pt x="7511156" y="559198"/>
                  <a:pt x="7513934" y="554038"/>
                  <a:pt x="7517903" y="546895"/>
                </a:cubicBezTo>
                <a:cubicBezTo>
                  <a:pt x="7521872" y="539751"/>
                  <a:pt x="7524650" y="534591"/>
                  <a:pt x="7526237" y="531416"/>
                </a:cubicBezTo>
                <a:cubicBezTo>
                  <a:pt x="7515918" y="534591"/>
                  <a:pt x="7502822" y="540147"/>
                  <a:pt x="7486946" y="548085"/>
                </a:cubicBezTo>
                <a:cubicBezTo>
                  <a:pt x="7482978" y="548879"/>
                  <a:pt x="7479803" y="548879"/>
                  <a:pt x="7477422" y="548085"/>
                </a:cubicBezTo>
                <a:cubicBezTo>
                  <a:pt x="7467896" y="543323"/>
                  <a:pt x="7460356" y="536179"/>
                  <a:pt x="7454800" y="526654"/>
                </a:cubicBezTo>
                <a:cubicBezTo>
                  <a:pt x="7453212" y="522685"/>
                  <a:pt x="7454800" y="520701"/>
                  <a:pt x="7459562" y="520701"/>
                </a:cubicBezTo>
                <a:cubicBezTo>
                  <a:pt x="7477025" y="519114"/>
                  <a:pt x="7493694" y="516732"/>
                  <a:pt x="7509568" y="513557"/>
                </a:cubicBezTo>
                <a:cubicBezTo>
                  <a:pt x="7516712" y="511970"/>
                  <a:pt x="7524650" y="509589"/>
                  <a:pt x="7533381" y="506413"/>
                </a:cubicBezTo>
                <a:cubicBezTo>
                  <a:pt x="7539731" y="504032"/>
                  <a:pt x="7545287" y="504032"/>
                  <a:pt x="7550050" y="506413"/>
                </a:cubicBezTo>
                <a:cubicBezTo>
                  <a:pt x="7559574" y="511176"/>
                  <a:pt x="7567116" y="517129"/>
                  <a:pt x="7572672" y="524273"/>
                </a:cubicBezTo>
                <a:cubicBezTo>
                  <a:pt x="7576640" y="529829"/>
                  <a:pt x="7575847" y="533798"/>
                  <a:pt x="7570290" y="536179"/>
                </a:cubicBezTo>
                <a:cubicBezTo>
                  <a:pt x="7552034" y="547291"/>
                  <a:pt x="7535366" y="558007"/>
                  <a:pt x="7520284" y="568326"/>
                </a:cubicBezTo>
                <a:cubicBezTo>
                  <a:pt x="7525046" y="573088"/>
                  <a:pt x="7529016" y="579041"/>
                  <a:pt x="7532190" y="586185"/>
                </a:cubicBezTo>
                <a:lnTo>
                  <a:pt x="7539334" y="584995"/>
                </a:lnTo>
                <a:cubicBezTo>
                  <a:pt x="7540128" y="584995"/>
                  <a:pt x="7541716" y="584598"/>
                  <a:pt x="7544096" y="583804"/>
                </a:cubicBezTo>
                <a:cubicBezTo>
                  <a:pt x="7554416" y="583010"/>
                  <a:pt x="7561956" y="581820"/>
                  <a:pt x="7566718" y="580232"/>
                </a:cubicBezTo>
                <a:cubicBezTo>
                  <a:pt x="7573068" y="577851"/>
                  <a:pt x="7578624" y="578248"/>
                  <a:pt x="7583387" y="581423"/>
                </a:cubicBezTo>
                <a:cubicBezTo>
                  <a:pt x="7588944" y="583804"/>
                  <a:pt x="7594500" y="588566"/>
                  <a:pt x="7600056" y="595710"/>
                </a:cubicBezTo>
                <a:cubicBezTo>
                  <a:pt x="7604025" y="603648"/>
                  <a:pt x="7601246" y="608410"/>
                  <a:pt x="7591722" y="609998"/>
                </a:cubicBezTo>
                <a:cubicBezTo>
                  <a:pt x="7575053" y="607616"/>
                  <a:pt x="7557590" y="607220"/>
                  <a:pt x="7539334" y="608807"/>
                </a:cubicBezTo>
                <a:cubicBezTo>
                  <a:pt x="7543303" y="623094"/>
                  <a:pt x="7544494" y="638970"/>
                  <a:pt x="7542906" y="656432"/>
                </a:cubicBezTo>
                <a:cubicBezTo>
                  <a:pt x="7540524" y="695326"/>
                  <a:pt x="7528618" y="718741"/>
                  <a:pt x="7507187" y="726679"/>
                </a:cubicBezTo>
                <a:cubicBezTo>
                  <a:pt x="7502424" y="727473"/>
                  <a:pt x="7499250" y="725488"/>
                  <a:pt x="7497662" y="720726"/>
                </a:cubicBezTo>
                <a:cubicBezTo>
                  <a:pt x="7491312" y="705644"/>
                  <a:pt x="7482184" y="693738"/>
                  <a:pt x="7470278" y="685007"/>
                </a:cubicBezTo>
                <a:cubicBezTo>
                  <a:pt x="7468690" y="684213"/>
                  <a:pt x="7467896" y="683023"/>
                  <a:pt x="7467896" y="681435"/>
                </a:cubicBezTo>
                <a:cubicBezTo>
                  <a:pt x="7467896" y="680641"/>
                  <a:pt x="7469087" y="680244"/>
                  <a:pt x="7471468" y="680244"/>
                </a:cubicBezTo>
                <a:cubicBezTo>
                  <a:pt x="7478612" y="681038"/>
                  <a:pt x="7486550" y="682229"/>
                  <a:pt x="7495281" y="683816"/>
                </a:cubicBezTo>
                <a:cubicBezTo>
                  <a:pt x="7500838" y="684610"/>
                  <a:pt x="7504012" y="683023"/>
                  <a:pt x="7504806" y="679054"/>
                </a:cubicBezTo>
                <a:cubicBezTo>
                  <a:pt x="7509568" y="667942"/>
                  <a:pt x="7511950" y="656035"/>
                  <a:pt x="7511950" y="643335"/>
                </a:cubicBezTo>
                <a:cubicBezTo>
                  <a:pt x="7511950" y="631429"/>
                  <a:pt x="7511553" y="621110"/>
                  <a:pt x="7510759" y="612379"/>
                </a:cubicBezTo>
                <a:cubicBezTo>
                  <a:pt x="7508378" y="613173"/>
                  <a:pt x="7505203" y="613966"/>
                  <a:pt x="7501234" y="614760"/>
                </a:cubicBezTo>
                <a:cubicBezTo>
                  <a:pt x="7491709" y="616348"/>
                  <a:pt x="7484566" y="617935"/>
                  <a:pt x="7479803" y="619523"/>
                </a:cubicBezTo>
                <a:cubicBezTo>
                  <a:pt x="7473453" y="621110"/>
                  <a:pt x="7468294" y="620713"/>
                  <a:pt x="7464324" y="618332"/>
                </a:cubicBezTo>
                <a:cubicBezTo>
                  <a:pt x="7460356" y="615157"/>
                  <a:pt x="7457181" y="612379"/>
                  <a:pt x="7454800" y="609998"/>
                </a:cubicBezTo>
                <a:cubicBezTo>
                  <a:pt x="7454006" y="610792"/>
                  <a:pt x="7453212" y="612379"/>
                  <a:pt x="7452418" y="614760"/>
                </a:cubicBezTo>
                <a:cubicBezTo>
                  <a:pt x="7450037" y="622698"/>
                  <a:pt x="7445274" y="632223"/>
                  <a:pt x="7438131" y="643335"/>
                </a:cubicBezTo>
                <a:cubicBezTo>
                  <a:pt x="7442100" y="644923"/>
                  <a:pt x="7445672" y="646907"/>
                  <a:pt x="7448846" y="649288"/>
                </a:cubicBezTo>
                <a:cubicBezTo>
                  <a:pt x="7460753" y="656432"/>
                  <a:pt x="7464324" y="669132"/>
                  <a:pt x="7459562" y="687388"/>
                </a:cubicBezTo>
                <a:cubicBezTo>
                  <a:pt x="7454800" y="696120"/>
                  <a:pt x="7448846" y="696517"/>
                  <a:pt x="7441703" y="688579"/>
                </a:cubicBezTo>
                <a:cubicBezTo>
                  <a:pt x="7434559" y="681435"/>
                  <a:pt x="7427416" y="674688"/>
                  <a:pt x="7420272" y="668338"/>
                </a:cubicBezTo>
                <a:cubicBezTo>
                  <a:pt x="7402016" y="687388"/>
                  <a:pt x="7377012" y="701279"/>
                  <a:pt x="7345262" y="710010"/>
                </a:cubicBezTo>
                <a:cubicBezTo>
                  <a:pt x="7342088" y="710804"/>
                  <a:pt x="7340103" y="710804"/>
                  <a:pt x="7339309" y="710010"/>
                </a:cubicBezTo>
                <a:cubicBezTo>
                  <a:pt x="7339309" y="708423"/>
                  <a:pt x="7340500" y="706835"/>
                  <a:pt x="7342881" y="705248"/>
                </a:cubicBezTo>
                <a:cubicBezTo>
                  <a:pt x="7365900" y="691754"/>
                  <a:pt x="7385744" y="673895"/>
                  <a:pt x="7402412" y="651670"/>
                </a:cubicBezTo>
                <a:cubicBezTo>
                  <a:pt x="7400825" y="650876"/>
                  <a:pt x="7398840" y="649685"/>
                  <a:pt x="7396459" y="648098"/>
                </a:cubicBezTo>
                <a:cubicBezTo>
                  <a:pt x="7391696" y="644129"/>
                  <a:pt x="7384553" y="638970"/>
                  <a:pt x="7375028" y="632619"/>
                </a:cubicBezTo>
                <a:cubicBezTo>
                  <a:pt x="7374234" y="631826"/>
                  <a:pt x="7374234" y="629048"/>
                  <a:pt x="7375028" y="624285"/>
                </a:cubicBezTo>
                <a:cubicBezTo>
                  <a:pt x="7375822" y="622698"/>
                  <a:pt x="7377012" y="620316"/>
                  <a:pt x="7378600" y="617141"/>
                </a:cubicBezTo>
                <a:cubicBezTo>
                  <a:pt x="7379394" y="614760"/>
                  <a:pt x="7380188" y="612776"/>
                  <a:pt x="7380981" y="611188"/>
                </a:cubicBezTo>
                <a:cubicBezTo>
                  <a:pt x="7379394" y="611188"/>
                  <a:pt x="7377012" y="611982"/>
                  <a:pt x="7373837" y="613570"/>
                </a:cubicBezTo>
                <a:cubicBezTo>
                  <a:pt x="7370662" y="614363"/>
                  <a:pt x="7368281" y="615157"/>
                  <a:pt x="7366694" y="615951"/>
                </a:cubicBezTo>
                <a:cubicBezTo>
                  <a:pt x="7362725" y="616745"/>
                  <a:pt x="7358756" y="616745"/>
                  <a:pt x="7354787" y="615951"/>
                </a:cubicBezTo>
                <a:cubicBezTo>
                  <a:pt x="7350819" y="613570"/>
                  <a:pt x="7344866" y="608410"/>
                  <a:pt x="7336928" y="600473"/>
                </a:cubicBezTo>
                <a:cubicBezTo>
                  <a:pt x="7333753" y="595710"/>
                  <a:pt x="7334944" y="592138"/>
                  <a:pt x="7340500" y="589757"/>
                </a:cubicBezTo>
                <a:cubicBezTo>
                  <a:pt x="7350024" y="589757"/>
                  <a:pt x="7365900" y="588170"/>
                  <a:pt x="7388124" y="584995"/>
                </a:cubicBezTo>
                <a:cubicBezTo>
                  <a:pt x="7388919" y="581820"/>
                  <a:pt x="7390110" y="577057"/>
                  <a:pt x="7391696" y="570707"/>
                </a:cubicBezTo>
                <a:cubicBezTo>
                  <a:pt x="7393284" y="560388"/>
                  <a:pt x="7394872" y="552054"/>
                  <a:pt x="7396459" y="545704"/>
                </a:cubicBezTo>
                <a:cubicBezTo>
                  <a:pt x="7398840" y="529829"/>
                  <a:pt x="7398444" y="515145"/>
                  <a:pt x="7395268" y="501651"/>
                </a:cubicBezTo>
                <a:cubicBezTo>
                  <a:pt x="7394475" y="494507"/>
                  <a:pt x="7398046" y="491729"/>
                  <a:pt x="7405984" y="493316"/>
                </a:cubicBezTo>
                <a:close/>
                <a:moveTo>
                  <a:pt x="6760666" y="493316"/>
                </a:moveTo>
                <a:cubicBezTo>
                  <a:pt x="6768603" y="493316"/>
                  <a:pt x="6781303" y="494904"/>
                  <a:pt x="6798766" y="498079"/>
                </a:cubicBezTo>
                <a:cubicBezTo>
                  <a:pt x="6816228" y="502841"/>
                  <a:pt x="6821784" y="514748"/>
                  <a:pt x="6815434" y="533798"/>
                </a:cubicBezTo>
                <a:cubicBezTo>
                  <a:pt x="6810672" y="542529"/>
                  <a:pt x="6804322" y="544116"/>
                  <a:pt x="6796384" y="538560"/>
                </a:cubicBezTo>
                <a:cubicBezTo>
                  <a:pt x="6784478" y="527448"/>
                  <a:pt x="6771778" y="513557"/>
                  <a:pt x="6758284" y="496888"/>
                </a:cubicBezTo>
                <a:cubicBezTo>
                  <a:pt x="6757491" y="496094"/>
                  <a:pt x="6757094" y="495301"/>
                  <a:pt x="6757094" y="494507"/>
                </a:cubicBezTo>
                <a:cubicBezTo>
                  <a:pt x="6757888" y="493713"/>
                  <a:pt x="6759078" y="493316"/>
                  <a:pt x="6760666" y="493316"/>
                </a:cubicBezTo>
                <a:close/>
                <a:moveTo>
                  <a:pt x="2594677" y="489745"/>
                </a:moveTo>
                <a:cubicBezTo>
                  <a:pt x="2608171" y="493713"/>
                  <a:pt x="2618886" y="500857"/>
                  <a:pt x="2626824" y="511176"/>
                </a:cubicBezTo>
                <a:cubicBezTo>
                  <a:pt x="2629205" y="515145"/>
                  <a:pt x="2629601" y="519510"/>
                  <a:pt x="2628015" y="524273"/>
                </a:cubicBezTo>
                <a:cubicBezTo>
                  <a:pt x="2627221" y="534591"/>
                  <a:pt x="2624840" y="546498"/>
                  <a:pt x="2620871" y="559991"/>
                </a:cubicBezTo>
                <a:cubicBezTo>
                  <a:pt x="2625633" y="557610"/>
                  <a:pt x="2630396" y="555229"/>
                  <a:pt x="2635158" y="552848"/>
                </a:cubicBezTo>
                <a:cubicBezTo>
                  <a:pt x="2640715" y="549673"/>
                  <a:pt x="2646668" y="549673"/>
                  <a:pt x="2653017" y="552848"/>
                </a:cubicBezTo>
                <a:cubicBezTo>
                  <a:pt x="2653017" y="552848"/>
                  <a:pt x="2653415" y="553245"/>
                  <a:pt x="2654209" y="554038"/>
                </a:cubicBezTo>
                <a:cubicBezTo>
                  <a:pt x="2662146" y="559595"/>
                  <a:pt x="2667305" y="564357"/>
                  <a:pt x="2669686" y="568326"/>
                </a:cubicBezTo>
                <a:cubicBezTo>
                  <a:pt x="2676028" y="575469"/>
                  <a:pt x="2676028" y="581820"/>
                  <a:pt x="2669686" y="587376"/>
                </a:cubicBezTo>
                <a:cubicBezTo>
                  <a:pt x="2657779" y="597694"/>
                  <a:pt x="2652621" y="617935"/>
                  <a:pt x="2654209" y="648098"/>
                </a:cubicBezTo>
                <a:cubicBezTo>
                  <a:pt x="2655795" y="665560"/>
                  <a:pt x="2662146" y="679451"/>
                  <a:pt x="2673250" y="689770"/>
                </a:cubicBezTo>
                <a:cubicBezTo>
                  <a:pt x="2678806" y="691357"/>
                  <a:pt x="2681981" y="690167"/>
                  <a:pt x="2682775" y="686197"/>
                </a:cubicBezTo>
                <a:cubicBezTo>
                  <a:pt x="2682775" y="685404"/>
                  <a:pt x="2682775" y="685007"/>
                  <a:pt x="2682775" y="685007"/>
                </a:cubicBezTo>
                <a:cubicBezTo>
                  <a:pt x="2685950" y="680244"/>
                  <a:pt x="2689522" y="670720"/>
                  <a:pt x="2693491" y="656432"/>
                </a:cubicBezTo>
                <a:cubicBezTo>
                  <a:pt x="2694285" y="654051"/>
                  <a:pt x="2695475" y="652860"/>
                  <a:pt x="2697063" y="652860"/>
                </a:cubicBezTo>
                <a:cubicBezTo>
                  <a:pt x="2697856" y="652860"/>
                  <a:pt x="2698253" y="654447"/>
                  <a:pt x="2698253" y="657623"/>
                </a:cubicBezTo>
                <a:cubicBezTo>
                  <a:pt x="2699841" y="664766"/>
                  <a:pt x="2701031" y="672307"/>
                  <a:pt x="2701825" y="680244"/>
                </a:cubicBezTo>
                <a:cubicBezTo>
                  <a:pt x="2702619" y="682626"/>
                  <a:pt x="2703412" y="686197"/>
                  <a:pt x="2704206" y="690960"/>
                </a:cubicBezTo>
                <a:cubicBezTo>
                  <a:pt x="2708175" y="709217"/>
                  <a:pt x="2709366" y="719932"/>
                  <a:pt x="2707778" y="723107"/>
                </a:cubicBezTo>
                <a:cubicBezTo>
                  <a:pt x="2704603" y="731045"/>
                  <a:pt x="2698650" y="734219"/>
                  <a:pt x="2689919" y="732632"/>
                </a:cubicBezTo>
                <a:cubicBezTo>
                  <a:pt x="2652621" y="722313"/>
                  <a:pt x="2631586" y="693341"/>
                  <a:pt x="2626824" y="645717"/>
                </a:cubicBezTo>
                <a:cubicBezTo>
                  <a:pt x="2625236" y="617935"/>
                  <a:pt x="2627221" y="596901"/>
                  <a:pt x="2632778" y="582613"/>
                </a:cubicBezTo>
                <a:cubicBezTo>
                  <a:pt x="2631190" y="582613"/>
                  <a:pt x="2628411" y="583407"/>
                  <a:pt x="2624442" y="584995"/>
                </a:cubicBezTo>
                <a:cubicBezTo>
                  <a:pt x="2621268" y="585788"/>
                  <a:pt x="2618490" y="586582"/>
                  <a:pt x="2616108" y="587376"/>
                </a:cubicBezTo>
                <a:cubicBezTo>
                  <a:pt x="2612934" y="602457"/>
                  <a:pt x="2609362" y="616745"/>
                  <a:pt x="2605393" y="630238"/>
                </a:cubicBezTo>
                <a:cubicBezTo>
                  <a:pt x="2610155" y="634207"/>
                  <a:pt x="2614124" y="638970"/>
                  <a:pt x="2617299" y="644526"/>
                </a:cubicBezTo>
                <a:cubicBezTo>
                  <a:pt x="2620474" y="653257"/>
                  <a:pt x="2621268" y="660798"/>
                  <a:pt x="2619680" y="667148"/>
                </a:cubicBezTo>
                <a:cubicBezTo>
                  <a:pt x="2617299" y="674291"/>
                  <a:pt x="2612537" y="677069"/>
                  <a:pt x="2605393" y="675482"/>
                </a:cubicBezTo>
                <a:cubicBezTo>
                  <a:pt x="2600631" y="673101"/>
                  <a:pt x="2595867" y="669529"/>
                  <a:pt x="2591105" y="664766"/>
                </a:cubicBezTo>
                <a:cubicBezTo>
                  <a:pt x="2575231" y="691754"/>
                  <a:pt x="2554990" y="711201"/>
                  <a:pt x="2530383" y="723107"/>
                </a:cubicBezTo>
                <a:cubicBezTo>
                  <a:pt x="2528796" y="723901"/>
                  <a:pt x="2527604" y="723901"/>
                  <a:pt x="2526812" y="723107"/>
                </a:cubicBezTo>
                <a:cubicBezTo>
                  <a:pt x="2526812" y="722313"/>
                  <a:pt x="2527208" y="720726"/>
                  <a:pt x="2528003" y="718345"/>
                </a:cubicBezTo>
                <a:cubicBezTo>
                  <a:pt x="2547846" y="696913"/>
                  <a:pt x="2562530" y="672307"/>
                  <a:pt x="2572056" y="644526"/>
                </a:cubicBezTo>
                <a:cubicBezTo>
                  <a:pt x="2570469" y="642145"/>
                  <a:pt x="2568087" y="638176"/>
                  <a:pt x="2564911" y="632619"/>
                </a:cubicBezTo>
                <a:cubicBezTo>
                  <a:pt x="2559356" y="624682"/>
                  <a:pt x="2556180" y="619919"/>
                  <a:pt x="2555386" y="618332"/>
                </a:cubicBezTo>
                <a:cubicBezTo>
                  <a:pt x="2553005" y="612776"/>
                  <a:pt x="2553800" y="610395"/>
                  <a:pt x="2557768" y="611188"/>
                </a:cubicBezTo>
                <a:cubicBezTo>
                  <a:pt x="2565705" y="611982"/>
                  <a:pt x="2573643" y="613966"/>
                  <a:pt x="2581580" y="617141"/>
                </a:cubicBezTo>
                <a:cubicBezTo>
                  <a:pt x="2583962" y="610792"/>
                  <a:pt x="2585549" y="604045"/>
                  <a:pt x="2586344" y="596901"/>
                </a:cubicBezTo>
                <a:cubicBezTo>
                  <a:pt x="2583962" y="597694"/>
                  <a:pt x="2581580" y="598885"/>
                  <a:pt x="2579199" y="600473"/>
                </a:cubicBezTo>
                <a:cubicBezTo>
                  <a:pt x="2575231" y="602060"/>
                  <a:pt x="2571659" y="602060"/>
                  <a:pt x="2568484" y="600473"/>
                </a:cubicBezTo>
                <a:cubicBezTo>
                  <a:pt x="2565308" y="598885"/>
                  <a:pt x="2559753" y="594123"/>
                  <a:pt x="2551815" y="586185"/>
                </a:cubicBezTo>
                <a:cubicBezTo>
                  <a:pt x="2550226" y="582217"/>
                  <a:pt x="2550623" y="579835"/>
                  <a:pt x="2553005" y="579041"/>
                </a:cubicBezTo>
                <a:cubicBezTo>
                  <a:pt x="2558561" y="578248"/>
                  <a:pt x="2566102" y="576660"/>
                  <a:pt x="2575626" y="574279"/>
                </a:cubicBezTo>
                <a:cubicBezTo>
                  <a:pt x="2581977" y="573485"/>
                  <a:pt x="2586739" y="572692"/>
                  <a:pt x="2589914" y="571898"/>
                </a:cubicBezTo>
                <a:cubicBezTo>
                  <a:pt x="2589914" y="567929"/>
                  <a:pt x="2590311" y="564754"/>
                  <a:pt x="2591105" y="562373"/>
                </a:cubicBezTo>
                <a:cubicBezTo>
                  <a:pt x="2591899" y="532210"/>
                  <a:pt x="2590311" y="510779"/>
                  <a:pt x="2586344" y="498079"/>
                </a:cubicBezTo>
                <a:cubicBezTo>
                  <a:pt x="2584755" y="490935"/>
                  <a:pt x="2587534" y="488157"/>
                  <a:pt x="2594677" y="489745"/>
                </a:cubicBezTo>
                <a:close/>
                <a:moveTo>
                  <a:pt x="3493293" y="489447"/>
                </a:moveTo>
                <a:cubicBezTo>
                  <a:pt x="3495873" y="489248"/>
                  <a:pt x="3498353" y="489745"/>
                  <a:pt x="3500734" y="490935"/>
                </a:cubicBezTo>
                <a:cubicBezTo>
                  <a:pt x="3509466" y="494904"/>
                  <a:pt x="3517403" y="499666"/>
                  <a:pt x="3524547" y="505223"/>
                </a:cubicBezTo>
                <a:cubicBezTo>
                  <a:pt x="3529309" y="509192"/>
                  <a:pt x="3529706" y="513954"/>
                  <a:pt x="3525738" y="519510"/>
                </a:cubicBezTo>
                <a:cubicBezTo>
                  <a:pt x="3520975" y="525860"/>
                  <a:pt x="3515419" y="533798"/>
                  <a:pt x="3509069" y="543323"/>
                </a:cubicBezTo>
                <a:cubicBezTo>
                  <a:pt x="3511450" y="543323"/>
                  <a:pt x="3513435" y="544116"/>
                  <a:pt x="3515022" y="545704"/>
                </a:cubicBezTo>
                <a:cubicBezTo>
                  <a:pt x="3521372" y="553642"/>
                  <a:pt x="3520181" y="559198"/>
                  <a:pt x="3511450" y="562373"/>
                </a:cubicBezTo>
                <a:cubicBezTo>
                  <a:pt x="3509069" y="563166"/>
                  <a:pt x="3504306" y="564357"/>
                  <a:pt x="3497163" y="565944"/>
                </a:cubicBezTo>
                <a:cubicBezTo>
                  <a:pt x="3492400" y="566739"/>
                  <a:pt x="3488828" y="567532"/>
                  <a:pt x="3486447" y="568326"/>
                </a:cubicBezTo>
                <a:cubicBezTo>
                  <a:pt x="3494385" y="573882"/>
                  <a:pt x="3497559" y="579041"/>
                  <a:pt x="3495972" y="583804"/>
                </a:cubicBezTo>
                <a:cubicBezTo>
                  <a:pt x="3495178" y="584598"/>
                  <a:pt x="3495178" y="585392"/>
                  <a:pt x="3495972" y="586185"/>
                </a:cubicBezTo>
                <a:cubicBezTo>
                  <a:pt x="3495972" y="586979"/>
                  <a:pt x="3495972" y="587773"/>
                  <a:pt x="3495972" y="588566"/>
                </a:cubicBezTo>
                <a:cubicBezTo>
                  <a:pt x="3499147" y="587773"/>
                  <a:pt x="3502719" y="586582"/>
                  <a:pt x="3506688" y="584995"/>
                </a:cubicBezTo>
                <a:cubicBezTo>
                  <a:pt x="3509863" y="583407"/>
                  <a:pt x="3511847" y="582613"/>
                  <a:pt x="3512641" y="582613"/>
                </a:cubicBezTo>
                <a:cubicBezTo>
                  <a:pt x="3522166" y="579438"/>
                  <a:pt x="3529309" y="579041"/>
                  <a:pt x="3534072" y="581423"/>
                </a:cubicBezTo>
                <a:cubicBezTo>
                  <a:pt x="3538834" y="583010"/>
                  <a:pt x="3542010" y="584995"/>
                  <a:pt x="3543597" y="587376"/>
                </a:cubicBezTo>
                <a:cubicBezTo>
                  <a:pt x="3544391" y="588963"/>
                  <a:pt x="3545184" y="590154"/>
                  <a:pt x="3545978" y="590948"/>
                </a:cubicBezTo>
                <a:cubicBezTo>
                  <a:pt x="3550741" y="597297"/>
                  <a:pt x="3549947" y="602060"/>
                  <a:pt x="3543597" y="605235"/>
                </a:cubicBezTo>
                <a:cubicBezTo>
                  <a:pt x="3539628" y="606029"/>
                  <a:pt x="3533675" y="607616"/>
                  <a:pt x="3525738" y="609998"/>
                </a:cubicBezTo>
                <a:cubicBezTo>
                  <a:pt x="3515419" y="611585"/>
                  <a:pt x="3507878" y="613173"/>
                  <a:pt x="3503116" y="614760"/>
                </a:cubicBezTo>
                <a:cubicBezTo>
                  <a:pt x="3503116" y="614760"/>
                  <a:pt x="3503512" y="615157"/>
                  <a:pt x="3504306" y="615951"/>
                </a:cubicBezTo>
                <a:cubicBezTo>
                  <a:pt x="3516213" y="649288"/>
                  <a:pt x="3534469" y="672704"/>
                  <a:pt x="3559075" y="686197"/>
                </a:cubicBezTo>
                <a:cubicBezTo>
                  <a:pt x="3564631" y="687785"/>
                  <a:pt x="3568203" y="686992"/>
                  <a:pt x="3569791" y="683816"/>
                </a:cubicBezTo>
                <a:cubicBezTo>
                  <a:pt x="3576141" y="670323"/>
                  <a:pt x="3581300" y="657623"/>
                  <a:pt x="3585269" y="645717"/>
                </a:cubicBezTo>
                <a:cubicBezTo>
                  <a:pt x="3586063" y="644129"/>
                  <a:pt x="3586856" y="643335"/>
                  <a:pt x="3587650" y="643335"/>
                </a:cubicBezTo>
                <a:cubicBezTo>
                  <a:pt x="3589237" y="643335"/>
                  <a:pt x="3590031" y="644129"/>
                  <a:pt x="3590031" y="645717"/>
                </a:cubicBezTo>
                <a:cubicBezTo>
                  <a:pt x="3592413" y="659210"/>
                  <a:pt x="3594000" y="670323"/>
                  <a:pt x="3594794" y="679054"/>
                </a:cubicBezTo>
                <a:cubicBezTo>
                  <a:pt x="3596381" y="690960"/>
                  <a:pt x="3599160" y="703660"/>
                  <a:pt x="3603128" y="717154"/>
                </a:cubicBezTo>
                <a:cubicBezTo>
                  <a:pt x="3604716" y="725885"/>
                  <a:pt x="3600350" y="730251"/>
                  <a:pt x="3590031" y="730251"/>
                </a:cubicBezTo>
                <a:cubicBezTo>
                  <a:pt x="3555900" y="725488"/>
                  <a:pt x="3527325" y="709613"/>
                  <a:pt x="3504306" y="682626"/>
                </a:cubicBezTo>
                <a:cubicBezTo>
                  <a:pt x="3490019" y="664370"/>
                  <a:pt x="3479303" y="644129"/>
                  <a:pt x="3472159" y="621904"/>
                </a:cubicBezTo>
                <a:cubicBezTo>
                  <a:pt x="3470572" y="621904"/>
                  <a:pt x="3467397" y="622698"/>
                  <a:pt x="3462634" y="624285"/>
                </a:cubicBezTo>
                <a:cubicBezTo>
                  <a:pt x="3458666" y="625079"/>
                  <a:pt x="3455491" y="625873"/>
                  <a:pt x="3453109" y="626666"/>
                </a:cubicBezTo>
                <a:cubicBezTo>
                  <a:pt x="3445172" y="629842"/>
                  <a:pt x="3438822" y="629842"/>
                  <a:pt x="3434059" y="626666"/>
                </a:cubicBezTo>
                <a:cubicBezTo>
                  <a:pt x="3431678" y="625079"/>
                  <a:pt x="3428900" y="623094"/>
                  <a:pt x="3425725" y="620713"/>
                </a:cubicBezTo>
                <a:cubicBezTo>
                  <a:pt x="3423344" y="619919"/>
                  <a:pt x="3421756" y="619126"/>
                  <a:pt x="3420963" y="618332"/>
                </a:cubicBezTo>
                <a:cubicBezTo>
                  <a:pt x="3420169" y="630238"/>
                  <a:pt x="3418581" y="644129"/>
                  <a:pt x="3416200" y="660004"/>
                </a:cubicBezTo>
                <a:cubicBezTo>
                  <a:pt x="3416200" y="662385"/>
                  <a:pt x="3416200" y="663973"/>
                  <a:pt x="3416200" y="664766"/>
                </a:cubicBezTo>
                <a:cubicBezTo>
                  <a:pt x="3420169" y="663973"/>
                  <a:pt x="3432075" y="660798"/>
                  <a:pt x="3451919" y="655241"/>
                </a:cubicBezTo>
                <a:cubicBezTo>
                  <a:pt x="3456681" y="654447"/>
                  <a:pt x="3459856" y="653654"/>
                  <a:pt x="3461444" y="652860"/>
                </a:cubicBezTo>
                <a:cubicBezTo>
                  <a:pt x="3465412" y="651273"/>
                  <a:pt x="3467794" y="650876"/>
                  <a:pt x="3468588" y="651670"/>
                </a:cubicBezTo>
                <a:cubicBezTo>
                  <a:pt x="3469381" y="653257"/>
                  <a:pt x="3468588" y="655241"/>
                  <a:pt x="3466206" y="657623"/>
                </a:cubicBezTo>
                <a:cubicBezTo>
                  <a:pt x="3463825" y="660004"/>
                  <a:pt x="3460253" y="663576"/>
                  <a:pt x="3455491" y="668338"/>
                </a:cubicBezTo>
                <a:cubicBezTo>
                  <a:pt x="3445966" y="677863"/>
                  <a:pt x="3438028" y="684610"/>
                  <a:pt x="3431678" y="688579"/>
                </a:cubicBezTo>
                <a:cubicBezTo>
                  <a:pt x="3430884" y="689373"/>
                  <a:pt x="3430091" y="690167"/>
                  <a:pt x="3429297" y="690960"/>
                </a:cubicBezTo>
                <a:cubicBezTo>
                  <a:pt x="3418978" y="698898"/>
                  <a:pt x="3409850" y="706835"/>
                  <a:pt x="3401913" y="714773"/>
                </a:cubicBezTo>
                <a:cubicBezTo>
                  <a:pt x="3397150" y="718741"/>
                  <a:pt x="3393181" y="718741"/>
                  <a:pt x="3390006" y="714773"/>
                </a:cubicBezTo>
                <a:cubicBezTo>
                  <a:pt x="3385244" y="711597"/>
                  <a:pt x="3380481" y="703660"/>
                  <a:pt x="3375719" y="690960"/>
                </a:cubicBezTo>
                <a:cubicBezTo>
                  <a:pt x="3374925" y="690167"/>
                  <a:pt x="3374528" y="689770"/>
                  <a:pt x="3374528" y="689770"/>
                </a:cubicBezTo>
                <a:cubicBezTo>
                  <a:pt x="3372941" y="685007"/>
                  <a:pt x="3373734" y="681832"/>
                  <a:pt x="3376909" y="680244"/>
                </a:cubicBezTo>
                <a:cubicBezTo>
                  <a:pt x="3382466" y="678657"/>
                  <a:pt x="3386038" y="669132"/>
                  <a:pt x="3387625" y="651670"/>
                </a:cubicBezTo>
                <a:cubicBezTo>
                  <a:pt x="3390800" y="624682"/>
                  <a:pt x="3391991" y="596901"/>
                  <a:pt x="3391197" y="568326"/>
                </a:cubicBezTo>
                <a:cubicBezTo>
                  <a:pt x="3390403" y="540544"/>
                  <a:pt x="3386831" y="522685"/>
                  <a:pt x="3380481" y="514748"/>
                </a:cubicBezTo>
                <a:cubicBezTo>
                  <a:pt x="3378100" y="509985"/>
                  <a:pt x="3379687" y="507207"/>
                  <a:pt x="3385244" y="506413"/>
                </a:cubicBezTo>
                <a:cubicBezTo>
                  <a:pt x="3393181" y="508001"/>
                  <a:pt x="3401516" y="509985"/>
                  <a:pt x="3410247" y="512366"/>
                </a:cubicBezTo>
                <a:cubicBezTo>
                  <a:pt x="3414216" y="511573"/>
                  <a:pt x="3420963" y="509985"/>
                  <a:pt x="3430488" y="507604"/>
                </a:cubicBezTo>
                <a:cubicBezTo>
                  <a:pt x="3440013" y="504429"/>
                  <a:pt x="3447156" y="502445"/>
                  <a:pt x="3451919" y="501651"/>
                </a:cubicBezTo>
                <a:cubicBezTo>
                  <a:pt x="3453506" y="500857"/>
                  <a:pt x="3457078" y="500063"/>
                  <a:pt x="3462634" y="499270"/>
                </a:cubicBezTo>
                <a:cubicBezTo>
                  <a:pt x="3476922" y="495301"/>
                  <a:pt x="3484462" y="492920"/>
                  <a:pt x="3485256" y="492126"/>
                </a:cubicBezTo>
                <a:cubicBezTo>
                  <a:pt x="3488034" y="490539"/>
                  <a:pt x="3490713" y="489645"/>
                  <a:pt x="3493293" y="489447"/>
                </a:cubicBezTo>
                <a:close/>
                <a:moveTo>
                  <a:pt x="2893218" y="489447"/>
                </a:moveTo>
                <a:cubicBezTo>
                  <a:pt x="2894607" y="489248"/>
                  <a:pt x="2896294" y="489348"/>
                  <a:pt x="2898278" y="489745"/>
                </a:cubicBezTo>
                <a:cubicBezTo>
                  <a:pt x="2910184" y="492920"/>
                  <a:pt x="2920503" y="498873"/>
                  <a:pt x="2929234" y="507604"/>
                </a:cubicBezTo>
                <a:cubicBezTo>
                  <a:pt x="2933203" y="512366"/>
                  <a:pt x="2933600" y="517526"/>
                  <a:pt x="2930425" y="523082"/>
                </a:cubicBezTo>
                <a:cubicBezTo>
                  <a:pt x="2924869" y="532607"/>
                  <a:pt x="2919709" y="543719"/>
                  <a:pt x="2914947" y="556420"/>
                </a:cubicBezTo>
                <a:cubicBezTo>
                  <a:pt x="2914153" y="558007"/>
                  <a:pt x="2912566" y="561182"/>
                  <a:pt x="2910184" y="565944"/>
                </a:cubicBezTo>
                <a:cubicBezTo>
                  <a:pt x="2909391" y="568326"/>
                  <a:pt x="2908597" y="569913"/>
                  <a:pt x="2907803" y="570707"/>
                </a:cubicBezTo>
                <a:cubicBezTo>
                  <a:pt x="2912566" y="569120"/>
                  <a:pt x="2919313" y="566739"/>
                  <a:pt x="2928044" y="563563"/>
                </a:cubicBezTo>
                <a:cubicBezTo>
                  <a:pt x="2939156" y="559595"/>
                  <a:pt x="2947888" y="556420"/>
                  <a:pt x="2954238" y="554038"/>
                </a:cubicBezTo>
                <a:cubicBezTo>
                  <a:pt x="2963763" y="549276"/>
                  <a:pt x="2974081" y="554038"/>
                  <a:pt x="2985194" y="568326"/>
                </a:cubicBezTo>
                <a:cubicBezTo>
                  <a:pt x="2988369" y="573882"/>
                  <a:pt x="2986781" y="577851"/>
                  <a:pt x="2980431" y="580232"/>
                </a:cubicBezTo>
                <a:cubicBezTo>
                  <a:pt x="2960587" y="583407"/>
                  <a:pt x="2940347" y="586979"/>
                  <a:pt x="2919709" y="590948"/>
                </a:cubicBezTo>
                <a:cubicBezTo>
                  <a:pt x="2920503" y="590948"/>
                  <a:pt x="2921297" y="591344"/>
                  <a:pt x="2922091" y="592138"/>
                </a:cubicBezTo>
                <a:cubicBezTo>
                  <a:pt x="2932410" y="593726"/>
                  <a:pt x="2941141" y="599679"/>
                  <a:pt x="2948284" y="609998"/>
                </a:cubicBezTo>
                <a:cubicBezTo>
                  <a:pt x="2950666" y="613966"/>
                  <a:pt x="2950666" y="618332"/>
                  <a:pt x="2948284" y="623094"/>
                </a:cubicBezTo>
                <a:cubicBezTo>
                  <a:pt x="2947491" y="625476"/>
                  <a:pt x="2945506" y="630635"/>
                  <a:pt x="2942331" y="638573"/>
                </a:cubicBezTo>
                <a:cubicBezTo>
                  <a:pt x="2941537" y="642541"/>
                  <a:pt x="2940744" y="645320"/>
                  <a:pt x="2939950" y="646907"/>
                </a:cubicBezTo>
                <a:cubicBezTo>
                  <a:pt x="2937569" y="654051"/>
                  <a:pt x="2934791" y="660798"/>
                  <a:pt x="2931616" y="667148"/>
                </a:cubicBezTo>
                <a:cubicBezTo>
                  <a:pt x="2942728" y="676673"/>
                  <a:pt x="2958603" y="687785"/>
                  <a:pt x="2979241" y="700485"/>
                </a:cubicBezTo>
                <a:cubicBezTo>
                  <a:pt x="2982416" y="702073"/>
                  <a:pt x="2986781" y="704454"/>
                  <a:pt x="2992338" y="707629"/>
                </a:cubicBezTo>
                <a:cubicBezTo>
                  <a:pt x="3004244" y="713979"/>
                  <a:pt x="3012181" y="718345"/>
                  <a:pt x="3016150" y="720726"/>
                </a:cubicBezTo>
                <a:cubicBezTo>
                  <a:pt x="3019325" y="722313"/>
                  <a:pt x="3020913" y="723901"/>
                  <a:pt x="3020913" y="725488"/>
                </a:cubicBezTo>
                <a:cubicBezTo>
                  <a:pt x="3020913" y="727076"/>
                  <a:pt x="3019325" y="727870"/>
                  <a:pt x="3016150" y="727870"/>
                </a:cubicBezTo>
                <a:cubicBezTo>
                  <a:pt x="3013769" y="727870"/>
                  <a:pt x="3010197" y="727870"/>
                  <a:pt x="3005434" y="727870"/>
                </a:cubicBezTo>
                <a:cubicBezTo>
                  <a:pt x="2985591" y="729457"/>
                  <a:pt x="2968525" y="730251"/>
                  <a:pt x="2954238" y="730251"/>
                </a:cubicBezTo>
                <a:cubicBezTo>
                  <a:pt x="2951062" y="730251"/>
                  <a:pt x="2947491" y="729060"/>
                  <a:pt x="2943522" y="726679"/>
                </a:cubicBezTo>
                <a:cubicBezTo>
                  <a:pt x="2931616" y="714773"/>
                  <a:pt x="2921297" y="703660"/>
                  <a:pt x="2912566" y="693341"/>
                </a:cubicBezTo>
                <a:cubicBezTo>
                  <a:pt x="2892722" y="710010"/>
                  <a:pt x="2861369" y="721123"/>
                  <a:pt x="2818506" y="726679"/>
                </a:cubicBezTo>
                <a:cubicBezTo>
                  <a:pt x="2815331" y="727473"/>
                  <a:pt x="2813744" y="727076"/>
                  <a:pt x="2813744" y="725488"/>
                </a:cubicBezTo>
                <a:cubicBezTo>
                  <a:pt x="2813744" y="723901"/>
                  <a:pt x="2814934" y="722710"/>
                  <a:pt x="2817316" y="721916"/>
                </a:cubicBezTo>
                <a:cubicBezTo>
                  <a:pt x="2857797" y="703660"/>
                  <a:pt x="2883594" y="686197"/>
                  <a:pt x="2894706" y="669529"/>
                </a:cubicBezTo>
                <a:cubicBezTo>
                  <a:pt x="2890738" y="663179"/>
                  <a:pt x="2887563" y="657226"/>
                  <a:pt x="2885181" y="651670"/>
                </a:cubicBezTo>
                <a:cubicBezTo>
                  <a:pt x="2884387" y="650082"/>
                  <a:pt x="2883197" y="648098"/>
                  <a:pt x="2881609" y="645717"/>
                </a:cubicBezTo>
                <a:cubicBezTo>
                  <a:pt x="2876053" y="635398"/>
                  <a:pt x="2872481" y="629445"/>
                  <a:pt x="2870894" y="627857"/>
                </a:cubicBezTo>
                <a:cubicBezTo>
                  <a:pt x="2868513" y="626270"/>
                  <a:pt x="2867322" y="625079"/>
                  <a:pt x="2867322" y="624285"/>
                </a:cubicBezTo>
                <a:cubicBezTo>
                  <a:pt x="2862559" y="625079"/>
                  <a:pt x="2857400" y="626270"/>
                  <a:pt x="2851844" y="627857"/>
                </a:cubicBezTo>
                <a:cubicBezTo>
                  <a:pt x="2847875" y="627857"/>
                  <a:pt x="2844700" y="627857"/>
                  <a:pt x="2842319" y="627857"/>
                </a:cubicBezTo>
                <a:cubicBezTo>
                  <a:pt x="2842319" y="631032"/>
                  <a:pt x="2842319" y="636191"/>
                  <a:pt x="2842319" y="643335"/>
                </a:cubicBezTo>
                <a:cubicBezTo>
                  <a:pt x="2841525" y="650479"/>
                  <a:pt x="2841128" y="655638"/>
                  <a:pt x="2841128" y="658813"/>
                </a:cubicBezTo>
                <a:cubicBezTo>
                  <a:pt x="2841128" y="660401"/>
                  <a:pt x="2840731" y="661195"/>
                  <a:pt x="2839938" y="661195"/>
                </a:cubicBezTo>
                <a:cubicBezTo>
                  <a:pt x="2843113" y="660401"/>
                  <a:pt x="2847875" y="659210"/>
                  <a:pt x="2854225" y="657623"/>
                </a:cubicBezTo>
                <a:cubicBezTo>
                  <a:pt x="2858988" y="656829"/>
                  <a:pt x="2866925" y="654844"/>
                  <a:pt x="2878038" y="651670"/>
                </a:cubicBezTo>
                <a:cubicBezTo>
                  <a:pt x="2880419" y="652463"/>
                  <a:pt x="2881213" y="654051"/>
                  <a:pt x="2880419" y="656432"/>
                </a:cubicBezTo>
                <a:cubicBezTo>
                  <a:pt x="2841525" y="679451"/>
                  <a:pt x="2807394" y="700088"/>
                  <a:pt x="2778025" y="718345"/>
                </a:cubicBezTo>
                <a:cubicBezTo>
                  <a:pt x="2771675" y="721520"/>
                  <a:pt x="2766119" y="721520"/>
                  <a:pt x="2761356" y="718345"/>
                </a:cubicBezTo>
                <a:cubicBezTo>
                  <a:pt x="2751037" y="709613"/>
                  <a:pt x="2744291" y="700882"/>
                  <a:pt x="2741116" y="692151"/>
                </a:cubicBezTo>
                <a:cubicBezTo>
                  <a:pt x="2739528" y="687388"/>
                  <a:pt x="2741116" y="685007"/>
                  <a:pt x="2745878" y="685007"/>
                </a:cubicBezTo>
                <a:cubicBezTo>
                  <a:pt x="2748259" y="684213"/>
                  <a:pt x="2753022" y="683419"/>
                  <a:pt x="2760166" y="682626"/>
                </a:cubicBezTo>
                <a:cubicBezTo>
                  <a:pt x="2766516" y="681038"/>
                  <a:pt x="2770881" y="680244"/>
                  <a:pt x="2773263" y="680244"/>
                </a:cubicBezTo>
                <a:cubicBezTo>
                  <a:pt x="2773263" y="661988"/>
                  <a:pt x="2772866" y="647701"/>
                  <a:pt x="2772072" y="637382"/>
                </a:cubicBezTo>
                <a:cubicBezTo>
                  <a:pt x="2771278" y="623888"/>
                  <a:pt x="2768897" y="614363"/>
                  <a:pt x="2764928" y="608807"/>
                </a:cubicBezTo>
                <a:cubicBezTo>
                  <a:pt x="2761753" y="602457"/>
                  <a:pt x="2762944" y="598488"/>
                  <a:pt x="2768500" y="596901"/>
                </a:cubicBezTo>
                <a:cubicBezTo>
                  <a:pt x="2780406" y="598488"/>
                  <a:pt x="2790725" y="602854"/>
                  <a:pt x="2799456" y="609998"/>
                </a:cubicBezTo>
                <a:cubicBezTo>
                  <a:pt x="2804219" y="613173"/>
                  <a:pt x="2805013" y="617935"/>
                  <a:pt x="2801838" y="624285"/>
                </a:cubicBezTo>
                <a:cubicBezTo>
                  <a:pt x="2800250" y="629842"/>
                  <a:pt x="2799456" y="636985"/>
                  <a:pt x="2799456" y="645717"/>
                </a:cubicBezTo>
                <a:cubicBezTo>
                  <a:pt x="2801044" y="653654"/>
                  <a:pt x="2801044" y="662385"/>
                  <a:pt x="2799456" y="671910"/>
                </a:cubicBezTo>
                <a:cubicBezTo>
                  <a:pt x="2801044" y="671116"/>
                  <a:pt x="2803822" y="670323"/>
                  <a:pt x="2807791" y="669529"/>
                </a:cubicBezTo>
                <a:cubicBezTo>
                  <a:pt x="2810966" y="668735"/>
                  <a:pt x="2813347" y="668338"/>
                  <a:pt x="2814934" y="668338"/>
                </a:cubicBezTo>
                <a:cubicBezTo>
                  <a:pt x="2813347" y="662782"/>
                  <a:pt x="2812950" y="658020"/>
                  <a:pt x="2813744" y="654051"/>
                </a:cubicBezTo>
                <a:cubicBezTo>
                  <a:pt x="2813744" y="631032"/>
                  <a:pt x="2813347" y="613173"/>
                  <a:pt x="2812553" y="600473"/>
                </a:cubicBezTo>
                <a:cubicBezTo>
                  <a:pt x="2812553" y="588566"/>
                  <a:pt x="2811363" y="579835"/>
                  <a:pt x="2808981" y="574279"/>
                </a:cubicBezTo>
                <a:cubicBezTo>
                  <a:pt x="2804219" y="575073"/>
                  <a:pt x="2799853" y="576263"/>
                  <a:pt x="2795884" y="577851"/>
                </a:cubicBezTo>
                <a:cubicBezTo>
                  <a:pt x="2787153" y="578645"/>
                  <a:pt x="2777628" y="574676"/>
                  <a:pt x="2767309" y="565944"/>
                </a:cubicBezTo>
                <a:cubicBezTo>
                  <a:pt x="2764134" y="561182"/>
                  <a:pt x="2765325" y="557610"/>
                  <a:pt x="2770881" y="555229"/>
                </a:cubicBezTo>
                <a:cubicBezTo>
                  <a:pt x="2782788" y="552848"/>
                  <a:pt x="2797075" y="549673"/>
                  <a:pt x="2813744" y="545704"/>
                </a:cubicBezTo>
                <a:cubicBezTo>
                  <a:pt x="2824063" y="542529"/>
                  <a:pt x="2833984" y="538560"/>
                  <a:pt x="2843509" y="533798"/>
                </a:cubicBezTo>
                <a:cubicBezTo>
                  <a:pt x="2853828" y="531416"/>
                  <a:pt x="2863750" y="535385"/>
                  <a:pt x="2873275" y="545704"/>
                </a:cubicBezTo>
                <a:cubicBezTo>
                  <a:pt x="2874862" y="549673"/>
                  <a:pt x="2874069" y="553245"/>
                  <a:pt x="2870894" y="556420"/>
                </a:cubicBezTo>
                <a:cubicBezTo>
                  <a:pt x="2866925" y="558007"/>
                  <a:pt x="2860575" y="559991"/>
                  <a:pt x="2851844" y="562373"/>
                </a:cubicBezTo>
                <a:cubicBezTo>
                  <a:pt x="2845494" y="563960"/>
                  <a:pt x="2840731" y="565151"/>
                  <a:pt x="2837556" y="565944"/>
                </a:cubicBezTo>
                <a:cubicBezTo>
                  <a:pt x="2838350" y="565944"/>
                  <a:pt x="2839144" y="566342"/>
                  <a:pt x="2839938" y="567135"/>
                </a:cubicBezTo>
                <a:cubicBezTo>
                  <a:pt x="2841525" y="567929"/>
                  <a:pt x="2842319" y="568723"/>
                  <a:pt x="2842319" y="569516"/>
                </a:cubicBezTo>
                <a:cubicBezTo>
                  <a:pt x="2849463" y="574279"/>
                  <a:pt x="2851050" y="579835"/>
                  <a:pt x="2847081" y="586185"/>
                </a:cubicBezTo>
                <a:cubicBezTo>
                  <a:pt x="2844700" y="590948"/>
                  <a:pt x="2843509" y="596901"/>
                  <a:pt x="2843509" y="604045"/>
                </a:cubicBezTo>
                <a:cubicBezTo>
                  <a:pt x="2849859" y="602457"/>
                  <a:pt x="2855416" y="600473"/>
                  <a:pt x="2860178" y="598091"/>
                </a:cubicBezTo>
                <a:cubicBezTo>
                  <a:pt x="2861766" y="598091"/>
                  <a:pt x="2864941" y="598488"/>
                  <a:pt x="2869703" y="599282"/>
                </a:cubicBezTo>
                <a:cubicBezTo>
                  <a:pt x="2880816" y="569913"/>
                  <a:pt x="2887563" y="547291"/>
                  <a:pt x="2889944" y="531416"/>
                </a:cubicBezTo>
                <a:cubicBezTo>
                  <a:pt x="2892325" y="516335"/>
                  <a:pt x="2891928" y="505619"/>
                  <a:pt x="2888753" y="499270"/>
                </a:cubicBezTo>
                <a:cubicBezTo>
                  <a:pt x="2887563" y="493316"/>
                  <a:pt x="2889051" y="490042"/>
                  <a:pt x="2893218" y="489447"/>
                </a:cubicBezTo>
                <a:close/>
                <a:moveTo>
                  <a:pt x="8116192" y="489149"/>
                </a:moveTo>
                <a:cubicBezTo>
                  <a:pt x="8118970" y="489149"/>
                  <a:pt x="8121550" y="490141"/>
                  <a:pt x="8123931" y="492126"/>
                </a:cubicBezTo>
                <a:cubicBezTo>
                  <a:pt x="8133456" y="496888"/>
                  <a:pt x="8143775" y="504826"/>
                  <a:pt x="8154887" y="515938"/>
                </a:cubicBezTo>
                <a:cubicBezTo>
                  <a:pt x="8158856" y="521495"/>
                  <a:pt x="8158062" y="525463"/>
                  <a:pt x="8152506" y="527845"/>
                </a:cubicBezTo>
                <a:cubicBezTo>
                  <a:pt x="8131869" y="534988"/>
                  <a:pt x="8110834" y="546101"/>
                  <a:pt x="8089403" y="561182"/>
                </a:cubicBezTo>
                <a:cubicBezTo>
                  <a:pt x="8090990" y="561976"/>
                  <a:pt x="8091784" y="563166"/>
                  <a:pt x="8091784" y="564754"/>
                </a:cubicBezTo>
                <a:cubicBezTo>
                  <a:pt x="8092578" y="566342"/>
                  <a:pt x="8093769" y="568326"/>
                  <a:pt x="8095356" y="570707"/>
                </a:cubicBezTo>
                <a:cubicBezTo>
                  <a:pt x="8096150" y="573882"/>
                  <a:pt x="8096944" y="576263"/>
                  <a:pt x="8097737" y="577851"/>
                </a:cubicBezTo>
                <a:cubicBezTo>
                  <a:pt x="8098532" y="577851"/>
                  <a:pt x="8099722" y="577851"/>
                  <a:pt x="8101309" y="577851"/>
                </a:cubicBezTo>
                <a:cubicBezTo>
                  <a:pt x="8103690" y="577057"/>
                  <a:pt x="8105675" y="576660"/>
                  <a:pt x="8107262" y="576660"/>
                </a:cubicBezTo>
                <a:cubicBezTo>
                  <a:pt x="8116787" y="575866"/>
                  <a:pt x="8119962" y="575469"/>
                  <a:pt x="8116787" y="575469"/>
                </a:cubicBezTo>
                <a:cubicBezTo>
                  <a:pt x="8139012" y="573088"/>
                  <a:pt x="8154094" y="571104"/>
                  <a:pt x="8162031" y="569516"/>
                </a:cubicBezTo>
                <a:cubicBezTo>
                  <a:pt x="8169174" y="567135"/>
                  <a:pt x="8175922" y="567135"/>
                  <a:pt x="8182272" y="569516"/>
                </a:cubicBezTo>
                <a:cubicBezTo>
                  <a:pt x="8193384" y="575073"/>
                  <a:pt x="8201322" y="582217"/>
                  <a:pt x="8206084" y="590948"/>
                </a:cubicBezTo>
                <a:cubicBezTo>
                  <a:pt x="8209260" y="598885"/>
                  <a:pt x="8208069" y="603251"/>
                  <a:pt x="8202512" y="604045"/>
                </a:cubicBezTo>
                <a:cubicBezTo>
                  <a:pt x="8198544" y="604839"/>
                  <a:pt x="8189416" y="604441"/>
                  <a:pt x="8175128" y="602854"/>
                </a:cubicBezTo>
                <a:cubicBezTo>
                  <a:pt x="8146553" y="601266"/>
                  <a:pt x="8122740" y="601266"/>
                  <a:pt x="8103690" y="602854"/>
                </a:cubicBezTo>
                <a:cubicBezTo>
                  <a:pt x="8105278" y="609998"/>
                  <a:pt x="8106468" y="617141"/>
                  <a:pt x="8107262" y="624285"/>
                </a:cubicBezTo>
                <a:cubicBezTo>
                  <a:pt x="8110438" y="664766"/>
                  <a:pt x="8108056" y="691754"/>
                  <a:pt x="8100118" y="705248"/>
                </a:cubicBezTo>
                <a:cubicBezTo>
                  <a:pt x="8090594" y="722710"/>
                  <a:pt x="8079878" y="732632"/>
                  <a:pt x="8067972" y="735013"/>
                </a:cubicBezTo>
                <a:cubicBezTo>
                  <a:pt x="8062416" y="736601"/>
                  <a:pt x="8057653" y="732235"/>
                  <a:pt x="8053684" y="721916"/>
                </a:cubicBezTo>
                <a:cubicBezTo>
                  <a:pt x="8047334" y="709217"/>
                  <a:pt x="8036222" y="696913"/>
                  <a:pt x="8020346" y="685007"/>
                </a:cubicBezTo>
                <a:cubicBezTo>
                  <a:pt x="8019553" y="684213"/>
                  <a:pt x="8019156" y="683419"/>
                  <a:pt x="8019156" y="682626"/>
                </a:cubicBezTo>
                <a:cubicBezTo>
                  <a:pt x="8019950" y="681832"/>
                  <a:pt x="8021140" y="681435"/>
                  <a:pt x="8022728" y="681435"/>
                </a:cubicBezTo>
                <a:cubicBezTo>
                  <a:pt x="8025109" y="681435"/>
                  <a:pt x="8029078" y="681832"/>
                  <a:pt x="8034634" y="682626"/>
                </a:cubicBezTo>
                <a:cubicBezTo>
                  <a:pt x="8047334" y="684213"/>
                  <a:pt x="8057256" y="685007"/>
                  <a:pt x="8064400" y="685007"/>
                </a:cubicBezTo>
                <a:cubicBezTo>
                  <a:pt x="8067575" y="684213"/>
                  <a:pt x="8069162" y="682626"/>
                  <a:pt x="8069162" y="680244"/>
                </a:cubicBezTo>
                <a:cubicBezTo>
                  <a:pt x="8073924" y="662782"/>
                  <a:pt x="8074719" y="644526"/>
                  <a:pt x="8071544" y="625476"/>
                </a:cubicBezTo>
                <a:cubicBezTo>
                  <a:pt x="8071544" y="619126"/>
                  <a:pt x="8070750" y="612776"/>
                  <a:pt x="8069162" y="606426"/>
                </a:cubicBezTo>
                <a:cubicBezTo>
                  <a:pt x="8038206" y="609601"/>
                  <a:pt x="8010028" y="613966"/>
                  <a:pt x="7984628" y="619523"/>
                </a:cubicBezTo>
                <a:cubicBezTo>
                  <a:pt x="7984628" y="619523"/>
                  <a:pt x="7984232" y="619523"/>
                  <a:pt x="7983437" y="619523"/>
                </a:cubicBezTo>
                <a:cubicBezTo>
                  <a:pt x="7980262" y="621110"/>
                  <a:pt x="7977088" y="621110"/>
                  <a:pt x="7973912" y="619523"/>
                </a:cubicBezTo>
                <a:cubicBezTo>
                  <a:pt x="7970738" y="617141"/>
                  <a:pt x="7966372" y="613570"/>
                  <a:pt x="7960816" y="608807"/>
                </a:cubicBezTo>
                <a:cubicBezTo>
                  <a:pt x="7957640" y="605632"/>
                  <a:pt x="7955259" y="603648"/>
                  <a:pt x="7953672" y="602854"/>
                </a:cubicBezTo>
                <a:cubicBezTo>
                  <a:pt x="7952084" y="601266"/>
                  <a:pt x="7951688" y="599282"/>
                  <a:pt x="7952481" y="596901"/>
                </a:cubicBezTo>
                <a:cubicBezTo>
                  <a:pt x="7953275" y="595313"/>
                  <a:pt x="7954862" y="594520"/>
                  <a:pt x="7957244" y="594520"/>
                </a:cubicBezTo>
                <a:cubicBezTo>
                  <a:pt x="7960419" y="594520"/>
                  <a:pt x="7965182" y="594123"/>
                  <a:pt x="7971531" y="593329"/>
                </a:cubicBezTo>
                <a:cubicBezTo>
                  <a:pt x="7987406" y="591741"/>
                  <a:pt x="7999710" y="590551"/>
                  <a:pt x="8008440" y="589757"/>
                </a:cubicBezTo>
                <a:cubicBezTo>
                  <a:pt x="8019553" y="588170"/>
                  <a:pt x="8035031" y="585788"/>
                  <a:pt x="8054874" y="582613"/>
                </a:cubicBezTo>
                <a:cubicBezTo>
                  <a:pt x="8058844" y="581820"/>
                  <a:pt x="8062018" y="581423"/>
                  <a:pt x="8064400" y="581423"/>
                </a:cubicBezTo>
                <a:cubicBezTo>
                  <a:pt x="8061225" y="571104"/>
                  <a:pt x="8057653" y="563563"/>
                  <a:pt x="8053684" y="558801"/>
                </a:cubicBezTo>
                <a:cubicBezTo>
                  <a:pt x="8052097" y="556420"/>
                  <a:pt x="8052097" y="554435"/>
                  <a:pt x="8053684" y="552848"/>
                </a:cubicBezTo>
                <a:cubicBezTo>
                  <a:pt x="8054478" y="550466"/>
                  <a:pt x="8056462" y="549673"/>
                  <a:pt x="8059637" y="550466"/>
                </a:cubicBezTo>
                <a:cubicBezTo>
                  <a:pt x="8065988" y="551260"/>
                  <a:pt x="8071544" y="552451"/>
                  <a:pt x="8076306" y="554038"/>
                </a:cubicBezTo>
                <a:cubicBezTo>
                  <a:pt x="8077894" y="551657"/>
                  <a:pt x="8080275" y="548085"/>
                  <a:pt x="8083450" y="543323"/>
                </a:cubicBezTo>
                <a:cubicBezTo>
                  <a:pt x="8089800" y="534591"/>
                  <a:pt x="8094562" y="527845"/>
                  <a:pt x="8097737" y="523082"/>
                </a:cubicBezTo>
                <a:cubicBezTo>
                  <a:pt x="8098532" y="521495"/>
                  <a:pt x="8098928" y="520701"/>
                  <a:pt x="8098928" y="520701"/>
                </a:cubicBezTo>
                <a:cubicBezTo>
                  <a:pt x="8098134" y="519907"/>
                  <a:pt x="8096546" y="519907"/>
                  <a:pt x="8094166" y="520701"/>
                </a:cubicBezTo>
                <a:cubicBezTo>
                  <a:pt x="8067972" y="529432"/>
                  <a:pt x="8049318" y="536576"/>
                  <a:pt x="8038206" y="542132"/>
                </a:cubicBezTo>
                <a:cubicBezTo>
                  <a:pt x="8034238" y="543719"/>
                  <a:pt x="8029872" y="543323"/>
                  <a:pt x="8025109" y="540941"/>
                </a:cubicBezTo>
                <a:cubicBezTo>
                  <a:pt x="8014790" y="536179"/>
                  <a:pt x="8007250" y="528241"/>
                  <a:pt x="8002487" y="517129"/>
                </a:cubicBezTo>
                <a:cubicBezTo>
                  <a:pt x="8002487" y="513954"/>
                  <a:pt x="8004075" y="512366"/>
                  <a:pt x="8007250" y="512366"/>
                </a:cubicBezTo>
                <a:cubicBezTo>
                  <a:pt x="8032650" y="509192"/>
                  <a:pt x="8054081" y="505619"/>
                  <a:pt x="8071544" y="501651"/>
                </a:cubicBezTo>
                <a:cubicBezTo>
                  <a:pt x="8077100" y="500857"/>
                  <a:pt x="8089006" y="497682"/>
                  <a:pt x="8107262" y="492126"/>
                </a:cubicBezTo>
                <a:cubicBezTo>
                  <a:pt x="8110438" y="490141"/>
                  <a:pt x="8113414" y="489149"/>
                  <a:pt x="8116192" y="489149"/>
                </a:cubicBezTo>
                <a:close/>
                <a:moveTo>
                  <a:pt x="4743152" y="488554"/>
                </a:moveTo>
                <a:cubicBezTo>
                  <a:pt x="4745533" y="488157"/>
                  <a:pt x="4747716" y="488157"/>
                  <a:pt x="4749700" y="488554"/>
                </a:cubicBezTo>
                <a:cubicBezTo>
                  <a:pt x="4758431" y="490935"/>
                  <a:pt x="4764781" y="494110"/>
                  <a:pt x="4768750" y="498079"/>
                </a:cubicBezTo>
                <a:cubicBezTo>
                  <a:pt x="4772719" y="504429"/>
                  <a:pt x="4771528" y="508795"/>
                  <a:pt x="4765178" y="511176"/>
                </a:cubicBezTo>
                <a:cubicBezTo>
                  <a:pt x="4752478" y="514351"/>
                  <a:pt x="4740969" y="516732"/>
                  <a:pt x="4730650" y="518319"/>
                </a:cubicBezTo>
                <a:cubicBezTo>
                  <a:pt x="4732238" y="519114"/>
                  <a:pt x="4734222" y="520304"/>
                  <a:pt x="4736603" y="521891"/>
                </a:cubicBezTo>
                <a:cubicBezTo>
                  <a:pt x="4741366" y="524273"/>
                  <a:pt x="4743747" y="525860"/>
                  <a:pt x="4743747" y="526654"/>
                </a:cubicBezTo>
                <a:cubicBezTo>
                  <a:pt x="4746128" y="529035"/>
                  <a:pt x="4746525" y="532210"/>
                  <a:pt x="4744938" y="536179"/>
                </a:cubicBezTo>
                <a:cubicBezTo>
                  <a:pt x="4744938" y="536973"/>
                  <a:pt x="4744938" y="537766"/>
                  <a:pt x="4744938" y="538560"/>
                </a:cubicBezTo>
                <a:cubicBezTo>
                  <a:pt x="4744144" y="539354"/>
                  <a:pt x="4743747" y="540147"/>
                  <a:pt x="4743747" y="540941"/>
                </a:cubicBezTo>
                <a:cubicBezTo>
                  <a:pt x="4742953" y="542529"/>
                  <a:pt x="4742556" y="543719"/>
                  <a:pt x="4742556" y="544513"/>
                </a:cubicBezTo>
                <a:cubicBezTo>
                  <a:pt x="4750494" y="543719"/>
                  <a:pt x="4756844" y="542132"/>
                  <a:pt x="4761606" y="539751"/>
                </a:cubicBezTo>
                <a:cubicBezTo>
                  <a:pt x="4767162" y="537370"/>
                  <a:pt x="4772322" y="537766"/>
                  <a:pt x="4777084" y="540941"/>
                </a:cubicBezTo>
                <a:cubicBezTo>
                  <a:pt x="4785022" y="545704"/>
                  <a:pt x="4791372" y="551260"/>
                  <a:pt x="4796134" y="557610"/>
                </a:cubicBezTo>
                <a:cubicBezTo>
                  <a:pt x="4800103" y="562373"/>
                  <a:pt x="4799706" y="566739"/>
                  <a:pt x="4794944" y="570707"/>
                </a:cubicBezTo>
                <a:cubicBezTo>
                  <a:pt x="4791769" y="575469"/>
                  <a:pt x="4785816" y="586582"/>
                  <a:pt x="4777084" y="604045"/>
                </a:cubicBezTo>
                <a:cubicBezTo>
                  <a:pt x="4773116" y="611982"/>
                  <a:pt x="4769147" y="617538"/>
                  <a:pt x="4765178" y="620713"/>
                </a:cubicBezTo>
                <a:cubicBezTo>
                  <a:pt x="4762003" y="623094"/>
                  <a:pt x="4758431" y="623094"/>
                  <a:pt x="4754463" y="620713"/>
                </a:cubicBezTo>
                <a:cubicBezTo>
                  <a:pt x="4749700" y="616745"/>
                  <a:pt x="4747319" y="612776"/>
                  <a:pt x="4747319" y="608807"/>
                </a:cubicBezTo>
                <a:cubicBezTo>
                  <a:pt x="4742556" y="609601"/>
                  <a:pt x="4734619" y="610395"/>
                  <a:pt x="4723506" y="611188"/>
                </a:cubicBezTo>
                <a:cubicBezTo>
                  <a:pt x="4717950" y="611982"/>
                  <a:pt x="4713981" y="612379"/>
                  <a:pt x="4711600" y="612379"/>
                </a:cubicBezTo>
                <a:cubicBezTo>
                  <a:pt x="4712394" y="612379"/>
                  <a:pt x="4712791" y="612776"/>
                  <a:pt x="4712791" y="613570"/>
                </a:cubicBezTo>
                <a:cubicBezTo>
                  <a:pt x="4716759" y="617538"/>
                  <a:pt x="4717553" y="621110"/>
                  <a:pt x="4715172" y="624285"/>
                </a:cubicBezTo>
                <a:cubicBezTo>
                  <a:pt x="4712791" y="626666"/>
                  <a:pt x="4709616" y="629842"/>
                  <a:pt x="4705647" y="633810"/>
                </a:cubicBezTo>
                <a:cubicBezTo>
                  <a:pt x="4712791" y="632223"/>
                  <a:pt x="4720331" y="631032"/>
                  <a:pt x="4728269" y="630238"/>
                </a:cubicBezTo>
                <a:cubicBezTo>
                  <a:pt x="4728269" y="630238"/>
                  <a:pt x="4728269" y="629445"/>
                  <a:pt x="4728269" y="627857"/>
                </a:cubicBezTo>
                <a:cubicBezTo>
                  <a:pt x="4728269" y="625476"/>
                  <a:pt x="4728666" y="623888"/>
                  <a:pt x="4729460" y="623094"/>
                </a:cubicBezTo>
                <a:cubicBezTo>
                  <a:pt x="4731047" y="622301"/>
                  <a:pt x="4733428" y="622698"/>
                  <a:pt x="4736603" y="624285"/>
                </a:cubicBezTo>
                <a:cubicBezTo>
                  <a:pt x="4741366" y="625079"/>
                  <a:pt x="4745334" y="626666"/>
                  <a:pt x="4748510" y="629048"/>
                </a:cubicBezTo>
                <a:cubicBezTo>
                  <a:pt x="4755653" y="628254"/>
                  <a:pt x="4765575" y="627063"/>
                  <a:pt x="4778275" y="625476"/>
                </a:cubicBezTo>
                <a:cubicBezTo>
                  <a:pt x="4794150" y="623094"/>
                  <a:pt x="4804469" y="621507"/>
                  <a:pt x="4809231" y="620713"/>
                </a:cubicBezTo>
                <a:cubicBezTo>
                  <a:pt x="4815581" y="618332"/>
                  <a:pt x="4822328" y="618332"/>
                  <a:pt x="4829472" y="620713"/>
                </a:cubicBezTo>
                <a:cubicBezTo>
                  <a:pt x="4839791" y="625476"/>
                  <a:pt x="4847331" y="631032"/>
                  <a:pt x="4852094" y="637382"/>
                </a:cubicBezTo>
                <a:cubicBezTo>
                  <a:pt x="4855269" y="644526"/>
                  <a:pt x="4852491" y="648494"/>
                  <a:pt x="4843759" y="649288"/>
                </a:cubicBezTo>
                <a:cubicBezTo>
                  <a:pt x="4820741" y="647701"/>
                  <a:pt x="4792959" y="648098"/>
                  <a:pt x="4760416" y="650479"/>
                </a:cubicBezTo>
                <a:cubicBezTo>
                  <a:pt x="4757241" y="657623"/>
                  <a:pt x="4753669" y="663973"/>
                  <a:pt x="4749700" y="669529"/>
                </a:cubicBezTo>
                <a:cubicBezTo>
                  <a:pt x="4748906" y="670323"/>
                  <a:pt x="4748112" y="671116"/>
                  <a:pt x="4747319" y="671910"/>
                </a:cubicBezTo>
                <a:cubicBezTo>
                  <a:pt x="4745731" y="675085"/>
                  <a:pt x="4743350" y="678260"/>
                  <a:pt x="4740175" y="681435"/>
                </a:cubicBezTo>
                <a:cubicBezTo>
                  <a:pt x="4750494" y="684610"/>
                  <a:pt x="4760416" y="688579"/>
                  <a:pt x="4769941" y="693341"/>
                </a:cubicBezTo>
                <a:cubicBezTo>
                  <a:pt x="4787403" y="701279"/>
                  <a:pt x="4796531" y="713979"/>
                  <a:pt x="4797325" y="731441"/>
                </a:cubicBezTo>
                <a:cubicBezTo>
                  <a:pt x="4794944" y="742555"/>
                  <a:pt x="4787800" y="746127"/>
                  <a:pt x="4775894" y="742158"/>
                </a:cubicBezTo>
                <a:cubicBezTo>
                  <a:pt x="4772719" y="740571"/>
                  <a:pt x="4765972" y="735410"/>
                  <a:pt x="4755653" y="726679"/>
                </a:cubicBezTo>
                <a:cubicBezTo>
                  <a:pt x="4749303" y="721123"/>
                  <a:pt x="4744938" y="717551"/>
                  <a:pt x="4742556" y="715963"/>
                </a:cubicBezTo>
                <a:cubicBezTo>
                  <a:pt x="4735413" y="710407"/>
                  <a:pt x="4728269" y="705248"/>
                  <a:pt x="4721125" y="700485"/>
                </a:cubicBezTo>
                <a:cubicBezTo>
                  <a:pt x="4711600" y="708423"/>
                  <a:pt x="4700885" y="715170"/>
                  <a:pt x="4688978" y="720726"/>
                </a:cubicBezTo>
                <a:cubicBezTo>
                  <a:pt x="4662785" y="730251"/>
                  <a:pt x="4634606" y="735013"/>
                  <a:pt x="4604444" y="735013"/>
                </a:cubicBezTo>
                <a:cubicBezTo>
                  <a:pt x="4599681" y="734219"/>
                  <a:pt x="4597300" y="733426"/>
                  <a:pt x="4597300" y="732632"/>
                </a:cubicBezTo>
                <a:cubicBezTo>
                  <a:pt x="4597300" y="731045"/>
                  <a:pt x="4599681" y="729854"/>
                  <a:pt x="4604444" y="729060"/>
                </a:cubicBezTo>
                <a:cubicBezTo>
                  <a:pt x="4642544" y="721916"/>
                  <a:pt x="4673103" y="708026"/>
                  <a:pt x="4696122" y="687388"/>
                </a:cubicBezTo>
                <a:cubicBezTo>
                  <a:pt x="4694534" y="686594"/>
                  <a:pt x="4692153" y="685801"/>
                  <a:pt x="4688978" y="685007"/>
                </a:cubicBezTo>
                <a:cubicBezTo>
                  <a:pt x="4675484" y="679451"/>
                  <a:pt x="4664769" y="675879"/>
                  <a:pt x="4656831" y="674291"/>
                </a:cubicBezTo>
                <a:cubicBezTo>
                  <a:pt x="4654450" y="673498"/>
                  <a:pt x="4652862" y="672704"/>
                  <a:pt x="4652069" y="671910"/>
                </a:cubicBezTo>
                <a:cubicBezTo>
                  <a:pt x="4652069" y="670323"/>
                  <a:pt x="4652862" y="668735"/>
                  <a:pt x="4654450" y="667148"/>
                </a:cubicBezTo>
                <a:cubicBezTo>
                  <a:pt x="4656038" y="664766"/>
                  <a:pt x="4657228" y="662782"/>
                  <a:pt x="4658022" y="661195"/>
                </a:cubicBezTo>
                <a:cubicBezTo>
                  <a:pt x="4637384" y="663576"/>
                  <a:pt x="4621509" y="666354"/>
                  <a:pt x="4610397" y="669529"/>
                </a:cubicBezTo>
                <a:cubicBezTo>
                  <a:pt x="4605635" y="671116"/>
                  <a:pt x="4600872" y="670720"/>
                  <a:pt x="4596110" y="668338"/>
                </a:cubicBezTo>
                <a:cubicBezTo>
                  <a:pt x="4592934" y="665957"/>
                  <a:pt x="4588172" y="660798"/>
                  <a:pt x="4581822" y="652860"/>
                </a:cubicBezTo>
                <a:cubicBezTo>
                  <a:pt x="4579441" y="649685"/>
                  <a:pt x="4579838" y="647701"/>
                  <a:pt x="4583013" y="646907"/>
                </a:cubicBezTo>
                <a:cubicBezTo>
                  <a:pt x="4585394" y="646907"/>
                  <a:pt x="4590156" y="646510"/>
                  <a:pt x="4597300" y="645717"/>
                </a:cubicBezTo>
                <a:cubicBezTo>
                  <a:pt x="4616350" y="644129"/>
                  <a:pt x="4631828" y="642541"/>
                  <a:pt x="4643735" y="640954"/>
                </a:cubicBezTo>
                <a:cubicBezTo>
                  <a:pt x="4646909" y="640954"/>
                  <a:pt x="4651672" y="640557"/>
                  <a:pt x="4658022" y="639763"/>
                </a:cubicBezTo>
                <a:cubicBezTo>
                  <a:pt x="4663578" y="638970"/>
                  <a:pt x="4667547" y="638573"/>
                  <a:pt x="4669928" y="638573"/>
                </a:cubicBezTo>
                <a:cubicBezTo>
                  <a:pt x="4669928" y="637779"/>
                  <a:pt x="4670325" y="637382"/>
                  <a:pt x="4671119" y="637382"/>
                </a:cubicBezTo>
                <a:cubicBezTo>
                  <a:pt x="4671912" y="635001"/>
                  <a:pt x="4672706" y="632223"/>
                  <a:pt x="4673500" y="629048"/>
                </a:cubicBezTo>
                <a:cubicBezTo>
                  <a:pt x="4674294" y="626666"/>
                  <a:pt x="4675484" y="622698"/>
                  <a:pt x="4677072" y="617141"/>
                </a:cubicBezTo>
                <a:cubicBezTo>
                  <a:pt x="4675484" y="617141"/>
                  <a:pt x="4673103" y="617141"/>
                  <a:pt x="4669928" y="617141"/>
                </a:cubicBezTo>
                <a:cubicBezTo>
                  <a:pt x="4666753" y="617935"/>
                  <a:pt x="4664372" y="618332"/>
                  <a:pt x="4662785" y="618332"/>
                </a:cubicBezTo>
                <a:cubicBezTo>
                  <a:pt x="4662785" y="619919"/>
                  <a:pt x="4662387" y="621507"/>
                  <a:pt x="4661594" y="623094"/>
                </a:cubicBezTo>
                <a:cubicBezTo>
                  <a:pt x="4661594" y="624682"/>
                  <a:pt x="4661594" y="625873"/>
                  <a:pt x="4661594" y="626666"/>
                </a:cubicBezTo>
                <a:cubicBezTo>
                  <a:pt x="4658419" y="631429"/>
                  <a:pt x="4654053" y="632223"/>
                  <a:pt x="4648497" y="629048"/>
                </a:cubicBezTo>
                <a:cubicBezTo>
                  <a:pt x="4643735" y="625079"/>
                  <a:pt x="4640559" y="620316"/>
                  <a:pt x="4638972" y="614760"/>
                </a:cubicBezTo>
                <a:cubicBezTo>
                  <a:pt x="4635797" y="596504"/>
                  <a:pt x="4629844" y="580232"/>
                  <a:pt x="4621113" y="565944"/>
                </a:cubicBezTo>
                <a:cubicBezTo>
                  <a:pt x="4618731" y="561976"/>
                  <a:pt x="4619922" y="558404"/>
                  <a:pt x="4624685" y="555229"/>
                </a:cubicBezTo>
                <a:cubicBezTo>
                  <a:pt x="4636591" y="555229"/>
                  <a:pt x="4644528" y="557213"/>
                  <a:pt x="4648497" y="561182"/>
                </a:cubicBezTo>
                <a:cubicBezTo>
                  <a:pt x="4650878" y="560388"/>
                  <a:pt x="4655641" y="559595"/>
                  <a:pt x="4662785" y="558801"/>
                </a:cubicBezTo>
                <a:cubicBezTo>
                  <a:pt x="4665959" y="558007"/>
                  <a:pt x="4668341" y="557610"/>
                  <a:pt x="4669928" y="557610"/>
                </a:cubicBezTo>
                <a:cubicBezTo>
                  <a:pt x="4669928" y="556023"/>
                  <a:pt x="4669531" y="553642"/>
                  <a:pt x="4668738" y="550466"/>
                </a:cubicBezTo>
                <a:cubicBezTo>
                  <a:pt x="4667944" y="540147"/>
                  <a:pt x="4666753" y="533004"/>
                  <a:pt x="4665166" y="529035"/>
                </a:cubicBezTo>
                <a:cubicBezTo>
                  <a:pt x="4657228" y="528241"/>
                  <a:pt x="4650084" y="525067"/>
                  <a:pt x="4643735" y="519510"/>
                </a:cubicBezTo>
                <a:cubicBezTo>
                  <a:pt x="4641353" y="517129"/>
                  <a:pt x="4640163" y="515145"/>
                  <a:pt x="4640163" y="513557"/>
                </a:cubicBezTo>
                <a:cubicBezTo>
                  <a:pt x="4640163" y="511970"/>
                  <a:pt x="4641750" y="510779"/>
                  <a:pt x="4644925" y="509985"/>
                </a:cubicBezTo>
                <a:cubicBezTo>
                  <a:pt x="4657625" y="508398"/>
                  <a:pt x="4677866" y="504826"/>
                  <a:pt x="4705647" y="499270"/>
                </a:cubicBezTo>
                <a:cubicBezTo>
                  <a:pt x="4718347" y="496094"/>
                  <a:pt x="4728269" y="493316"/>
                  <a:pt x="4735413" y="490935"/>
                </a:cubicBezTo>
                <a:cubicBezTo>
                  <a:pt x="4738191" y="489745"/>
                  <a:pt x="4740770" y="488951"/>
                  <a:pt x="4743152" y="488554"/>
                </a:cubicBezTo>
                <a:close/>
                <a:moveTo>
                  <a:pt x="386067" y="488554"/>
                </a:moveTo>
                <a:cubicBezTo>
                  <a:pt x="401149" y="493316"/>
                  <a:pt x="411467" y="500063"/>
                  <a:pt x="417024" y="508795"/>
                </a:cubicBezTo>
                <a:cubicBezTo>
                  <a:pt x="419405" y="512763"/>
                  <a:pt x="419802" y="516335"/>
                  <a:pt x="418214" y="519510"/>
                </a:cubicBezTo>
                <a:cubicBezTo>
                  <a:pt x="414245" y="527448"/>
                  <a:pt x="413055" y="547291"/>
                  <a:pt x="414642" y="579041"/>
                </a:cubicBezTo>
                <a:cubicBezTo>
                  <a:pt x="414642" y="589360"/>
                  <a:pt x="414245" y="598091"/>
                  <a:pt x="413451" y="605235"/>
                </a:cubicBezTo>
                <a:cubicBezTo>
                  <a:pt x="430121" y="598885"/>
                  <a:pt x="444408" y="589757"/>
                  <a:pt x="456314" y="577851"/>
                </a:cubicBezTo>
                <a:cubicBezTo>
                  <a:pt x="446789" y="569120"/>
                  <a:pt x="439248" y="561182"/>
                  <a:pt x="433692" y="554038"/>
                </a:cubicBezTo>
                <a:cubicBezTo>
                  <a:pt x="432898" y="554038"/>
                  <a:pt x="431311" y="552848"/>
                  <a:pt x="428930" y="550466"/>
                </a:cubicBezTo>
                <a:cubicBezTo>
                  <a:pt x="426548" y="548085"/>
                  <a:pt x="424961" y="546895"/>
                  <a:pt x="424167" y="546895"/>
                </a:cubicBezTo>
                <a:cubicBezTo>
                  <a:pt x="420992" y="546101"/>
                  <a:pt x="419405" y="544513"/>
                  <a:pt x="419405" y="542132"/>
                </a:cubicBezTo>
                <a:cubicBezTo>
                  <a:pt x="419405" y="540544"/>
                  <a:pt x="420595" y="538957"/>
                  <a:pt x="422977" y="537370"/>
                </a:cubicBezTo>
                <a:cubicBezTo>
                  <a:pt x="424564" y="536576"/>
                  <a:pt x="428136" y="536179"/>
                  <a:pt x="433692" y="536179"/>
                </a:cubicBezTo>
                <a:cubicBezTo>
                  <a:pt x="439248" y="536179"/>
                  <a:pt x="447980" y="541338"/>
                  <a:pt x="459886" y="551657"/>
                </a:cubicBezTo>
                <a:cubicBezTo>
                  <a:pt x="463854" y="555626"/>
                  <a:pt x="467823" y="558801"/>
                  <a:pt x="471793" y="561182"/>
                </a:cubicBezTo>
                <a:cubicBezTo>
                  <a:pt x="479730" y="550863"/>
                  <a:pt x="485286" y="539751"/>
                  <a:pt x="488461" y="527845"/>
                </a:cubicBezTo>
                <a:cubicBezTo>
                  <a:pt x="490048" y="524669"/>
                  <a:pt x="488857" y="523082"/>
                  <a:pt x="484889" y="523082"/>
                </a:cubicBezTo>
                <a:cubicBezTo>
                  <a:pt x="483302" y="523876"/>
                  <a:pt x="480524" y="524669"/>
                  <a:pt x="476555" y="525463"/>
                </a:cubicBezTo>
                <a:cubicBezTo>
                  <a:pt x="468617" y="528638"/>
                  <a:pt x="462268" y="531416"/>
                  <a:pt x="457504" y="533798"/>
                </a:cubicBezTo>
                <a:cubicBezTo>
                  <a:pt x="454330" y="534591"/>
                  <a:pt x="450757" y="534591"/>
                  <a:pt x="446789" y="533798"/>
                </a:cubicBezTo>
                <a:cubicBezTo>
                  <a:pt x="441233" y="531416"/>
                  <a:pt x="436470" y="527448"/>
                  <a:pt x="432501" y="521891"/>
                </a:cubicBezTo>
                <a:cubicBezTo>
                  <a:pt x="430914" y="517923"/>
                  <a:pt x="432105" y="515542"/>
                  <a:pt x="436074" y="514748"/>
                </a:cubicBezTo>
                <a:cubicBezTo>
                  <a:pt x="440042" y="513954"/>
                  <a:pt x="447186" y="512366"/>
                  <a:pt x="457504" y="509985"/>
                </a:cubicBezTo>
                <a:cubicBezTo>
                  <a:pt x="461473" y="509192"/>
                  <a:pt x="464252" y="508398"/>
                  <a:pt x="465839" y="507604"/>
                </a:cubicBezTo>
                <a:cubicBezTo>
                  <a:pt x="471395" y="506016"/>
                  <a:pt x="477745" y="504032"/>
                  <a:pt x="484889" y="501651"/>
                </a:cubicBezTo>
                <a:cubicBezTo>
                  <a:pt x="486477" y="500857"/>
                  <a:pt x="487667" y="500460"/>
                  <a:pt x="488461" y="500460"/>
                </a:cubicBezTo>
                <a:cubicBezTo>
                  <a:pt x="493223" y="497285"/>
                  <a:pt x="497986" y="496888"/>
                  <a:pt x="502748" y="499270"/>
                </a:cubicBezTo>
                <a:cubicBezTo>
                  <a:pt x="514655" y="506413"/>
                  <a:pt x="522195" y="513557"/>
                  <a:pt x="525370" y="520701"/>
                </a:cubicBezTo>
                <a:cubicBezTo>
                  <a:pt x="528546" y="524669"/>
                  <a:pt x="528546" y="528241"/>
                  <a:pt x="525370" y="531416"/>
                </a:cubicBezTo>
                <a:cubicBezTo>
                  <a:pt x="520608" y="536973"/>
                  <a:pt x="515846" y="543719"/>
                  <a:pt x="511083" y="551657"/>
                </a:cubicBezTo>
                <a:cubicBezTo>
                  <a:pt x="506320" y="561182"/>
                  <a:pt x="500764" y="569516"/>
                  <a:pt x="494414" y="576660"/>
                </a:cubicBezTo>
                <a:cubicBezTo>
                  <a:pt x="518227" y="589360"/>
                  <a:pt x="544420" y="597694"/>
                  <a:pt x="572995" y="601663"/>
                </a:cubicBezTo>
                <a:cubicBezTo>
                  <a:pt x="575381" y="602457"/>
                  <a:pt x="576569" y="603251"/>
                  <a:pt x="576569" y="604045"/>
                </a:cubicBezTo>
                <a:cubicBezTo>
                  <a:pt x="576569" y="604839"/>
                  <a:pt x="575381" y="605632"/>
                  <a:pt x="572995" y="606426"/>
                </a:cubicBezTo>
                <a:cubicBezTo>
                  <a:pt x="551564" y="612776"/>
                  <a:pt x="533307" y="616348"/>
                  <a:pt x="518227" y="617141"/>
                </a:cubicBezTo>
                <a:cubicBezTo>
                  <a:pt x="512670" y="618729"/>
                  <a:pt x="508304" y="618332"/>
                  <a:pt x="505130" y="615951"/>
                </a:cubicBezTo>
                <a:cubicBezTo>
                  <a:pt x="504336" y="615951"/>
                  <a:pt x="503542" y="615554"/>
                  <a:pt x="502748" y="614760"/>
                </a:cubicBezTo>
                <a:cubicBezTo>
                  <a:pt x="494811" y="611585"/>
                  <a:pt x="488064" y="607220"/>
                  <a:pt x="482508" y="601663"/>
                </a:cubicBezTo>
                <a:cubicBezTo>
                  <a:pt x="481714" y="600870"/>
                  <a:pt x="480524" y="599679"/>
                  <a:pt x="478936" y="598091"/>
                </a:cubicBezTo>
                <a:cubicBezTo>
                  <a:pt x="476555" y="596504"/>
                  <a:pt x="474967" y="595313"/>
                  <a:pt x="474173" y="594520"/>
                </a:cubicBezTo>
                <a:cubicBezTo>
                  <a:pt x="474173" y="594520"/>
                  <a:pt x="473776" y="594917"/>
                  <a:pt x="472983" y="595710"/>
                </a:cubicBezTo>
                <a:cubicBezTo>
                  <a:pt x="459489" y="603648"/>
                  <a:pt x="439645" y="608807"/>
                  <a:pt x="413451" y="611188"/>
                </a:cubicBezTo>
                <a:cubicBezTo>
                  <a:pt x="412658" y="619126"/>
                  <a:pt x="410277" y="625079"/>
                  <a:pt x="406308" y="629048"/>
                </a:cubicBezTo>
                <a:cubicBezTo>
                  <a:pt x="402340" y="632223"/>
                  <a:pt x="397974" y="632223"/>
                  <a:pt x="393211" y="629048"/>
                </a:cubicBezTo>
                <a:cubicBezTo>
                  <a:pt x="386067" y="621110"/>
                  <a:pt x="382892" y="613570"/>
                  <a:pt x="383686" y="606426"/>
                </a:cubicBezTo>
                <a:cubicBezTo>
                  <a:pt x="386067" y="592138"/>
                  <a:pt x="386464" y="571104"/>
                  <a:pt x="384877" y="543323"/>
                </a:cubicBezTo>
                <a:cubicBezTo>
                  <a:pt x="384877" y="540941"/>
                  <a:pt x="384877" y="537370"/>
                  <a:pt x="384877" y="532607"/>
                </a:cubicBezTo>
                <a:cubicBezTo>
                  <a:pt x="384083" y="513557"/>
                  <a:pt x="381305" y="501254"/>
                  <a:pt x="376542" y="495698"/>
                </a:cubicBezTo>
                <a:cubicBezTo>
                  <a:pt x="374955" y="489348"/>
                  <a:pt x="378130" y="486966"/>
                  <a:pt x="386067" y="488554"/>
                </a:cubicBezTo>
                <a:close/>
                <a:moveTo>
                  <a:pt x="8941593" y="488256"/>
                </a:moveTo>
                <a:cubicBezTo>
                  <a:pt x="8942585" y="488455"/>
                  <a:pt x="8943875" y="488951"/>
                  <a:pt x="8945462" y="489745"/>
                </a:cubicBezTo>
                <a:cubicBezTo>
                  <a:pt x="8953400" y="493713"/>
                  <a:pt x="8961337" y="501651"/>
                  <a:pt x="8969275" y="513557"/>
                </a:cubicBezTo>
                <a:cubicBezTo>
                  <a:pt x="8973244" y="517526"/>
                  <a:pt x="8972847" y="522288"/>
                  <a:pt x="8968084" y="527845"/>
                </a:cubicBezTo>
                <a:cubicBezTo>
                  <a:pt x="8960940" y="539751"/>
                  <a:pt x="8956575" y="547291"/>
                  <a:pt x="8954987" y="550466"/>
                </a:cubicBezTo>
                <a:cubicBezTo>
                  <a:pt x="8953400" y="552848"/>
                  <a:pt x="8951019" y="556420"/>
                  <a:pt x="8947843" y="561182"/>
                </a:cubicBezTo>
                <a:cubicBezTo>
                  <a:pt x="8943875" y="567532"/>
                  <a:pt x="8941097" y="572295"/>
                  <a:pt x="8939509" y="575469"/>
                </a:cubicBezTo>
                <a:cubicBezTo>
                  <a:pt x="8950622" y="580232"/>
                  <a:pt x="8955384" y="588963"/>
                  <a:pt x="8953797" y="601663"/>
                </a:cubicBezTo>
                <a:cubicBezTo>
                  <a:pt x="8953003" y="616745"/>
                  <a:pt x="8952606" y="643335"/>
                  <a:pt x="8952606" y="681435"/>
                </a:cubicBezTo>
                <a:cubicBezTo>
                  <a:pt x="8952606" y="697310"/>
                  <a:pt x="8949828" y="709613"/>
                  <a:pt x="8944272" y="718345"/>
                </a:cubicBezTo>
                <a:cubicBezTo>
                  <a:pt x="8941097" y="723107"/>
                  <a:pt x="8936334" y="723107"/>
                  <a:pt x="8929984" y="718345"/>
                </a:cubicBezTo>
                <a:cubicBezTo>
                  <a:pt x="8927603" y="715170"/>
                  <a:pt x="8925222" y="711597"/>
                  <a:pt x="8922840" y="707629"/>
                </a:cubicBezTo>
                <a:cubicBezTo>
                  <a:pt x="8922047" y="705248"/>
                  <a:pt x="8921253" y="703264"/>
                  <a:pt x="8920459" y="701676"/>
                </a:cubicBezTo>
                <a:cubicBezTo>
                  <a:pt x="8918078" y="696913"/>
                  <a:pt x="8918078" y="690563"/>
                  <a:pt x="8920459" y="682626"/>
                </a:cubicBezTo>
                <a:cubicBezTo>
                  <a:pt x="8925222" y="653257"/>
                  <a:pt x="8927206" y="628254"/>
                  <a:pt x="8926412" y="607616"/>
                </a:cubicBezTo>
                <a:cubicBezTo>
                  <a:pt x="8926412" y="601266"/>
                  <a:pt x="8926016" y="596504"/>
                  <a:pt x="8925222" y="593329"/>
                </a:cubicBezTo>
                <a:cubicBezTo>
                  <a:pt x="8925222" y="593329"/>
                  <a:pt x="8924825" y="593726"/>
                  <a:pt x="8924031" y="594520"/>
                </a:cubicBezTo>
                <a:cubicBezTo>
                  <a:pt x="8907362" y="612776"/>
                  <a:pt x="8890693" y="625873"/>
                  <a:pt x="8874025" y="633810"/>
                </a:cubicBezTo>
                <a:cubicBezTo>
                  <a:pt x="8872438" y="634604"/>
                  <a:pt x="8871247" y="634604"/>
                  <a:pt x="8870453" y="633810"/>
                </a:cubicBezTo>
                <a:cubicBezTo>
                  <a:pt x="8869659" y="633016"/>
                  <a:pt x="8870056" y="631826"/>
                  <a:pt x="8871643" y="630238"/>
                </a:cubicBezTo>
                <a:cubicBezTo>
                  <a:pt x="8891488" y="609601"/>
                  <a:pt x="8910934" y="576660"/>
                  <a:pt x="8929984" y="531416"/>
                </a:cubicBezTo>
                <a:cubicBezTo>
                  <a:pt x="8936334" y="513160"/>
                  <a:pt x="8938715" y="501254"/>
                  <a:pt x="8937128" y="495698"/>
                </a:cubicBezTo>
                <a:cubicBezTo>
                  <a:pt x="8937128" y="491729"/>
                  <a:pt x="8937922" y="489348"/>
                  <a:pt x="8939509" y="488554"/>
                </a:cubicBezTo>
                <a:cubicBezTo>
                  <a:pt x="8939906" y="488157"/>
                  <a:pt x="8940601" y="488058"/>
                  <a:pt x="8941593" y="488256"/>
                </a:cubicBezTo>
                <a:close/>
                <a:moveTo>
                  <a:pt x="83351" y="488256"/>
                </a:moveTo>
                <a:cubicBezTo>
                  <a:pt x="84344" y="488455"/>
                  <a:pt x="85632" y="488951"/>
                  <a:pt x="87221" y="489745"/>
                </a:cubicBezTo>
                <a:cubicBezTo>
                  <a:pt x="95158" y="493713"/>
                  <a:pt x="103095" y="501651"/>
                  <a:pt x="111033" y="513557"/>
                </a:cubicBezTo>
                <a:cubicBezTo>
                  <a:pt x="115002" y="517526"/>
                  <a:pt x="114606" y="522288"/>
                  <a:pt x="109843" y="527845"/>
                </a:cubicBezTo>
                <a:cubicBezTo>
                  <a:pt x="102700" y="539751"/>
                  <a:pt x="98334" y="547291"/>
                  <a:pt x="96745" y="550466"/>
                </a:cubicBezTo>
                <a:cubicBezTo>
                  <a:pt x="95158" y="552848"/>
                  <a:pt x="92777" y="556420"/>
                  <a:pt x="89603" y="561182"/>
                </a:cubicBezTo>
                <a:cubicBezTo>
                  <a:pt x="85632" y="567532"/>
                  <a:pt x="82855" y="572295"/>
                  <a:pt x="81268" y="575469"/>
                </a:cubicBezTo>
                <a:cubicBezTo>
                  <a:pt x="92380" y="580232"/>
                  <a:pt x="97141" y="588963"/>
                  <a:pt x="95555" y="601663"/>
                </a:cubicBezTo>
                <a:cubicBezTo>
                  <a:pt x="94761" y="616745"/>
                  <a:pt x="94364" y="643335"/>
                  <a:pt x="94364" y="681435"/>
                </a:cubicBezTo>
                <a:cubicBezTo>
                  <a:pt x="94364" y="697310"/>
                  <a:pt x="91586" y="709613"/>
                  <a:pt x="86030" y="718345"/>
                </a:cubicBezTo>
                <a:cubicBezTo>
                  <a:pt x="82855" y="723107"/>
                  <a:pt x="78093" y="723107"/>
                  <a:pt x="71742" y="718345"/>
                </a:cubicBezTo>
                <a:cubicBezTo>
                  <a:pt x="69361" y="715170"/>
                  <a:pt x="66980" y="711597"/>
                  <a:pt x="64600" y="707629"/>
                </a:cubicBezTo>
                <a:cubicBezTo>
                  <a:pt x="63805" y="705248"/>
                  <a:pt x="63011" y="703264"/>
                  <a:pt x="62218" y="701676"/>
                </a:cubicBezTo>
                <a:cubicBezTo>
                  <a:pt x="59836" y="696913"/>
                  <a:pt x="59836" y="690563"/>
                  <a:pt x="62218" y="682626"/>
                </a:cubicBezTo>
                <a:cubicBezTo>
                  <a:pt x="66980" y="653257"/>
                  <a:pt x="68964" y="628254"/>
                  <a:pt x="68170" y="607616"/>
                </a:cubicBezTo>
                <a:cubicBezTo>
                  <a:pt x="68170" y="601266"/>
                  <a:pt x="67774" y="596504"/>
                  <a:pt x="66980" y="593329"/>
                </a:cubicBezTo>
                <a:cubicBezTo>
                  <a:pt x="66980" y="593329"/>
                  <a:pt x="66583" y="593726"/>
                  <a:pt x="65789" y="594520"/>
                </a:cubicBezTo>
                <a:cubicBezTo>
                  <a:pt x="49120" y="612776"/>
                  <a:pt x="32452" y="625873"/>
                  <a:pt x="15783" y="633810"/>
                </a:cubicBezTo>
                <a:cubicBezTo>
                  <a:pt x="14197" y="634604"/>
                  <a:pt x="13005" y="634604"/>
                  <a:pt x="12212" y="633810"/>
                </a:cubicBezTo>
                <a:cubicBezTo>
                  <a:pt x="11418" y="633016"/>
                  <a:pt x="11815" y="631826"/>
                  <a:pt x="13401" y="630238"/>
                </a:cubicBezTo>
                <a:cubicBezTo>
                  <a:pt x="33246" y="609601"/>
                  <a:pt x="52692" y="576660"/>
                  <a:pt x="71742" y="531416"/>
                </a:cubicBezTo>
                <a:cubicBezTo>
                  <a:pt x="78093" y="513160"/>
                  <a:pt x="80474" y="501254"/>
                  <a:pt x="78888" y="495698"/>
                </a:cubicBezTo>
                <a:cubicBezTo>
                  <a:pt x="78888" y="491729"/>
                  <a:pt x="79680" y="489348"/>
                  <a:pt x="81268" y="488554"/>
                </a:cubicBezTo>
                <a:cubicBezTo>
                  <a:pt x="81665" y="488157"/>
                  <a:pt x="82359" y="488058"/>
                  <a:pt x="83351" y="488256"/>
                </a:cubicBezTo>
                <a:close/>
                <a:moveTo>
                  <a:pt x="3830538" y="486173"/>
                </a:moveTo>
                <a:cubicBezTo>
                  <a:pt x="3845619" y="490935"/>
                  <a:pt x="3856334" y="497682"/>
                  <a:pt x="3862684" y="506413"/>
                </a:cubicBezTo>
                <a:cubicBezTo>
                  <a:pt x="3865859" y="510382"/>
                  <a:pt x="3865462" y="513954"/>
                  <a:pt x="3861494" y="517129"/>
                </a:cubicBezTo>
                <a:cubicBezTo>
                  <a:pt x="3861494" y="518716"/>
                  <a:pt x="3859509" y="523479"/>
                  <a:pt x="3855541" y="531416"/>
                </a:cubicBezTo>
                <a:cubicBezTo>
                  <a:pt x="3853953" y="533004"/>
                  <a:pt x="3853159" y="534194"/>
                  <a:pt x="3853159" y="534988"/>
                </a:cubicBezTo>
                <a:cubicBezTo>
                  <a:pt x="3849984" y="542132"/>
                  <a:pt x="3846016" y="548879"/>
                  <a:pt x="3841253" y="555229"/>
                </a:cubicBezTo>
                <a:cubicBezTo>
                  <a:pt x="3842841" y="555229"/>
                  <a:pt x="3845222" y="554832"/>
                  <a:pt x="3848397" y="554038"/>
                </a:cubicBezTo>
                <a:cubicBezTo>
                  <a:pt x="3851572" y="554038"/>
                  <a:pt x="3853953" y="554038"/>
                  <a:pt x="3855541" y="554038"/>
                </a:cubicBezTo>
                <a:cubicBezTo>
                  <a:pt x="3863478" y="552451"/>
                  <a:pt x="3872606" y="550070"/>
                  <a:pt x="3882925" y="546895"/>
                </a:cubicBezTo>
                <a:cubicBezTo>
                  <a:pt x="3887688" y="544513"/>
                  <a:pt x="3892450" y="544910"/>
                  <a:pt x="3897213" y="548085"/>
                </a:cubicBezTo>
                <a:cubicBezTo>
                  <a:pt x="3908325" y="554435"/>
                  <a:pt x="3915865" y="561182"/>
                  <a:pt x="3919834" y="568326"/>
                </a:cubicBezTo>
                <a:cubicBezTo>
                  <a:pt x="3922216" y="571501"/>
                  <a:pt x="3921819" y="576660"/>
                  <a:pt x="3918644" y="583804"/>
                </a:cubicBezTo>
                <a:cubicBezTo>
                  <a:pt x="3916263" y="589360"/>
                  <a:pt x="3914675" y="598885"/>
                  <a:pt x="3913881" y="612379"/>
                </a:cubicBezTo>
                <a:cubicBezTo>
                  <a:pt x="3911500" y="644923"/>
                  <a:pt x="3907134" y="671513"/>
                  <a:pt x="3900784" y="692151"/>
                </a:cubicBezTo>
                <a:cubicBezTo>
                  <a:pt x="3894434" y="712788"/>
                  <a:pt x="3885703" y="725885"/>
                  <a:pt x="3874591" y="731441"/>
                </a:cubicBezTo>
                <a:cubicBezTo>
                  <a:pt x="3866653" y="733823"/>
                  <a:pt x="3860303" y="731045"/>
                  <a:pt x="3855541" y="723107"/>
                </a:cubicBezTo>
                <a:cubicBezTo>
                  <a:pt x="3848397" y="706438"/>
                  <a:pt x="3838078" y="693341"/>
                  <a:pt x="3824584" y="683816"/>
                </a:cubicBezTo>
                <a:cubicBezTo>
                  <a:pt x="3822997" y="682229"/>
                  <a:pt x="3822203" y="681038"/>
                  <a:pt x="3822203" y="680244"/>
                </a:cubicBezTo>
                <a:cubicBezTo>
                  <a:pt x="3822203" y="679451"/>
                  <a:pt x="3823394" y="679054"/>
                  <a:pt x="3825775" y="679054"/>
                </a:cubicBezTo>
                <a:cubicBezTo>
                  <a:pt x="3835300" y="681435"/>
                  <a:pt x="3845619" y="683419"/>
                  <a:pt x="3856731" y="685007"/>
                </a:cubicBezTo>
                <a:cubicBezTo>
                  <a:pt x="3863081" y="685801"/>
                  <a:pt x="3866653" y="684213"/>
                  <a:pt x="3867447" y="680244"/>
                </a:cubicBezTo>
                <a:cubicBezTo>
                  <a:pt x="3875384" y="662782"/>
                  <a:pt x="3878956" y="629048"/>
                  <a:pt x="3878163" y="579041"/>
                </a:cubicBezTo>
                <a:cubicBezTo>
                  <a:pt x="3878163" y="575866"/>
                  <a:pt x="3876178" y="574279"/>
                  <a:pt x="3872209" y="574279"/>
                </a:cubicBezTo>
                <a:cubicBezTo>
                  <a:pt x="3866653" y="574279"/>
                  <a:pt x="3857922" y="575866"/>
                  <a:pt x="3846016" y="579041"/>
                </a:cubicBezTo>
                <a:cubicBezTo>
                  <a:pt x="3843634" y="579835"/>
                  <a:pt x="3842047" y="580232"/>
                  <a:pt x="3841253" y="580232"/>
                </a:cubicBezTo>
                <a:cubicBezTo>
                  <a:pt x="3840459" y="580232"/>
                  <a:pt x="3839665" y="580232"/>
                  <a:pt x="3838872" y="580232"/>
                </a:cubicBezTo>
                <a:cubicBezTo>
                  <a:pt x="3835697" y="581026"/>
                  <a:pt x="3833316" y="580629"/>
                  <a:pt x="3831728" y="579041"/>
                </a:cubicBezTo>
                <a:cubicBezTo>
                  <a:pt x="3830140" y="579041"/>
                  <a:pt x="3828156" y="578248"/>
                  <a:pt x="3825775" y="576660"/>
                </a:cubicBezTo>
                <a:cubicBezTo>
                  <a:pt x="3824981" y="577454"/>
                  <a:pt x="3823394" y="579041"/>
                  <a:pt x="3821013" y="581423"/>
                </a:cubicBezTo>
                <a:cubicBezTo>
                  <a:pt x="3815456" y="589360"/>
                  <a:pt x="3810694" y="594917"/>
                  <a:pt x="3806725" y="598091"/>
                </a:cubicBezTo>
                <a:cubicBezTo>
                  <a:pt x="3817044" y="599679"/>
                  <a:pt x="3828156" y="602457"/>
                  <a:pt x="3840063" y="606426"/>
                </a:cubicBezTo>
                <a:cubicBezTo>
                  <a:pt x="3851969" y="608807"/>
                  <a:pt x="3858319" y="617935"/>
                  <a:pt x="3859113" y="633810"/>
                </a:cubicBezTo>
                <a:cubicBezTo>
                  <a:pt x="3855937" y="650479"/>
                  <a:pt x="3848000" y="654844"/>
                  <a:pt x="3835300" y="646907"/>
                </a:cubicBezTo>
                <a:cubicBezTo>
                  <a:pt x="3827362" y="640557"/>
                  <a:pt x="3817044" y="627460"/>
                  <a:pt x="3804344" y="607616"/>
                </a:cubicBezTo>
                <a:cubicBezTo>
                  <a:pt x="3802756" y="605235"/>
                  <a:pt x="3801565" y="603648"/>
                  <a:pt x="3800772" y="602854"/>
                </a:cubicBezTo>
                <a:cubicBezTo>
                  <a:pt x="3796803" y="606823"/>
                  <a:pt x="3792834" y="609998"/>
                  <a:pt x="3788866" y="612379"/>
                </a:cubicBezTo>
                <a:cubicBezTo>
                  <a:pt x="3788866" y="612379"/>
                  <a:pt x="3788469" y="612379"/>
                  <a:pt x="3787675" y="612379"/>
                </a:cubicBezTo>
                <a:cubicBezTo>
                  <a:pt x="3787675" y="621904"/>
                  <a:pt x="3787675" y="631032"/>
                  <a:pt x="3787675" y="639763"/>
                </a:cubicBezTo>
                <a:cubicBezTo>
                  <a:pt x="3788469" y="648494"/>
                  <a:pt x="3788469" y="658813"/>
                  <a:pt x="3787675" y="670720"/>
                </a:cubicBezTo>
                <a:cubicBezTo>
                  <a:pt x="3787675" y="676276"/>
                  <a:pt x="3787675" y="680244"/>
                  <a:pt x="3787675" y="682626"/>
                </a:cubicBezTo>
                <a:cubicBezTo>
                  <a:pt x="3786881" y="693738"/>
                  <a:pt x="3782119" y="699295"/>
                  <a:pt x="3773388" y="699295"/>
                </a:cubicBezTo>
                <a:cubicBezTo>
                  <a:pt x="3763863" y="698501"/>
                  <a:pt x="3758306" y="692151"/>
                  <a:pt x="3756719" y="680244"/>
                </a:cubicBezTo>
                <a:cubicBezTo>
                  <a:pt x="3742431" y="681832"/>
                  <a:pt x="3732112" y="682626"/>
                  <a:pt x="3725763" y="682626"/>
                </a:cubicBezTo>
                <a:lnTo>
                  <a:pt x="3724572" y="682626"/>
                </a:lnTo>
                <a:cubicBezTo>
                  <a:pt x="3724572" y="688976"/>
                  <a:pt x="3723381" y="693341"/>
                  <a:pt x="3721000" y="695723"/>
                </a:cubicBezTo>
                <a:cubicBezTo>
                  <a:pt x="3716238" y="698898"/>
                  <a:pt x="3711078" y="698898"/>
                  <a:pt x="3705522" y="695723"/>
                </a:cubicBezTo>
                <a:cubicBezTo>
                  <a:pt x="3699172" y="688579"/>
                  <a:pt x="3695997" y="681832"/>
                  <a:pt x="3695997" y="675482"/>
                </a:cubicBezTo>
                <a:cubicBezTo>
                  <a:pt x="3696790" y="665163"/>
                  <a:pt x="3696394" y="644129"/>
                  <a:pt x="3694806" y="612379"/>
                </a:cubicBezTo>
                <a:cubicBezTo>
                  <a:pt x="3694806" y="591741"/>
                  <a:pt x="3692028" y="578248"/>
                  <a:pt x="3686472" y="571898"/>
                </a:cubicBezTo>
                <a:cubicBezTo>
                  <a:pt x="3684091" y="566342"/>
                  <a:pt x="3685281" y="563166"/>
                  <a:pt x="3690044" y="562373"/>
                </a:cubicBezTo>
                <a:cubicBezTo>
                  <a:pt x="3692425" y="562373"/>
                  <a:pt x="3697584" y="563166"/>
                  <a:pt x="3705522" y="564754"/>
                </a:cubicBezTo>
                <a:cubicBezTo>
                  <a:pt x="3708697" y="565548"/>
                  <a:pt x="3711078" y="565944"/>
                  <a:pt x="3712666" y="565944"/>
                </a:cubicBezTo>
                <a:cubicBezTo>
                  <a:pt x="3714253" y="562769"/>
                  <a:pt x="3716634" y="558404"/>
                  <a:pt x="3719809" y="552848"/>
                </a:cubicBezTo>
                <a:cubicBezTo>
                  <a:pt x="3722984" y="547291"/>
                  <a:pt x="3725365" y="542926"/>
                  <a:pt x="3726953" y="539751"/>
                </a:cubicBezTo>
                <a:cubicBezTo>
                  <a:pt x="3733303" y="523082"/>
                  <a:pt x="3735684" y="512763"/>
                  <a:pt x="3734097" y="508795"/>
                </a:cubicBezTo>
                <a:cubicBezTo>
                  <a:pt x="3732509" y="503238"/>
                  <a:pt x="3735684" y="500063"/>
                  <a:pt x="3743622" y="499270"/>
                </a:cubicBezTo>
                <a:cubicBezTo>
                  <a:pt x="3752353" y="501651"/>
                  <a:pt x="3760687" y="507207"/>
                  <a:pt x="3768625" y="515938"/>
                </a:cubicBezTo>
                <a:cubicBezTo>
                  <a:pt x="3773388" y="522288"/>
                  <a:pt x="3772990" y="528638"/>
                  <a:pt x="3767434" y="534988"/>
                </a:cubicBezTo>
                <a:cubicBezTo>
                  <a:pt x="3765053" y="537370"/>
                  <a:pt x="3760291" y="542132"/>
                  <a:pt x="3753147" y="549276"/>
                </a:cubicBezTo>
                <a:cubicBezTo>
                  <a:pt x="3745209" y="556420"/>
                  <a:pt x="3739653" y="561579"/>
                  <a:pt x="3736478" y="564754"/>
                </a:cubicBezTo>
                <a:cubicBezTo>
                  <a:pt x="3739653" y="563960"/>
                  <a:pt x="3744019" y="562373"/>
                  <a:pt x="3749575" y="559991"/>
                </a:cubicBezTo>
                <a:cubicBezTo>
                  <a:pt x="3753544" y="558404"/>
                  <a:pt x="3755925" y="557610"/>
                  <a:pt x="3756719" y="557610"/>
                </a:cubicBezTo>
                <a:cubicBezTo>
                  <a:pt x="3763069" y="555229"/>
                  <a:pt x="3768625" y="555626"/>
                  <a:pt x="3773388" y="558801"/>
                </a:cubicBezTo>
                <a:cubicBezTo>
                  <a:pt x="3775769" y="560388"/>
                  <a:pt x="3778547" y="561976"/>
                  <a:pt x="3781722" y="563563"/>
                </a:cubicBezTo>
                <a:cubicBezTo>
                  <a:pt x="3784897" y="565944"/>
                  <a:pt x="3787675" y="567532"/>
                  <a:pt x="3790056" y="568326"/>
                </a:cubicBezTo>
                <a:cubicBezTo>
                  <a:pt x="3794025" y="572295"/>
                  <a:pt x="3794819" y="576660"/>
                  <a:pt x="3792438" y="581423"/>
                </a:cubicBezTo>
                <a:cubicBezTo>
                  <a:pt x="3791644" y="583010"/>
                  <a:pt x="3790453" y="589360"/>
                  <a:pt x="3788866" y="600473"/>
                </a:cubicBezTo>
                <a:cubicBezTo>
                  <a:pt x="3803153" y="578248"/>
                  <a:pt x="3813869" y="552848"/>
                  <a:pt x="3821013" y="524273"/>
                </a:cubicBezTo>
                <a:cubicBezTo>
                  <a:pt x="3823394" y="514748"/>
                  <a:pt x="3824187" y="504032"/>
                  <a:pt x="3823394" y="492126"/>
                </a:cubicBezTo>
                <a:cubicBezTo>
                  <a:pt x="3822600" y="486569"/>
                  <a:pt x="3824981" y="484585"/>
                  <a:pt x="3830538" y="486173"/>
                </a:cubicBezTo>
                <a:close/>
                <a:moveTo>
                  <a:pt x="6886872" y="484982"/>
                </a:moveTo>
                <a:cubicBezTo>
                  <a:pt x="6901953" y="487363"/>
                  <a:pt x="6914653" y="494904"/>
                  <a:pt x="6924972" y="507604"/>
                </a:cubicBezTo>
                <a:cubicBezTo>
                  <a:pt x="6928147" y="510779"/>
                  <a:pt x="6928940" y="516335"/>
                  <a:pt x="6927353" y="524273"/>
                </a:cubicBezTo>
                <a:cubicBezTo>
                  <a:pt x="6926559" y="526654"/>
                  <a:pt x="6925368" y="531814"/>
                  <a:pt x="6923781" y="539751"/>
                </a:cubicBezTo>
                <a:cubicBezTo>
                  <a:pt x="6926956" y="538957"/>
                  <a:pt x="6931322" y="538163"/>
                  <a:pt x="6936878" y="537370"/>
                </a:cubicBezTo>
                <a:cubicBezTo>
                  <a:pt x="6941640" y="535782"/>
                  <a:pt x="6944418" y="534988"/>
                  <a:pt x="6945212" y="534988"/>
                </a:cubicBezTo>
                <a:cubicBezTo>
                  <a:pt x="6950769" y="532607"/>
                  <a:pt x="6955928" y="533004"/>
                  <a:pt x="6960690" y="536179"/>
                </a:cubicBezTo>
                <a:cubicBezTo>
                  <a:pt x="6967040" y="540147"/>
                  <a:pt x="6972200" y="545307"/>
                  <a:pt x="6976168" y="551657"/>
                </a:cubicBezTo>
                <a:cubicBezTo>
                  <a:pt x="6979344" y="560388"/>
                  <a:pt x="6976566" y="565151"/>
                  <a:pt x="6967834" y="565944"/>
                </a:cubicBezTo>
                <a:cubicBezTo>
                  <a:pt x="6952753" y="565944"/>
                  <a:pt x="6937672" y="566342"/>
                  <a:pt x="6922590" y="567135"/>
                </a:cubicBezTo>
                <a:cubicBezTo>
                  <a:pt x="6922590" y="592535"/>
                  <a:pt x="6922988" y="614760"/>
                  <a:pt x="6923781" y="633810"/>
                </a:cubicBezTo>
                <a:cubicBezTo>
                  <a:pt x="6924575" y="664766"/>
                  <a:pt x="6916637" y="684213"/>
                  <a:pt x="6899968" y="692151"/>
                </a:cubicBezTo>
                <a:cubicBezTo>
                  <a:pt x="6931719" y="694532"/>
                  <a:pt x="6966247" y="692945"/>
                  <a:pt x="7003553" y="687388"/>
                </a:cubicBezTo>
                <a:cubicBezTo>
                  <a:pt x="7006728" y="687388"/>
                  <a:pt x="7008712" y="688182"/>
                  <a:pt x="7009506" y="689770"/>
                </a:cubicBezTo>
                <a:cubicBezTo>
                  <a:pt x="7009506" y="690563"/>
                  <a:pt x="7008316" y="692151"/>
                  <a:pt x="7005934" y="694532"/>
                </a:cubicBezTo>
                <a:cubicBezTo>
                  <a:pt x="6988472" y="705644"/>
                  <a:pt x="6964659" y="718741"/>
                  <a:pt x="6934497" y="733823"/>
                </a:cubicBezTo>
                <a:cubicBezTo>
                  <a:pt x="6927353" y="735410"/>
                  <a:pt x="6921400" y="735807"/>
                  <a:pt x="6916637" y="735013"/>
                </a:cubicBezTo>
                <a:cubicBezTo>
                  <a:pt x="6884094" y="730251"/>
                  <a:pt x="6847581" y="718345"/>
                  <a:pt x="6807100" y="699295"/>
                </a:cubicBezTo>
                <a:cubicBezTo>
                  <a:pt x="6795988" y="691357"/>
                  <a:pt x="6786463" y="687785"/>
                  <a:pt x="6778525" y="688579"/>
                </a:cubicBezTo>
                <a:cubicBezTo>
                  <a:pt x="6772175" y="687785"/>
                  <a:pt x="6764634" y="690960"/>
                  <a:pt x="6755904" y="698104"/>
                </a:cubicBezTo>
                <a:cubicBezTo>
                  <a:pt x="6753522" y="700485"/>
                  <a:pt x="6750347" y="700485"/>
                  <a:pt x="6746378" y="698104"/>
                </a:cubicBezTo>
                <a:cubicBezTo>
                  <a:pt x="6740028" y="694929"/>
                  <a:pt x="6734472" y="690563"/>
                  <a:pt x="6729709" y="685007"/>
                </a:cubicBezTo>
                <a:cubicBezTo>
                  <a:pt x="6725741" y="680244"/>
                  <a:pt x="6726534" y="676673"/>
                  <a:pt x="6732091" y="674291"/>
                </a:cubicBezTo>
                <a:cubicBezTo>
                  <a:pt x="6744791" y="670323"/>
                  <a:pt x="6756697" y="668338"/>
                  <a:pt x="6767809" y="668338"/>
                </a:cubicBezTo>
                <a:cubicBezTo>
                  <a:pt x="6770191" y="668338"/>
                  <a:pt x="6772175" y="666751"/>
                  <a:pt x="6773762" y="663576"/>
                </a:cubicBezTo>
                <a:cubicBezTo>
                  <a:pt x="6776144" y="651670"/>
                  <a:pt x="6774954" y="643732"/>
                  <a:pt x="6770191" y="639763"/>
                </a:cubicBezTo>
                <a:cubicBezTo>
                  <a:pt x="6767016" y="634207"/>
                  <a:pt x="6766619" y="627857"/>
                  <a:pt x="6769000" y="620713"/>
                </a:cubicBezTo>
                <a:cubicBezTo>
                  <a:pt x="6770588" y="616745"/>
                  <a:pt x="6773762" y="611585"/>
                  <a:pt x="6778525" y="605235"/>
                </a:cubicBezTo>
                <a:cubicBezTo>
                  <a:pt x="6777731" y="606029"/>
                  <a:pt x="6775350" y="607220"/>
                  <a:pt x="6771381" y="608807"/>
                </a:cubicBezTo>
                <a:cubicBezTo>
                  <a:pt x="6761856" y="612776"/>
                  <a:pt x="6756697" y="615157"/>
                  <a:pt x="6755904" y="615951"/>
                </a:cubicBezTo>
                <a:cubicBezTo>
                  <a:pt x="6753522" y="618332"/>
                  <a:pt x="6749950" y="618332"/>
                  <a:pt x="6745187" y="615951"/>
                </a:cubicBezTo>
                <a:cubicBezTo>
                  <a:pt x="6736457" y="611982"/>
                  <a:pt x="6730503" y="607616"/>
                  <a:pt x="6727328" y="602854"/>
                </a:cubicBezTo>
                <a:cubicBezTo>
                  <a:pt x="6724947" y="598091"/>
                  <a:pt x="6725741" y="595710"/>
                  <a:pt x="6729709" y="595710"/>
                </a:cubicBezTo>
                <a:cubicBezTo>
                  <a:pt x="6740822" y="592535"/>
                  <a:pt x="6756300" y="586185"/>
                  <a:pt x="6776144" y="576660"/>
                </a:cubicBezTo>
                <a:cubicBezTo>
                  <a:pt x="6779319" y="573485"/>
                  <a:pt x="6783288" y="573088"/>
                  <a:pt x="6788050" y="575469"/>
                </a:cubicBezTo>
                <a:cubicBezTo>
                  <a:pt x="6799957" y="583407"/>
                  <a:pt x="6807894" y="589757"/>
                  <a:pt x="6811862" y="594520"/>
                </a:cubicBezTo>
                <a:cubicBezTo>
                  <a:pt x="6815831" y="598488"/>
                  <a:pt x="6815831" y="602854"/>
                  <a:pt x="6811862" y="607616"/>
                </a:cubicBezTo>
                <a:cubicBezTo>
                  <a:pt x="6807894" y="611585"/>
                  <a:pt x="6802734" y="616745"/>
                  <a:pt x="6796384" y="623094"/>
                </a:cubicBezTo>
                <a:cubicBezTo>
                  <a:pt x="6793209" y="628651"/>
                  <a:pt x="6793209" y="634207"/>
                  <a:pt x="6796384" y="639763"/>
                </a:cubicBezTo>
                <a:cubicBezTo>
                  <a:pt x="6801147" y="646907"/>
                  <a:pt x="6802337" y="654844"/>
                  <a:pt x="6799957" y="663576"/>
                </a:cubicBezTo>
                <a:cubicBezTo>
                  <a:pt x="6798369" y="665163"/>
                  <a:pt x="6796781" y="667544"/>
                  <a:pt x="6795194" y="670720"/>
                </a:cubicBezTo>
                <a:cubicBezTo>
                  <a:pt x="6797575" y="671513"/>
                  <a:pt x="6801147" y="672307"/>
                  <a:pt x="6805909" y="673101"/>
                </a:cubicBezTo>
                <a:cubicBezTo>
                  <a:pt x="6813847" y="673895"/>
                  <a:pt x="6821387" y="675482"/>
                  <a:pt x="6828531" y="677863"/>
                </a:cubicBezTo>
                <a:cubicBezTo>
                  <a:pt x="6846788" y="682626"/>
                  <a:pt x="6865440" y="686594"/>
                  <a:pt x="6884490" y="689770"/>
                </a:cubicBezTo>
                <a:cubicBezTo>
                  <a:pt x="6883696" y="688182"/>
                  <a:pt x="6883300" y="686992"/>
                  <a:pt x="6883300" y="686197"/>
                </a:cubicBezTo>
                <a:cubicBezTo>
                  <a:pt x="6877744" y="671910"/>
                  <a:pt x="6868218" y="660004"/>
                  <a:pt x="6854725" y="650479"/>
                </a:cubicBezTo>
                <a:cubicBezTo>
                  <a:pt x="6852344" y="649685"/>
                  <a:pt x="6851153" y="648098"/>
                  <a:pt x="6851153" y="645717"/>
                </a:cubicBezTo>
                <a:cubicBezTo>
                  <a:pt x="6851947" y="644129"/>
                  <a:pt x="6853534" y="643335"/>
                  <a:pt x="6855916" y="643335"/>
                </a:cubicBezTo>
                <a:cubicBezTo>
                  <a:pt x="6870203" y="645717"/>
                  <a:pt x="6880125" y="647304"/>
                  <a:pt x="6885681" y="648098"/>
                </a:cubicBezTo>
                <a:cubicBezTo>
                  <a:pt x="6888856" y="648098"/>
                  <a:pt x="6890444" y="646907"/>
                  <a:pt x="6890444" y="644526"/>
                </a:cubicBezTo>
                <a:cubicBezTo>
                  <a:pt x="6890444" y="611982"/>
                  <a:pt x="6890047" y="586979"/>
                  <a:pt x="6889253" y="569516"/>
                </a:cubicBezTo>
                <a:cubicBezTo>
                  <a:pt x="6882109" y="570310"/>
                  <a:pt x="6879728" y="570707"/>
                  <a:pt x="6882109" y="570707"/>
                </a:cubicBezTo>
                <a:cubicBezTo>
                  <a:pt x="6863060" y="573088"/>
                  <a:pt x="6850359" y="575073"/>
                  <a:pt x="6844010" y="576660"/>
                </a:cubicBezTo>
                <a:cubicBezTo>
                  <a:pt x="6835278" y="578248"/>
                  <a:pt x="6829722" y="577454"/>
                  <a:pt x="6827341" y="574279"/>
                </a:cubicBezTo>
                <a:cubicBezTo>
                  <a:pt x="6822578" y="570310"/>
                  <a:pt x="6817419" y="565548"/>
                  <a:pt x="6811862" y="559991"/>
                </a:cubicBezTo>
                <a:cubicBezTo>
                  <a:pt x="6809481" y="558404"/>
                  <a:pt x="6808688" y="556816"/>
                  <a:pt x="6809481" y="555229"/>
                </a:cubicBezTo>
                <a:cubicBezTo>
                  <a:pt x="6809481" y="554435"/>
                  <a:pt x="6811466" y="553642"/>
                  <a:pt x="6815434" y="552848"/>
                </a:cubicBezTo>
                <a:cubicBezTo>
                  <a:pt x="6825753" y="552848"/>
                  <a:pt x="6837660" y="551657"/>
                  <a:pt x="6851153" y="549276"/>
                </a:cubicBezTo>
                <a:cubicBezTo>
                  <a:pt x="6859091" y="547689"/>
                  <a:pt x="6870600" y="546101"/>
                  <a:pt x="6885681" y="544513"/>
                </a:cubicBezTo>
                <a:cubicBezTo>
                  <a:pt x="6887268" y="544513"/>
                  <a:pt x="6888459" y="544513"/>
                  <a:pt x="6889253" y="544513"/>
                </a:cubicBezTo>
                <a:cubicBezTo>
                  <a:pt x="6889253" y="519114"/>
                  <a:pt x="6886475" y="502445"/>
                  <a:pt x="6880918" y="494507"/>
                </a:cubicBezTo>
                <a:cubicBezTo>
                  <a:pt x="6877744" y="488951"/>
                  <a:pt x="6879728" y="485776"/>
                  <a:pt x="6886872" y="484982"/>
                </a:cubicBezTo>
                <a:close/>
                <a:moveTo>
                  <a:pt x="3199506" y="483792"/>
                </a:moveTo>
                <a:cubicBezTo>
                  <a:pt x="3214588" y="488554"/>
                  <a:pt x="3227287" y="498476"/>
                  <a:pt x="3237606" y="513557"/>
                </a:cubicBezTo>
                <a:cubicBezTo>
                  <a:pt x="3239988" y="517526"/>
                  <a:pt x="3239194" y="521891"/>
                  <a:pt x="3235225" y="526654"/>
                </a:cubicBezTo>
                <a:cubicBezTo>
                  <a:pt x="3228081" y="536973"/>
                  <a:pt x="3222525" y="548085"/>
                  <a:pt x="3218556" y="559991"/>
                </a:cubicBezTo>
                <a:cubicBezTo>
                  <a:pt x="3217762" y="563166"/>
                  <a:pt x="3216572" y="566739"/>
                  <a:pt x="3214984" y="570707"/>
                </a:cubicBezTo>
                <a:cubicBezTo>
                  <a:pt x="3217366" y="570707"/>
                  <a:pt x="3220144" y="570310"/>
                  <a:pt x="3223319" y="569516"/>
                </a:cubicBezTo>
                <a:cubicBezTo>
                  <a:pt x="3227287" y="569516"/>
                  <a:pt x="3230066" y="569516"/>
                  <a:pt x="3231653" y="569516"/>
                </a:cubicBezTo>
                <a:cubicBezTo>
                  <a:pt x="3242766" y="567929"/>
                  <a:pt x="3251497" y="565548"/>
                  <a:pt x="3257847" y="562373"/>
                </a:cubicBezTo>
                <a:cubicBezTo>
                  <a:pt x="3265785" y="559991"/>
                  <a:pt x="3272134" y="560785"/>
                  <a:pt x="3276897" y="564754"/>
                </a:cubicBezTo>
                <a:cubicBezTo>
                  <a:pt x="3284835" y="569516"/>
                  <a:pt x="3292375" y="577057"/>
                  <a:pt x="3299519" y="587376"/>
                </a:cubicBezTo>
                <a:cubicBezTo>
                  <a:pt x="3302694" y="591344"/>
                  <a:pt x="3301900" y="595710"/>
                  <a:pt x="3297138" y="600473"/>
                </a:cubicBezTo>
                <a:cubicBezTo>
                  <a:pt x="3294756" y="604441"/>
                  <a:pt x="3292772" y="609998"/>
                  <a:pt x="3291184" y="617141"/>
                </a:cubicBezTo>
                <a:cubicBezTo>
                  <a:pt x="3290391" y="621110"/>
                  <a:pt x="3288803" y="627857"/>
                  <a:pt x="3286422" y="637382"/>
                </a:cubicBezTo>
                <a:cubicBezTo>
                  <a:pt x="3280072" y="663576"/>
                  <a:pt x="3275310" y="680641"/>
                  <a:pt x="3272134" y="688579"/>
                </a:cubicBezTo>
                <a:cubicBezTo>
                  <a:pt x="3262609" y="714773"/>
                  <a:pt x="3248719" y="730251"/>
                  <a:pt x="3230463" y="735013"/>
                </a:cubicBezTo>
                <a:cubicBezTo>
                  <a:pt x="3224906" y="735807"/>
                  <a:pt x="3221334" y="733823"/>
                  <a:pt x="3219747" y="729060"/>
                </a:cubicBezTo>
                <a:cubicBezTo>
                  <a:pt x="3214984" y="717154"/>
                  <a:pt x="3203872" y="702470"/>
                  <a:pt x="3186409" y="685007"/>
                </a:cubicBezTo>
                <a:cubicBezTo>
                  <a:pt x="3184822" y="684213"/>
                  <a:pt x="3184028" y="683023"/>
                  <a:pt x="3184028" y="681435"/>
                </a:cubicBezTo>
                <a:cubicBezTo>
                  <a:pt x="3184822" y="680641"/>
                  <a:pt x="3186409" y="680244"/>
                  <a:pt x="3188791" y="680244"/>
                </a:cubicBezTo>
                <a:cubicBezTo>
                  <a:pt x="3203078" y="683419"/>
                  <a:pt x="3214191" y="686197"/>
                  <a:pt x="3222128" y="688579"/>
                </a:cubicBezTo>
                <a:cubicBezTo>
                  <a:pt x="3226891" y="688579"/>
                  <a:pt x="3230463" y="686992"/>
                  <a:pt x="3232844" y="683816"/>
                </a:cubicBezTo>
                <a:cubicBezTo>
                  <a:pt x="3245544" y="663179"/>
                  <a:pt x="3252291" y="634207"/>
                  <a:pt x="3253084" y="596901"/>
                </a:cubicBezTo>
                <a:cubicBezTo>
                  <a:pt x="3252291" y="593726"/>
                  <a:pt x="3250703" y="591741"/>
                  <a:pt x="3248322" y="590948"/>
                </a:cubicBezTo>
                <a:cubicBezTo>
                  <a:pt x="3243559" y="591741"/>
                  <a:pt x="3236416" y="592535"/>
                  <a:pt x="3226891" y="593329"/>
                </a:cubicBezTo>
                <a:cubicBezTo>
                  <a:pt x="3217366" y="594917"/>
                  <a:pt x="3210222" y="596107"/>
                  <a:pt x="3205459" y="596901"/>
                </a:cubicBezTo>
                <a:cubicBezTo>
                  <a:pt x="3203078" y="603251"/>
                  <a:pt x="3199903" y="609601"/>
                  <a:pt x="3195934" y="615951"/>
                </a:cubicBezTo>
                <a:cubicBezTo>
                  <a:pt x="3204666" y="617538"/>
                  <a:pt x="3211809" y="619523"/>
                  <a:pt x="3217366" y="621904"/>
                </a:cubicBezTo>
                <a:cubicBezTo>
                  <a:pt x="3226891" y="624285"/>
                  <a:pt x="3232447" y="630238"/>
                  <a:pt x="3234034" y="639763"/>
                </a:cubicBezTo>
                <a:cubicBezTo>
                  <a:pt x="3234828" y="646907"/>
                  <a:pt x="3232844" y="653654"/>
                  <a:pt x="3228081" y="660004"/>
                </a:cubicBezTo>
                <a:cubicBezTo>
                  <a:pt x="3221731" y="666354"/>
                  <a:pt x="3215381" y="665957"/>
                  <a:pt x="3209031" y="658813"/>
                </a:cubicBezTo>
                <a:cubicBezTo>
                  <a:pt x="3205063" y="654051"/>
                  <a:pt x="3199110" y="645320"/>
                  <a:pt x="3191172" y="632619"/>
                </a:cubicBezTo>
                <a:cubicBezTo>
                  <a:pt x="3190378" y="631032"/>
                  <a:pt x="3189585" y="629842"/>
                  <a:pt x="3188791" y="629048"/>
                </a:cubicBezTo>
                <a:cubicBezTo>
                  <a:pt x="3184028" y="636985"/>
                  <a:pt x="3178472" y="645320"/>
                  <a:pt x="3172122" y="654051"/>
                </a:cubicBezTo>
                <a:cubicBezTo>
                  <a:pt x="3147516" y="685007"/>
                  <a:pt x="3117750" y="707232"/>
                  <a:pt x="3082825" y="720726"/>
                </a:cubicBezTo>
                <a:cubicBezTo>
                  <a:pt x="3079650" y="721520"/>
                  <a:pt x="3077666" y="721520"/>
                  <a:pt x="3076872" y="720726"/>
                </a:cubicBezTo>
                <a:cubicBezTo>
                  <a:pt x="3076078" y="719138"/>
                  <a:pt x="3076872" y="717551"/>
                  <a:pt x="3079253" y="715963"/>
                </a:cubicBezTo>
                <a:cubicBezTo>
                  <a:pt x="3116559" y="686594"/>
                  <a:pt x="3145134" y="648891"/>
                  <a:pt x="3164978" y="602854"/>
                </a:cubicBezTo>
                <a:cubicBezTo>
                  <a:pt x="3148309" y="606029"/>
                  <a:pt x="3132037" y="609601"/>
                  <a:pt x="3116163" y="613570"/>
                </a:cubicBezTo>
                <a:cubicBezTo>
                  <a:pt x="3113781" y="615157"/>
                  <a:pt x="3110209" y="614363"/>
                  <a:pt x="3105447" y="611188"/>
                </a:cubicBezTo>
                <a:cubicBezTo>
                  <a:pt x="3098303" y="607220"/>
                  <a:pt x="3092350" y="601663"/>
                  <a:pt x="3087588" y="594520"/>
                </a:cubicBezTo>
                <a:cubicBezTo>
                  <a:pt x="3086000" y="592138"/>
                  <a:pt x="3085603" y="590154"/>
                  <a:pt x="3086397" y="588566"/>
                </a:cubicBezTo>
                <a:cubicBezTo>
                  <a:pt x="3086397" y="587773"/>
                  <a:pt x="3087984" y="587376"/>
                  <a:pt x="3091159" y="587376"/>
                </a:cubicBezTo>
                <a:cubicBezTo>
                  <a:pt x="3099891" y="587376"/>
                  <a:pt x="3110209" y="586582"/>
                  <a:pt x="3122116" y="584995"/>
                </a:cubicBezTo>
                <a:cubicBezTo>
                  <a:pt x="3125291" y="584201"/>
                  <a:pt x="3130847" y="583407"/>
                  <a:pt x="3138784" y="582613"/>
                </a:cubicBezTo>
                <a:cubicBezTo>
                  <a:pt x="3154659" y="579438"/>
                  <a:pt x="3166963" y="577454"/>
                  <a:pt x="3175694" y="576660"/>
                </a:cubicBezTo>
                <a:cubicBezTo>
                  <a:pt x="3179662" y="563960"/>
                  <a:pt x="3183234" y="550466"/>
                  <a:pt x="3186409" y="536179"/>
                </a:cubicBezTo>
                <a:cubicBezTo>
                  <a:pt x="3190378" y="521891"/>
                  <a:pt x="3191569" y="506810"/>
                  <a:pt x="3189981" y="490935"/>
                </a:cubicBezTo>
                <a:cubicBezTo>
                  <a:pt x="3189187" y="485379"/>
                  <a:pt x="3192363" y="482997"/>
                  <a:pt x="3199506" y="483792"/>
                </a:cubicBezTo>
                <a:close/>
                <a:moveTo>
                  <a:pt x="1675515" y="483792"/>
                </a:moveTo>
                <a:cubicBezTo>
                  <a:pt x="1690596" y="488554"/>
                  <a:pt x="1703296" y="498476"/>
                  <a:pt x="1713615" y="513557"/>
                </a:cubicBezTo>
                <a:cubicBezTo>
                  <a:pt x="1715997" y="517526"/>
                  <a:pt x="1715204" y="521891"/>
                  <a:pt x="1711233" y="526654"/>
                </a:cubicBezTo>
                <a:cubicBezTo>
                  <a:pt x="1704089" y="536973"/>
                  <a:pt x="1698534" y="548085"/>
                  <a:pt x="1694566" y="559991"/>
                </a:cubicBezTo>
                <a:cubicBezTo>
                  <a:pt x="1693772" y="563166"/>
                  <a:pt x="1692582" y="566739"/>
                  <a:pt x="1690993" y="570707"/>
                </a:cubicBezTo>
                <a:cubicBezTo>
                  <a:pt x="1693373" y="570707"/>
                  <a:pt x="1696153" y="570310"/>
                  <a:pt x="1699327" y="569516"/>
                </a:cubicBezTo>
                <a:cubicBezTo>
                  <a:pt x="1703296" y="569516"/>
                  <a:pt x="1706075" y="569516"/>
                  <a:pt x="1707662" y="569516"/>
                </a:cubicBezTo>
                <a:cubicBezTo>
                  <a:pt x="1718774" y="567929"/>
                  <a:pt x="1727506" y="565548"/>
                  <a:pt x="1733856" y="562373"/>
                </a:cubicBezTo>
                <a:cubicBezTo>
                  <a:pt x="1741793" y="559991"/>
                  <a:pt x="1748142" y="560785"/>
                  <a:pt x="1752904" y="564754"/>
                </a:cubicBezTo>
                <a:cubicBezTo>
                  <a:pt x="1760843" y="569516"/>
                  <a:pt x="1768384" y="577057"/>
                  <a:pt x="1775527" y="587376"/>
                </a:cubicBezTo>
                <a:cubicBezTo>
                  <a:pt x="1778699" y="591344"/>
                  <a:pt x="1777908" y="595710"/>
                  <a:pt x="1773145" y="600473"/>
                </a:cubicBezTo>
                <a:cubicBezTo>
                  <a:pt x="1770764" y="604441"/>
                  <a:pt x="1768780" y="609998"/>
                  <a:pt x="1767193" y="617141"/>
                </a:cubicBezTo>
                <a:cubicBezTo>
                  <a:pt x="1766398" y="621110"/>
                  <a:pt x="1764812" y="627857"/>
                  <a:pt x="1762431" y="637382"/>
                </a:cubicBezTo>
                <a:cubicBezTo>
                  <a:pt x="1756082" y="663576"/>
                  <a:pt x="1751320" y="680641"/>
                  <a:pt x="1748142" y="688579"/>
                </a:cubicBezTo>
                <a:cubicBezTo>
                  <a:pt x="1738618" y="714773"/>
                  <a:pt x="1724728" y="730251"/>
                  <a:pt x="1706471" y="735013"/>
                </a:cubicBezTo>
                <a:cubicBezTo>
                  <a:pt x="1700915" y="735807"/>
                  <a:pt x="1697344" y="733823"/>
                  <a:pt x="1695755" y="729060"/>
                </a:cubicBezTo>
                <a:cubicBezTo>
                  <a:pt x="1690993" y="717154"/>
                  <a:pt x="1679882" y="702470"/>
                  <a:pt x="1662418" y="685007"/>
                </a:cubicBezTo>
                <a:cubicBezTo>
                  <a:pt x="1660830" y="684213"/>
                  <a:pt x="1660036" y="683023"/>
                  <a:pt x="1660036" y="681435"/>
                </a:cubicBezTo>
                <a:cubicBezTo>
                  <a:pt x="1660830" y="680641"/>
                  <a:pt x="1662418" y="680244"/>
                  <a:pt x="1664800" y="680244"/>
                </a:cubicBezTo>
                <a:cubicBezTo>
                  <a:pt x="1679087" y="683419"/>
                  <a:pt x="1690199" y="686197"/>
                  <a:pt x="1698137" y="688579"/>
                </a:cubicBezTo>
                <a:cubicBezTo>
                  <a:pt x="1702898" y="688579"/>
                  <a:pt x="1706471" y="686992"/>
                  <a:pt x="1708853" y="683816"/>
                </a:cubicBezTo>
                <a:cubicBezTo>
                  <a:pt x="1721551" y="663179"/>
                  <a:pt x="1728300" y="634207"/>
                  <a:pt x="1729092" y="596901"/>
                </a:cubicBezTo>
                <a:cubicBezTo>
                  <a:pt x="1728300" y="593726"/>
                  <a:pt x="1726710" y="591741"/>
                  <a:pt x="1724330" y="590948"/>
                </a:cubicBezTo>
                <a:cubicBezTo>
                  <a:pt x="1719568" y="591741"/>
                  <a:pt x="1712424" y="592535"/>
                  <a:pt x="1702898" y="593329"/>
                </a:cubicBezTo>
                <a:cubicBezTo>
                  <a:pt x="1693373" y="594917"/>
                  <a:pt x="1686230" y="596107"/>
                  <a:pt x="1681467" y="596901"/>
                </a:cubicBezTo>
                <a:cubicBezTo>
                  <a:pt x="1679087" y="603251"/>
                  <a:pt x="1675912" y="609601"/>
                  <a:pt x="1671944" y="615951"/>
                </a:cubicBezTo>
                <a:cubicBezTo>
                  <a:pt x="1680675" y="617538"/>
                  <a:pt x="1687819" y="619523"/>
                  <a:pt x="1693373" y="621904"/>
                </a:cubicBezTo>
                <a:cubicBezTo>
                  <a:pt x="1702898" y="624285"/>
                  <a:pt x="1708455" y="630238"/>
                  <a:pt x="1710043" y="639763"/>
                </a:cubicBezTo>
                <a:cubicBezTo>
                  <a:pt x="1710837" y="646907"/>
                  <a:pt x="1708853" y="653654"/>
                  <a:pt x="1704089" y="660004"/>
                </a:cubicBezTo>
                <a:cubicBezTo>
                  <a:pt x="1697739" y="666354"/>
                  <a:pt x="1691391" y="665957"/>
                  <a:pt x="1685040" y="658813"/>
                </a:cubicBezTo>
                <a:cubicBezTo>
                  <a:pt x="1681071" y="654051"/>
                  <a:pt x="1675117" y="645320"/>
                  <a:pt x="1667181" y="632619"/>
                </a:cubicBezTo>
                <a:cubicBezTo>
                  <a:pt x="1666387" y="631032"/>
                  <a:pt x="1665593" y="629842"/>
                  <a:pt x="1664800" y="629048"/>
                </a:cubicBezTo>
                <a:cubicBezTo>
                  <a:pt x="1660036" y="636985"/>
                  <a:pt x="1654481" y="645320"/>
                  <a:pt x="1648131" y="654051"/>
                </a:cubicBezTo>
                <a:cubicBezTo>
                  <a:pt x="1623523" y="685007"/>
                  <a:pt x="1593759" y="707232"/>
                  <a:pt x="1558834" y="720726"/>
                </a:cubicBezTo>
                <a:cubicBezTo>
                  <a:pt x="1555658" y="721520"/>
                  <a:pt x="1553674" y="721520"/>
                  <a:pt x="1552881" y="720726"/>
                </a:cubicBezTo>
                <a:cubicBezTo>
                  <a:pt x="1552087" y="719138"/>
                  <a:pt x="1552881" y="717551"/>
                  <a:pt x="1555262" y="715963"/>
                </a:cubicBezTo>
                <a:cubicBezTo>
                  <a:pt x="1592568" y="686594"/>
                  <a:pt x="1621143" y="648891"/>
                  <a:pt x="1640987" y="602854"/>
                </a:cubicBezTo>
                <a:cubicBezTo>
                  <a:pt x="1624318" y="606029"/>
                  <a:pt x="1608046" y="609601"/>
                  <a:pt x="1592171" y="613570"/>
                </a:cubicBezTo>
                <a:cubicBezTo>
                  <a:pt x="1589790" y="615157"/>
                  <a:pt x="1586218" y="614363"/>
                  <a:pt x="1581455" y="611188"/>
                </a:cubicBezTo>
                <a:cubicBezTo>
                  <a:pt x="1574311" y="607220"/>
                  <a:pt x="1568358" y="601663"/>
                  <a:pt x="1563596" y="594520"/>
                </a:cubicBezTo>
                <a:cubicBezTo>
                  <a:pt x="1562009" y="592138"/>
                  <a:pt x="1561611" y="590154"/>
                  <a:pt x="1562406" y="588566"/>
                </a:cubicBezTo>
                <a:cubicBezTo>
                  <a:pt x="1562406" y="587773"/>
                  <a:pt x="1563993" y="587376"/>
                  <a:pt x="1567168" y="587376"/>
                </a:cubicBezTo>
                <a:cubicBezTo>
                  <a:pt x="1575899" y="587376"/>
                  <a:pt x="1586218" y="586582"/>
                  <a:pt x="1598125" y="584995"/>
                </a:cubicBezTo>
                <a:cubicBezTo>
                  <a:pt x="1601299" y="584201"/>
                  <a:pt x="1606857" y="583407"/>
                  <a:pt x="1614792" y="582613"/>
                </a:cubicBezTo>
                <a:cubicBezTo>
                  <a:pt x="1630668" y="579438"/>
                  <a:pt x="1642972" y="577454"/>
                  <a:pt x="1651703" y="576660"/>
                </a:cubicBezTo>
                <a:cubicBezTo>
                  <a:pt x="1655671" y="563960"/>
                  <a:pt x="1659244" y="550466"/>
                  <a:pt x="1662418" y="536179"/>
                </a:cubicBezTo>
                <a:cubicBezTo>
                  <a:pt x="1666387" y="521891"/>
                  <a:pt x="1667577" y="506810"/>
                  <a:pt x="1665990" y="490935"/>
                </a:cubicBezTo>
                <a:cubicBezTo>
                  <a:pt x="1665196" y="485379"/>
                  <a:pt x="1668372" y="482997"/>
                  <a:pt x="1675515" y="483792"/>
                </a:cubicBezTo>
                <a:close/>
                <a:moveTo>
                  <a:pt x="2497046" y="482601"/>
                </a:moveTo>
                <a:cubicBezTo>
                  <a:pt x="2512920" y="487363"/>
                  <a:pt x="2524827" y="495301"/>
                  <a:pt x="2532764" y="506413"/>
                </a:cubicBezTo>
                <a:cubicBezTo>
                  <a:pt x="2535145" y="510382"/>
                  <a:pt x="2535145" y="514748"/>
                  <a:pt x="2532764" y="519510"/>
                </a:cubicBezTo>
                <a:cubicBezTo>
                  <a:pt x="2532764" y="519510"/>
                  <a:pt x="2532764" y="519907"/>
                  <a:pt x="2532764" y="520701"/>
                </a:cubicBezTo>
                <a:cubicBezTo>
                  <a:pt x="2531177" y="523876"/>
                  <a:pt x="2529590" y="532607"/>
                  <a:pt x="2528003" y="546895"/>
                </a:cubicBezTo>
                <a:cubicBezTo>
                  <a:pt x="2528003" y="547689"/>
                  <a:pt x="2528003" y="548879"/>
                  <a:pt x="2528003" y="550466"/>
                </a:cubicBezTo>
                <a:cubicBezTo>
                  <a:pt x="2527208" y="552054"/>
                  <a:pt x="2526812" y="553245"/>
                  <a:pt x="2526812" y="554038"/>
                </a:cubicBezTo>
                <a:lnTo>
                  <a:pt x="2533955" y="551657"/>
                </a:lnTo>
                <a:cubicBezTo>
                  <a:pt x="2538718" y="550863"/>
                  <a:pt x="2542686" y="551260"/>
                  <a:pt x="2545862" y="552848"/>
                </a:cubicBezTo>
                <a:cubicBezTo>
                  <a:pt x="2549037" y="554435"/>
                  <a:pt x="2551815" y="556420"/>
                  <a:pt x="2554195" y="558801"/>
                </a:cubicBezTo>
                <a:cubicBezTo>
                  <a:pt x="2554990" y="559595"/>
                  <a:pt x="2555386" y="560388"/>
                  <a:pt x="2555386" y="561182"/>
                </a:cubicBezTo>
                <a:cubicBezTo>
                  <a:pt x="2557768" y="567532"/>
                  <a:pt x="2556974" y="571898"/>
                  <a:pt x="2553005" y="574279"/>
                </a:cubicBezTo>
                <a:cubicBezTo>
                  <a:pt x="2543479" y="576660"/>
                  <a:pt x="2535940" y="578248"/>
                  <a:pt x="2530383" y="579041"/>
                </a:cubicBezTo>
                <a:cubicBezTo>
                  <a:pt x="2529590" y="579041"/>
                  <a:pt x="2528399" y="579438"/>
                  <a:pt x="2526812" y="580232"/>
                </a:cubicBezTo>
                <a:cubicBezTo>
                  <a:pt x="2526018" y="580232"/>
                  <a:pt x="2525622" y="580232"/>
                  <a:pt x="2525622" y="580232"/>
                </a:cubicBezTo>
                <a:cubicBezTo>
                  <a:pt x="2524827" y="588170"/>
                  <a:pt x="2524430" y="596901"/>
                  <a:pt x="2524430" y="606426"/>
                </a:cubicBezTo>
                <a:cubicBezTo>
                  <a:pt x="2526812" y="605632"/>
                  <a:pt x="2530383" y="604045"/>
                  <a:pt x="2535145" y="601663"/>
                </a:cubicBezTo>
                <a:cubicBezTo>
                  <a:pt x="2543084" y="598488"/>
                  <a:pt x="2549037" y="596107"/>
                  <a:pt x="2553005" y="594520"/>
                </a:cubicBezTo>
                <a:cubicBezTo>
                  <a:pt x="2556180" y="593726"/>
                  <a:pt x="2558165" y="593726"/>
                  <a:pt x="2558959" y="594520"/>
                </a:cubicBezTo>
                <a:cubicBezTo>
                  <a:pt x="2558959" y="595313"/>
                  <a:pt x="2557371" y="596504"/>
                  <a:pt x="2554195" y="598091"/>
                </a:cubicBezTo>
                <a:cubicBezTo>
                  <a:pt x="2550226" y="602060"/>
                  <a:pt x="2543479" y="608013"/>
                  <a:pt x="2533955" y="615951"/>
                </a:cubicBezTo>
                <a:cubicBezTo>
                  <a:pt x="2529192" y="619919"/>
                  <a:pt x="2525622" y="623094"/>
                  <a:pt x="2523239" y="625476"/>
                </a:cubicBezTo>
                <a:cubicBezTo>
                  <a:pt x="2522445" y="645320"/>
                  <a:pt x="2522049" y="667544"/>
                  <a:pt x="2522049" y="692151"/>
                </a:cubicBezTo>
                <a:cubicBezTo>
                  <a:pt x="2519667" y="708026"/>
                  <a:pt x="2512127" y="720329"/>
                  <a:pt x="2499427" y="729060"/>
                </a:cubicBezTo>
                <a:cubicBezTo>
                  <a:pt x="2491490" y="733029"/>
                  <a:pt x="2486330" y="731045"/>
                  <a:pt x="2483948" y="723107"/>
                </a:cubicBezTo>
                <a:cubicBezTo>
                  <a:pt x="2477600" y="707232"/>
                  <a:pt x="2469662" y="695326"/>
                  <a:pt x="2460136" y="687388"/>
                </a:cubicBezTo>
                <a:cubicBezTo>
                  <a:pt x="2458548" y="685801"/>
                  <a:pt x="2457754" y="684610"/>
                  <a:pt x="2457754" y="683816"/>
                </a:cubicBezTo>
                <a:cubicBezTo>
                  <a:pt x="2458548" y="683023"/>
                  <a:pt x="2460136" y="682626"/>
                  <a:pt x="2462518" y="682626"/>
                </a:cubicBezTo>
                <a:cubicBezTo>
                  <a:pt x="2464899" y="682626"/>
                  <a:pt x="2470455" y="683419"/>
                  <a:pt x="2479187" y="685007"/>
                </a:cubicBezTo>
                <a:cubicBezTo>
                  <a:pt x="2483948" y="686594"/>
                  <a:pt x="2487124" y="687388"/>
                  <a:pt x="2488711" y="687388"/>
                </a:cubicBezTo>
                <a:cubicBezTo>
                  <a:pt x="2491093" y="687388"/>
                  <a:pt x="2492679" y="685801"/>
                  <a:pt x="2493475" y="682626"/>
                </a:cubicBezTo>
                <a:cubicBezTo>
                  <a:pt x="2493475" y="671513"/>
                  <a:pt x="2493871" y="660004"/>
                  <a:pt x="2494663" y="648098"/>
                </a:cubicBezTo>
                <a:cubicBezTo>
                  <a:pt x="2491490" y="650479"/>
                  <a:pt x="2486726" y="654051"/>
                  <a:pt x="2480378" y="658813"/>
                </a:cubicBezTo>
                <a:cubicBezTo>
                  <a:pt x="2476409" y="662782"/>
                  <a:pt x="2473234" y="665560"/>
                  <a:pt x="2470853" y="667148"/>
                </a:cubicBezTo>
                <a:cubicBezTo>
                  <a:pt x="2465295" y="671116"/>
                  <a:pt x="2460533" y="671116"/>
                  <a:pt x="2456564" y="667148"/>
                </a:cubicBezTo>
                <a:cubicBezTo>
                  <a:pt x="2447833" y="659210"/>
                  <a:pt x="2442277" y="650479"/>
                  <a:pt x="2439896" y="640954"/>
                </a:cubicBezTo>
                <a:cubicBezTo>
                  <a:pt x="2439896" y="636191"/>
                  <a:pt x="2441880" y="633810"/>
                  <a:pt x="2445849" y="633810"/>
                </a:cubicBezTo>
                <a:cubicBezTo>
                  <a:pt x="2453787" y="633016"/>
                  <a:pt x="2464899" y="629842"/>
                  <a:pt x="2479187" y="624285"/>
                </a:cubicBezTo>
                <a:cubicBezTo>
                  <a:pt x="2483948" y="621904"/>
                  <a:pt x="2489506" y="619523"/>
                  <a:pt x="2495855" y="617141"/>
                </a:cubicBezTo>
                <a:cubicBezTo>
                  <a:pt x="2495855" y="606823"/>
                  <a:pt x="2495855" y="596504"/>
                  <a:pt x="2495855" y="586185"/>
                </a:cubicBezTo>
                <a:cubicBezTo>
                  <a:pt x="2494268" y="586185"/>
                  <a:pt x="2492283" y="586979"/>
                  <a:pt x="2489901" y="588566"/>
                </a:cubicBezTo>
                <a:cubicBezTo>
                  <a:pt x="2485140" y="589360"/>
                  <a:pt x="2481567" y="590154"/>
                  <a:pt x="2479187" y="590948"/>
                </a:cubicBezTo>
                <a:cubicBezTo>
                  <a:pt x="2474424" y="592535"/>
                  <a:pt x="2470853" y="592138"/>
                  <a:pt x="2468470" y="589757"/>
                </a:cubicBezTo>
                <a:cubicBezTo>
                  <a:pt x="2463708" y="586582"/>
                  <a:pt x="2458548" y="581026"/>
                  <a:pt x="2452993" y="573088"/>
                </a:cubicBezTo>
                <a:cubicBezTo>
                  <a:pt x="2451406" y="569120"/>
                  <a:pt x="2452199" y="566739"/>
                  <a:pt x="2455374" y="565944"/>
                </a:cubicBezTo>
                <a:cubicBezTo>
                  <a:pt x="2462518" y="565151"/>
                  <a:pt x="2476409" y="563166"/>
                  <a:pt x="2497046" y="559991"/>
                </a:cubicBezTo>
                <a:cubicBezTo>
                  <a:pt x="2497046" y="548085"/>
                  <a:pt x="2497046" y="536973"/>
                  <a:pt x="2497046" y="526654"/>
                </a:cubicBezTo>
                <a:cubicBezTo>
                  <a:pt x="2497840" y="510779"/>
                  <a:pt x="2495458" y="499270"/>
                  <a:pt x="2489901" y="492126"/>
                </a:cubicBezTo>
                <a:cubicBezTo>
                  <a:pt x="2487520" y="485776"/>
                  <a:pt x="2489901" y="482601"/>
                  <a:pt x="2497046" y="482601"/>
                </a:cubicBezTo>
                <a:close/>
                <a:moveTo>
                  <a:pt x="8420099" y="479327"/>
                </a:moveTo>
                <a:cubicBezTo>
                  <a:pt x="8422678" y="479525"/>
                  <a:pt x="8424762" y="480220"/>
                  <a:pt x="8426350" y="481410"/>
                </a:cubicBezTo>
                <a:cubicBezTo>
                  <a:pt x="8435875" y="486173"/>
                  <a:pt x="8442622" y="492523"/>
                  <a:pt x="8446590" y="500460"/>
                </a:cubicBezTo>
                <a:cubicBezTo>
                  <a:pt x="8449766" y="506016"/>
                  <a:pt x="8449766" y="511176"/>
                  <a:pt x="8446590" y="515938"/>
                </a:cubicBezTo>
                <a:cubicBezTo>
                  <a:pt x="8446590" y="516732"/>
                  <a:pt x="8445400" y="519510"/>
                  <a:pt x="8443018" y="524273"/>
                </a:cubicBezTo>
                <a:cubicBezTo>
                  <a:pt x="8441431" y="529035"/>
                  <a:pt x="8440241" y="531814"/>
                  <a:pt x="8439447" y="532607"/>
                </a:cubicBezTo>
                <a:cubicBezTo>
                  <a:pt x="8437065" y="541338"/>
                  <a:pt x="8434684" y="550466"/>
                  <a:pt x="8432303" y="559991"/>
                </a:cubicBezTo>
                <a:cubicBezTo>
                  <a:pt x="8429922" y="568723"/>
                  <a:pt x="8424763" y="575866"/>
                  <a:pt x="8416825" y="581423"/>
                </a:cubicBezTo>
                <a:cubicBezTo>
                  <a:pt x="8411269" y="584598"/>
                  <a:pt x="8406903" y="583407"/>
                  <a:pt x="8403728" y="577851"/>
                </a:cubicBezTo>
                <a:cubicBezTo>
                  <a:pt x="8402934" y="575469"/>
                  <a:pt x="8401744" y="573088"/>
                  <a:pt x="8400156" y="570707"/>
                </a:cubicBezTo>
                <a:cubicBezTo>
                  <a:pt x="8389044" y="570707"/>
                  <a:pt x="8378725" y="571501"/>
                  <a:pt x="8369200" y="573088"/>
                </a:cubicBezTo>
                <a:cubicBezTo>
                  <a:pt x="8368406" y="573088"/>
                  <a:pt x="8367215" y="573088"/>
                  <a:pt x="8365628" y="573088"/>
                </a:cubicBezTo>
                <a:cubicBezTo>
                  <a:pt x="8365628" y="574676"/>
                  <a:pt x="8365231" y="576263"/>
                  <a:pt x="8364437" y="577851"/>
                </a:cubicBezTo>
                <a:cubicBezTo>
                  <a:pt x="8364437" y="579438"/>
                  <a:pt x="8364437" y="580232"/>
                  <a:pt x="8364437" y="580232"/>
                </a:cubicBezTo>
                <a:cubicBezTo>
                  <a:pt x="8361262" y="584995"/>
                  <a:pt x="8357293" y="586185"/>
                  <a:pt x="8352531" y="583804"/>
                </a:cubicBezTo>
                <a:cubicBezTo>
                  <a:pt x="8352531" y="583804"/>
                  <a:pt x="8351737" y="583407"/>
                  <a:pt x="8350150" y="582613"/>
                </a:cubicBezTo>
                <a:cubicBezTo>
                  <a:pt x="8349356" y="582613"/>
                  <a:pt x="8347372" y="581423"/>
                  <a:pt x="8344197" y="579041"/>
                </a:cubicBezTo>
                <a:cubicBezTo>
                  <a:pt x="8342609" y="576660"/>
                  <a:pt x="8341022" y="568326"/>
                  <a:pt x="8339434" y="554038"/>
                </a:cubicBezTo>
                <a:cubicBezTo>
                  <a:pt x="8338640" y="544513"/>
                  <a:pt x="8336259" y="532210"/>
                  <a:pt x="8332290" y="517129"/>
                </a:cubicBezTo>
                <a:cubicBezTo>
                  <a:pt x="8330703" y="510779"/>
                  <a:pt x="8328718" y="505223"/>
                  <a:pt x="8326337" y="500460"/>
                </a:cubicBezTo>
                <a:cubicBezTo>
                  <a:pt x="8325544" y="499666"/>
                  <a:pt x="8325147" y="499270"/>
                  <a:pt x="8325147" y="499270"/>
                </a:cubicBezTo>
                <a:cubicBezTo>
                  <a:pt x="8324353" y="496888"/>
                  <a:pt x="8324353" y="494904"/>
                  <a:pt x="8325147" y="493316"/>
                </a:cubicBezTo>
                <a:cubicBezTo>
                  <a:pt x="8325147" y="492523"/>
                  <a:pt x="8325147" y="491729"/>
                  <a:pt x="8325147" y="490935"/>
                </a:cubicBezTo>
                <a:cubicBezTo>
                  <a:pt x="8326734" y="488554"/>
                  <a:pt x="8329513" y="487363"/>
                  <a:pt x="8333481" y="487363"/>
                </a:cubicBezTo>
                <a:cubicBezTo>
                  <a:pt x="8335069" y="487363"/>
                  <a:pt x="8337450" y="487760"/>
                  <a:pt x="8340625" y="488554"/>
                </a:cubicBezTo>
                <a:cubicBezTo>
                  <a:pt x="8342212" y="489348"/>
                  <a:pt x="8343403" y="489745"/>
                  <a:pt x="8344197" y="489745"/>
                </a:cubicBezTo>
                <a:cubicBezTo>
                  <a:pt x="8344991" y="489745"/>
                  <a:pt x="8345784" y="490141"/>
                  <a:pt x="8346578" y="490935"/>
                </a:cubicBezTo>
                <a:cubicBezTo>
                  <a:pt x="8348165" y="490935"/>
                  <a:pt x="8348959" y="491332"/>
                  <a:pt x="8348959" y="492126"/>
                </a:cubicBezTo>
                <a:cubicBezTo>
                  <a:pt x="8351340" y="492126"/>
                  <a:pt x="8355309" y="491729"/>
                  <a:pt x="8360865" y="490935"/>
                </a:cubicBezTo>
                <a:cubicBezTo>
                  <a:pt x="8362453" y="490141"/>
                  <a:pt x="8364041" y="489745"/>
                  <a:pt x="8365628" y="489745"/>
                </a:cubicBezTo>
                <a:cubicBezTo>
                  <a:pt x="8374359" y="488951"/>
                  <a:pt x="8389440" y="485776"/>
                  <a:pt x="8410872" y="480220"/>
                </a:cubicBezTo>
                <a:cubicBezTo>
                  <a:pt x="8414443" y="479426"/>
                  <a:pt x="8417519" y="479128"/>
                  <a:pt x="8420099" y="479327"/>
                </a:cubicBezTo>
                <a:close/>
                <a:moveTo>
                  <a:pt x="5910559" y="479029"/>
                </a:moveTo>
                <a:cubicBezTo>
                  <a:pt x="5924847" y="482997"/>
                  <a:pt x="5936754" y="488951"/>
                  <a:pt x="5946278" y="496888"/>
                </a:cubicBezTo>
                <a:cubicBezTo>
                  <a:pt x="5949453" y="503238"/>
                  <a:pt x="5950247" y="508398"/>
                  <a:pt x="5948659" y="512366"/>
                </a:cubicBezTo>
                <a:cubicBezTo>
                  <a:pt x="5947072" y="514748"/>
                  <a:pt x="5945484" y="521891"/>
                  <a:pt x="5943897" y="533798"/>
                </a:cubicBezTo>
                <a:cubicBezTo>
                  <a:pt x="5943897" y="534591"/>
                  <a:pt x="5943897" y="535385"/>
                  <a:pt x="5943897" y="536179"/>
                </a:cubicBezTo>
                <a:cubicBezTo>
                  <a:pt x="5943897" y="536179"/>
                  <a:pt x="5944691" y="536179"/>
                  <a:pt x="5946278" y="536179"/>
                </a:cubicBezTo>
                <a:cubicBezTo>
                  <a:pt x="5947866" y="535385"/>
                  <a:pt x="5949453" y="534988"/>
                  <a:pt x="5951041" y="534988"/>
                </a:cubicBezTo>
                <a:cubicBezTo>
                  <a:pt x="5961360" y="531814"/>
                  <a:pt x="5970091" y="534591"/>
                  <a:pt x="5977235" y="543323"/>
                </a:cubicBezTo>
                <a:cubicBezTo>
                  <a:pt x="5982791" y="534591"/>
                  <a:pt x="5985569" y="526654"/>
                  <a:pt x="5985569" y="519510"/>
                </a:cubicBezTo>
                <a:cubicBezTo>
                  <a:pt x="5987156" y="512366"/>
                  <a:pt x="5991125" y="509589"/>
                  <a:pt x="5997475" y="511176"/>
                </a:cubicBezTo>
                <a:cubicBezTo>
                  <a:pt x="6010175" y="517526"/>
                  <a:pt x="6018907" y="524669"/>
                  <a:pt x="6023669" y="532607"/>
                </a:cubicBezTo>
                <a:cubicBezTo>
                  <a:pt x="6026050" y="536576"/>
                  <a:pt x="6025256" y="540544"/>
                  <a:pt x="6021288" y="544513"/>
                </a:cubicBezTo>
                <a:cubicBezTo>
                  <a:pt x="6014144" y="550863"/>
                  <a:pt x="6004222" y="561976"/>
                  <a:pt x="5991522" y="577851"/>
                </a:cubicBezTo>
                <a:cubicBezTo>
                  <a:pt x="6002634" y="575469"/>
                  <a:pt x="6014938" y="572692"/>
                  <a:pt x="6028431" y="569516"/>
                </a:cubicBezTo>
                <a:cubicBezTo>
                  <a:pt x="6033988" y="567929"/>
                  <a:pt x="6037957" y="567929"/>
                  <a:pt x="6040338" y="569516"/>
                </a:cubicBezTo>
                <a:cubicBezTo>
                  <a:pt x="6049069" y="573485"/>
                  <a:pt x="6056213" y="578248"/>
                  <a:pt x="6061769" y="583804"/>
                </a:cubicBezTo>
                <a:cubicBezTo>
                  <a:pt x="6064944" y="586979"/>
                  <a:pt x="6065738" y="590154"/>
                  <a:pt x="6064150" y="593329"/>
                </a:cubicBezTo>
                <a:cubicBezTo>
                  <a:pt x="6063356" y="595710"/>
                  <a:pt x="6060579" y="596901"/>
                  <a:pt x="6055816" y="596901"/>
                </a:cubicBezTo>
                <a:cubicBezTo>
                  <a:pt x="6051053" y="597694"/>
                  <a:pt x="6041925" y="598488"/>
                  <a:pt x="6028431" y="599282"/>
                </a:cubicBezTo>
                <a:cubicBezTo>
                  <a:pt x="6003032" y="601663"/>
                  <a:pt x="5983188" y="604045"/>
                  <a:pt x="5968900" y="606426"/>
                </a:cubicBezTo>
                <a:cubicBezTo>
                  <a:pt x="5957788" y="619126"/>
                  <a:pt x="5946278" y="631032"/>
                  <a:pt x="5934372" y="642145"/>
                </a:cubicBezTo>
                <a:cubicBezTo>
                  <a:pt x="5936754" y="643732"/>
                  <a:pt x="5938738" y="645320"/>
                  <a:pt x="5940325" y="646907"/>
                </a:cubicBezTo>
                <a:cubicBezTo>
                  <a:pt x="5942706" y="649288"/>
                  <a:pt x="5943103" y="652860"/>
                  <a:pt x="5941516" y="657623"/>
                </a:cubicBezTo>
                <a:cubicBezTo>
                  <a:pt x="5941516" y="658416"/>
                  <a:pt x="5941119" y="659607"/>
                  <a:pt x="5940325" y="661195"/>
                </a:cubicBezTo>
                <a:cubicBezTo>
                  <a:pt x="5940325" y="662782"/>
                  <a:pt x="5939928" y="663973"/>
                  <a:pt x="5939135" y="664766"/>
                </a:cubicBezTo>
                <a:cubicBezTo>
                  <a:pt x="5949453" y="656035"/>
                  <a:pt x="5958185" y="647304"/>
                  <a:pt x="5965328" y="638573"/>
                </a:cubicBezTo>
                <a:cubicBezTo>
                  <a:pt x="5973266" y="629048"/>
                  <a:pt x="5976838" y="623094"/>
                  <a:pt x="5976044" y="620713"/>
                </a:cubicBezTo>
                <a:cubicBezTo>
                  <a:pt x="5976044" y="615157"/>
                  <a:pt x="5978822" y="613570"/>
                  <a:pt x="5984378" y="615951"/>
                </a:cubicBezTo>
                <a:cubicBezTo>
                  <a:pt x="5995491" y="619126"/>
                  <a:pt x="6003428" y="625476"/>
                  <a:pt x="6008191" y="635001"/>
                </a:cubicBezTo>
                <a:cubicBezTo>
                  <a:pt x="6011366" y="642145"/>
                  <a:pt x="6010572" y="647304"/>
                  <a:pt x="6005810" y="650479"/>
                </a:cubicBezTo>
                <a:cubicBezTo>
                  <a:pt x="5981997" y="661591"/>
                  <a:pt x="5959375" y="670323"/>
                  <a:pt x="5937944" y="676673"/>
                </a:cubicBezTo>
                <a:cubicBezTo>
                  <a:pt x="5937944" y="682229"/>
                  <a:pt x="5937944" y="688182"/>
                  <a:pt x="5937944" y="694532"/>
                </a:cubicBezTo>
                <a:cubicBezTo>
                  <a:pt x="5937150" y="702470"/>
                  <a:pt x="5943500" y="706438"/>
                  <a:pt x="5956994" y="706438"/>
                </a:cubicBezTo>
                <a:cubicBezTo>
                  <a:pt x="5960963" y="707232"/>
                  <a:pt x="5969694" y="706438"/>
                  <a:pt x="5983188" y="704057"/>
                </a:cubicBezTo>
                <a:cubicBezTo>
                  <a:pt x="5991919" y="703264"/>
                  <a:pt x="5998269" y="698104"/>
                  <a:pt x="6002238" y="688579"/>
                </a:cubicBezTo>
                <a:cubicBezTo>
                  <a:pt x="6008588" y="677466"/>
                  <a:pt x="6012954" y="666354"/>
                  <a:pt x="6015334" y="655241"/>
                </a:cubicBezTo>
                <a:cubicBezTo>
                  <a:pt x="6016128" y="652067"/>
                  <a:pt x="6016922" y="650082"/>
                  <a:pt x="6017716" y="649288"/>
                </a:cubicBezTo>
                <a:cubicBezTo>
                  <a:pt x="6019303" y="650082"/>
                  <a:pt x="6020097" y="652067"/>
                  <a:pt x="6020097" y="655241"/>
                </a:cubicBezTo>
                <a:cubicBezTo>
                  <a:pt x="6020891" y="667942"/>
                  <a:pt x="6026050" y="682229"/>
                  <a:pt x="6035575" y="698104"/>
                </a:cubicBezTo>
                <a:cubicBezTo>
                  <a:pt x="6040338" y="707629"/>
                  <a:pt x="6039941" y="715566"/>
                  <a:pt x="6034384" y="721916"/>
                </a:cubicBezTo>
                <a:cubicBezTo>
                  <a:pt x="6023272" y="731441"/>
                  <a:pt x="6004619" y="737394"/>
                  <a:pt x="5978425" y="739776"/>
                </a:cubicBezTo>
                <a:cubicBezTo>
                  <a:pt x="5956200" y="740571"/>
                  <a:pt x="5939928" y="738982"/>
                  <a:pt x="5929609" y="735013"/>
                </a:cubicBezTo>
                <a:cubicBezTo>
                  <a:pt x="5916116" y="727076"/>
                  <a:pt x="5908575" y="715566"/>
                  <a:pt x="5906987" y="700485"/>
                </a:cubicBezTo>
                <a:cubicBezTo>
                  <a:pt x="5906194" y="692548"/>
                  <a:pt x="5905797" y="681435"/>
                  <a:pt x="5905797" y="667148"/>
                </a:cubicBezTo>
                <a:cubicBezTo>
                  <a:pt x="5881191" y="687785"/>
                  <a:pt x="5851425" y="703660"/>
                  <a:pt x="5816500" y="714773"/>
                </a:cubicBezTo>
                <a:cubicBezTo>
                  <a:pt x="5813325" y="715566"/>
                  <a:pt x="5811341" y="715566"/>
                  <a:pt x="5810547" y="714773"/>
                </a:cubicBezTo>
                <a:cubicBezTo>
                  <a:pt x="5810547" y="713185"/>
                  <a:pt x="5812134" y="711597"/>
                  <a:pt x="5815310" y="710010"/>
                </a:cubicBezTo>
                <a:cubicBezTo>
                  <a:pt x="5839916" y="694135"/>
                  <a:pt x="5874444" y="662782"/>
                  <a:pt x="5918894" y="615951"/>
                </a:cubicBezTo>
                <a:cubicBezTo>
                  <a:pt x="5882381" y="623094"/>
                  <a:pt x="5855791" y="629445"/>
                  <a:pt x="5839122" y="635001"/>
                </a:cubicBezTo>
                <a:cubicBezTo>
                  <a:pt x="5834360" y="636588"/>
                  <a:pt x="5829994" y="636191"/>
                  <a:pt x="5826025" y="633810"/>
                </a:cubicBezTo>
                <a:cubicBezTo>
                  <a:pt x="5820469" y="629048"/>
                  <a:pt x="5815310" y="623888"/>
                  <a:pt x="5810547" y="618332"/>
                </a:cubicBezTo>
                <a:cubicBezTo>
                  <a:pt x="5807372" y="614363"/>
                  <a:pt x="5808166" y="611585"/>
                  <a:pt x="5812929" y="609998"/>
                </a:cubicBezTo>
                <a:cubicBezTo>
                  <a:pt x="5817691" y="609998"/>
                  <a:pt x="5841503" y="606029"/>
                  <a:pt x="5884366" y="598091"/>
                </a:cubicBezTo>
                <a:cubicBezTo>
                  <a:pt x="5887541" y="597297"/>
                  <a:pt x="5892700" y="596504"/>
                  <a:pt x="5899844" y="595710"/>
                </a:cubicBezTo>
                <a:cubicBezTo>
                  <a:pt x="5905400" y="594123"/>
                  <a:pt x="5909369" y="593329"/>
                  <a:pt x="5911750" y="593329"/>
                </a:cubicBezTo>
                <a:lnTo>
                  <a:pt x="5911750" y="570707"/>
                </a:lnTo>
                <a:cubicBezTo>
                  <a:pt x="5907782" y="572295"/>
                  <a:pt x="5902225" y="573485"/>
                  <a:pt x="5895082" y="574279"/>
                </a:cubicBezTo>
                <a:cubicBezTo>
                  <a:pt x="5892700" y="575073"/>
                  <a:pt x="5891113" y="575469"/>
                  <a:pt x="5890319" y="575469"/>
                </a:cubicBezTo>
                <a:cubicBezTo>
                  <a:pt x="5884763" y="576263"/>
                  <a:pt x="5880397" y="575469"/>
                  <a:pt x="5877222" y="573088"/>
                </a:cubicBezTo>
                <a:cubicBezTo>
                  <a:pt x="5872459" y="569913"/>
                  <a:pt x="5866903" y="564754"/>
                  <a:pt x="5860553" y="557610"/>
                </a:cubicBezTo>
                <a:cubicBezTo>
                  <a:pt x="5858172" y="555229"/>
                  <a:pt x="5857378" y="553245"/>
                  <a:pt x="5858172" y="551657"/>
                </a:cubicBezTo>
                <a:cubicBezTo>
                  <a:pt x="5858172" y="550070"/>
                  <a:pt x="5859759" y="549276"/>
                  <a:pt x="5862935" y="549276"/>
                </a:cubicBezTo>
                <a:cubicBezTo>
                  <a:pt x="5878809" y="546895"/>
                  <a:pt x="5895082" y="544513"/>
                  <a:pt x="5911750" y="542132"/>
                </a:cubicBezTo>
                <a:cubicBezTo>
                  <a:pt x="5909369" y="518319"/>
                  <a:pt x="5906194" y="501254"/>
                  <a:pt x="5902225" y="490935"/>
                </a:cubicBezTo>
                <a:cubicBezTo>
                  <a:pt x="5899050" y="482204"/>
                  <a:pt x="5901828" y="478235"/>
                  <a:pt x="5910559" y="479029"/>
                </a:cubicBezTo>
                <a:close/>
                <a:moveTo>
                  <a:pt x="4456806" y="477838"/>
                </a:moveTo>
                <a:cubicBezTo>
                  <a:pt x="4459188" y="477441"/>
                  <a:pt x="4461569" y="477441"/>
                  <a:pt x="4463950" y="477838"/>
                </a:cubicBezTo>
                <a:cubicBezTo>
                  <a:pt x="4464744" y="477838"/>
                  <a:pt x="4465934" y="478235"/>
                  <a:pt x="4467522" y="479029"/>
                </a:cubicBezTo>
                <a:cubicBezTo>
                  <a:pt x="4477841" y="483792"/>
                  <a:pt x="4485381" y="488554"/>
                  <a:pt x="4490144" y="493316"/>
                </a:cubicBezTo>
                <a:cubicBezTo>
                  <a:pt x="4495700" y="498079"/>
                  <a:pt x="4495303" y="502048"/>
                  <a:pt x="4488953" y="505223"/>
                </a:cubicBezTo>
                <a:cubicBezTo>
                  <a:pt x="4480222" y="508398"/>
                  <a:pt x="4469506" y="511970"/>
                  <a:pt x="4456806" y="515938"/>
                </a:cubicBezTo>
                <a:cubicBezTo>
                  <a:pt x="4456013" y="515938"/>
                  <a:pt x="4454822" y="516335"/>
                  <a:pt x="4453235" y="517129"/>
                </a:cubicBezTo>
                <a:cubicBezTo>
                  <a:pt x="4452441" y="517129"/>
                  <a:pt x="4452044" y="517129"/>
                  <a:pt x="4452044" y="517129"/>
                </a:cubicBezTo>
                <a:cubicBezTo>
                  <a:pt x="4452837" y="517923"/>
                  <a:pt x="4454028" y="518716"/>
                  <a:pt x="4455616" y="519510"/>
                </a:cubicBezTo>
                <a:cubicBezTo>
                  <a:pt x="4457203" y="521098"/>
                  <a:pt x="4458394" y="522288"/>
                  <a:pt x="4459188" y="523082"/>
                </a:cubicBezTo>
                <a:cubicBezTo>
                  <a:pt x="4462362" y="524669"/>
                  <a:pt x="4462362" y="529035"/>
                  <a:pt x="4459188" y="536179"/>
                </a:cubicBezTo>
                <a:lnTo>
                  <a:pt x="4457997" y="540941"/>
                </a:lnTo>
                <a:cubicBezTo>
                  <a:pt x="4477047" y="536179"/>
                  <a:pt x="4490541" y="533401"/>
                  <a:pt x="4498478" y="532607"/>
                </a:cubicBezTo>
                <a:cubicBezTo>
                  <a:pt x="4504828" y="530226"/>
                  <a:pt x="4509591" y="530226"/>
                  <a:pt x="4512766" y="532607"/>
                </a:cubicBezTo>
                <a:cubicBezTo>
                  <a:pt x="4518322" y="533401"/>
                  <a:pt x="4526259" y="537766"/>
                  <a:pt x="4536578" y="545704"/>
                </a:cubicBezTo>
                <a:cubicBezTo>
                  <a:pt x="4539753" y="548085"/>
                  <a:pt x="4540944" y="550863"/>
                  <a:pt x="4540150" y="554038"/>
                </a:cubicBezTo>
                <a:cubicBezTo>
                  <a:pt x="4538562" y="557213"/>
                  <a:pt x="4535784" y="558801"/>
                  <a:pt x="4531816" y="558801"/>
                </a:cubicBezTo>
                <a:cubicBezTo>
                  <a:pt x="4507209" y="558801"/>
                  <a:pt x="4483397" y="560388"/>
                  <a:pt x="4460378" y="563563"/>
                </a:cubicBezTo>
                <a:cubicBezTo>
                  <a:pt x="4459584" y="563563"/>
                  <a:pt x="4457997" y="563563"/>
                  <a:pt x="4455616" y="563563"/>
                </a:cubicBezTo>
                <a:cubicBezTo>
                  <a:pt x="4452441" y="564357"/>
                  <a:pt x="4450059" y="564754"/>
                  <a:pt x="4448472" y="564754"/>
                </a:cubicBezTo>
                <a:cubicBezTo>
                  <a:pt x="4446091" y="571898"/>
                  <a:pt x="4443710" y="578645"/>
                  <a:pt x="4441328" y="584995"/>
                </a:cubicBezTo>
                <a:cubicBezTo>
                  <a:pt x="4442916" y="584201"/>
                  <a:pt x="4446091" y="583407"/>
                  <a:pt x="4450853" y="582613"/>
                </a:cubicBezTo>
                <a:cubicBezTo>
                  <a:pt x="4459584" y="580232"/>
                  <a:pt x="4464744" y="578645"/>
                  <a:pt x="4466331" y="577851"/>
                </a:cubicBezTo>
                <a:cubicBezTo>
                  <a:pt x="4471887" y="576263"/>
                  <a:pt x="4477047" y="576660"/>
                  <a:pt x="4481810" y="579041"/>
                </a:cubicBezTo>
                <a:cubicBezTo>
                  <a:pt x="4486572" y="581423"/>
                  <a:pt x="4493716" y="587376"/>
                  <a:pt x="4503241" y="596901"/>
                </a:cubicBezTo>
                <a:cubicBezTo>
                  <a:pt x="4505622" y="600870"/>
                  <a:pt x="4505622" y="605235"/>
                  <a:pt x="4503241" y="609998"/>
                </a:cubicBezTo>
                <a:cubicBezTo>
                  <a:pt x="4500860" y="616348"/>
                  <a:pt x="4499669" y="630238"/>
                  <a:pt x="4499669" y="651670"/>
                </a:cubicBezTo>
                <a:cubicBezTo>
                  <a:pt x="4498875" y="669132"/>
                  <a:pt x="4496494" y="679451"/>
                  <a:pt x="4492525" y="682626"/>
                </a:cubicBezTo>
                <a:cubicBezTo>
                  <a:pt x="4488556" y="687388"/>
                  <a:pt x="4483397" y="687785"/>
                  <a:pt x="4477047" y="683816"/>
                </a:cubicBezTo>
                <a:cubicBezTo>
                  <a:pt x="4472285" y="680641"/>
                  <a:pt x="4468713" y="676673"/>
                  <a:pt x="4466331" y="671910"/>
                </a:cubicBezTo>
                <a:cubicBezTo>
                  <a:pt x="4465538" y="668735"/>
                  <a:pt x="4465538" y="665163"/>
                  <a:pt x="4466331" y="661195"/>
                </a:cubicBezTo>
                <a:cubicBezTo>
                  <a:pt x="4467125" y="654051"/>
                  <a:pt x="4467522" y="635795"/>
                  <a:pt x="4467522" y="606426"/>
                </a:cubicBezTo>
                <a:cubicBezTo>
                  <a:pt x="4467522" y="603251"/>
                  <a:pt x="4465934" y="601663"/>
                  <a:pt x="4462760" y="601663"/>
                </a:cubicBezTo>
                <a:cubicBezTo>
                  <a:pt x="4438153" y="605632"/>
                  <a:pt x="4420691" y="608807"/>
                  <a:pt x="4410372" y="611188"/>
                </a:cubicBezTo>
                <a:cubicBezTo>
                  <a:pt x="4408784" y="619919"/>
                  <a:pt x="4407991" y="636588"/>
                  <a:pt x="4407991" y="661195"/>
                </a:cubicBezTo>
                <a:cubicBezTo>
                  <a:pt x="4407991" y="674688"/>
                  <a:pt x="4406403" y="683419"/>
                  <a:pt x="4403228" y="687388"/>
                </a:cubicBezTo>
                <a:cubicBezTo>
                  <a:pt x="4400847" y="690563"/>
                  <a:pt x="4397275" y="690563"/>
                  <a:pt x="4392513" y="687388"/>
                </a:cubicBezTo>
                <a:cubicBezTo>
                  <a:pt x="4386162" y="684213"/>
                  <a:pt x="4382194" y="681435"/>
                  <a:pt x="4380606" y="679054"/>
                </a:cubicBezTo>
                <a:cubicBezTo>
                  <a:pt x="4377431" y="675879"/>
                  <a:pt x="4376637" y="670720"/>
                  <a:pt x="4378225" y="663576"/>
                </a:cubicBezTo>
                <a:cubicBezTo>
                  <a:pt x="4380606" y="648494"/>
                  <a:pt x="4381797" y="633413"/>
                  <a:pt x="4381797" y="618332"/>
                </a:cubicBezTo>
                <a:cubicBezTo>
                  <a:pt x="4381797" y="606426"/>
                  <a:pt x="4380209" y="598091"/>
                  <a:pt x="4377035" y="593329"/>
                </a:cubicBezTo>
                <a:cubicBezTo>
                  <a:pt x="4374653" y="589360"/>
                  <a:pt x="4376241" y="586979"/>
                  <a:pt x="4381797" y="586185"/>
                </a:cubicBezTo>
                <a:cubicBezTo>
                  <a:pt x="4388941" y="586979"/>
                  <a:pt x="4396481" y="589360"/>
                  <a:pt x="4404419" y="593329"/>
                </a:cubicBezTo>
                <a:cubicBezTo>
                  <a:pt x="4408388" y="591741"/>
                  <a:pt x="4413150" y="590551"/>
                  <a:pt x="4418706" y="589757"/>
                </a:cubicBezTo>
                <a:cubicBezTo>
                  <a:pt x="4420294" y="583407"/>
                  <a:pt x="4421088" y="576660"/>
                  <a:pt x="4421088" y="569516"/>
                </a:cubicBezTo>
                <a:cubicBezTo>
                  <a:pt x="4413944" y="571104"/>
                  <a:pt x="4407594" y="571898"/>
                  <a:pt x="4402038" y="571898"/>
                </a:cubicBezTo>
                <a:cubicBezTo>
                  <a:pt x="4401244" y="571898"/>
                  <a:pt x="4400847" y="571898"/>
                  <a:pt x="4400847" y="571898"/>
                </a:cubicBezTo>
                <a:cubicBezTo>
                  <a:pt x="4396085" y="573485"/>
                  <a:pt x="4391719" y="573882"/>
                  <a:pt x="4387750" y="573088"/>
                </a:cubicBezTo>
                <a:cubicBezTo>
                  <a:pt x="4383781" y="571501"/>
                  <a:pt x="4379813" y="569516"/>
                  <a:pt x="4375844" y="567135"/>
                </a:cubicBezTo>
                <a:cubicBezTo>
                  <a:pt x="4375844" y="567135"/>
                  <a:pt x="4375844" y="567532"/>
                  <a:pt x="4375844" y="568326"/>
                </a:cubicBezTo>
                <a:cubicBezTo>
                  <a:pt x="4375050" y="568326"/>
                  <a:pt x="4374653" y="568723"/>
                  <a:pt x="4374653" y="569516"/>
                </a:cubicBezTo>
                <a:cubicBezTo>
                  <a:pt x="4372272" y="595710"/>
                  <a:pt x="4364334" y="622698"/>
                  <a:pt x="4350841" y="650479"/>
                </a:cubicBezTo>
                <a:cubicBezTo>
                  <a:pt x="4338141" y="675085"/>
                  <a:pt x="4318694" y="695326"/>
                  <a:pt x="4292500" y="711201"/>
                </a:cubicBezTo>
                <a:cubicBezTo>
                  <a:pt x="4289325" y="712788"/>
                  <a:pt x="4287341" y="713185"/>
                  <a:pt x="4286547" y="712391"/>
                </a:cubicBezTo>
                <a:cubicBezTo>
                  <a:pt x="4285753" y="710804"/>
                  <a:pt x="4286547" y="708820"/>
                  <a:pt x="4288928" y="706438"/>
                </a:cubicBezTo>
                <a:cubicBezTo>
                  <a:pt x="4315122" y="677863"/>
                  <a:pt x="4332981" y="635398"/>
                  <a:pt x="4342506" y="579041"/>
                </a:cubicBezTo>
                <a:cubicBezTo>
                  <a:pt x="4348062" y="547291"/>
                  <a:pt x="4347666" y="527845"/>
                  <a:pt x="4341316" y="520701"/>
                </a:cubicBezTo>
                <a:cubicBezTo>
                  <a:pt x="4338935" y="515145"/>
                  <a:pt x="4340522" y="511970"/>
                  <a:pt x="4346078" y="511176"/>
                </a:cubicBezTo>
                <a:cubicBezTo>
                  <a:pt x="4349253" y="511176"/>
                  <a:pt x="4354413" y="512366"/>
                  <a:pt x="4361556" y="514748"/>
                </a:cubicBezTo>
                <a:cubicBezTo>
                  <a:pt x="4363144" y="515542"/>
                  <a:pt x="4364334" y="515938"/>
                  <a:pt x="4365128" y="515938"/>
                </a:cubicBezTo>
                <a:cubicBezTo>
                  <a:pt x="4367510" y="515145"/>
                  <a:pt x="4371081" y="513954"/>
                  <a:pt x="4375844" y="512366"/>
                </a:cubicBezTo>
                <a:cubicBezTo>
                  <a:pt x="4395687" y="506016"/>
                  <a:pt x="4409578" y="501254"/>
                  <a:pt x="4417516" y="498079"/>
                </a:cubicBezTo>
                <a:cubicBezTo>
                  <a:pt x="4426247" y="494110"/>
                  <a:pt x="4436963" y="488157"/>
                  <a:pt x="4449663" y="480220"/>
                </a:cubicBezTo>
                <a:cubicBezTo>
                  <a:pt x="4452044" y="479029"/>
                  <a:pt x="4454425" y="478235"/>
                  <a:pt x="4456806" y="477838"/>
                </a:cubicBezTo>
                <a:close/>
                <a:moveTo>
                  <a:pt x="770640" y="477838"/>
                </a:moveTo>
                <a:cubicBezTo>
                  <a:pt x="783341" y="481013"/>
                  <a:pt x="794056" y="486173"/>
                  <a:pt x="802788" y="493316"/>
                </a:cubicBezTo>
                <a:cubicBezTo>
                  <a:pt x="805962" y="497285"/>
                  <a:pt x="806360" y="501651"/>
                  <a:pt x="803978" y="506413"/>
                </a:cubicBezTo>
                <a:cubicBezTo>
                  <a:pt x="803183" y="508795"/>
                  <a:pt x="801597" y="518319"/>
                  <a:pt x="799215" y="534988"/>
                </a:cubicBezTo>
                <a:cubicBezTo>
                  <a:pt x="804773" y="534194"/>
                  <a:pt x="809535" y="532607"/>
                  <a:pt x="813504" y="530226"/>
                </a:cubicBezTo>
                <a:cubicBezTo>
                  <a:pt x="819854" y="528638"/>
                  <a:pt x="825013" y="529035"/>
                  <a:pt x="828981" y="531416"/>
                </a:cubicBezTo>
                <a:cubicBezTo>
                  <a:pt x="831362" y="532210"/>
                  <a:pt x="833744" y="534591"/>
                  <a:pt x="836125" y="538560"/>
                </a:cubicBezTo>
                <a:cubicBezTo>
                  <a:pt x="836919" y="539354"/>
                  <a:pt x="837713" y="540147"/>
                  <a:pt x="838507" y="540941"/>
                </a:cubicBezTo>
                <a:cubicBezTo>
                  <a:pt x="841681" y="548085"/>
                  <a:pt x="840490" y="552054"/>
                  <a:pt x="834935" y="552848"/>
                </a:cubicBezTo>
                <a:cubicBezTo>
                  <a:pt x="827791" y="555229"/>
                  <a:pt x="817075" y="557610"/>
                  <a:pt x="802788" y="559991"/>
                </a:cubicBezTo>
                <a:cubicBezTo>
                  <a:pt x="800406" y="560785"/>
                  <a:pt x="798819" y="561182"/>
                  <a:pt x="798025" y="561182"/>
                </a:cubicBezTo>
                <a:cubicBezTo>
                  <a:pt x="797232" y="568326"/>
                  <a:pt x="796835" y="574676"/>
                  <a:pt x="796835" y="580232"/>
                </a:cubicBezTo>
                <a:cubicBezTo>
                  <a:pt x="800802" y="578645"/>
                  <a:pt x="804376" y="577851"/>
                  <a:pt x="807550" y="577851"/>
                </a:cubicBezTo>
                <a:cubicBezTo>
                  <a:pt x="809932" y="577057"/>
                  <a:pt x="813107" y="576263"/>
                  <a:pt x="817075" y="575469"/>
                </a:cubicBezTo>
                <a:cubicBezTo>
                  <a:pt x="829775" y="573882"/>
                  <a:pt x="837713" y="572295"/>
                  <a:pt x="840888" y="570707"/>
                </a:cubicBezTo>
                <a:cubicBezTo>
                  <a:pt x="846444" y="569120"/>
                  <a:pt x="851603" y="569516"/>
                  <a:pt x="856367" y="571898"/>
                </a:cubicBezTo>
                <a:cubicBezTo>
                  <a:pt x="865097" y="575866"/>
                  <a:pt x="872242" y="581423"/>
                  <a:pt x="877796" y="588566"/>
                </a:cubicBezTo>
                <a:cubicBezTo>
                  <a:pt x="879384" y="596504"/>
                  <a:pt x="877004" y="600076"/>
                  <a:pt x="870653" y="599282"/>
                </a:cubicBezTo>
                <a:cubicBezTo>
                  <a:pt x="869065" y="599282"/>
                  <a:pt x="866287" y="599282"/>
                  <a:pt x="862318" y="599282"/>
                </a:cubicBezTo>
                <a:cubicBezTo>
                  <a:pt x="846444" y="598488"/>
                  <a:pt x="828584" y="598885"/>
                  <a:pt x="808741" y="600473"/>
                </a:cubicBezTo>
                <a:cubicBezTo>
                  <a:pt x="816679" y="606029"/>
                  <a:pt x="819854" y="610792"/>
                  <a:pt x="818266" y="614760"/>
                </a:cubicBezTo>
                <a:cubicBezTo>
                  <a:pt x="818266" y="616348"/>
                  <a:pt x="818266" y="617141"/>
                  <a:pt x="818266" y="617141"/>
                </a:cubicBezTo>
                <a:cubicBezTo>
                  <a:pt x="825410" y="616348"/>
                  <a:pt x="831760" y="614760"/>
                  <a:pt x="837315" y="612379"/>
                </a:cubicBezTo>
                <a:cubicBezTo>
                  <a:pt x="842872" y="610792"/>
                  <a:pt x="847634" y="611982"/>
                  <a:pt x="851603" y="615951"/>
                </a:cubicBezTo>
                <a:cubicBezTo>
                  <a:pt x="856367" y="619126"/>
                  <a:pt x="860334" y="622301"/>
                  <a:pt x="863511" y="625476"/>
                </a:cubicBezTo>
                <a:cubicBezTo>
                  <a:pt x="867478" y="632619"/>
                  <a:pt x="865493" y="636985"/>
                  <a:pt x="857557" y="638573"/>
                </a:cubicBezTo>
                <a:cubicBezTo>
                  <a:pt x="845650" y="638573"/>
                  <a:pt x="832156" y="638970"/>
                  <a:pt x="817075" y="639763"/>
                </a:cubicBezTo>
                <a:lnTo>
                  <a:pt x="817075" y="655241"/>
                </a:lnTo>
                <a:cubicBezTo>
                  <a:pt x="817075" y="668735"/>
                  <a:pt x="817472" y="682229"/>
                  <a:pt x="818266" y="695723"/>
                </a:cubicBezTo>
                <a:cubicBezTo>
                  <a:pt x="819059" y="716360"/>
                  <a:pt x="811122" y="731045"/>
                  <a:pt x="794453" y="739776"/>
                </a:cubicBezTo>
                <a:cubicBezTo>
                  <a:pt x="787311" y="742952"/>
                  <a:pt x="781753" y="741761"/>
                  <a:pt x="777785" y="736204"/>
                </a:cubicBezTo>
                <a:cubicBezTo>
                  <a:pt x="771435" y="720329"/>
                  <a:pt x="762307" y="708026"/>
                  <a:pt x="750400" y="699295"/>
                </a:cubicBezTo>
                <a:cubicBezTo>
                  <a:pt x="748814" y="697707"/>
                  <a:pt x="748020" y="696517"/>
                  <a:pt x="748020" y="695723"/>
                </a:cubicBezTo>
                <a:cubicBezTo>
                  <a:pt x="748020" y="694929"/>
                  <a:pt x="749210" y="694929"/>
                  <a:pt x="751590" y="695723"/>
                </a:cubicBezTo>
                <a:cubicBezTo>
                  <a:pt x="753973" y="695723"/>
                  <a:pt x="757941" y="696120"/>
                  <a:pt x="763497" y="696913"/>
                </a:cubicBezTo>
                <a:cubicBezTo>
                  <a:pt x="772229" y="697707"/>
                  <a:pt x="778181" y="698501"/>
                  <a:pt x="781357" y="699295"/>
                </a:cubicBezTo>
                <a:cubicBezTo>
                  <a:pt x="784531" y="700088"/>
                  <a:pt x="786517" y="698898"/>
                  <a:pt x="787311" y="695723"/>
                </a:cubicBezTo>
                <a:lnTo>
                  <a:pt x="787311" y="642145"/>
                </a:lnTo>
                <a:cubicBezTo>
                  <a:pt x="763497" y="645320"/>
                  <a:pt x="747623" y="648098"/>
                  <a:pt x="739685" y="650479"/>
                </a:cubicBezTo>
                <a:cubicBezTo>
                  <a:pt x="752385" y="652067"/>
                  <a:pt x="760322" y="654447"/>
                  <a:pt x="763497" y="657623"/>
                </a:cubicBezTo>
                <a:cubicBezTo>
                  <a:pt x="773022" y="665560"/>
                  <a:pt x="774609" y="674688"/>
                  <a:pt x="768260" y="685007"/>
                </a:cubicBezTo>
                <a:cubicBezTo>
                  <a:pt x="764291" y="688976"/>
                  <a:pt x="760322" y="689770"/>
                  <a:pt x="756354" y="687388"/>
                </a:cubicBezTo>
                <a:cubicBezTo>
                  <a:pt x="748416" y="681832"/>
                  <a:pt x="740875" y="670720"/>
                  <a:pt x="733731" y="654051"/>
                </a:cubicBezTo>
                <a:cubicBezTo>
                  <a:pt x="732937" y="654051"/>
                  <a:pt x="732541" y="653257"/>
                  <a:pt x="732541" y="651670"/>
                </a:cubicBezTo>
                <a:cubicBezTo>
                  <a:pt x="729366" y="651670"/>
                  <a:pt x="726191" y="651273"/>
                  <a:pt x="723016" y="650479"/>
                </a:cubicBezTo>
                <a:cubicBezTo>
                  <a:pt x="722222" y="649685"/>
                  <a:pt x="721428" y="648891"/>
                  <a:pt x="720636" y="648098"/>
                </a:cubicBezTo>
                <a:cubicBezTo>
                  <a:pt x="715078" y="644129"/>
                  <a:pt x="711506" y="640954"/>
                  <a:pt x="709919" y="638573"/>
                </a:cubicBezTo>
                <a:cubicBezTo>
                  <a:pt x="707538" y="636191"/>
                  <a:pt x="706745" y="634604"/>
                  <a:pt x="707538" y="633810"/>
                </a:cubicBezTo>
                <a:cubicBezTo>
                  <a:pt x="708332" y="632223"/>
                  <a:pt x="709919" y="631429"/>
                  <a:pt x="712300" y="631429"/>
                </a:cubicBezTo>
                <a:cubicBezTo>
                  <a:pt x="726588" y="629842"/>
                  <a:pt x="739685" y="627857"/>
                  <a:pt x="751590" y="625476"/>
                </a:cubicBezTo>
                <a:cubicBezTo>
                  <a:pt x="757148" y="624682"/>
                  <a:pt x="765085" y="623888"/>
                  <a:pt x="775404" y="623094"/>
                </a:cubicBezTo>
                <a:cubicBezTo>
                  <a:pt x="780960" y="622301"/>
                  <a:pt x="784929" y="621904"/>
                  <a:pt x="787311" y="621904"/>
                </a:cubicBezTo>
                <a:cubicBezTo>
                  <a:pt x="786517" y="613966"/>
                  <a:pt x="785325" y="608013"/>
                  <a:pt x="783737" y="604045"/>
                </a:cubicBezTo>
                <a:cubicBezTo>
                  <a:pt x="778181" y="604441"/>
                  <a:pt x="771236" y="605235"/>
                  <a:pt x="762901" y="606426"/>
                </a:cubicBezTo>
                <a:lnTo>
                  <a:pt x="737526" y="610569"/>
                </a:lnTo>
                <a:lnTo>
                  <a:pt x="728968" y="612379"/>
                </a:lnTo>
                <a:cubicBezTo>
                  <a:pt x="722620" y="613966"/>
                  <a:pt x="717459" y="613570"/>
                  <a:pt x="713491" y="611188"/>
                </a:cubicBezTo>
                <a:cubicBezTo>
                  <a:pt x="710316" y="608807"/>
                  <a:pt x="706745" y="606029"/>
                  <a:pt x="702775" y="602854"/>
                </a:cubicBezTo>
                <a:cubicBezTo>
                  <a:pt x="701982" y="603648"/>
                  <a:pt x="700791" y="604839"/>
                  <a:pt x="699204" y="606426"/>
                </a:cubicBezTo>
                <a:cubicBezTo>
                  <a:pt x="697617" y="608807"/>
                  <a:pt x="696426" y="610395"/>
                  <a:pt x="695631" y="611188"/>
                </a:cubicBezTo>
                <a:cubicBezTo>
                  <a:pt x="695631" y="642145"/>
                  <a:pt x="695631" y="668735"/>
                  <a:pt x="695631" y="690960"/>
                </a:cubicBezTo>
                <a:cubicBezTo>
                  <a:pt x="698014" y="707629"/>
                  <a:pt x="692060" y="720329"/>
                  <a:pt x="677772" y="729060"/>
                </a:cubicBezTo>
                <a:cubicBezTo>
                  <a:pt x="671422" y="732235"/>
                  <a:pt x="665867" y="729457"/>
                  <a:pt x="661103" y="720726"/>
                </a:cubicBezTo>
                <a:cubicBezTo>
                  <a:pt x="653166" y="706438"/>
                  <a:pt x="644037" y="695326"/>
                  <a:pt x="633719" y="687388"/>
                </a:cubicBezTo>
                <a:cubicBezTo>
                  <a:pt x="631338" y="686594"/>
                  <a:pt x="630545" y="685801"/>
                  <a:pt x="631338" y="685007"/>
                </a:cubicBezTo>
                <a:cubicBezTo>
                  <a:pt x="632132" y="683419"/>
                  <a:pt x="633719" y="683023"/>
                  <a:pt x="636100" y="683816"/>
                </a:cubicBezTo>
                <a:cubicBezTo>
                  <a:pt x="639277" y="683816"/>
                  <a:pt x="646022" y="684610"/>
                  <a:pt x="656341" y="686197"/>
                </a:cubicBezTo>
                <a:cubicBezTo>
                  <a:pt x="658722" y="686992"/>
                  <a:pt x="660309" y="687388"/>
                  <a:pt x="661103" y="687388"/>
                </a:cubicBezTo>
                <a:cubicBezTo>
                  <a:pt x="665073" y="686594"/>
                  <a:pt x="667058" y="685007"/>
                  <a:pt x="667058" y="682626"/>
                </a:cubicBezTo>
                <a:cubicBezTo>
                  <a:pt x="667058" y="668338"/>
                  <a:pt x="667058" y="654844"/>
                  <a:pt x="667058" y="642145"/>
                </a:cubicBezTo>
                <a:cubicBezTo>
                  <a:pt x="663882" y="646114"/>
                  <a:pt x="659517" y="651273"/>
                  <a:pt x="653961" y="657623"/>
                </a:cubicBezTo>
                <a:cubicBezTo>
                  <a:pt x="650785" y="661591"/>
                  <a:pt x="648403" y="664370"/>
                  <a:pt x="646816" y="665957"/>
                </a:cubicBezTo>
                <a:cubicBezTo>
                  <a:pt x="642849" y="668338"/>
                  <a:pt x="639277" y="669132"/>
                  <a:pt x="636100" y="668338"/>
                </a:cubicBezTo>
                <a:cubicBezTo>
                  <a:pt x="624988" y="663576"/>
                  <a:pt x="617448" y="656432"/>
                  <a:pt x="613478" y="646907"/>
                </a:cubicBezTo>
                <a:cubicBezTo>
                  <a:pt x="612685" y="641351"/>
                  <a:pt x="614273" y="637779"/>
                  <a:pt x="618241" y="636191"/>
                </a:cubicBezTo>
                <a:cubicBezTo>
                  <a:pt x="623798" y="634604"/>
                  <a:pt x="630941" y="631429"/>
                  <a:pt x="639673" y="626666"/>
                </a:cubicBezTo>
                <a:cubicBezTo>
                  <a:pt x="648403" y="621904"/>
                  <a:pt x="657532" y="616348"/>
                  <a:pt x="667058" y="609998"/>
                </a:cubicBezTo>
                <a:cubicBezTo>
                  <a:pt x="667850" y="602060"/>
                  <a:pt x="668248" y="593329"/>
                  <a:pt x="668248" y="583804"/>
                </a:cubicBezTo>
                <a:cubicBezTo>
                  <a:pt x="666660" y="583804"/>
                  <a:pt x="664279" y="584598"/>
                  <a:pt x="661103" y="586185"/>
                </a:cubicBezTo>
                <a:cubicBezTo>
                  <a:pt x="657929" y="586979"/>
                  <a:pt x="655548" y="587773"/>
                  <a:pt x="653961" y="588566"/>
                </a:cubicBezTo>
                <a:cubicBezTo>
                  <a:pt x="649198" y="590154"/>
                  <a:pt x="644832" y="589757"/>
                  <a:pt x="640863" y="587376"/>
                </a:cubicBezTo>
                <a:cubicBezTo>
                  <a:pt x="633719" y="583407"/>
                  <a:pt x="628957" y="579438"/>
                  <a:pt x="626576" y="575469"/>
                </a:cubicBezTo>
                <a:cubicBezTo>
                  <a:pt x="623401" y="569120"/>
                  <a:pt x="624592" y="565548"/>
                  <a:pt x="630147" y="564754"/>
                </a:cubicBezTo>
                <a:cubicBezTo>
                  <a:pt x="630941" y="564754"/>
                  <a:pt x="633719" y="564357"/>
                  <a:pt x="638482" y="563563"/>
                </a:cubicBezTo>
                <a:cubicBezTo>
                  <a:pt x="651976" y="561182"/>
                  <a:pt x="661898" y="559198"/>
                  <a:pt x="668248" y="557610"/>
                </a:cubicBezTo>
                <a:lnTo>
                  <a:pt x="668248" y="549276"/>
                </a:lnTo>
                <a:cubicBezTo>
                  <a:pt x="668248" y="515145"/>
                  <a:pt x="666264" y="496492"/>
                  <a:pt x="662294" y="493316"/>
                </a:cubicBezTo>
                <a:cubicBezTo>
                  <a:pt x="660707" y="490141"/>
                  <a:pt x="661103" y="487363"/>
                  <a:pt x="663485" y="484982"/>
                </a:cubicBezTo>
                <a:cubicBezTo>
                  <a:pt x="665867" y="483394"/>
                  <a:pt x="669040" y="483394"/>
                  <a:pt x="673011" y="484982"/>
                </a:cubicBezTo>
                <a:cubicBezTo>
                  <a:pt x="682535" y="488157"/>
                  <a:pt x="692060" y="494904"/>
                  <a:pt x="701586" y="505223"/>
                </a:cubicBezTo>
                <a:cubicBezTo>
                  <a:pt x="703966" y="509192"/>
                  <a:pt x="704761" y="513557"/>
                  <a:pt x="703966" y="518319"/>
                </a:cubicBezTo>
                <a:cubicBezTo>
                  <a:pt x="699997" y="525463"/>
                  <a:pt x="697617" y="536179"/>
                  <a:pt x="696822" y="550466"/>
                </a:cubicBezTo>
                <a:cubicBezTo>
                  <a:pt x="698410" y="550466"/>
                  <a:pt x="699204" y="550070"/>
                  <a:pt x="699204" y="549276"/>
                </a:cubicBezTo>
                <a:cubicBezTo>
                  <a:pt x="706348" y="546895"/>
                  <a:pt x="712697" y="546895"/>
                  <a:pt x="718254" y="549276"/>
                </a:cubicBezTo>
                <a:cubicBezTo>
                  <a:pt x="722222" y="550863"/>
                  <a:pt x="725398" y="554435"/>
                  <a:pt x="727779" y="559991"/>
                </a:cubicBezTo>
                <a:cubicBezTo>
                  <a:pt x="730160" y="567135"/>
                  <a:pt x="728175" y="571104"/>
                  <a:pt x="721824" y="571898"/>
                </a:cubicBezTo>
                <a:cubicBezTo>
                  <a:pt x="721031" y="571898"/>
                  <a:pt x="719444" y="572295"/>
                  <a:pt x="717064" y="573088"/>
                </a:cubicBezTo>
                <a:cubicBezTo>
                  <a:pt x="713887" y="573088"/>
                  <a:pt x="706745" y="574676"/>
                  <a:pt x="695631" y="577851"/>
                </a:cubicBezTo>
                <a:lnTo>
                  <a:pt x="695631" y="586185"/>
                </a:lnTo>
                <a:cubicBezTo>
                  <a:pt x="695631" y="588566"/>
                  <a:pt x="695631" y="591344"/>
                  <a:pt x="695631" y="594520"/>
                </a:cubicBezTo>
                <a:cubicBezTo>
                  <a:pt x="701982" y="590551"/>
                  <a:pt x="707538" y="586979"/>
                  <a:pt x="712300" y="583804"/>
                </a:cubicBezTo>
                <a:cubicBezTo>
                  <a:pt x="716269" y="581423"/>
                  <a:pt x="718650" y="580629"/>
                  <a:pt x="719444" y="581423"/>
                </a:cubicBezTo>
                <a:cubicBezTo>
                  <a:pt x="720238" y="582217"/>
                  <a:pt x="719047" y="584598"/>
                  <a:pt x="715873" y="588566"/>
                </a:cubicBezTo>
                <a:cubicBezTo>
                  <a:pt x="715078" y="589360"/>
                  <a:pt x="713887" y="590948"/>
                  <a:pt x="712300" y="593329"/>
                </a:cubicBezTo>
                <a:cubicBezTo>
                  <a:pt x="719444" y="591741"/>
                  <a:pt x="727382" y="590551"/>
                  <a:pt x="736113" y="589757"/>
                </a:cubicBezTo>
                <a:cubicBezTo>
                  <a:pt x="739288" y="588963"/>
                  <a:pt x="744050" y="588170"/>
                  <a:pt x="750400" y="587376"/>
                </a:cubicBezTo>
                <a:cubicBezTo>
                  <a:pt x="758338" y="585788"/>
                  <a:pt x="764291" y="584598"/>
                  <a:pt x="768260" y="583804"/>
                </a:cubicBezTo>
                <a:cubicBezTo>
                  <a:pt x="768260" y="577454"/>
                  <a:pt x="768260" y="571898"/>
                  <a:pt x="768260" y="567135"/>
                </a:cubicBezTo>
                <a:cubicBezTo>
                  <a:pt x="766672" y="567135"/>
                  <a:pt x="764291" y="567135"/>
                  <a:pt x="761115" y="567135"/>
                </a:cubicBezTo>
                <a:cubicBezTo>
                  <a:pt x="757148" y="567929"/>
                  <a:pt x="754369" y="568326"/>
                  <a:pt x="752781" y="568326"/>
                </a:cubicBezTo>
                <a:cubicBezTo>
                  <a:pt x="747225" y="569913"/>
                  <a:pt x="739685" y="565548"/>
                  <a:pt x="730160" y="555229"/>
                </a:cubicBezTo>
                <a:cubicBezTo>
                  <a:pt x="726985" y="550466"/>
                  <a:pt x="728175" y="547689"/>
                  <a:pt x="733731" y="546895"/>
                </a:cubicBezTo>
                <a:cubicBezTo>
                  <a:pt x="742462" y="546101"/>
                  <a:pt x="753973" y="544116"/>
                  <a:pt x="768260" y="540941"/>
                </a:cubicBezTo>
                <a:cubicBezTo>
                  <a:pt x="768260" y="539354"/>
                  <a:pt x="768656" y="536973"/>
                  <a:pt x="769451" y="533798"/>
                </a:cubicBezTo>
                <a:cubicBezTo>
                  <a:pt x="769451" y="531416"/>
                  <a:pt x="769451" y="529432"/>
                  <a:pt x="769451" y="527845"/>
                </a:cubicBezTo>
                <a:cubicBezTo>
                  <a:pt x="769451" y="509589"/>
                  <a:pt x="767069" y="495698"/>
                  <a:pt x="762307" y="486173"/>
                </a:cubicBezTo>
                <a:cubicBezTo>
                  <a:pt x="759925" y="480616"/>
                  <a:pt x="762704" y="477838"/>
                  <a:pt x="770640" y="477838"/>
                </a:cubicBezTo>
                <a:close/>
                <a:moveTo>
                  <a:pt x="8668047" y="476648"/>
                </a:moveTo>
                <a:cubicBezTo>
                  <a:pt x="8683128" y="479823"/>
                  <a:pt x="8695431" y="486569"/>
                  <a:pt x="8704956" y="496888"/>
                </a:cubicBezTo>
                <a:cubicBezTo>
                  <a:pt x="8707337" y="500063"/>
                  <a:pt x="8707734" y="503238"/>
                  <a:pt x="8706147" y="506413"/>
                </a:cubicBezTo>
                <a:cubicBezTo>
                  <a:pt x="8703765" y="510382"/>
                  <a:pt x="8704162" y="525463"/>
                  <a:pt x="8707337" y="551657"/>
                </a:cubicBezTo>
                <a:cubicBezTo>
                  <a:pt x="8708925" y="558801"/>
                  <a:pt x="8710115" y="565548"/>
                  <a:pt x="8710909" y="571898"/>
                </a:cubicBezTo>
                <a:cubicBezTo>
                  <a:pt x="8715672" y="570310"/>
                  <a:pt x="8719243" y="569120"/>
                  <a:pt x="8721625" y="568326"/>
                </a:cubicBezTo>
                <a:cubicBezTo>
                  <a:pt x="8733531" y="562769"/>
                  <a:pt x="8744247" y="565548"/>
                  <a:pt x="8753772" y="576660"/>
                </a:cubicBezTo>
                <a:cubicBezTo>
                  <a:pt x="8756947" y="581423"/>
                  <a:pt x="8755756" y="584995"/>
                  <a:pt x="8750200" y="587376"/>
                </a:cubicBezTo>
                <a:cubicBezTo>
                  <a:pt x="8745437" y="588963"/>
                  <a:pt x="8737897" y="591344"/>
                  <a:pt x="8727578" y="594520"/>
                </a:cubicBezTo>
                <a:cubicBezTo>
                  <a:pt x="8722815" y="595313"/>
                  <a:pt x="8719243" y="596107"/>
                  <a:pt x="8716862" y="596901"/>
                </a:cubicBezTo>
                <a:cubicBezTo>
                  <a:pt x="8719243" y="606426"/>
                  <a:pt x="8722022" y="615554"/>
                  <a:pt x="8725197" y="624285"/>
                </a:cubicBezTo>
                <a:cubicBezTo>
                  <a:pt x="8730753" y="615554"/>
                  <a:pt x="8733928" y="608013"/>
                  <a:pt x="8734722" y="601663"/>
                </a:cubicBezTo>
                <a:cubicBezTo>
                  <a:pt x="8736309" y="595313"/>
                  <a:pt x="8739881" y="593726"/>
                  <a:pt x="8745437" y="596901"/>
                </a:cubicBezTo>
                <a:cubicBezTo>
                  <a:pt x="8752581" y="600870"/>
                  <a:pt x="8758931" y="606823"/>
                  <a:pt x="8764487" y="614760"/>
                </a:cubicBezTo>
                <a:cubicBezTo>
                  <a:pt x="8766868" y="618729"/>
                  <a:pt x="8766075" y="622301"/>
                  <a:pt x="8762106" y="625476"/>
                </a:cubicBezTo>
                <a:cubicBezTo>
                  <a:pt x="8760519" y="627063"/>
                  <a:pt x="8758138" y="629842"/>
                  <a:pt x="8754962" y="633810"/>
                </a:cubicBezTo>
                <a:cubicBezTo>
                  <a:pt x="8751787" y="636985"/>
                  <a:pt x="8749406" y="639763"/>
                  <a:pt x="8747818" y="642145"/>
                </a:cubicBezTo>
                <a:cubicBezTo>
                  <a:pt x="8747025" y="642938"/>
                  <a:pt x="8745437" y="644526"/>
                  <a:pt x="8743056" y="646907"/>
                </a:cubicBezTo>
                <a:cubicBezTo>
                  <a:pt x="8741469" y="649288"/>
                  <a:pt x="8739881" y="651273"/>
                  <a:pt x="8738293" y="652860"/>
                </a:cubicBezTo>
                <a:cubicBezTo>
                  <a:pt x="8748613" y="671910"/>
                  <a:pt x="8760915" y="687785"/>
                  <a:pt x="8775203" y="700485"/>
                </a:cubicBezTo>
                <a:cubicBezTo>
                  <a:pt x="8778378" y="702867"/>
                  <a:pt x="8780759" y="702470"/>
                  <a:pt x="8782347" y="699295"/>
                </a:cubicBezTo>
                <a:cubicBezTo>
                  <a:pt x="8783141" y="697707"/>
                  <a:pt x="8783537" y="695326"/>
                  <a:pt x="8783537" y="692151"/>
                </a:cubicBezTo>
                <a:cubicBezTo>
                  <a:pt x="8785125" y="686594"/>
                  <a:pt x="8787109" y="680641"/>
                  <a:pt x="8789490" y="674291"/>
                </a:cubicBezTo>
                <a:cubicBezTo>
                  <a:pt x="8790284" y="672704"/>
                  <a:pt x="8791078" y="671513"/>
                  <a:pt x="8791872" y="670720"/>
                </a:cubicBezTo>
                <a:cubicBezTo>
                  <a:pt x="8792666" y="670720"/>
                  <a:pt x="8793459" y="671513"/>
                  <a:pt x="8794253" y="673101"/>
                </a:cubicBezTo>
                <a:cubicBezTo>
                  <a:pt x="8796634" y="683419"/>
                  <a:pt x="8801000" y="697707"/>
                  <a:pt x="8807350" y="715963"/>
                </a:cubicBezTo>
                <a:cubicBezTo>
                  <a:pt x="8808144" y="718345"/>
                  <a:pt x="8808937" y="719932"/>
                  <a:pt x="8809731" y="720726"/>
                </a:cubicBezTo>
                <a:cubicBezTo>
                  <a:pt x="8812112" y="725488"/>
                  <a:pt x="8812906" y="729854"/>
                  <a:pt x="8812112" y="733823"/>
                </a:cubicBezTo>
                <a:cubicBezTo>
                  <a:pt x="8811319" y="740174"/>
                  <a:pt x="8806953" y="743348"/>
                  <a:pt x="8799015" y="743348"/>
                </a:cubicBezTo>
                <a:cubicBezTo>
                  <a:pt x="8779965" y="741761"/>
                  <a:pt x="8764091" y="734616"/>
                  <a:pt x="8751390" y="721916"/>
                </a:cubicBezTo>
                <a:cubicBezTo>
                  <a:pt x="8737103" y="707629"/>
                  <a:pt x="8725197" y="691357"/>
                  <a:pt x="8715672" y="673101"/>
                </a:cubicBezTo>
                <a:cubicBezTo>
                  <a:pt x="8705353" y="681832"/>
                  <a:pt x="8689081" y="690167"/>
                  <a:pt x="8666856" y="698104"/>
                </a:cubicBezTo>
                <a:cubicBezTo>
                  <a:pt x="8665269" y="698898"/>
                  <a:pt x="8664078" y="698501"/>
                  <a:pt x="8663284" y="696913"/>
                </a:cubicBezTo>
                <a:cubicBezTo>
                  <a:pt x="8663284" y="696120"/>
                  <a:pt x="8663681" y="694929"/>
                  <a:pt x="8664475" y="693341"/>
                </a:cubicBezTo>
                <a:cubicBezTo>
                  <a:pt x="8674794" y="683816"/>
                  <a:pt x="8687494" y="670720"/>
                  <a:pt x="8702575" y="654051"/>
                </a:cubicBezTo>
                <a:cubicBezTo>
                  <a:pt x="8701781" y="655638"/>
                  <a:pt x="8702575" y="654844"/>
                  <a:pt x="8704956" y="651670"/>
                </a:cubicBezTo>
                <a:cubicBezTo>
                  <a:pt x="8699400" y="637382"/>
                  <a:pt x="8694240" y="621507"/>
                  <a:pt x="8689478" y="604045"/>
                </a:cubicBezTo>
                <a:lnTo>
                  <a:pt x="8658522" y="612379"/>
                </a:lnTo>
                <a:lnTo>
                  <a:pt x="8658522" y="620713"/>
                </a:lnTo>
                <a:cubicBezTo>
                  <a:pt x="8658522" y="623888"/>
                  <a:pt x="8658522" y="627063"/>
                  <a:pt x="8658522" y="630238"/>
                </a:cubicBezTo>
                <a:cubicBezTo>
                  <a:pt x="8666459" y="627857"/>
                  <a:pt x="8675190" y="625079"/>
                  <a:pt x="8684715" y="621904"/>
                </a:cubicBezTo>
                <a:cubicBezTo>
                  <a:pt x="8686303" y="621110"/>
                  <a:pt x="8687494" y="621507"/>
                  <a:pt x="8688287" y="623094"/>
                </a:cubicBezTo>
                <a:cubicBezTo>
                  <a:pt x="8689081" y="624682"/>
                  <a:pt x="8688684" y="625873"/>
                  <a:pt x="8687097" y="626666"/>
                </a:cubicBezTo>
                <a:cubicBezTo>
                  <a:pt x="8684715" y="628254"/>
                  <a:pt x="8681540" y="630238"/>
                  <a:pt x="8677572" y="632619"/>
                </a:cubicBezTo>
                <a:cubicBezTo>
                  <a:pt x="8669634" y="637382"/>
                  <a:pt x="8663284" y="641351"/>
                  <a:pt x="8658522" y="644526"/>
                </a:cubicBezTo>
                <a:cubicBezTo>
                  <a:pt x="8658522" y="649288"/>
                  <a:pt x="8658919" y="657226"/>
                  <a:pt x="8659712" y="668338"/>
                </a:cubicBezTo>
                <a:cubicBezTo>
                  <a:pt x="8659712" y="677863"/>
                  <a:pt x="8659712" y="684610"/>
                  <a:pt x="8659712" y="688579"/>
                </a:cubicBezTo>
                <a:cubicBezTo>
                  <a:pt x="8658125" y="710804"/>
                  <a:pt x="8649394" y="723504"/>
                  <a:pt x="8633518" y="726679"/>
                </a:cubicBezTo>
                <a:cubicBezTo>
                  <a:pt x="8629550" y="726679"/>
                  <a:pt x="8626375" y="723901"/>
                  <a:pt x="8623993" y="718345"/>
                </a:cubicBezTo>
                <a:cubicBezTo>
                  <a:pt x="8621612" y="708026"/>
                  <a:pt x="8615263" y="697707"/>
                  <a:pt x="8604943" y="687388"/>
                </a:cubicBezTo>
                <a:cubicBezTo>
                  <a:pt x="8604150" y="686594"/>
                  <a:pt x="8603753" y="685801"/>
                  <a:pt x="8603753" y="685007"/>
                </a:cubicBezTo>
                <a:cubicBezTo>
                  <a:pt x="8603753" y="684213"/>
                  <a:pt x="8604547" y="683816"/>
                  <a:pt x="8606134" y="683816"/>
                </a:cubicBezTo>
                <a:cubicBezTo>
                  <a:pt x="8610103" y="684610"/>
                  <a:pt x="8614865" y="685404"/>
                  <a:pt x="8620422" y="686197"/>
                </a:cubicBezTo>
                <a:cubicBezTo>
                  <a:pt x="8623597" y="686992"/>
                  <a:pt x="8625978" y="687388"/>
                  <a:pt x="8627565" y="687388"/>
                </a:cubicBezTo>
                <a:cubicBezTo>
                  <a:pt x="8629947" y="687388"/>
                  <a:pt x="8631137" y="685801"/>
                  <a:pt x="8631137" y="682626"/>
                </a:cubicBezTo>
                <a:cubicBezTo>
                  <a:pt x="8631137" y="675482"/>
                  <a:pt x="8631137" y="668338"/>
                  <a:pt x="8631137" y="661195"/>
                </a:cubicBezTo>
                <a:cubicBezTo>
                  <a:pt x="8627169" y="663576"/>
                  <a:pt x="8620819" y="667544"/>
                  <a:pt x="8612087" y="673101"/>
                </a:cubicBezTo>
                <a:cubicBezTo>
                  <a:pt x="8604150" y="678657"/>
                  <a:pt x="8597800" y="683023"/>
                  <a:pt x="8593037" y="686197"/>
                </a:cubicBezTo>
                <a:cubicBezTo>
                  <a:pt x="8589862" y="688579"/>
                  <a:pt x="8586688" y="688976"/>
                  <a:pt x="8583512" y="687388"/>
                </a:cubicBezTo>
                <a:cubicBezTo>
                  <a:pt x="8573987" y="681038"/>
                  <a:pt x="8568034" y="673101"/>
                  <a:pt x="8565653" y="663576"/>
                </a:cubicBezTo>
                <a:cubicBezTo>
                  <a:pt x="8564859" y="658813"/>
                  <a:pt x="8566447" y="656432"/>
                  <a:pt x="8570415" y="656432"/>
                </a:cubicBezTo>
                <a:cubicBezTo>
                  <a:pt x="8579940" y="656432"/>
                  <a:pt x="8591053" y="654051"/>
                  <a:pt x="8603753" y="649288"/>
                </a:cubicBezTo>
                <a:cubicBezTo>
                  <a:pt x="8606134" y="648494"/>
                  <a:pt x="8609706" y="647304"/>
                  <a:pt x="8614468" y="645717"/>
                </a:cubicBezTo>
                <a:cubicBezTo>
                  <a:pt x="8621612" y="643335"/>
                  <a:pt x="8626772" y="641351"/>
                  <a:pt x="8629947" y="639763"/>
                </a:cubicBezTo>
                <a:cubicBezTo>
                  <a:pt x="8629947" y="633413"/>
                  <a:pt x="8629947" y="627063"/>
                  <a:pt x="8629947" y="620713"/>
                </a:cubicBezTo>
                <a:cubicBezTo>
                  <a:pt x="8627565" y="621507"/>
                  <a:pt x="8623597" y="622301"/>
                  <a:pt x="8618040" y="623094"/>
                </a:cubicBezTo>
                <a:cubicBezTo>
                  <a:pt x="8610897" y="624682"/>
                  <a:pt x="8606134" y="625873"/>
                  <a:pt x="8603753" y="626666"/>
                </a:cubicBezTo>
                <a:cubicBezTo>
                  <a:pt x="8597403" y="629842"/>
                  <a:pt x="8589465" y="625476"/>
                  <a:pt x="8579940" y="613570"/>
                </a:cubicBezTo>
                <a:cubicBezTo>
                  <a:pt x="8577559" y="611982"/>
                  <a:pt x="8576765" y="609998"/>
                  <a:pt x="8577559" y="607616"/>
                </a:cubicBezTo>
                <a:cubicBezTo>
                  <a:pt x="8578353" y="606029"/>
                  <a:pt x="8580337" y="604839"/>
                  <a:pt x="8583512" y="604045"/>
                </a:cubicBezTo>
                <a:cubicBezTo>
                  <a:pt x="8585100" y="604045"/>
                  <a:pt x="8587084" y="603648"/>
                  <a:pt x="8589465" y="602854"/>
                </a:cubicBezTo>
                <a:cubicBezTo>
                  <a:pt x="8606134" y="599679"/>
                  <a:pt x="8619231" y="597297"/>
                  <a:pt x="8628756" y="595710"/>
                </a:cubicBezTo>
                <a:cubicBezTo>
                  <a:pt x="8627962" y="584598"/>
                  <a:pt x="8625978" y="576263"/>
                  <a:pt x="8622803" y="570707"/>
                </a:cubicBezTo>
                <a:cubicBezTo>
                  <a:pt x="8622803" y="569913"/>
                  <a:pt x="8622803" y="569516"/>
                  <a:pt x="8622803" y="569516"/>
                </a:cubicBezTo>
                <a:cubicBezTo>
                  <a:pt x="8610103" y="572692"/>
                  <a:pt x="8595418" y="575469"/>
                  <a:pt x="8578750" y="577851"/>
                </a:cubicBezTo>
                <a:cubicBezTo>
                  <a:pt x="8577163" y="578645"/>
                  <a:pt x="8575972" y="578248"/>
                  <a:pt x="8575178" y="576660"/>
                </a:cubicBezTo>
                <a:cubicBezTo>
                  <a:pt x="8575178" y="575073"/>
                  <a:pt x="8575972" y="573882"/>
                  <a:pt x="8577559" y="573088"/>
                </a:cubicBezTo>
                <a:cubicBezTo>
                  <a:pt x="8595815" y="563563"/>
                  <a:pt x="8609706" y="554435"/>
                  <a:pt x="8619231" y="545704"/>
                </a:cubicBezTo>
                <a:cubicBezTo>
                  <a:pt x="8623200" y="542529"/>
                  <a:pt x="8627169" y="538560"/>
                  <a:pt x="8631137" y="533798"/>
                </a:cubicBezTo>
                <a:cubicBezTo>
                  <a:pt x="8631931" y="533004"/>
                  <a:pt x="8632725" y="532210"/>
                  <a:pt x="8633518" y="531416"/>
                </a:cubicBezTo>
                <a:cubicBezTo>
                  <a:pt x="8635106" y="528241"/>
                  <a:pt x="8638281" y="527051"/>
                  <a:pt x="8643043" y="527845"/>
                </a:cubicBezTo>
                <a:cubicBezTo>
                  <a:pt x="8658125" y="533401"/>
                  <a:pt x="8668047" y="538560"/>
                  <a:pt x="8672809" y="543323"/>
                </a:cubicBezTo>
                <a:cubicBezTo>
                  <a:pt x="8675984" y="548085"/>
                  <a:pt x="8675587" y="551260"/>
                  <a:pt x="8671618" y="552848"/>
                </a:cubicBezTo>
                <a:cubicBezTo>
                  <a:pt x="8662093" y="556023"/>
                  <a:pt x="8652172" y="559595"/>
                  <a:pt x="8641853" y="563563"/>
                </a:cubicBezTo>
                <a:cubicBezTo>
                  <a:pt x="8648997" y="565944"/>
                  <a:pt x="8654553" y="569913"/>
                  <a:pt x="8658522" y="575469"/>
                </a:cubicBezTo>
                <a:cubicBezTo>
                  <a:pt x="8660903" y="577851"/>
                  <a:pt x="8661300" y="581423"/>
                  <a:pt x="8659712" y="586185"/>
                </a:cubicBezTo>
                <a:cubicBezTo>
                  <a:pt x="8659712" y="586185"/>
                  <a:pt x="8659712" y="586582"/>
                  <a:pt x="8659712" y="587376"/>
                </a:cubicBezTo>
                <a:cubicBezTo>
                  <a:pt x="8663681" y="587376"/>
                  <a:pt x="8667253" y="586582"/>
                  <a:pt x="8670428" y="584995"/>
                </a:cubicBezTo>
                <a:cubicBezTo>
                  <a:pt x="8671222" y="584995"/>
                  <a:pt x="8672809" y="584598"/>
                  <a:pt x="8675190" y="583804"/>
                </a:cubicBezTo>
                <a:cubicBezTo>
                  <a:pt x="8679159" y="582217"/>
                  <a:pt x="8681938" y="581423"/>
                  <a:pt x="8683525" y="581423"/>
                </a:cubicBezTo>
                <a:cubicBezTo>
                  <a:pt x="8681143" y="567135"/>
                  <a:pt x="8678762" y="551657"/>
                  <a:pt x="8676381" y="534988"/>
                </a:cubicBezTo>
                <a:cubicBezTo>
                  <a:pt x="8673206" y="517526"/>
                  <a:pt x="8668444" y="501254"/>
                  <a:pt x="8662093" y="486173"/>
                </a:cubicBezTo>
                <a:cubicBezTo>
                  <a:pt x="8659712" y="479029"/>
                  <a:pt x="8661697" y="475854"/>
                  <a:pt x="8668047" y="476648"/>
                </a:cubicBezTo>
                <a:close/>
                <a:moveTo>
                  <a:pt x="4073425" y="475457"/>
                </a:moveTo>
                <a:cubicBezTo>
                  <a:pt x="4093269" y="480220"/>
                  <a:pt x="4105969" y="487760"/>
                  <a:pt x="4111525" y="498079"/>
                </a:cubicBezTo>
                <a:cubicBezTo>
                  <a:pt x="4111525" y="498873"/>
                  <a:pt x="4111922" y="499666"/>
                  <a:pt x="4112716" y="500460"/>
                </a:cubicBezTo>
                <a:cubicBezTo>
                  <a:pt x="4114303" y="502841"/>
                  <a:pt x="4114303" y="505223"/>
                  <a:pt x="4112716" y="507604"/>
                </a:cubicBezTo>
                <a:cubicBezTo>
                  <a:pt x="4108747" y="519510"/>
                  <a:pt x="4106366" y="530226"/>
                  <a:pt x="4105572" y="539751"/>
                </a:cubicBezTo>
                <a:cubicBezTo>
                  <a:pt x="4108747" y="538957"/>
                  <a:pt x="4113113" y="537766"/>
                  <a:pt x="4118669" y="536179"/>
                </a:cubicBezTo>
                <a:cubicBezTo>
                  <a:pt x="4125019" y="535385"/>
                  <a:pt x="4129385" y="534591"/>
                  <a:pt x="4131766" y="533798"/>
                </a:cubicBezTo>
                <a:cubicBezTo>
                  <a:pt x="4139703" y="531416"/>
                  <a:pt x="4146450" y="531814"/>
                  <a:pt x="4152006" y="534988"/>
                </a:cubicBezTo>
                <a:cubicBezTo>
                  <a:pt x="4156769" y="536576"/>
                  <a:pt x="4160738" y="540147"/>
                  <a:pt x="4163913" y="545704"/>
                </a:cubicBezTo>
                <a:cubicBezTo>
                  <a:pt x="4167087" y="551260"/>
                  <a:pt x="4167087" y="555229"/>
                  <a:pt x="4163913" y="557610"/>
                </a:cubicBezTo>
                <a:cubicBezTo>
                  <a:pt x="4159944" y="558404"/>
                  <a:pt x="4150022" y="559991"/>
                  <a:pt x="4134147" y="562373"/>
                </a:cubicBezTo>
                <a:cubicBezTo>
                  <a:pt x="4127797" y="563166"/>
                  <a:pt x="4117875" y="564357"/>
                  <a:pt x="4104381" y="565944"/>
                </a:cubicBezTo>
                <a:lnTo>
                  <a:pt x="4104381" y="571898"/>
                </a:lnTo>
                <a:cubicBezTo>
                  <a:pt x="4143275" y="617935"/>
                  <a:pt x="4188916" y="650479"/>
                  <a:pt x="4241303" y="669529"/>
                </a:cubicBezTo>
                <a:cubicBezTo>
                  <a:pt x="4245272" y="671116"/>
                  <a:pt x="4247256" y="671910"/>
                  <a:pt x="4247256" y="671910"/>
                </a:cubicBezTo>
                <a:cubicBezTo>
                  <a:pt x="4247256" y="672704"/>
                  <a:pt x="4245272" y="673498"/>
                  <a:pt x="4241303" y="674291"/>
                </a:cubicBezTo>
                <a:cubicBezTo>
                  <a:pt x="4212728" y="678260"/>
                  <a:pt x="4191297" y="681038"/>
                  <a:pt x="4177010" y="682626"/>
                </a:cubicBezTo>
                <a:cubicBezTo>
                  <a:pt x="4171453" y="683419"/>
                  <a:pt x="4166691" y="681038"/>
                  <a:pt x="4162722" y="675482"/>
                </a:cubicBezTo>
                <a:cubicBezTo>
                  <a:pt x="4137322" y="652463"/>
                  <a:pt x="4117875" y="629048"/>
                  <a:pt x="4104381" y="605235"/>
                </a:cubicBezTo>
                <a:cubicBezTo>
                  <a:pt x="4104381" y="618729"/>
                  <a:pt x="4103984" y="632619"/>
                  <a:pt x="4103191" y="646907"/>
                </a:cubicBezTo>
                <a:cubicBezTo>
                  <a:pt x="4104778" y="646907"/>
                  <a:pt x="4107159" y="646510"/>
                  <a:pt x="4110335" y="645717"/>
                </a:cubicBezTo>
                <a:cubicBezTo>
                  <a:pt x="4111922" y="645717"/>
                  <a:pt x="4113113" y="645717"/>
                  <a:pt x="4113906" y="645717"/>
                </a:cubicBezTo>
                <a:cubicBezTo>
                  <a:pt x="4121050" y="645717"/>
                  <a:pt x="4125416" y="646114"/>
                  <a:pt x="4127003" y="646907"/>
                </a:cubicBezTo>
                <a:cubicBezTo>
                  <a:pt x="4134941" y="650082"/>
                  <a:pt x="4140100" y="655241"/>
                  <a:pt x="4142481" y="662385"/>
                </a:cubicBezTo>
                <a:cubicBezTo>
                  <a:pt x="4143275" y="667942"/>
                  <a:pt x="4141688" y="671116"/>
                  <a:pt x="4137719" y="671910"/>
                </a:cubicBezTo>
                <a:cubicBezTo>
                  <a:pt x="4136925" y="671910"/>
                  <a:pt x="4135734" y="671910"/>
                  <a:pt x="4134147" y="671910"/>
                </a:cubicBezTo>
                <a:cubicBezTo>
                  <a:pt x="4125416" y="672704"/>
                  <a:pt x="4115097" y="674291"/>
                  <a:pt x="4103191" y="676673"/>
                </a:cubicBezTo>
                <a:cubicBezTo>
                  <a:pt x="4102397" y="686992"/>
                  <a:pt x="4102000" y="697707"/>
                  <a:pt x="4102000" y="708820"/>
                </a:cubicBezTo>
                <a:cubicBezTo>
                  <a:pt x="4100412" y="725488"/>
                  <a:pt x="4096841" y="736204"/>
                  <a:pt x="4091285" y="740967"/>
                </a:cubicBezTo>
                <a:cubicBezTo>
                  <a:pt x="4087316" y="742555"/>
                  <a:pt x="4083347" y="742555"/>
                  <a:pt x="4079378" y="740967"/>
                </a:cubicBezTo>
                <a:cubicBezTo>
                  <a:pt x="4073822" y="737791"/>
                  <a:pt x="4069456" y="732235"/>
                  <a:pt x="4066281" y="724298"/>
                </a:cubicBezTo>
                <a:cubicBezTo>
                  <a:pt x="4065487" y="720329"/>
                  <a:pt x="4065487" y="715566"/>
                  <a:pt x="4066281" y="710010"/>
                </a:cubicBezTo>
                <a:cubicBezTo>
                  <a:pt x="4067869" y="700485"/>
                  <a:pt x="4069059" y="690167"/>
                  <a:pt x="4069853" y="679054"/>
                </a:cubicBezTo>
                <a:cubicBezTo>
                  <a:pt x="4066678" y="679848"/>
                  <a:pt x="4063106" y="680244"/>
                  <a:pt x="4059138" y="680244"/>
                </a:cubicBezTo>
                <a:cubicBezTo>
                  <a:pt x="4052787" y="680244"/>
                  <a:pt x="4048025" y="678260"/>
                  <a:pt x="4044850" y="674291"/>
                </a:cubicBezTo>
                <a:cubicBezTo>
                  <a:pt x="4039294" y="669529"/>
                  <a:pt x="4034928" y="665163"/>
                  <a:pt x="4031753" y="661195"/>
                </a:cubicBezTo>
                <a:cubicBezTo>
                  <a:pt x="4015084" y="673101"/>
                  <a:pt x="3998019" y="681832"/>
                  <a:pt x="3980556" y="687388"/>
                </a:cubicBezTo>
                <a:cubicBezTo>
                  <a:pt x="3976587" y="688182"/>
                  <a:pt x="3974603" y="688182"/>
                  <a:pt x="3974603" y="687388"/>
                </a:cubicBezTo>
                <a:cubicBezTo>
                  <a:pt x="3973809" y="686594"/>
                  <a:pt x="3975000" y="685007"/>
                  <a:pt x="3978175" y="682626"/>
                </a:cubicBezTo>
                <a:cubicBezTo>
                  <a:pt x="4017069" y="647701"/>
                  <a:pt x="4045644" y="610395"/>
                  <a:pt x="4063900" y="570707"/>
                </a:cubicBezTo>
                <a:cubicBezTo>
                  <a:pt x="4051994" y="573088"/>
                  <a:pt x="4043262" y="574279"/>
                  <a:pt x="4037706" y="574279"/>
                </a:cubicBezTo>
                <a:cubicBezTo>
                  <a:pt x="4033737" y="575073"/>
                  <a:pt x="4030563" y="574676"/>
                  <a:pt x="4028181" y="573088"/>
                </a:cubicBezTo>
                <a:cubicBezTo>
                  <a:pt x="4021038" y="569120"/>
                  <a:pt x="4015878" y="563960"/>
                  <a:pt x="4012703" y="557610"/>
                </a:cubicBezTo>
                <a:cubicBezTo>
                  <a:pt x="4011115" y="555229"/>
                  <a:pt x="4011909" y="553245"/>
                  <a:pt x="4015084" y="551657"/>
                </a:cubicBezTo>
                <a:cubicBezTo>
                  <a:pt x="4024609" y="550863"/>
                  <a:pt x="4039690" y="549276"/>
                  <a:pt x="4060328" y="546895"/>
                </a:cubicBezTo>
                <a:cubicBezTo>
                  <a:pt x="4065884" y="546101"/>
                  <a:pt x="4070250" y="545704"/>
                  <a:pt x="4073425" y="545704"/>
                </a:cubicBezTo>
                <a:lnTo>
                  <a:pt x="4073425" y="539751"/>
                </a:lnTo>
                <a:cubicBezTo>
                  <a:pt x="4073425" y="512763"/>
                  <a:pt x="4071441" y="495698"/>
                  <a:pt x="4067472" y="488554"/>
                </a:cubicBezTo>
                <a:cubicBezTo>
                  <a:pt x="4064297" y="479823"/>
                  <a:pt x="4066281" y="475457"/>
                  <a:pt x="4073425" y="475457"/>
                </a:cubicBezTo>
                <a:close/>
                <a:moveTo>
                  <a:pt x="1320114" y="474267"/>
                </a:moveTo>
                <a:cubicBezTo>
                  <a:pt x="1321303" y="473870"/>
                  <a:pt x="1322693" y="473870"/>
                  <a:pt x="1324281" y="474267"/>
                </a:cubicBezTo>
                <a:cubicBezTo>
                  <a:pt x="1340155" y="475854"/>
                  <a:pt x="1352855" y="481410"/>
                  <a:pt x="1362380" y="490935"/>
                </a:cubicBezTo>
                <a:cubicBezTo>
                  <a:pt x="1364762" y="493316"/>
                  <a:pt x="1365158" y="496888"/>
                  <a:pt x="1363571" y="501651"/>
                </a:cubicBezTo>
                <a:cubicBezTo>
                  <a:pt x="1361984" y="504032"/>
                  <a:pt x="1360793" y="509985"/>
                  <a:pt x="1359998" y="519510"/>
                </a:cubicBezTo>
                <a:cubicBezTo>
                  <a:pt x="1359206" y="521891"/>
                  <a:pt x="1358809" y="523479"/>
                  <a:pt x="1358809" y="524273"/>
                </a:cubicBezTo>
                <a:cubicBezTo>
                  <a:pt x="1358809" y="534591"/>
                  <a:pt x="1358412" y="542132"/>
                  <a:pt x="1357618" y="546895"/>
                </a:cubicBezTo>
                <a:cubicBezTo>
                  <a:pt x="1365556" y="537370"/>
                  <a:pt x="1371906" y="526654"/>
                  <a:pt x="1376667" y="514748"/>
                </a:cubicBezTo>
                <a:cubicBezTo>
                  <a:pt x="1380637" y="508398"/>
                  <a:pt x="1382621" y="501651"/>
                  <a:pt x="1382621" y="494507"/>
                </a:cubicBezTo>
                <a:cubicBezTo>
                  <a:pt x="1382621" y="489745"/>
                  <a:pt x="1385399" y="487760"/>
                  <a:pt x="1390956" y="488554"/>
                </a:cubicBezTo>
                <a:cubicBezTo>
                  <a:pt x="1402068" y="491729"/>
                  <a:pt x="1412386" y="497285"/>
                  <a:pt x="1421911" y="505223"/>
                </a:cubicBezTo>
                <a:cubicBezTo>
                  <a:pt x="1425087" y="508398"/>
                  <a:pt x="1425087" y="511970"/>
                  <a:pt x="1421911" y="515938"/>
                </a:cubicBezTo>
                <a:cubicBezTo>
                  <a:pt x="1407623" y="527051"/>
                  <a:pt x="1391352" y="538560"/>
                  <a:pt x="1373096" y="550466"/>
                </a:cubicBezTo>
                <a:cubicBezTo>
                  <a:pt x="1375477" y="549673"/>
                  <a:pt x="1379050" y="548879"/>
                  <a:pt x="1383812" y="548085"/>
                </a:cubicBezTo>
                <a:cubicBezTo>
                  <a:pt x="1387781" y="547291"/>
                  <a:pt x="1390956" y="546895"/>
                  <a:pt x="1393336" y="546895"/>
                </a:cubicBezTo>
                <a:cubicBezTo>
                  <a:pt x="1402861" y="545307"/>
                  <a:pt x="1412386" y="542926"/>
                  <a:pt x="1421911" y="539751"/>
                </a:cubicBezTo>
                <a:cubicBezTo>
                  <a:pt x="1428262" y="538163"/>
                  <a:pt x="1433818" y="539354"/>
                  <a:pt x="1438581" y="543323"/>
                </a:cubicBezTo>
                <a:cubicBezTo>
                  <a:pt x="1448105" y="548879"/>
                  <a:pt x="1456440" y="556023"/>
                  <a:pt x="1463583" y="564754"/>
                </a:cubicBezTo>
                <a:cubicBezTo>
                  <a:pt x="1467552" y="571104"/>
                  <a:pt x="1466362" y="575073"/>
                  <a:pt x="1460012" y="576660"/>
                </a:cubicBezTo>
                <a:cubicBezTo>
                  <a:pt x="1439375" y="579835"/>
                  <a:pt x="1421514" y="587773"/>
                  <a:pt x="1406434" y="600473"/>
                </a:cubicBezTo>
                <a:cubicBezTo>
                  <a:pt x="1406434" y="601266"/>
                  <a:pt x="1406434" y="601663"/>
                  <a:pt x="1406434" y="601663"/>
                </a:cubicBezTo>
                <a:cubicBezTo>
                  <a:pt x="1409608" y="604839"/>
                  <a:pt x="1408815" y="609204"/>
                  <a:pt x="1404052" y="614760"/>
                </a:cubicBezTo>
                <a:cubicBezTo>
                  <a:pt x="1399290" y="620316"/>
                  <a:pt x="1395321" y="626270"/>
                  <a:pt x="1392147" y="632619"/>
                </a:cubicBezTo>
                <a:cubicBezTo>
                  <a:pt x="1394527" y="634207"/>
                  <a:pt x="1396908" y="637382"/>
                  <a:pt x="1399290" y="642145"/>
                </a:cubicBezTo>
                <a:cubicBezTo>
                  <a:pt x="1400877" y="646114"/>
                  <a:pt x="1399290" y="648494"/>
                  <a:pt x="1394527" y="649288"/>
                </a:cubicBezTo>
                <a:cubicBezTo>
                  <a:pt x="1392940" y="650082"/>
                  <a:pt x="1390162" y="650479"/>
                  <a:pt x="1386193" y="650479"/>
                </a:cubicBezTo>
                <a:cubicBezTo>
                  <a:pt x="1383018" y="651273"/>
                  <a:pt x="1380637" y="651670"/>
                  <a:pt x="1379050" y="651670"/>
                </a:cubicBezTo>
                <a:cubicBezTo>
                  <a:pt x="1383812" y="654844"/>
                  <a:pt x="1386987" y="657623"/>
                  <a:pt x="1388574" y="660004"/>
                </a:cubicBezTo>
                <a:cubicBezTo>
                  <a:pt x="1390956" y="663179"/>
                  <a:pt x="1390956" y="666751"/>
                  <a:pt x="1388574" y="670720"/>
                </a:cubicBezTo>
                <a:cubicBezTo>
                  <a:pt x="1383812" y="677863"/>
                  <a:pt x="1381430" y="686197"/>
                  <a:pt x="1381430" y="695723"/>
                </a:cubicBezTo>
                <a:cubicBezTo>
                  <a:pt x="1381430" y="705248"/>
                  <a:pt x="1385797" y="710407"/>
                  <a:pt x="1394527" y="711201"/>
                </a:cubicBezTo>
                <a:cubicBezTo>
                  <a:pt x="1411197" y="711201"/>
                  <a:pt x="1421911" y="710407"/>
                  <a:pt x="1426675" y="708820"/>
                </a:cubicBezTo>
                <a:cubicBezTo>
                  <a:pt x="1432230" y="706438"/>
                  <a:pt x="1436993" y="698501"/>
                  <a:pt x="1440962" y="685007"/>
                </a:cubicBezTo>
                <a:cubicBezTo>
                  <a:pt x="1443342" y="677863"/>
                  <a:pt x="1445328" y="670720"/>
                  <a:pt x="1446914" y="663576"/>
                </a:cubicBezTo>
                <a:cubicBezTo>
                  <a:pt x="1448503" y="659607"/>
                  <a:pt x="1449692" y="657623"/>
                  <a:pt x="1450486" y="657623"/>
                </a:cubicBezTo>
                <a:cubicBezTo>
                  <a:pt x="1451281" y="657623"/>
                  <a:pt x="1452074" y="659210"/>
                  <a:pt x="1452868" y="662385"/>
                </a:cubicBezTo>
                <a:cubicBezTo>
                  <a:pt x="1456042" y="675085"/>
                  <a:pt x="1461997" y="687785"/>
                  <a:pt x="1470728" y="700485"/>
                </a:cubicBezTo>
                <a:cubicBezTo>
                  <a:pt x="1473109" y="703660"/>
                  <a:pt x="1474697" y="707232"/>
                  <a:pt x="1475490" y="711201"/>
                </a:cubicBezTo>
                <a:cubicBezTo>
                  <a:pt x="1475490" y="715170"/>
                  <a:pt x="1474299" y="718741"/>
                  <a:pt x="1471917" y="721916"/>
                </a:cubicBezTo>
                <a:cubicBezTo>
                  <a:pt x="1462393" y="735410"/>
                  <a:pt x="1443342" y="742952"/>
                  <a:pt x="1414768" y="744539"/>
                </a:cubicBezTo>
                <a:cubicBezTo>
                  <a:pt x="1388574" y="746921"/>
                  <a:pt x="1371508" y="742952"/>
                  <a:pt x="1363571" y="732632"/>
                </a:cubicBezTo>
                <a:cubicBezTo>
                  <a:pt x="1354840" y="723107"/>
                  <a:pt x="1350873" y="710407"/>
                  <a:pt x="1351664" y="694532"/>
                </a:cubicBezTo>
                <a:cubicBezTo>
                  <a:pt x="1351664" y="688182"/>
                  <a:pt x="1351664" y="682229"/>
                  <a:pt x="1351664" y="676673"/>
                </a:cubicBezTo>
                <a:cubicBezTo>
                  <a:pt x="1351664" y="679054"/>
                  <a:pt x="1350873" y="680641"/>
                  <a:pt x="1349284" y="681435"/>
                </a:cubicBezTo>
                <a:cubicBezTo>
                  <a:pt x="1347696" y="682229"/>
                  <a:pt x="1344919" y="685007"/>
                  <a:pt x="1340948" y="689770"/>
                </a:cubicBezTo>
                <a:cubicBezTo>
                  <a:pt x="1338568" y="692945"/>
                  <a:pt x="1336584" y="695326"/>
                  <a:pt x="1334997" y="696913"/>
                </a:cubicBezTo>
                <a:cubicBezTo>
                  <a:pt x="1323090" y="709613"/>
                  <a:pt x="1310390" y="719535"/>
                  <a:pt x="1296896" y="726679"/>
                </a:cubicBezTo>
                <a:cubicBezTo>
                  <a:pt x="1280228" y="737791"/>
                  <a:pt x="1262368" y="743746"/>
                  <a:pt x="1243317" y="744539"/>
                </a:cubicBezTo>
                <a:cubicBezTo>
                  <a:pt x="1238556" y="745333"/>
                  <a:pt x="1236174" y="745333"/>
                  <a:pt x="1236174" y="744539"/>
                </a:cubicBezTo>
                <a:cubicBezTo>
                  <a:pt x="1236174" y="743746"/>
                  <a:pt x="1238159" y="742158"/>
                  <a:pt x="1242127" y="739776"/>
                </a:cubicBezTo>
                <a:cubicBezTo>
                  <a:pt x="1269115" y="724694"/>
                  <a:pt x="1290149" y="705644"/>
                  <a:pt x="1305231" y="682626"/>
                </a:cubicBezTo>
                <a:cubicBezTo>
                  <a:pt x="1309200" y="677863"/>
                  <a:pt x="1312373" y="672704"/>
                  <a:pt x="1314755" y="667148"/>
                </a:cubicBezTo>
                <a:cubicBezTo>
                  <a:pt x="1314755" y="667148"/>
                  <a:pt x="1314358" y="667148"/>
                  <a:pt x="1313566" y="667148"/>
                </a:cubicBezTo>
                <a:cubicBezTo>
                  <a:pt x="1305627" y="662385"/>
                  <a:pt x="1300865" y="657226"/>
                  <a:pt x="1299277" y="651670"/>
                </a:cubicBezTo>
                <a:cubicBezTo>
                  <a:pt x="1298483" y="636588"/>
                  <a:pt x="1294515" y="620316"/>
                  <a:pt x="1287370" y="602854"/>
                </a:cubicBezTo>
                <a:cubicBezTo>
                  <a:pt x="1285784" y="599679"/>
                  <a:pt x="1285387" y="597694"/>
                  <a:pt x="1286181" y="596901"/>
                </a:cubicBezTo>
                <a:cubicBezTo>
                  <a:pt x="1286974" y="596107"/>
                  <a:pt x="1289355" y="595710"/>
                  <a:pt x="1293324" y="595710"/>
                </a:cubicBezTo>
                <a:cubicBezTo>
                  <a:pt x="1294119" y="595710"/>
                  <a:pt x="1295706" y="596107"/>
                  <a:pt x="1298088" y="596901"/>
                </a:cubicBezTo>
                <a:cubicBezTo>
                  <a:pt x="1302056" y="597694"/>
                  <a:pt x="1304833" y="598488"/>
                  <a:pt x="1306421" y="599282"/>
                </a:cubicBezTo>
                <a:cubicBezTo>
                  <a:pt x="1310390" y="598488"/>
                  <a:pt x="1316740" y="596901"/>
                  <a:pt x="1325472" y="594520"/>
                </a:cubicBezTo>
                <a:cubicBezTo>
                  <a:pt x="1333409" y="592932"/>
                  <a:pt x="1339361" y="591741"/>
                  <a:pt x="1343330" y="590948"/>
                </a:cubicBezTo>
                <a:cubicBezTo>
                  <a:pt x="1344919" y="590154"/>
                  <a:pt x="1347299" y="589360"/>
                  <a:pt x="1350475" y="588566"/>
                </a:cubicBezTo>
                <a:cubicBezTo>
                  <a:pt x="1359998" y="586185"/>
                  <a:pt x="1366746" y="584201"/>
                  <a:pt x="1370715" y="582613"/>
                </a:cubicBezTo>
                <a:cubicBezTo>
                  <a:pt x="1374683" y="581026"/>
                  <a:pt x="1379050" y="581026"/>
                  <a:pt x="1383812" y="582613"/>
                </a:cubicBezTo>
                <a:cubicBezTo>
                  <a:pt x="1391749" y="586582"/>
                  <a:pt x="1397306" y="590154"/>
                  <a:pt x="1400480" y="593329"/>
                </a:cubicBezTo>
                <a:cubicBezTo>
                  <a:pt x="1400480" y="592535"/>
                  <a:pt x="1400877" y="591344"/>
                  <a:pt x="1401670" y="589757"/>
                </a:cubicBezTo>
                <a:cubicBezTo>
                  <a:pt x="1404847" y="581820"/>
                  <a:pt x="1406831" y="576660"/>
                  <a:pt x="1407623" y="574279"/>
                </a:cubicBezTo>
                <a:cubicBezTo>
                  <a:pt x="1408418" y="571898"/>
                  <a:pt x="1408418" y="570707"/>
                  <a:pt x="1407623" y="570707"/>
                </a:cubicBezTo>
                <a:cubicBezTo>
                  <a:pt x="1407623" y="569913"/>
                  <a:pt x="1406434" y="569516"/>
                  <a:pt x="1404052" y="569516"/>
                </a:cubicBezTo>
                <a:cubicBezTo>
                  <a:pt x="1348489" y="576660"/>
                  <a:pt x="1307612" y="583407"/>
                  <a:pt x="1281418" y="589757"/>
                </a:cubicBezTo>
                <a:cubicBezTo>
                  <a:pt x="1282212" y="598488"/>
                  <a:pt x="1282608" y="606426"/>
                  <a:pt x="1282608" y="613570"/>
                </a:cubicBezTo>
                <a:cubicBezTo>
                  <a:pt x="1279434" y="627857"/>
                  <a:pt x="1272687" y="635795"/>
                  <a:pt x="1262368" y="637382"/>
                </a:cubicBezTo>
                <a:cubicBezTo>
                  <a:pt x="1243317" y="629445"/>
                  <a:pt x="1238159" y="615157"/>
                  <a:pt x="1246889" y="594520"/>
                </a:cubicBezTo>
                <a:cubicBezTo>
                  <a:pt x="1257208" y="581820"/>
                  <a:pt x="1263162" y="569516"/>
                  <a:pt x="1264748" y="557610"/>
                </a:cubicBezTo>
                <a:cubicBezTo>
                  <a:pt x="1264748" y="554435"/>
                  <a:pt x="1265543" y="552848"/>
                  <a:pt x="1267130" y="552848"/>
                </a:cubicBezTo>
                <a:cubicBezTo>
                  <a:pt x="1268718" y="552848"/>
                  <a:pt x="1270305" y="554038"/>
                  <a:pt x="1271894" y="556420"/>
                </a:cubicBezTo>
                <a:cubicBezTo>
                  <a:pt x="1271894" y="556420"/>
                  <a:pt x="1272290" y="556816"/>
                  <a:pt x="1273084" y="557610"/>
                </a:cubicBezTo>
                <a:cubicBezTo>
                  <a:pt x="1273878" y="559198"/>
                  <a:pt x="1275068" y="562373"/>
                  <a:pt x="1276655" y="567135"/>
                </a:cubicBezTo>
                <a:cubicBezTo>
                  <a:pt x="1294913" y="564754"/>
                  <a:pt x="1312373" y="561579"/>
                  <a:pt x="1329043" y="557610"/>
                </a:cubicBezTo>
                <a:cubicBezTo>
                  <a:pt x="1329043" y="537766"/>
                  <a:pt x="1328647" y="524273"/>
                  <a:pt x="1327852" y="517129"/>
                </a:cubicBezTo>
                <a:cubicBezTo>
                  <a:pt x="1327059" y="506016"/>
                  <a:pt x="1323884" y="494904"/>
                  <a:pt x="1318327" y="483792"/>
                </a:cubicBezTo>
                <a:cubicBezTo>
                  <a:pt x="1316740" y="480616"/>
                  <a:pt x="1316343" y="478235"/>
                  <a:pt x="1317136" y="476648"/>
                </a:cubicBezTo>
                <a:cubicBezTo>
                  <a:pt x="1317931" y="475457"/>
                  <a:pt x="1318923" y="474663"/>
                  <a:pt x="1320114" y="474267"/>
                </a:cubicBezTo>
                <a:close/>
                <a:moveTo>
                  <a:pt x="4985444" y="473076"/>
                </a:moveTo>
                <a:cubicBezTo>
                  <a:pt x="4997350" y="476251"/>
                  <a:pt x="5008860" y="482601"/>
                  <a:pt x="5019972" y="492126"/>
                </a:cubicBezTo>
                <a:cubicBezTo>
                  <a:pt x="5023941" y="496888"/>
                  <a:pt x="5024338" y="502048"/>
                  <a:pt x="5021162" y="507604"/>
                </a:cubicBezTo>
                <a:cubicBezTo>
                  <a:pt x="5017988" y="512366"/>
                  <a:pt x="5016400" y="522288"/>
                  <a:pt x="5016400" y="537370"/>
                </a:cubicBezTo>
                <a:cubicBezTo>
                  <a:pt x="5024338" y="534988"/>
                  <a:pt x="5030291" y="533004"/>
                  <a:pt x="5034259" y="531416"/>
                </a:cubicBezTo>
                <a:cubicBezTo>
                  <a:pt x="5038228" y="529829"/>
                  <a:pt x="5042197" y="529829"/>
                  <a:pt x="5046166" y="531416"/>
                </a:cubicBezTo>
                <a:cubicBezTo>
                  <a:pt x="5054103" y="534591"/>
                  <a:pt x="5060057" y="539751"/>
                  <a:pt x="5064025" y="546895"/>
                </a:cubicBezTo>
                <a:cubicBezTo>
                  <a:pt x="5066406" y="552451"/>
                  <a:pt x="5065613" y="556023"/>
                  <a:pt x="5061644" y="557610"/>
                </a:cubicBezTo>
                <a:cubicBezTo>
                  <a:pt x="5056088" y="558404"/>
                  <a:pt x="5048547" y="559595"/>
                  <a:pt x="5039022" y="561182"/>
                </a:cubicBezTo>
                <a:cubicBezTo>
                  <a:pt x="5029497" y="562769"/>
                  <a:pt x="5021559" y="563960"/>
                  <a:pt x="5015209" y="564754"/>
                </a:cubicBezTo>
                <a:cubicBezTo>
                  <a:pt x="5015209" y="565548"/>
                  <a:pt x="5015209" y="566739"/>
                  <a:pt x="5015209" y="568326"/>
                </a:cubicBezTo>
                <a:cubicBezTo>
                  <a:pt x="5016003" y="569913"/>
                  <a:pt x="5016400" y="571501"/>
                  <a:pt x="5016400" y="573088"/>
                </a:cubicBezTo>
                <a:lnTo>
                  <a:pt x="5016400" y="602854"/>
                </a:lnTo>
                <a:cubicBezTo>
                  <a:pt x="5041007" y="582217"/>
                  <a:pt x="5054103" y="568723"/>
                  <a:pt x="5055691" y="562373"/>
                </a:cubicBezTo>
                <a:cubicBezTo>
                  <a:pt x="5056485" y="559198"/>
                  <a:pt x="5060057" y="558801"/>
                  <a:pt x="5066406" y="561182"/>
                </a:cubicBezTo>
                <a:cubicBezTo>
                  <a:pt x="5080694" y="567532"/>
                  <a:pt x="5089425" y="573485"/>
                  <a:pt x="5092600" y="579041"/>
                </a:cubicBezTo>
                <a:cubicBezTo>
                  <a:pt x="5096569" y="585392"/>
                  <a:pt x="5094585" y="589360"/>
                  <a:pt x="5086647" y="590948"/>
                </a:cubicBezTo>
                <a:cubicBezTo>
                  <a:pt x="5079503" y="592535"/>
                  <a:pt x="5059262" y="598091"/>
                  <a:pt x="5025925" y="607616"/>
                </a:cubicBezTo>
                <a:cubicBezTo>
                  <a:pt x="5024338" y="608410"/>
                  <a:pt x="5023147" y="608807"/>
                  <a:pt x="5022353" y="608807"/>
                </a:cubicBezTo>
                <a:cubicBezTo>
                  <a:pt x="5035053" y="619919"/>
                  <a:pt x="5053706" y="633810"/>
                  <a:pt x="5078312" y="650479"/>
                </a:cubicBezTo>
                <a:cubicBezTo>
                  <a:pt x="5085456" y="655241"/>
                  <a:pt x="5107284" y="664766"/>
                  <a:pt x="5143797" y="679054"/>
                </a:cubicBezTo>
                <a:cubicBezTo>
                  <a:pt x="5145384" y="679848"/>
                  <a:pt x="5146575" y="680244"/>
                  <a:pt x="5147369" y="680244"/>
                </a:cubicBezTo>
                <a:cubicBezTo>
                  <a:pt x="5150544" y="681832"/>
                  <a:pt x="5151735" y="683023"/>
                  <a:pt x="5150941" y="683816"/>
                </a:cubicBezTo>
                <a:cubicBezTo>
                  <a:pt x="5150147" y="685404"/>
                  <a:pt x="5148163" y="686594"/>
                  <a:pt x="5144987" y="687388"/>
                </a:cubicBezTo>
                <a:cubicBezTo>
                  <a:pt x="5126732" y="689770"/>
                  <a:pt x="5103316" y="691357"/>
                  <a:pt x="5074741" y="692151"/>
                </a:cubicBezTo>
                <a:cubicBezTo>
                  <a:pt x="5071566" y="692151"/>
                  <a:pt x="5067597" y="690563"/>
                  <a:pt x="5062834" y="687388"/>
                </a:cubicBezTo>
                <a:cubicBezTo>
                  <a:pt x="5062041" y="686594"/>
                  <a:pt x="5061644" y="686197"/>
                  <a:pt x="5061644" y="686197"/>
                </a:cubicBezTo>
                <a:cubicBezTo>
                  <a:pt x="5044975" y="671910"/>
                  <a:pt x="5029894" y="654051"/>
                  <a:pt x="5016400" y="632619"/>
                </a:cubicBezTo>
                <a:cubicBezTo>
                  <a:pt x="5015606" y="661195"/>
                  <a:pt x="5015606" y="684213"/>
                  <a:pt x="5016400" y="701676"/>
                </a:cubicBezTo>
                <a:cubicBezTo>
                  <a:pt x="5016400" y="721520"/>
                  <a:pt x="5009653" y="735410"/>
                  <a:pt x="4996159" y="743348"/>
                </a:cubicBezTo>
                <a:cubicBezTo>
                  <a:pt x="4989016" y="747317"/>
                  <a:pt x="4983459" y="745333"/>
                  <a:pt x="4979491" y="737394"/>
                </a:cubicBezTo>
                <a:cubicBezTo>
                  <a:pt x="4974728" y="722313"/>
                  <a:pt x="4965997" y="710407"/>
                  <a:pt x="4953297" y="701676"/>
                </a:cubicBezTo>
                <a:cubicBezTo>
                  <a:pt x="4951710" y="700882"/>
                  <a:pt x="4950916" y="699691"/>
                  <a:pt x="4950916" y="698104"/>
                </a:cubicBezTo>
                <a:cubicBezTo>
                  <a:pt x="4951710" y="697310"/>
                  <a:pt x="4952900" y="696913"/>
                  <a:pt x="4954487" y="696913"/>
                </a:cubicBezTo>
                <a:cubicBezTo>
                  <a:pt x="4961631" y="697707"/>
                  <a:pt x="4969569" y="698104"/>
                  <a:pt x="4978300" y="698104"/>
                </a:cubicBezTo>
                <a:cubicBezTo>
                  <a:pt x="4982269" y="698898"/>
                  <a:pt x="4984253" y="697310"/>
                  <a:pt x="4984253" y="693341"/>
                </a:cubicBezTo>
                <a:cubicBezTo>
                  <a:pt x="4984253" y="686992"/>
                  <a:pt x="4984253" y="676673"/>
                  <a:pt x="4984253" y="662385"/>
                </a:cubicBezTo>
                <a:cubicBezTo>
                  <a:pt x="4985047" y="646510"/>
                  <a:pt x="4985444" y="634604"/>
                  <a:pt x="4985444" y="626666"/>
                </a:cubicBezTo>
                <a:cubicBezTo>
                  <a:pt x="4952900" y="657623"/>
                  <a:pt x="4934247" y="677466"/>
                  <a:pt x="4929484" y="686197"/>
                </a:cubicBezTo>
                <a:cubicBezTo>
                  <a:pt x="4925516" y="691754"/>
                  <a:pt x="4920356" y="693341"/>
                  <a:pt x="4914006" y="690960"/>
                </a:cubicBezTo>
                <a:cubicBezTo>
                  <a:pt x="4903688" y="682229"/>
                  <a:pt x="4896544" y="673498"/>
                  <a:pt x="4892575" y="664766"/>
                </a:cubicBezTo>
                <a:cubicBezTo>
                  <a:pt x="4891781" y="658416"/>
                  <a:pt x="4893369" y="655241"/>
                  <a:pt x="4897337" y="655241"/>
                </a:cubicBezTo>
                <a:cubicBezTo>
                  <a:pt x="4902894" y="654447"/>
                  <a:pt x="4910434" y="651670"/>
                  <a:pt x="4919959" y="646907"/>
                </a:cubicBezTo>
                <a:cubicBezTo>
                  <a:pt x="4924722" y="644526"/>
                  <a:pt x="4932263" y="640557"/>
                  <a:pt x="4942581" y="635001"/>
                </a:cubicBezTo>
                <a:cubicBezTo>
                  <a:pt x="4962425" y="624682"/>
                  <a:pt x="4976713" y="617141"/>
                  <a:pt x="4985444" y="612379"/>
                </a:cubicBezTo>
                <a:cubicBezTo>
                  <a:pt x="4985444" y="597297"/>
                  <a:pt x="4985444" y="583010"/>
                  <a:pt x="4985444" y="569516"/>
                </a:cubicBezTo>
                <a:cubicBezTo>
                  <a:pt x="4977506" y="570310"/>
                  <a:pt x="4969966" y="571501"/>
                  <a:pt x="4962822" y="573088"/>
                </a:cubicBezTo>
                <a:cubicBezTo>
                  <a:pt x="4957266" y="573882"/>
                  <a:pt x="4952106" y="573088"/>
                  <a:pt x="4947344" y="570707"/>
                </a:cubicBezTo>
                <a:cubicBezTo>
                  <a:pt x="4940994" y="567532"/>
                  <a:pt x="4934644" y="561976"/>
                  <a:pt x="4928294" y="554038"/>
                </a:cubicBezTo>
                <a:cubicBezTo>
                  <a:pt x="4926707" y="551657"/>
                  <a:pt x="4926309" y="550070"/>
                  <a:pt x="4927103" y="549276"/>
                </a:cubicBezTo>
                <a:cubicBezTo>
                  <a:pt x="4927103" y="548482"/>
                  <a:pt x="4928294" y="548085"/>
                  <a:pt x="4930675" y="548085"/>
                </a:cubicBezTo>
                <a:cubicBezTo>
                  <a:pt x="4933056" y="547291"/>
                  <a:pt x="4939406" y="546498"/>
                  <a:pt x="4949725" y="545704"/>
                </a:cubicBezTo>
                <a:cubicBezTo>
                  <a:pt x="4958456" y="544910"/>
                  <a:pt x="4964012" y="544513"/>
                  <a:pt x="4966394" y="544513"/>
                </a:cubicBezTo>
                <a:cubicBezTo>
                  <a:pt x="4967188" y="544513"/>
                  <a:pt x="4968378" y="544513"/>
                  <a:pt x="4969966" y="544513"/>
                </a:cubicBezTo>
                <a:cubicBezTo>
                  <a:pt x="4974728" y="542926"/>
                  <a:pt x="4979888" y="542132"/>
                  <a:pt x="4985444" y="542132"/>
                </a:cubicBezTo>
                <a:lnTo>
                  <a:pt x="4985444" y="532607"/>
                </a:lnTo>
                <a:cubicBezTo>
                  <a:pt x="4983857" y="508795"/>
                  <a:pt x="4981078" y="492126"/>
                  <a:pt x="4977109" y="482601"/>
                </a:cubicBezTo>
                <a:cubicBezTo>
                  <a:pt x="4974728" y="476251"/>
                  <a:pt x="4977506" y="473076"/>
                  <a:pt x="4985444" y="473076"/>
                </a:cubicBezTo>
                <a:close/>
                <a:moveTo>
                  <a:pt x="5277147" y="205185"/>
                </a:moveTo>
                <a:cubicBezTo>
                  <a:pt x="5277147" y="211535"/>
                  <a:pt x="5277544" y="218282"/>
                  <a:pt x="5278337" y="225426"/>
                </a:cubicBezTo>
                <a:cubicBezTo>
                  <a:pt x="5284688" y="225426"/>
                  <a:pt x="5290641" y="224632"/>
                  <a:pt x="5296197" y="223045"/>
                </a:cubicBezTo>
                <a:lnTo>
                  <a:pt x="5296197" y="207567"/>
                </a:lnTo>
                <a:lnTo>
                  <a:pt x="5287862" y="207567"/>
                </a:lnTo>
                <a:cubicBezTo>
                  <a:pt x="5284688" y="207567"/>
                  <a:pt x="5281116" y="206773"/>
                  <a:pt x="5277147" y="205185"/>
                </a:cubicBezTo>
                <a:close/>
                <a:moveTo>
                  <a:pt x="6871394" y="203995"/>
                </a:moveTo>
                <a:cubicBezTo>
                  <a:pt x="6871394" y="211138"/>
                  <a:pt x="6871394" y="218282"/>
                  <a:pt x="6871394" y="225426"/>
                </a:cubicBezTo>
                <a:cubicBezTo>
                  <a:pt x="6884094" y="222251"/>
                  <a:pt x="6896000" y="220266"/>
                  <a:pt x="6907112" y="219473"/>
                </a:cubicBezTo>
                <a:cubicBezTo>
                  <a:pt x="6911081" y="219473"/>
                  <a:pt x="6915050" y="220266"/>
                  <a:pt x="6919018" y="221854"/>
                </a:cubicBezTo>
                <a:cubicBezTo>
                  <a:pt x="6919018" y="216298"/>
                  <a:pt x="6919018" y="211138"/>
                  <a:pt x="6919018" y="206376"/>
                </a:cubicBezTo>
                <a:cubicBezTo>
                  <a:pt x="6919018" y="206376"/>
                  <a:pt x="6918622" y="206376"/>
                  <a:pt x="6917828" y="206376"/>
                </a:cubicBezTo>
                <a:cubicBezTo>
                  <a:pt x="6905128" y="209551"/>
                  <a:pt x="6893619" y="211138"/>
                  <a:pt x="6883300" y="211138"/>
                </a:cubicBezTo>
                <a:cubicBezTo>
                  <a:pt x="6880918" y="211138"/>
                  <a:pt x="6876950" y="208757"/>
                  <a:pt x="6871394" y="203995"/>
                </a:cubicBezTo>
                <a:close/>
                <a:moveTo>
                  <a:pt x="5348584" y="198042"/>
                </a:moveTo>
                <a:cubicBezTo>
                  <a:pt x="5340647" y="200422"/>
                  <a:pt x="5332313" y="202407"/>
                  <a:pt x="5323581" y="203995"/>
                </a:cubicBezTo>
                <a:lnTo>
                  <a:pt x="5323581" y="219473"/>
                </a:lnTo>
                <a:lnTo>
                  <a:pt x="5328344" y="218282"/>
                </a:lnTo>
                <a:cubicBezTo>
                  <a:pt x="5334694" y="218282"/>
                  <a:pt x="5340647" y="219870"/>
                  <a:pt x="5346203" y="223045"/>
                </a:cubicBezTo>
                <a:cubicBezTo>
                  <a:pt x="5346203" y="219076"/>
                  <a:pt x="5346997" y="211932"/>
                  <a:pt x="5348584" y="201613"/>
                </a:cubicBezTo>
                <a:cubicBezTo>
                  <a:pt x="5346997" y="208757"/>
                  <a:pt x="5346997" y="207567"/>
                  <a:pt x="5348584" y="198042"/>
                </a:cubicBezTo>
                <a:close/>
                <a:moveTo>
                  <a:pt x="8097737" y="194469"/>
                </a:moveTo>
                <a:cubicBezTo>
                  <a:pt x="8097737" y="196851"/>
                  <a:pt x="8098134" y="200026"/>
                  <a:pt x="8098928" y="203995"/>
                </a:cubicBezTo>
                <a:cubicBezTo>
                  <a:pt x="8098928" y="207170"/>
                  <a:pt x="8098928" y="209551"/>
                  <a:pt x="8098928" y="211138"/>
                </a:cubicBezTo>
                <a:cubicBezTo>
                  <a:pt x="8101309" y="210345"/>
                  <a:pt x="8104484" y="209948"/>
                  <a:pt x="8108453" y="209948"/>
                </a:cubicBezTo>
                <a:cubicBezTo>
                  <a:pt x="8113216" y="209154"/>
                  <a:pt x="8116787" y="208757"/>
                  <a:pt x="8119168" y="208757"/>
                </a:cubicBezTo>
                <a:lnTo>
                  <a:pt x="8119168" y="195660"/>
                </a:lnTo>
                <a:cubicBezTo>
                  <a:pt x="8118375" y="195660"/>
                  <a:pt x="8117184" y="196057"/>
                  <a:pt x="8115596" y="196851"/>
                </a:cubicBezTo>
                <a:cubicBezTo>
                  <a:pt x="8114010" y="196851"/>
                  <a:pt x="8113216" y="196851"/>
                  <a:pt x="8113216" y="196851"/>
                </a:cubicBezTo>
                <a:cubicBezTo>
                  <a:pt x="8108453" y="196851"/>
                  <a:pt x="8103294" y="196057"/>
                  <a:pt x="8097737" y="194469"/>
                </a:cubicBezTo>
                <a:close/>
                <a:moveTo>
                  <a:pt x="6478487" y="192088"/>
                </a:moveTo>
                <a:cubicBezTo>
                  <a:pt x="6502300" y="191294"/>
                  <a:pt x="6514603" y="199232"/>
                  <a:pt x="6515397" y="215901"/>
                </a:cubicBezTo>
                <a:cubicBezTo>
                  <a:pt x="6514603" y="228601"/>
                  <a:pt x="6495950" y="240904"/>
                  <a:pt x="6459437" y="252810"/>
                </a:cubicBezTo>
                <a:cubicBezTo>
                  <a:pt x="6453881" y="253604"/>
                  <a:pt x="6450309" y="252810"/>
                  <a:pt x="6448722" y="250429"/>
                </a:cubicBezTo>
                <a:cubicBezTo>
                  <a:pt x="6447135" y="248048"/>
                  <a:pt x="6448325" y="245270"/>
                  <a:pt x="6452294" y="242095"/>
                </a:cubicBezTo>
                <a:cubicBezTo>
                  <a:pt x="6462613" y="234951"/>
                  <a:pt x="6468962" y="229792"/>
                  <a:pt x="6471344" y="226616"/>
                </a:cubicBezTo>
                <a:cubicBezTo>
                  <a:pt x="6472931" y="225029"/>
                  <a:pt x="6473328" y="223838"/>
                  <a:pt x="6472534" y="223045"/>
                </a:cubicBezTo>
                <a:cubicBezTo>
                  <a:pt x="6471741" y="222251"/>
                  <a:pt x="6470153" y="221457"/>
                  <a:pt x="6467772" y="220663"/>
                </a:cubicBezTo>
                <a:cubicBezTo>
                  <a:pt x="6457453" y="219076"/>
                  <a:pt x="6452294" y="214313"/>
                  <a:pt x="6452294" y="206376"/>
                </a:cubicBezTo>
                <a:cubicBezTo>
                  <a:pt x="6453088" y="196851"/>
                  <a:pt x="6461819" y="192088"/>
                  <a:pt x="6478487" y="192088"/>
                </a:cubicBezTo>
                <a:close/>
                <a:moveTo>
                  <a:pt x="8172746" y="188516"/>
                </a:moveTo>
                <a:cubicBezTo>
                  <a:pt x="8165603" y="189310"/>
                  <a:pt x="8156872" y="190501"/>
                  <a:pt x="8146553" y="192088"/>
                </a:cubicBezTo>
                <a:cubicBezTo>
                  <a:pt x="8146553" y="196057"/>
                  <a:pt x="8146156" y="200422"/>
                  <a:pt x="8145362" y="205185"/>
                </a:cubicBezTo>
                <a:cubicBezTo>
                  <a:pt x="8146950" y="205185"/>
                  <a:pt x="8148934" y="204788"/>
                  <a:pt x="8151316" y="203995"/>
                </a:cubicBezTo>
                <a:cubicBezTo>
                  <a:pt x="8152110" y="203995"/>
                  <a:pt x="8152506" y="203995"/>
                  <a:pt x="8152506" y="203995"/>
                </a:cubicBezTo>
                <a:cubicBezTo>
                  <a:pt x="8157268" y="203201"/>
                  <a:pt x="8162825" y="204392"/>
                  <a:pt x="8169174" y="207567"/>
                </a:cubicBezTo>
                <a:cubicBezTo>
                  <a:pt x="8170762" y="202010"/>
                  <a:pt x="8171953" y="195660"/>
                  <a:pt x="8172746" y="188516"/>
                </a:cubicBezTo>
                <a:close/>
                <a:moveTo>
                  <a:pt x="6913066" y="176610"/>
                </a:moveTo>
                <a:cubicBezTo>
                  <a:pt x="6908303" y="177404"/>
                  <a:pt x="6900762" y="178198"/>
                  <a:pt x="6890444" y="178991"/>
                </a:cubicBezTo>
                <a:cubicBezTo>
                  <a:pt x="6881712" y="180579"/>
                  <a:pt x="6875362" y="181373"/>
                  <a:pt x="6871394" y="181373"/>
                </a:cubicBezTo>
                <a:cubicBezTo>
                  <a:pt x="6871394" y="185341"/>
                  <a:pt x="6871394" y="188516"/>
                  <a:pt x="6871394" y="190898"/>
                </a:cubicBezTo>
                <a:cubicBezTo>
                  <a:pt x="6876950" y="190898"/>
                  <a:pt x="6884490" y="190104"/>
                  <a:pt x="6894016" y="188516"/>
                </a:cubicBezTo>
                <a:cubicBezTo>
                  <a:pt x="6897190" y="187722"/>
                  <a:pt x="6899572" y="187326"/>
                  <a:pt x="6901159" y="187326"/>
                </a:cubicBezTo>
                <a:cubicBezTo>
                  <a:pt x="6905922" y="185738"/>
                  <a:pt x="6909494" y="186532"/>
                  <a:pt x="6911874" y="189707"/>
                </a:cubicBezTo>
                <a:cubicBezTo>
                  <a:pt x="6914256" y="192088"/>
                  <a:pt x="6916637" y="195263"/>
                  <a:pt x="6919018" y="199232"/>
                </a:cubicBezTo>
                <a:cubicBezTo>
                  <a:pt x="6919018" y="194469"/>
                  <a:pt x="6918622" y="188516"/>
                  <a:pt x="6917828" y="181373"/>
                </a:cubicBezTo>
                <a:cubicBezTo>
                  <a:pt x="6917828" y="178198"/>
                  <a:pt x="6916240" y="176610"/>
                  <a:pt x="6913066" y="176610"/>
                </a:cubicBezTo>
                <a:close/>
                <a:moveTo>
                  <a:pt x="2617299" y="176610"/>
                </a:moveTo>
                <a:cubicBezTo>
                  <a:pt x="2603013" y="178991"/>
                  <a:pt x="2586741" y="180976"/>
                  <a:pt x="2568484" y="182563"/>
                </a:cubicBezTo>
                <a:cubicBezTo>
                  <a:pt x="2568484" y="183357"/>
                  <a:pt x="2568484" y="184548"/>
                  <a:pt x="2568484" y="186135"/>
                </a:cubicBezTo>
                <a:cubicBezTo>
                  <a:pt x="2569277" y="193279"/>
                  <a:pt x="2570865" y="203201"/>
                  <a:pt x="2573246" y="215901"/>
                </a:cubicBezTo>
                <a:cubicBezTo>
                  <a:pt x="2578010" y="215107"/>
                  <a:pt x="2585153" y="214313"/>
                  <a:pt x="2594677" y="213520"/>
                </a:cubicBezTo>
                <a:cubicBezTo>
                  <a:pt x="2606584" y="211932"/>
                  <a:pt x="2614521" y="210742"/>
                  <a:pt x="2618490" y="209948"/>
                </a:cubicBezTo>
                <a:cubicBezTo>
                  <a:pt x="2619284" y="198835"/>
                  <a:pt x="2620474" y="188913"/>
                  <a:pt x="2622062" y="180182"/>
                </a:cubicBezTo>
                <a:cubicBezTo>
                  <a:pt x="2622062" y="177007"/>
                  <a:pt x="2620474" y="175816"/>
                  <a:pt x="2617299" y="176610"/>
                </a:cubicBezTo>
                <a:close/>
                <a:moveTo>
                  <a:pt x="5289053" y="163513"/>
                </a:moveTo>
                <a:cubicBezTo>
                  <a:pt x="5284291" y="165101"/>
                  <a:pt x="5279132" y="165894"/>
                  <a:pt x="5273575" y="165894"/>
                </a:cubicBezTo>
                <a:cubicBezTo>
                  <a:pt x="5274369" y="168276"/>
                  <a:pt x="5274766" y="171451"/>
                  <a:pt x="5274766" y="175420"/>
                </a:cubicBezTo>
                <a:cubicBezTo>
                  <a:pt x="5275560" y="180182"/>
                  <a:pt x="5275956" y="183754"/>
                  <a:pt x="5275956" y="186135"/>
                </a:cubicBezTo>
                <a:cubicBezTo>
                  <a:pt x="5283100" y="186135"/>
                  <a:pt x="5289847" y="185341"/>
                  <a:pt x="5296197" y="183754"/>
                </a:cubicBezTo>
                <a:lnTo>
                  <a:pt x="5296197" y="177801"/>
                </a:lnTo>
                <a:cubicBezTo>
                  <a:pt x="5296197" y="172245"/>
                  <a:pt x="5295006" y="167482"/>
                  <a:pt x="5292625" y="163513"/>
                </a:cubicBezTo>
                <a:cubicBezTo>
                  <a:pt x="5291831" y="163513"/>
                  <a:pt x="5290641" y="163513"/>
                  <a:pt x="5289053" y="163513"/>
                </a:cubicBezTo>
                <a:close/>
                <a:moveTo>
                  <a:pt x="8117978" y="162323"/>
                </a:moveTo>
                <a:cubicBezTo>
                  <a:pt x="8116390" y="162323"/>
                  <a:pt x="8114010" y="162720"/>
                  <a:pt x="8110834" y="163513"/>
                </a:cubicBezTo>
                <a:cubicBezTo>
                  <a:pt x="8103690" y="164307"/>
                  <a:pt x="8098928" y="165101"/>
                  <a:pt x="8096546" y="165894"/>
                </a:cubicBezTo>
                <a:cubicBezTo>
                  <a:pt x="8096546" y="169863"/>
                  <a:pt x="8096944" y="174229"/>
                  <a:pt x="8097737" y="178991"/>
                </a:cubicBezTo>
                <a:cubicBezTo>
                  <a:pt x="8104088" y="177404"/>
                  <a:pt x="8111231" y="176214"/>
                  <a:pt x="8119168" y="175420"/>
                </a:cubicBezTo>
                <a:lnTo>
                  <a:pt x="8119168" y="169466"/>
                </a:lnTo>
                <a:cubicBezTo>
                  <a:pt x="8119168" y="169466"/>
                  <a:pt x="8119168" y="168673"/>
                  <a:pt x="8119168" y="167085"/>
                </a:cubicBezTo>
                <a:cubicBezTo>
                  <a:pt x="8118375" y="165498"/>
                  <a:pt x="8117978" y="163910"/>
                  <a:pt x="8117978" y="162323"/>
                </a:cubicBezTo>
                <a:close/>
                <a:moveTo>
                  <a:pt x="5343822" y="157560"/>
                </a:moveTo>
                <a:cubicBezTo>
                  <a:pt x="5341441" y="158354"/>
                  <a:pt x="5337472" y="158751"/>
                  <a:pt x="5331916" y="158751"/>
                </a:cubicBezTo>
                <a:cubicBezTo>
                  <a:pt x="5326359" y="159545"/>
                  <a:pt x="5322391" y="159941"/>
                  <a:pt x="5320009" y="159941"/>
                </a:cubicBezTo>
                <a:cubicBezTo>
                  <a:pt x="5327947" y="167085"/>
                  <a:pt x="5330328" y="173038"/>
                  <a:pt x="5327153" y="177801"/>
                </a:cubicBezTo>
                <a:lnTo>
                  <a:pt x="5330725" y="176610"/>
                </a:lnTo>
                <a:cubicBezTo>
                  <a:pt x="5330725" y="176610"/>
                  <a:pt x="5331519" y="176610"/>
                  <a:pt x="5333106" y="176610"/>
                </a:cubicBezTo>
                <a:cubicBezTo>
                  <a:pt x="5337075" y="175816"/>
                  <a:pt x="5339853" y="176214"/>
                  <a:pt x="5341441" y="177801"/>
                </a:cubicBezTo>
                <a:cubicBezTo>
                  <a:pt x="5341441" y="177801"/>
                  <a:pt x="5342235" y="178198"/>
                  <a:pt x="5343822" y="178991"/>
                </a:cubicBezTo>
                <a:cubicBezTo>
                  <a:pt x="5346203" y="182167"/>
                  <a:pt x="5347791" y="184548"/>
                  <a:pt x="5348584" y="186135"/>
                </a:cubicBezTo>
                <a:cubicBezTo>
                  <a:pt x="5349378" y="182960"/>
                  <a:pt x="5349775" y="178595"/>
                  <a:pt x="5349775" y="173038"/>
                </a:cubicBezTo>
                <a:cubicBezTo>
                  <a:pt x="5350569" y="167482"/>
                  <a:pt x="5350966" y="163116"/>
                  <a:pt x="5350966" y="159941"/>
                </a:cubicBezTo>
                <a:cubicBezTo>
                  <a:pt x="5350966" y="157560"/>
                  <a:pt x="5348584" y="156767"/>
                  <a:pt x="5343822" y="157560"/>
                </a:cubicBezTo>
                <a:close/>
                <a:moveTo>
                  <a:pt x="8174830" y="157262"/>
                </a:moveTo>
                <a:cubicBezTo>
                  <a:pt x="8173838" y="156667"/>
                  <a:pt x="8172350" y="156767"/>
                  <a:pt x="8170366" y="157560"/>
                </a:cubicBezTo>
                <a:cubicBezTo>
                  <a:pt x="8167190" y="157560"/>
                  <a:pt x="8160444" y="158354"/>
                  <a:pt x="8150124" y="159941"/>
                </a:cubicBezTo>
                <a:cubicBezTo>
                  <a:pt x="8157268" y="158354"/>
                  <a:pt x="8156078" y="158354"/>
                  <a:pt x="8146553" y="159941"/>
                </a:cubicBezTo>
                <a:lnTo>
                  <a:pt x="8148934" y="161132"/>
                </a:lnTo>
                <a:cubicBezTo>
                  <a:pt x="8151316" y="163513"/>
                  <a:pt x="8152110" y="166689"/>
                  <a:pt x="8151316" y="170657"/>
                </a:cubicBezTo>
                <a:cubicBezTo>
                  <a:pt x="8151316" y="170657"/>
                  <a:pt x="8152110" y="170657"/>
                  <a:pt x="8153696" y="170657"/>
                </a:cubicBezTo>
                <a:cubicBezTo>
                  <a:pt x="8155284" y="169863"/>
                  <a:pt x="8156475" y="169466"/>
                  <a:pt x="8157268" y="169466"/>
                </a:cubicBezTo>
                <a:cubicBezTo>
                  <a:pt x="8163618" y="168673"/>
                  <a:pt x="8169174" y="169863"/>
                  <a:pt x="8173937" y="173038"/>
                </a:cubicBezTo>
                <a:cubicBezTo>
                  <a:pt x="8173937" y="171451"/>
                  <a:pt x="8174334" y="169466"/>
                  <a:pt x="8175128" y="167085"/>
                </a:cubicBezTo>
                <a:cubicBezTo>
                  <a:pt x="8175128" y="164704"/>
                  <a:pt x="8175525" y="162720"/>
                  <a:pt x="8176318" y="161132"/>
                </a:cubicBezTo>
                <a:cubicBezTo>
                  <a:pt x="8176318" y="159148"/>
                  <a:pt x="8175822" y="157858"/>
                  <a:pt x="8174830" y="157262"/>
                </a:cubicBezTo>
                <a:close/>
                <a:moveTo>
                  <a:pt x="4977109" y="153988"/>
                </a:moveTo>
                <a:cubicBezTo>
                  <a:pt x="4969172" y="156370"/>
                  <a:pt x="4959250" y="157957"/>
                  <a:pt x="4947344" y="158751"/>
                </a:cubicBezTo>
                <a:cubicBezTo>
                  <a:pt x="4946550" y="158751"/>
                  <a:pt x="4945359" y="158751"/>
                  <a:pt x="4943772" y="158751"/>
                </a:cubicBezTo>
                <a:cubicBezTo>
                  <a:pt x="4943772" y="161132"/>
                  <a:pt x="4943772" y="164704"/>
                  <a:pt x="4943772" y="169466"/>
                </a:cubicBezTo>
                <a:cubicBezTo>
                  <a:pt x="4944566" y="176610"/>
                  <a:pt x="4944962" y="182167"/>
                  <a:pt x="4944962" y="186135"/>
                </a:cubicBezTo>
                <a:cubicBezTo>
                  <a:pt x="4949725" y="185341"/>
                  <a:pt x="4953694" y="183754"/>
                  <a:pt x="4956869" y="181373"/>
                </a:cubicBezTo>
                <a:cubicBezTo>
                  <a:pt x="4963219" y="178991"/>
                  <a:pt x="4969966" y="178991"/>
                  <a:pt x="4977109" y="181373"/>
                </a:cubicBezTo>
                <a:cubicBezTo>
                  <a:pt x="4977109" y="173435"/>
                  <a:pt x="4977109" y="164307"/>
                  <a:pt x="4977109" y="153988"/>
                </a:cubicBezTo>
                <a:close/>
                <a:moveTo>
                  <a:pt x="2833984" y="153988"/>
                </a:moveTo>
                <a:cubicBezTo>
                  <a:pt x="2826047" y="156370"/>
                  <a:pt x="2816125" y="157957"/>
                  <a:pt x="2804219" y="158751"/>
                </a:cubicBezTo>
                <a:cubicBezTo>
                  <a:pt x="2803425" y="158751"/>
                  <a:pt x="2802235" y="158751"/>
                  <a:pt x="2800647" y="158751"/>
                </a:cubicBezTo>
                <a:cubicBezTo>
                  <a:pt x="2800647" y="161132"/>
                  <a:pt x="2800647" y="164704"/>
                  <a:pt x="2800647" y="169466"/>
                </a:cubicBezTo>
                <a:cubicBezTo>
                  <a:pt x="2801441" y="176610"/>
                  <a:pt x="2801838" y="182167"/>
                  <a:pt x="2801838" y="186135"/>
                </a:cubicBezTo>
                <a:cubicBezTo>
                  <a:pt x="2806600" y="185341"/>
                  <a:pt x="2810569" y="183754"/>
                  <a:pt x="2813744" y="181373"/>
                </a:cubicBezTo>
                <a:cubicBezTo>
                  <a:pt x="2820094" y="178991"/>
                  <a:pt x="2826841" y="178991"/>
                  <a:pt x="2833984" y="181373"/>
                </a:cubicBezTo>
                <a:cubicBezTo>
                  <a:pt x="2833984" y="173435"/>
                  <a:pt x="2833984" y="164307"/>
                  <a:pt x="2833984" y="153988"/>
                </a:cubicBezTo>
                <a:close/>
                <a:moveTo>
                  <a:pt x="6924972" y="151309"/>
                </a:moveTo>
                <a:cubicBezTo>
                  <a:pt x="6927353" y="151111"/>
                  <a:pt x="6929338" y="151607"/>
                  <a:pt x="6930924" y="152798"/>
                </a:cubicBezTo>
                <a:cubicBezTo>
                  <a:pt x="6938862" y="156767"/>
                  <a:pt x="6946403" y="162323"/>
                  <a:pt x="6953546" y="169466"/>
                </a:cubicBezTo>
                <a:cubicBezTo>
                  <a:pt x="6956722" y="173435"/>
                  <a:pt x="6957118" y="178595"/>
                  <a:pt x="6954737" y="184945"/>
                </a:cubicBezTo>
                <a:cubicBezTo>
                  <a:pt x="6952356" y="188913"/>
                  <a:pt x="6951166" y="195263"/>
                  <a:pt x="6951166" y="203995"/>
                </a:cubicBezTo>
                <a:cubicBezTo>
                  <a:pt x="6951166" y="207170"/>
                  <a:pt x="6951166" y="211138"/>
                  <a:pt x="6951166" y="215901"/>
                </a:cubicBezTo>
                <a:cubicBezTo>
                  <a:pt x="6951960" y="227013"/>
                  <a:pt x="6951960" y="236935"/>
                  <a:pt x="6951166" y="245666"/>
                </a:cubicBezTo>
                <a:cubicBezTo>
                  <a:pt x="6951166" y="251223"/>
                  <a:pt x="6947990" y="257176"/>
                  <a:pt x="6941640" y="263526"/>
                </a:cubicBezTo>
                <a:cubicBezTo>
                  <a:pt x="6939259" y="266701"/>
                  <a:pt x="6936084" y="267494"/>
                  <a:pt x="6932116" y="265907"/>
                </a:cubicBezTo>
                <a:cubicBezTo>
                  <a:pt x="6930528" y="265113"/>
                  <a:pt x="6928147" y="262732"/>
                  <a:pt x="6924972" y="258763"/>
                </a:cubicBezTo>
                <a:cubicBezTo>
                  <a:pt x="6924178" y="257969"/>
                  <a:pt x="6923384" y="257176"/>
                  <a:pt x="6922590" y="256382"/>
                </a:cubicBezTo>
                <a:cubicBezTo>
                  <a:pt x="6919416" y="250826"/>
                  <a:pt x="6917828" y="245270"/>
                  <a:pt x="6917828" y="239713"/>
                </a:cubicBezTo>
                <a:cubicBezTo>
                  <a:pt x="6913860" y="239713"/>
                  <a:pt x="6907509" y="240110"/>
                  <a:pt x="6898778" y="240904"/>
                </a:cubicBezTo>
                <a:cubicBezTo>
                  <a:pt x="6887666" y="241698"/>
                  <a:pt x="6879728" y="242491"/>
                  <a:pt x="6874966" y="243285"/>
                </a:cubicBezTo>
                <a:cubicBezTo>
                  <a:pt x="6874172" y="243285"/>
                  <a:pt x="6872981" y="243285"/>
                  <a:pt x="6871394" y="243285"/>
                </a:cubicBezTo>
                <a:cubicBezTo>
                  <a:pt x="6869806" y="255192"/>
                  <a:pt x="6866631" y="260748"/>
                  <a:pt x="6861869" y="259954"/>
                </a:cubicBezTo>
                <a:cubicBezTo>
                  <a:pt x="6856313" y="260748"/>
                  <a:pt x="6851550" y="257572"/>
                  <a:pt x="6847581" y="250429"/>
                </a:cubicBezTo>
                <a:cubicBezTo>
                  <a:pt x="6844406" y="245666"/>
                  <a:pt x="6843216" y="240507"/>
                  <a:pt x="6844009" y="234951"/>
                </a:cubicBezTo>
                <a:cubicBezTo>
                  <a:pt x="6847185" y="222251"/>
                  <a:pt x="6847978" y="206376"/>
                  <a:pt x="6846391" y="187326"/>
                </a:cubicBezTo>
                <a:cubicBezTo>
                  <a:pt x="6845597" y="177801"/>
                  <a:pt x="6844009" y="171054"/>
                  <a:pt x="6841628" y="167085"/>
                </a:cubicBezTo>
                <a:cubicBezTo>
                  <a:pt x="6840041" y="161529"/>
                  <a:pt x="6842422" y="158751"/>
                  <a:pt x="6848772" y="158751"/>
                </a:cubicBezTo>
                <a:cubicBezTo>
                  <a:pt x="6853534" y="160338"/>
                  <a:pt x="6859091" y="162323"/>
                  <a:pt x="6865440" y="164704"/>
                </a:cubicBezTo>
                <a:cubicBezTo>
                  <a:pt x="6868616" y="163910"/>
                  <a:pt x="6873774" y="162720"/>
                  <a:pt x="6880918" y="161132"/>
                </a:cubicBezTo>
                <a:cubicBezTo>
                  <a:pt x="6887268" y="160338"/>
                  <a:pt x="6892031" y="159545"/>
                  <a:pt x="6895206" y="158751"/>
                </a:cubicBezTo>
                <a:cubicBezTo>
                  <a:pt x="6899175" y="157957"/>
                  <a:pt x="6904334" y="156767"/>
                  <a:pt x="6910684" y="155179"/>
                </a:cubicBezTo>
                <a:cubicBezTo>
                  <a:pt x="6913066" y="154385"/>
                  <a:pt x="6915050" y="153988"/>
                  <a:pt x="6916637" y="153988"/>
                </a:cubicBezTo>
                <a:cubicBezTo>
                  <a:pt x="6919812" y="152401"/>
                  <a:pt x="6922590" y="151508"/>
                  <a:pt x="6924972" y="151309"/>
                </a:cubicBezTo>
                <a:close/>
                <a:moveTo>
                  <a:pt x="6312991" y="150417"/>
                </a:moveTo>
                <a:cubicBezTo>
                  <a:pt x="6314578" y="150417"/>
                  <a:pt x="6316165" y="150813"/>
                  <a:pt x="6317753" y="151607"/>
                </a:cubicBezTo>
                <a:cubicBezTo>
                  <a:pt x="6337597" y="156370"/>
                  <a:pt x="6351091" y="161529"/>
                  <a:pt x="6358234" y="167085"/>
                </a:cubicBezTo>
                <a:cubicBezTo>
                  <a:pt x="6364584" y="173435"/>
                  <a:pt x="6367362" y="181373"/>
                  <a:pt x="6366569" y="190898"/>
                </a:cubicBezTo>
                <a:cubicBezTo>
                  <a:pt x="6364981" y="203598"/>
                  <a:pt x="6359425" y="210345"/>
                  <a:pt x="6349900" y="211138"/>
                </a:cubicBezTo>
                <a:cubicBezTo>
                  <a:pt x="6345931" y="211138"/>
                  <a:pt x="6341963" y="208360"/>
                  <a:pt x="6337994" y="202804"/>
                </a:cubicBezTo>
                <a:cubicBezTo>
                  <a:pt x="6328469" y="186135"/>
                  <a:pt x="6320134" y="169863"/>
                  <a:pt x="6312991" y="153988"/>
                </a:cubicBezTo>
                <a:cubicBezTo>
                  <a:pt x="6312197" y="152401"/>
                  <a:pt x="6312197" y="151210"/>
                  <a:pt x="6312991" y="150417"/>
                </a:cubicBezTo>
                <a:close/>
                <a:moveTo>
                  <a:pt x="3181647" y="150417"/>
                </a:moveTo>
                <a:cubicBezTo>
                  <a:pt x="3174503" y="151210"/>
                  <a:pt x="3165772" y="152401"/>
                  <a:pt x="3155453" y="153988"/>
                </a:cubicBezTo>
                <a:cubicBezTo>
                  <a:pt x="3156247" y="156370"/>
                  <a:pt x="3156644" y="160735"/>
                  <a:pt x="3156644" y="167085"/>
                </a:cubicBezTo>
                <a:cubicBezTo>
                  <a:pt x="3157437" y="172642"/>
                  <a:pt x="3157834" y="177007"/>
                  <a:pt x="3157834" y="180182"/>
                </a:cubicBezTo>
                <a:cubicBezTo>
                  <a:pt x="3161803" y="179388"/>
                  <a:pt x="3167757" y="178198"/>
                  <a:pt x="3175694" y="176610"/>
                </a:cubicBezTo>
                <a:cubicBezTo>
                  <a:pt x="3178075" y="175816"/>
                  <a:pt x="3180059" y="175420"/>
                  <a:pt x="3181647" y="175420"/>
                </a:cubicBezTo>
                <a:cubicBezTo>
                  <a:pt x="3182440" y="172245"/>
                  <a:pt x="3183631" y="167482"/>
                  <a:pt x="3185219" y="161132"/>
                </a:cubicBezTo>
                <a:cubicBezTo>
                  <a:pt x="3186012" y="157163"/>
                  <a:pt x="3186409" y="154385"/>
                  <a:pt x="3186409" y="152798"/>
                </a:cubicBezTo>
                <a:cubicBezTo>
                  <a:pt x="3186409" y="150417"/>
                  <a:pt x="3184822" y="149623"/>
                  <a:pt x="3181647" y="150417"/>
                </a:cubicBezTo>
                <a:close/>
                <a:moveTo>
                  <a:pt x="2520858" y="149226"/>
                </a:moveTo>
                <a:cubicBezTo>
                  <a:pt x="2521653" y="149226"/>
                  <a:pt x="2521653" y="150417"/>
                  <a:pt x="2520858" y="152798"/>
                </a:cubicBezTo>
                <a:cubicBezTo>
                  <a:pt x="2519271" y="157560"/>
                  <a:pt x="2516492" y="166689"/>
                  <a:pt x="2512524" y="180182"/>
                </a:cubicBezTo>
                <a:cubicBezTo>
                  <a:pt x="2502999" y="210345"/>
                  <a:pt x="2497047" y="228998"/>
                  <a:pt x="2494665" y="236142"/>
                </a:cubicBezTo>
                <a:cubicBezTo>
                  <a:pt x="2493078" y="240904"/>
                  <a:pt x="2488711" y="242491"/>
                  <a:pt x="2481568" y="240904"/>
                </a:cubicBezTo>
                <a:cubicBezTo>
                  <a:pt x="2469662" y="232966"/>
                  <a:pt x="2462122" y="221457"/>
                  <a:pt x="2458946" y="206376"/>
                </a:cubicBezTo>
                <a:cubicBezTo>
                  <a:pt x="2458152" y="200819"/>
                  <a:pt x="2460136" y="198042"/>
                  <a:pt x="2464899" y="198042"/>
                </a:cubicBezTo>
                <a:cubicBezTo>
                  <a:pt x="2468075" y="197248"/>
                  <a:pt x="2470853" y="196057"/>
                  <a:pt x="2473234" y="194469"/>
                </a:cubicBezTo>
                <a:cubicBezTo>
                  <a:pt x="2474028" y="193676"/>
                  <a:pt x="2474821" y="192882"/>
                  <a:pt x="2475615" y="192088"/>
                </a:cubicBezTo>
                <a:cubicBezTo>
                  <a:pt x="2495459" y="172245"/>
                  <a:pt x="2509350" y="158751"/>
                  <a:pt x="2517287" y="151607"/>
                </a:cubicBezTo>
                <a:cubicBezTo>
                  <a:pt x="2518874" y="150020"/>
                  <a:pt x="2520065" y="149226"/>
                  <a:pt x="2520858" y="149226"/>
                </a:cubicBezTo>
                <a:close/>
                <a:moveTo>
                  <a:pt x="6248101" y="143273"/>
                </a:moveTo>
                <a:cubicBezTo>
                  <a:pt x="6248895" y="143273"/>
                  <a:pt x="6249490" y="143670"/>
                  <a:pt x="6249887" y="144463"/>
                </a:cubicBezTo>
                <a:cubicBezTo>
                  <a:pt x="6252269" y="155576"/>
                  <a:pt x="6252269" y="169863"/>
                  <a:pt x="6249887" y="187326"/>
                </a:cubicBezTo>
                <a:cubicBezTo>
                  <a:pt x="6247506" y="200026"/>
                  <a:pt x="6240759" y="207567"/>
                  <a:pt x="6229647" y="209948"/>
                </a:cubicBezTo>
                <a:cubicBezTo>
                  <a:pt x="6220915" y="208360"/>
                  <a:pt x="6215756" y="200819"/>
                  <a:pt x="6214169" y="187326"/>
                </a:cubicBezTo>
                <a:cubicBezTo>
                  <a:pt x="6213375" y="181769"/>
                  <a:pt x="6217741" y="175420"/>
                  <a:pt x="6227266" y="168276"/>
                </a:cubicBezTo>
                <a:cubicBezTo>
                  <a:pt x="6233616" y="164307"/>
                  <a:pt x="6239569" y="156370"/>
                  <a:pt x="6245125" y="144463"/>
                </a:cubicBezTo>
                <a:cubicBezTo>
                  <a:pt x="6246316" y="143670"/>
                  <a:pt x="6247308" y="143273"/>
                  <a:pt x="6248101" y="143273"/>
                </a:cubicBezTo>
                <a:close/>
                <a:moveTo>
                  <a:pt x="8665665" y="138510"/>
                </a:moveTo>
                <a:cubicBezTo>
                  <a:pt x="8662490" y="138510"/>
                  <a:pt x="8657728" y="138907"/>
                  <a:pt x="8651378" y="139701"/>
                </a:cubicBezTo>
                <a:cubicBezTo>
                  <a:pt x="8644234" y="139701"/>
                  <a:pt x="8639075" y="140098"/>
                  <a:pt x="8635900" y="140892"/>
                </a:cubicBezTo>
                <a:cubicBezTo>
                  <a:pt x="8643043" y="144067"/>
                  <a:pt x="8649791" y="149623"/>
                  <a:pt x="8656140" y="157560"/>
                </a:cubicBezTo>
                <a:cubicBezTo>
                  <a:pt x="8660109" y="164704"/>
                  <a:pt x="8659712" y="169863"/>
                  <a:pt x="8654950" y="173038"/>
                </a:cubicBezTo>
                <a:cubicBezTo>
                  <a:pt x="8657331" y="173832"/>
                  <a:pt x="8660506" y="175816"/>
                  <a:pt x="8664475" y="178991"/>
                </a:cubicBezTo>
                <a:cubicBezTo>
                  <a:pt x="8666062" y="180579"/>
                  <a:pt x="8667253" y="181769"/>
                  <a:pt x="8668047" y="182563"/>
                </a:cubicBezTo>
                <a:cubicBezTo>
                  <a:pt x="8668047" y="178595"/>
                  <a:pt x="8668047" y="174229"/>
                  <a:pt x="8668047" y="169466"/>
                </a:cubicBezTo>
                <a:cubicBezTo>
                  <a:pt x="8669634" y="154385"/>
                  <a:pt x="8669237" y="144463"/>
                  <a:pt x="8666856" y="139701"/>
                </a:cubicBezTo>
                <a:cubicBezTo>
                  <a:pt x="8666062" y="138907"/>
                  <a:pt x="8665665" y="138510"/>
                  <a:pt x="8665665" y="138510"/>
                </a:cubicBezTo>
                <a:close/>
                <a:moveTo>
                  <a:pt x="4084141" y="138510"/>
                </a:moveTo>
                <a:cubicBezTo>
                  <a:pt x="4080966" y="138510"/>
                  <a:pt x="4076203" y="138907"/>
                  <a:pt x="4069853" y="139701"/>
                </a:cubicBezTo>
                <a:cubicBezTo>
                  <a:pt x="4062709" y="139701"/>
                  <a:pt x="4057550" y="140098"/>
                  <a:pt x="4054375" y="140892"/>
                </a:cubicBezTo>
                <a:cubicBezTo>
                  <a:pt x="4061519" y="144067"/>
                  <a:pt x="4068266" y="149623"/>
                  <a:pt x="4074616" y="157560"/>
                </a:cubicBezTo>
                <a:cubicBezTo>
                  <a:pt x="4078584" y="164704"/>
                  <a:pt x="4078188" y="169863"/>
                  <a:pt x="4073425" y="173038"/>
                </a:cubicBezTo>
                <a:cubicBezTo>
                  <a:pt x="4075806" y="173832"/>
                  <a:pt x="4078981" y="175816"/>
                  <a:pt x="4082950" y="178991"/>
                </a:cubicBezTo>
                <a:cubicBezTo>
                  <a:pt x="4084537" y="180579"/>
                  <a:pt x="4085728" y="181769"/>
                  <a:pt x="4086522" y="182563"/>
                </a:cubicBezTo>
                <a:cubicBezTo>
                  <a:pt x="4086522" y="178595"/>
                  <a:pt x="4086522" y="174229"/>
                  <a:pt x="4086522" y="169466"/>
                </a:cubicBezTo>
                <a:cubicBezTo>
                  <a:pt x="4088109" y="154385"/>
                  <a:pt x="4087713" y="144463"/>
                  <a:pt x="4085331" y="139701"/>
                </a:cubicBezTo>
                <a:cubicBezTo>
                  <a:pt x="4084537" y="138907"/>
                  <a:pt x="4084141" y="138510"/>
                  <a:pt x="4084141" y="138510"/>
                </a:cubicBezTo>
                <a:close/>
                <a:moveTo>
                  <a:pt x="8187034" y="131366"/>
                </a:moveTo>
                <a:cubicBezTo>
                  <a:pt x="8189019" y="131366"/>
                  <a:pt x="8190606" y="131763"/>
                  <a:pt x="8191796" y="132557"/>
                </a:cubicBezTo>
                <a:cubicBezTo>
                  <a:pt x="8204497" y="142082"/>
                  <a:pt x="8212434" y="150020"/>
                  <a:pt x="8215609" y="156370"/>
                </a:cubicBezTo>
                <a:cubicBezTo>
                  <a:pt x="8215609" y="156370"/>
                  <a:pt x="8215609" y="156767"/>
                  <a:pt x="8215609" y="157560"/>
                </a:cubicBezTo>
                <a:cubicBezTo>
                  <a:pt x="8217990" y="163116"/>
                  <a:pt x="8217990" y="167879"/>
                  <a:pt x="8215609" y="171848"/>
                </a:cubicBezTo>
                <a:cubicBezTo>
                  <a:pt x="8210053" y="182167"/>
                  <a:pt x="8205688" y="197248"/>
                  <a:pt x="8202512" y="217091"/>
                </a:cubicBezTo>
                <a:cubicBezTo>
                  <a:pt x="8198544" y="232966"/>
                  <a:pt x="8194575" y="242888"/>
                  <a:pt x="8190606" y="246857"/>
                </a:cubicBezTo>
                <a:cubicBezTo>
                  <a:pt x="8185050" y="250826"/>
                  <a:pt x="8179096" y="250429"/>
                  <a:pt x="8172746" y="245666"/>
                </a:cubicBezTo>
                <a:cubicBezTo>
                  <a:pt x="8167190" y="239317"/>
                  <a:pt x="8164809" y="232173"/>
                  <a:pt x="8165603" y="224235"/>
                </a:cubicBezTo>
                <a:cubicBezTo>
                  <a:pt x="8163222" y="224235"/>
                  <a:pt x="8159253" y="224632"/>
                  <a:pt x="8153696" y="225426"/>
                </a:cubicBezTo>
                <a:cubicBezTo>
                  <a:pt x="8128297" y="227013"/>
                  <a:pt x="8110834" y="227807"/>
                  <a:pt x="8101309" y="227807"/>
                </a:cubicBezTo>
                <a:cubicBezTo>
                  <a:pt x="8101309" y="234157"/>
                  <a:pt x="8100118" y="238919"/>
                  <a:pt x="8097737" y="242095"/>
                </a:cubicBezTo>
                <a:cubicBezTo>
                  <a:pt x="8095356" y="245270"/>
                  <a:pt x="8091388" y="245270"/>
                  <a:pt x="8085831" y="242095"/>
                </a:cubicBezTo>
                <a:cubicBezTo>
                  <a:pt x="8078687" y="238126"/>
                  <a:pt x="8074719" y="231379"/>
                  <a:pt x="8073924" y="221854"/>
                </a:cubicBezTo>
                <a:cubicBezTo>
                  <a:pt x="8073131" y="186929"/>
                  <a:pt x="8069956" y="162323"/>
                  <a:pt x="8064400" y="148035"/>
                </a:cubicBezTo>
                <a:cubicBezTo>
                  <a:pt x="8062812" y="144860"/>
                  <a:pt x="8062018" y="142082"/>
                  <a:pt x="8062018" y="139701"/>
                </a:cubicBezTo>
                <a:cubicBezTo>
                  <a:pt x="8062812" y="138113"/>
                  <a:pt x="8064796" y="137716"/>
                  <a:pt x="8067972" y="138510"/>
                </a:cubicBezTo>
                <a:cubicBezTo>
                  <a:pt x="8077496" y="140892"/>
                  <a:pt x="8084640" y="143670"/>
                  <a:pt x="8089403" y="146845"/>
                </a:cubicBezTo>
                <a:cubicBezTo>
                  <a:pt x="8105278" y="144463"/>
                  <a:pt x="8127106" y="141288"/>
                  <a:pt x="8154887" y="137319"/>
                </a:cubicBezTo>
                <a:cubicBezTo>
                  <a:pt x="8163618" y="135732"/>
                  <a:pt x="8171953" y="134144"/>
                  <a:pt x="8179890" y="132557"/>
                </a:cubicBezTo>
                <a:cubicBezTo>
                  <a:pt x="8182668" y="131763"/>
                  <a:pt x="8185050" y="131366"/>
                  <a:pt x="8187034" y="131366"/>
                </a:cubicBezTo>
                <a:close/>
                <a:moveTo>
                  <a:pt x="7104756" y="131366"/>
                </a:moveTo>
                <a:cubicBezTo>
                  <a:pt x="7099200" y="136923"/>
                  <a:pt x="7096025" y="140495"/>
                  <a:pt x="7095231" y="142082"/>
                </a:cubicBezTo>
                <a:cubicBezTo>
                  <a:pt x="7090468" y="146845"/>
                  <a:pt x="7091659" y="152798"/>
                  <a:pt x="7098803" y="159941"/>
                </a:cubicBezTo>
                <a:cubicBezTo>
                  <a:pt x="7103566" y="166292"/>
                  <a:pt x="7102772" y="174229"/>
                  <a:pt x="7096422" y="183754"/>
                </a:cubicBezTo>
                <a:cubicBezTo>
                  <a:pt x="7094040" y="186135"/>
                  <a:pt x="7091262" y="188913"/>
                  <a:pt x="7088087" y="192088"/>
                </a:cubicBezTo>
                <a:cubicBezTo>
                  <a:pt x="7090468" y="192088"/>
                  <a:pt x="7095628" y="193279"/>
                  <a:pt x="7103566" y="195660"/>
                </a:cubicBezTo>
                <a:cubicBezTo>
                  <a:pt x="7109122" y="197248"/>
                  <a:pt x="7112694" y="198042"/>
                  <a:pt x="7114281" y="198042"/>
                </a:cubicBezTo>
                <a:cubicBezTo>
                  <a:pt x="7129362" y="183754"/>
                  <a:pt x="7138888" y="164307"/>
                  <a:pt x="7142856" y="139701"/>
                </a:cubicBezTo>
                <a:cubicBezTo>
                  <a:pt x="7136506" y="140495"/>
                  <a:pt x="7130950" y="141685"/>
                  <a:pt x="7126187" y="143273"/>
                </a:cubicBezTo>
                <a:cubicBezTo>
                  <a:pt x="7122219" y="144067"/>
                  <a:pt x="7118647" y="143670"/>
                  <a:pt x="7115472" y="142082"/>
                </a:cubicBezTo>
                <a:cubicBezTo>
                  <a:pt x="7114678" y="141288"/>
                  <a:pt x="7113488" y="140098"/>
                  <a:pt x="7111900" y="138510"/>
                </a:cubicBezTo>
                <a:cubicBezTo>
                  <a:pt x="7107932" y="135335"/>
                  <a:pt x="7105550" y="132954"/>
                  <a:pt x="7104756" y="131366"/>
                </a:cubicBezTo>
                <a:close/>
                <a:moveTo>
                  <a:pt x="3752254" y="131069"/>
                </a:moveTo>
                <a:cubicBezTo>
                  <a:pt x="3751659" y="130870"/>
                  <a:pt x="3750766" y="130970"/>
                  <a:pt x="3749575" y="131366"/>
                </a:cubicBezTo>
                <a:cubicBezTo>
                  <a:pt x="3742431" y="132160"/>
                  <a:pt x="3735684" y="133748"/>
                  <a:pt x="3729334" y="136129"/>
                </a:cubicBezTo>
                <a:cubicBezTo>
                  <a:pt x="3729334" y="137716"/>
                  <a:pt x="3729731" y="140098"/>
                  <a:pt x="3730525" y="143273"/>
                </a:cubicBezTo>
                <a:cubicBezTo>
                  <a:pt x="3730525" y="146448"/>
                  <a:pt x="3730525" y="148829"/>
                  <a:pt x="3730525" y="150417"/>
                </a:cubicBezTo>
                <a:cubicBezTo>
                  <a:pt x="3731319" y="150417"/>
                  <a:pt x="3732906" y="150020"/>
                  <a:pt x="3735288" y="149226"/>
                </a:cubicBezTo>
                <a:cubicBezTo>
                  <a:pt x="3742431" y="148432"/>
                  <a:pt x="3747988" y="147241"/>
                  <a:pt x="3751956" y="145654"/>
                </a:cubicBezTo>
                <a:cubicBezTo>
                  <a:pt x="3752750" y="140892"/>
                  <a:pt x="3753147" y="136526"/>
                  <a:pt x="3753147" y="132557"/>
                </a:cubicBezTo>
                <a:cubicBezTo>
                  <a:pt x="3753147" y="131763"/>
                  <a:pt x="3752849" y="131267"/>
                  <a:pt x="3752254" y="131069"/>
                </a:cubicBezTo>
                <a:close/>
                <a:moveTo>
                  <a:pt x="3195041" y="123330"/>
                </a:moveTo>
                <a:cubicBezTo>
                  <a:pt x="3198415" y="123132"/>
                  <a:pt x="3201888" y="123429"/>
                  <a:pt x="3205459" y="124223"/>
                </a:cubicBezTo>
                <a:cubicBezTo>
                  <a:pt x="3206253" y="125017"/>
                  <a:pt x="3207444" y="125810"/>
                  <a:pt x="3209031" y="126604"/>
                </a:cubicBezTo>
                <a:cubicBezTo>
                  <a:pt x="3217762" y="132160"/>
                  <a:pt x="3223716" y="136923"/>
                  <a:pt x="3226891" y="140892"/>
                </a:cubicBezTo>
                <a:cubicBezTo>
                  <a:pt x="3230065" y="144860"/>
                  <a:pt x="3230065" y="148829"/>
                  <a:pt x="3226891" y="152798"/>
                </a:cubicBezTo>
                <a:cubicBezTo>
                  <a:pt x="3226097" y="154385"/>
                  <a:pt x="3224906" y="156767"/>
                  <a:pt x="3223319" y="159941"/>
                </a:cubicBezTo>
                <a:cubicBezTo>
                  <a:pt x="3218556" y="167879"/>
                  <a:pt x="3215382" y="174229"/>
                  <a:pt x="3213794" y="178991"/>
                </a:cubicBezTo>
                <a:cubicBezTo>
                  <a:pt x="3214588" y="179785"/>
                  <a:pt x="3215778" y="180976"/>
                  <a:pt x="3217366" y="182563"/>
                </a:cubicBezTo>
                <a:cubicBezTo>
                  <a:pt x="3218160" y="183357"/>
                  <a:pt x="3218556" y="183754"/>
                  <a:pt x="3218556" y="183754"/>
                </a:cubicBezTo>
                <a:cubicBezTo>
                  <a:pt x="3221731" y="190104"/>
                  <a:pt x="3220541" y="194073"/>
                  <a:pt x="3214984" y="195660"/>
                </a:cubicBezTo>
                <a:cubicBezTo>
                  <a:pt x="3206253" y="196454"/>
                  <a:pt x="3190775" y="197248"/>
                  <a:pt x="3168550" y="198042"/>
                </a:cubicBezTo>
                <a:cubicBezTo>
                  <a:pt x="3171725" y="198042"/>
                  <a:pt x="3168153" y="198438"/>
                  <a:pt x="3157834" y="199232"/>
                </a:cubicBezTo>
                <a:lnTo>
                  <a:pt x="3157834" y="208757"/>
                </a:lnTo>
                <a:cubicBezTo>
                  <a:pt x="3157041" y="214313"/>
                  <a:pt x="3153469" y="216695"/>
                  <a:pt x="3147119" y="215901"/>
                </a:cubicBezTo>
                <a:cubicBezTo>
                  <a:pt x="3139182" y="213520"/>
                  <a:pt x="3134816" y="207170"/>
                  <a:pt x="3134022" y="196851"/>
                </a:cubicBezTo>
                <a:cubicBezTo>
                  <a:pt x="3134022" y="192088"/>
                  <a:pt x="3133228" y="182563"/>
                  <a:pt x="3131641" y="168276"/>
                </a:cubicBezTo>
                <a:cubicBezTo>
                  <a:pt x="3130847" y="165101"/>
                  <a:pt x="3130450" y="163116"/>
                  <a:pt x="3130450" y="162323"/>
                </a:cubicBezTo>
                <a:cubicBezTo>
                  <a:pt x="3129656" y="154385"/>
                  <a:pt x="3127275" y="147241"/>
                  <a:pt x="3123306" y="140892"/>
                </a:cubicBezTo>
                <a:cubicBezTo>
                  <a:pt x="3121719" y="133748"/>
                  <a:pt x="3123306" y="130572"/>
                  <a:pt x="3128069" y="131366"/>
                </a:cubicBezTo>
                <a:cubicBezTo>
                  <a:pt x="3132831" y="132160"/>
                  <a:pt x="3137197" y="133351"/>
                  <a:pt x="3141166" y="134938"/>
                </a:cubicBezTo>
                <a:cubicBezTo>
                  <a:pt x="3147516" y="134144"/>
                  <a:pt x="3155850" y="132557"/>
                  <a:pt x="3166169" y="130176"/>
                </a:cubicBezTo>
                <a:cubicBezTo>
                  <a:pt x="3166963" y="130176"/>
                  <a:pt x="3168947" y="129779"/>
                  <a:pt x="3172122" y="128985"/>
                </a:cubicBezTo>
                <a:cubicBezTo>
                  <a:pt x="3178472" y="127398"/>
                  <a:pt x="3182838" y="126207"/>
                  <a:pt x="3185219" y="125413"/>
                </a:cubicBezTo>
                <a:cubicBezTo>
                  <a:pt x="3188394" y="124223"/>
                  <a:pt x="3191668" y="123528"/>
                  <a:pt x="3195041" y="123330"/>
                </a:cubicBezTo>
                <a:close/>
                <a:moveTo>
                  <a:pt x="1344521" y="123032"/>
                </a:moveTo>
                <a:cubicBezTo>
                  <a:pt x="1359603" y="124619"/>
                  <a:pt x="1372303" y="127398"/>
                  <a:pt x="1382621" y="131366"/>
                </a:cubicBezTo>
                <a:cubicBezTo>
                  <a:pt x="1392147" y="133748"/>
                  <a:pt x="1396513" y="141288"/>
                  <a:pt x="1395718" y="153988"/>
                </a:cubicBezTo>
                <a:cubicBezTo>
                  <a:pt x="1394925" y="161132"/>
                  <a:pt x="1392147" y="166292"/>
                  <a:pt x="1387385" y="169466"/>
                </a:cubicBezTo>
                <a:cubicBezTo>
                  <a:pt x="1379447" y="168673"/>
                  <a:pt x="1373097" y="165498"/>
                  <a:pt x="1368333" y="159941"/>
                </a:cubicBezTo>
                <a:cubicBezTo>
                  <a:pt x="1358014" y="150417"/>
                  <a:pt x="1348887" y="140495"/>
                  <a:pt x="1340948" y="130176"/>
                </a:cubicBezTo>
                <a:cubicBezTo>
                  <a:pt x="1339361" y="127795"/>
                  <a:pt x="1338964" y="125810"/>
                  <a:pt x="1339759" y="124223"/>
                </a:cubicBezTo>
                <a:cubicBezTo>
                  <a:pt x="1339759" y="123429"/>
                  <a:pt x="1341346" y="123032"/>
                  <a:pt x="1344521" y="123032"/>
                </a:cubicBezTo>
                <a:close/>
                <a:moveTo>
                  <a:pt x="1923165" y="119460"/>
                </a:moveTo>
                <a:cubicBezTo>
                  <a:pt x="1916816" y="121048"/>
                  <a:pt x="1909671" y="123032"/>
                  <a:pt x="1901735" y="125413"/>
                </a:cubicBezTo>
                <a:cubicBezTo>
                  <a:pt x="1900940" y="127795"/>
                  <a:pt x="1899749" y="131366"/>
                  <a:pt x="1898162" y="136129"/>
                </a:cubicBezTo>
                <a:cubicBezTo>
                  <a:pt x="1895780" y="142479"/>
                  <a:pt x="1893796" y="146845"/>
                  <a:pt x="1892208" y="149226"/>
                </a:cubicBezTo>
                <a:cubicBezTo>
                  <a:pt x="1898557" y="151607"/>
                  <a:pt x="1904115" y="153592"/>
                  <a:pt x="1908877" y="155179"/>
                </a:cubicBezTo>
                <a:cubicBezTo>
                  <a:pt x="1915227" y="144067"/>
                  <a:pt x="1919991" y="132160"/>
                  <a:pt x="1923165" y="119460"/>
                </a:cubicBezTo>
                <a:close/>
                <a:moveTo>
                  <a:pt x="4969966" y="106363"/>
                </a:moveTo>
                <a:cubicBezTo>
                  <a:pt x="4960441" y="107157"/>
                  <a:pt x="4950916" y="108347"/>
                  <a:pt x="4941391" y="109935"/>
                </a:cubicBezTo>
                <a:cubicBezTo>
                  <a:pt x="4941391" y="111523"/>
                  <a:pt x="4941788" y="113904"/>
                  <a:pt x="4942581" y="117079"/>
                </a:cubicBezTo>
                <a:cubicBezTo>
                  <a:pt x="4942581" y="120254"/>
                  <a:pt x="4942581" y="122635"/>
                  <a:pt x="4942581" y="124223"/>
                </a:cubicBezTo>
                <a:cubicBezTo>
                  <a:pt x="4942581" y="128985"/>
                  <a:pt x="4942581" y="133351"/>
                  <a:pt x="4942581" y="137319"/>
                </a:cubicBezTo>
                <a:cubicBezTo>
                  <a:pt x="4947344" y="136526"/>
                  <a:pt x="4950916" y="134938"/>
                  <a:pt x="4953297" y="132557"/>
                </a:cubicBezTo>
                <a:cubicBezTo>
                  <a:pt x="4957266" y="130176"/>
                  <a:pt x="4963219" y="130572"/>
                  <a:pt x="4971156" y="133748"/>
                </a:cubicBezTo>
                <a:cubicBezTo>
                  <a:pt x="4972744" y="133748"/>
                  <a:pt x="4974332" y="134541"/>
                  <a:pt x="4975919" y="136129"/>
                </a:cubicBezTo>
                <a:cubicBezTo>
                  <a:pt x="4975919" y="126604"/>
                  <a:pt x="4975522" y="118666"/>
                  <a:pt x="4974728" y="112316"/>
                </a:cubicBezTo>
                <a:cubicBezTo>
                  <a:pt x="4974728" y="108347"/>
                  <a:pt x="4973141" y="106363"/>
                  <a:pt x="4969966" y="106363"/>
                </a:cubicBezTo>
                <a:close/>
                <a:moveTo>
                  <a:pt x="2826841" y="106363"/>
                </a:moveTo>
                <a:cubicBezTo>
                  <a:pt x="2817316" y="107157"/>
                  <a:pt x="2807791" y="108347"/>
                  <a:pt x="2798266" y="109935"/>
                </a:cubicBezTo>
                <a:cubicBezTo>
                  <a:pt x="2798266" y="111523"/>
                  <a:pt x="2798663" y="113904"/>
                  <a:pt x="2799456" y="117079"/>
                </a:cubicBezTo>
                <a:cubicBezTo>
                  <a:pt x="2799456" y="120254"/>
                  <a:pt x="2799456" y="122635"/>
                  <a:pt x="2799456" y="124223"/>
                </a:cubicBezTo>
                <a:cubicBezTo>
                  <a:pt x="2799456" y="128985"/>
                  <a:pt x="2799456" y="133351"/>
                  <a:pt x="2799456" y="137319"/>
                </a:cubicBezTo>
                <a:cubicBezTo>
                  <a:pt x="2804219" y="136526"/>
                  <a:pt x="2807791" y="134938"/>
                  <a:pt x="2810172" y="132557"/>
                </a:cubicBezTo>
                <a:cubicBezTo>
                  <a:pt x="2814141" y="130176"/>
                  <a:pt x="2820094" y="130572"/>
                  <a:pt x="2828031" y="133748"/>
                </a:cubicBezTo>
                <a:cubicBezTo>
                  <a:pt x="2829619" y="133748"/>
                  <a:pt x="2831206" y="134541"/>
                  <a:pt x="2832794" y="136129"/>
                </a:cubicBezTo>
                <a:cubicBezTo>
                  <a:pt x="2832794" y="126604"/>
                  <a:pt x="2832397" y="118666"/>
                  <a:pt x="2831603" y="112316"/>
                </a:cubicBezTo>
                <a:cubicBezTo>
                  <a:pt x="2831603" y="108347"/>
                  <a:pt x="2830016" y="106363"/>
                  <a:pt x="2826841" y="106363"/>
                </a:cubicBezTo>
                <a:close/>
                <a:moveTo>
                  <a:pt x="8758311" y="104726"/>
                </a:moveTo>
                <a:cubicBezTo>
                  <a:pt x="8766199" y="105619"/>
                  <a:pt x="8773417" y="110531"/>
                  <a:pt x="8779965" y="119460"/>
                </a:cubicBezTo>
                <a:cubicBezTo>
                  <a:pt x="8786315" y="129779"/>
                  <a:pt x="8783934" y="135335"/>
                  <a:pt x="8772822" y="136129"/>
                </a:cubicBezTo>
                <a:cubicBezTo>
                  <a:pt x="8768059" y="136129"/>
                  <a:pt x="8760519" y="136129"/>
                  <a:pt x="8750200" y="136129"/>
                </a:cubicBezTo>
                <a:cubicBezTo>
                  <a:pt x="8727975" y="135335"/>
                  <a:pt x="8711703" y="135335"/>
                  <a:pt x="8701384" y="136129"/>
                </a:cubicBezTo>
                <a:cubicBezTo>
                  <a:pt x="8704559" y="140892"/>
                  <a:pt x="8704559" y="146845"/>
                  <a:pt x="8701384" y="153988"/>
                </a:cubicBezTo>
                <a:cubicBezTo>
                  <a:pt x="8701384" y="155576"/>
                  <a:pt x="8700988" y="157560"/>
                  <a:pt x="8700193" y="159941"/>
                </a:cubicBezTo>
                <a:cubicBezTo>
                  <a:pt x="8701781" y="159148"/>
                  <a:pt x="8704559" y="158354"/>
                  <a:pt x="8708528" y="157560"/>
                </a:cubicBezTo>
                <a:cubicBezTo>
                  <a:pt x="8717259" y="154385"/>
                  <a:pt x="8722022" y="152798"/>
                  <a:pt x="8722815" y="152798"/>
                </a:cubicBezTo>
                <a:cubicBezTo>
                  <a:pt x="8727578" y="152004"/>
                  <a:pt x="8732340" y="152798"/>
                  <a:pt x="8737103" y="155179"/>
                </a:cubicBezTo>
                <a:cubicBezTo>
                  <a:pt x="8742659" y="159148"/>
                  <a:pt x="8746628" y="164307"/>
                  <a:pt x="8749009" y="170657"/>
                </a:cubicBezTo>
                <a:cubicBezTo>
                  <a:pt x="8750597" y="173038"/>
                  <a:pt x="8750200" y="175420"/>
                  <a:pt x="8747818" y="177801"/>
                </a:cubicBezTo>
                <a:cubicBezTo>
                  <a:pt x="8745437" y="180976"/>
                  <a:pt x="8739881" y="182563"/>
                  <a:pt x="8731150" y="182563"/>
                </a:cubicBezTo>
                <a:cubicBezTo>
                  <a:pt x="8718450" y="183357"/>
                  <a:pt x="8706941" y="183754"/>
                  <a:pt x="8696622" y="183754"/>
                </a:cubicBezTo>
                <a:cubicBezTo>
                  <a:pt x="8696622" y="188516"/>
                  <a:pt x="8696225" y="193676"/>
                  <a:pt x="8695431" y="199232"/>
                </a:cubicBezTo>
                <a:cubicBezTo>
                  <a:pt x="8704956" y="203995"/>
                  <a:pt x="8714084" y="207963"/>
                  <a:pt x="8722815" y="211138"/>
                </a:cubicBezTo>
                <a:cubicBezTo>
                  <a:pt x="8741072" y="219076"/>
                  <a:pt x="8770440" y="227013"/>
                  <a:pt x="8810922" y="234951"/>
                </a:cubicBezTo>
                <a:cubicBezTo>
                  <a:pt x="8816478" y="235745"/>
                  <a:pt x="8819653" y="236935"/>
                  <a:pt x="8820447" y="238523"/>
                </a:cubicBezTo>
                <a:cubicBezTo>
                  <a:pt x="8820447" y="240904"/>
                  <a:pt x="8817669" y="242491"/>
                  <a:pt x="8812112" y="243285"/>
                </a:cubicBezTo>
                <a:cubicBezTo>
                  <a:pt x="8807350" y="244079"/>
                  <a:pt x="8800206" y="246460"/>
                  <a:pt x="8790681" y="250429"/>
                </a:cubicBezTo>
                <a:cubicBezTo>
                  <a:pt x="8772425" y="256779"/>
                  <a:pt x="8758534" y="260748"/>
                  <a:pt x="8749009" y="262335"/>
                </a:cubicBezTo>
                <a:cubicBezTo>
                  <a:pt x="8743453" y="263129"/>
                  <a:pt x="8737103" y="262335"/>
                  <a:pt x="8729959" y="259954"/>
                </a:cubicBezTo>
                <a:cubicBezTo>
                  <a:pt x="8694240" y="241698"/>
                  <a:pt x="8664475" y="217091"/>
                  <a:pt x="8640662" y="186135"/>
                </a:cubicBezTo>
                <a:cubicBezTo>
                  <a:pt x="8639869" y="186929"/>
                  <a:pt x="8639472" y="187722"/>
                  <a:pt x="8639472" y="188516"/>
                </a:cubicBezTo>
                <a:cubicBezTo>
                  <a:pt x="8618040" y="209948"/>
                  <a:pt x="8595815" y="225029"/>
                  <a:pt x="8572797" y="233760"/>
                </a:cubicBezTo>
                <a:cubicBezTo>
                  <a:pt x="8564066" y="236935"/>
                  <a:pt x="8559303" y="237729"/>
                  <a:pt x="8558509" y="236142"/>
                </a:cubicBezTo>
                <a:cubicBezTo>
                  <a:pt x="8556922" y="233760"/>
                  <a:pt x="8559700" y="230188"/>
                  <a:pt x="8566843" y="225426"/>
                </a:cubicBezTo>
                <a:cubicBezTo>
                  <a:pt x="8581925" y="212726"/>
                  <a:pt x="8597006" y="194866"/>
                  <a:pt x="8612087" y="171848"/>
                </a:cubicBezTo>
                <a:cubicBezTo>
                  <a:pt x="8618437" y="160735"/>
                  <a:pt x="8621216" y="151607"/>
                  <a:pt x="8620422" y="144463"/>
                </a:cubicBezTo>
                <a:cubicBezTo>
                  <a:pt x="8620422" y="143670"/>
                  <a:pt x="8620422" y="142876"/>
                  <a:pt x="8620422" y="142082"/>
                </a:cubicBezTo>
                <a:cubicBezTo>
                  <a:pt x="8618040" y="142082"/>
                  <a:pt x="8614865" y="142479"/>
                  <a:pt x="8610897" y="143273"/>
                </a:cubicBezTo>
                <a:cubicBezTo>
                  <a:pt x="8606134" y="143273"/>
                  <a:pt x="8602959" y="143670"/>
                  <a:pt x="8601372" y="144463"/>
                </a:cubicBezTo>
                <a:cubicBezTo>
                  <a:pt x="8591847" y="146051"/>
                  <a:pt x="8583512" y="141685"/>
                  <a:pt x="8576368" y="131366"/>
                </a:cubicBezTo>
                <a:cubicBezTo>
                  <a:pt x="8573194" y="128191"/>
                  <a:pt x="8571606" y="125017"/>
                  <a:pt x="8571606" y="121841"/>
                </a:cubicBezTo>
                <a:cubicBezTo>
                  <a:pt x="8572400" y="119460"/>
                  <a:pt x="8574781" y="118666"/>
                  <a:pt x="8578750" y="119460"/>
                </a:cubicBezTo>
                <a:cubicBezTo>
                  <a:pt x="8599387" y="119460"/>
                  <a:pt x="8615263" y="118666"/>
                  <a:pt x="8626375" y="117079"/>
                </a:cubicBezTo>
                <a:cubicBezTo>
                  <a:pt x="8633518" y="116285"/>
                  <a:pt x="8647806" y="115095"/>
                  <a:pt x="8669237" y="113507"/>
                </a:cubicBezTo>
                <a:cubicBezTo>
                  <a:pt x="8692256" y="111919"/>
                  <a:pt x="8707337" y="110729"/>
                  <a:pt x="8714481" y="109935"/>
                </a:cubicBezTo>
                <a:cubicBezTo>
                  <a:pt x="8730356" y="108347"/>
                  <a:pt x="8742262" y="106760"/>
                  <a:pt x="8750200" y="105173"/>
                </a:cubicBezTo>
                <a:cubicBezTo>
                  <a:pt x="8752978" y="104577"/>
                  <a:pt x="8755682" y="104428"/>
                  <a:pt x="8758311" y="104726"/>
                </a:cubicBezTo>
                <a:close/>
                <a:moveTo>
                  <a:pt x="4176786" y="104726"/>
                </a:moveTo>
                <a:cubicBezTo>
                  <a:pt x="4184674" y="105619"/>
                  <a:pt x="4191892" y="110531"/>
                  <a:pt x="4198441" y="119460"/>
                </a:cubicBezTo>
                <a:cubicBezTo>
                  <a:pt x="4204791" y="129779"/>
                  <a:pt x="4202409" y="135335"/>
                  <a:pt x="4191297" y="136129"/>
                </a:cubicBezTo>
                <a:cubicBezTo>
                  <a:pt x="4186535" y="136129"/>
                  <a:pt x="4178994" y="136129"/>
                  <a:pt x="4168675" y="136129"/>
                </a:cubicBezTo>
                <a:cubicBezTo>
                  <a:pt x="4146450" y="135335"/>
                  <a:pt x="4130178" y="135335"/>
                  <a:pt x="4119860" y="136129"/>
                </a:cubicBezTo>
                <a:cubicBezTo>
                  <a:pt x="4123035" y="140892"/>
                  <a:pt x="4123035" y="146845"/>
                  <a:pt x="4119860" y="153988"/>
                </a:cubicBezTo>
                <a:cubicBezTo>
                  <a:pt x="4119860" y="155576"/>
                  <a:pt x="4119463" y="157560"/>
                  <a:pt x="4118669" y="159941"/>
                </a:cubicBezTo>
                <a:cubicBezTo>
                  <a:pt x="4120256" y="159148"/>
                  <a:pt x="4123035" y="158354"/>
                  <a:pt x="4127003" y="157560"/>
                </a:cubicBezTo>
                <a:cubicBezTo>
                  <a:pt x="4135734" y="154385"/>
                  <a:pt x="4140497" y="152798"/>
                  <a:pt x="4141291" y="152798"/>
                </a:cubicBezTo>
                <a:cubicBezTo>
                  <a:pt x="4146053" y="152004"/>
                  <a:pt x="4150816" y="152798"/>
                  <a:pt x="4155578" y="155179"/>
                </a:cubicBezTo>
                <a:cubicBezTo>
                  <a:pt x="4161135" y="159148"/>
                  <a:pt x="4165103" y="164307"/>
                  <a:pt x="4167485" y="170657"/>
                </a:cubicBezTo>
                <a:cubicBezTo>
                  <a:pt x="4169072" y="173038"/>
                  <a:pt x="4168675" y="175420"/>
                  <a:pt x="4166294" y="177801"/>
                </a:cubicBezTo>
                <a:cubicBezTo>
                  <a:pt x="4163913" y="180976"/>
                  <a:pt x="4158356" y="182563"/>
                  <a:pt x="4149625" y="182563"/>
                </a:cubicBezTo>
                <a:cubicBezTo>
                  <a:pt x="4136925" y="183357"/>
                  <a:pt x="4125416" y="183754"/>
                  <a:pt x="4115097" y="183754"/>
                </a:cubicBezTo>
                <a:cubicBezTo>
                  <a:pt x="4115097" y="188516"/>
                  <a:pt x="4114700" y="193676"/>
                  <a:pt x="4113906" y="199232"/>
                </a:cubicBezTo>
                <a:cubicBezTo>
                  <a:pt x="4123431" y="203995"/>
                  <a:pt x="4132560" y="207963"/>
                  <a:pt x="4141291" y="211138"/>
                </a:cubicBezTo>
                <a:cubicBezTo>
                  <a:pt x="4159547" y="219076"/>
                  <a:pt x="4188916" y="227013"/>
                  <a:pt x="4229397" y="234951"/>
                </a:cubicBezTo>
                <a:cubicBezTo>
                  <a:pt x="4234953" y="235745"/>
                  <a:pt x="4238128" y="236935"/>
                  <a:pt x="4238922" y="238523"/>
                </a:cubicBezTo>
                <a:cubicBezTo>
                  <a:pt x="4238922" y="240904"/>
                  <a:pt x="4236144" y="242491"/>
                  <a:pt x="4230588" y="243285"/>
                </a:cubicBezTo>
                <a:cubicBezTo>
                  <a:pt x="4225825" y="244079"/>
                  <a:pt x="4218681" y="246460"/>
                  <a:pt x="4209156" y="250429"/>
                </a:cubicBezTo>
                <a:cubicBezTo>
                  <a:pt x="4190900" y="256779"/>
                  <a:pt x="4177010" y="260748"/>
                  <a:pt x="4167485" y="262335"/>
                </a:cubicBezTo>
                <a:cubicBezTo>
                  <a:pt x="4161928" y="263129"/>
                  <a:pt x="4155578" y="262335"/>
                  <a:pt x="4148435" y="259954"/>
                </a:cubicBezTo>
                <a:cubicBezTo>
                  <a:pt x="4112716" y="241698"/>
                  <a:pt x="4082950" y="217091"/>
                  <a:pt x="4059138" y="186135"/>
                </a:cubicBezTo>
                <a:cubicBezTo>
                  <a:pt x="4058344" y="186929"/>
                  <a:pt x="4057947" y="187722"/>
                  <a:pt x="4057947" y="188516"/>
                </a:cubicBezTo>
                <a:cubicBezTo>
                  <a:pt x="4036516" y="209948"/>
                  <a:pt x="4014291" y="225029"/>
                  <a:pt x="3991272" y="233760"/>
                </a:cubicBezTo>
                <a:cubicBezTo>
                  <a:pt x="3982541" y="236935"/>
                  <a:pt x="3977778" y="237729"/>
                  <a:pt x="3976984" y="236142"/>
                </a:cubicBezTo>
                <a:cubicBezTo>
                  <a:pt x="3975397" y="233760"/>
                  <a:pt x="3978175" y="230188"/>
                  <a:pt x="3985319" y="225426"/>
                </a:cubicBezTo>
                <a:cubicBezTo>
                  <a:pt x="4000400" y="212726"/>
                  <a:pt x="4015481" y="194866"/>
                  <a:pt x="4030563" y="171848"/>
                </a:cubicBezTo>
                <a:cubicBezTo>
                  <a:pt x="4036912" y="160735"/>
                  <a:pt x="4039691" y="151607"/>
                  <a:pt x="4038897" y="144463"/>
                </a:cubicBezTo>
                <a:cubicBezTo>
                  <a:pt x="4038897" y="143670"/>
                  <a:pt x="4038897" y="142876"/>
                  <a:pt x="4038897" y="142082"/>
                </a:cubicBezTo>
                <a:cubicBezTo>
                  <a:pt x="4036516" y="142082"/>
                  <a:pt x="4033341" y="142479"/>
                  <a:pt x="4029372" y="143273"/>
                </a:cubicBezTo>
                <a:cubicBezTo>
                  <a:pt x="4024609" y="143273"/>
                  <a:pt x="4021434" y="143670"/>
                  <a:pt x="4019847" y="144463"/>
                </a:cubicBezTo>
                <a:cubicBezTo>
                  <a:pt x="4010322" y="146051"/>
                  <a:pt x="4001988" y="141685"/>
                  <a:pt x="3994844" y="131366"/>
                </a:cubicBezTo>
                <a:cubicBezTo>
                  <a:pt x="3991669" y="128191"/>
                  <a:pt x="3990081" y="125017"/>
                  <a:pt x="3990081" y="121841"/>
                </a:cubicBezTo>
                <a:cubicBezTo>
                  <a:pt x="3990875" y="119460"/>
                  <a:pt x="3993256" y="118666"/>
                  <a:pt x="3997225" y="119460"/>
                </a:cubicBezTo>
                <a:cubicBezTo>
                  <a:pt x="4017862" y="119460"/>
                  <a:pt x="4033738" y="118666"/>
                  <a:pt x="4044850" y="117079"/>
                </a:cubicBezTo>
                <a:cubicBezTo>
                  <a:pt x="4051994" y="116285"/>
                  <a:pt x="4066281" y="115095"/>
                  <a:pt x="4087713" y="113507"/>
                </a:cubicBezTo>
                <a:cubicBezTo>
                  <a:pt x="4110731" y="111919"/>
                  <a:pt x="4125813" y="110729"/>
                  <a:pt x="4132956" y="109935"/>
                </a:cubicBezTo>
                <a:cubicBezTo>
                  <a:pt x="4148831" y="108347"/>
                  <a:pt x="4160738" y="106760"/>
                  <a:pt x="4168675" y="105173"/>
                </a:cubicBezTo>
                <a:cubicBezTo>
                  <a:pt x="4171453" y="104577"/>
                  <a:pt x="4174157" y="104428"/>
                  <a:pt x="4176786" y="104726"/>
                </a:cubicBezTo>
                <a:close/>
                <a:moveTo>
                  <a:pt x="6940450" y="103982"/>
                </a:moveTo>
                <a:cubicBezTo>
                  <a:pt x="6933306" y="107951"/>
                  <a:pt x="6922590" y="113110"/>
                  <a:pt x="6908303" y="119460"/>
                </a:cubicBezTo>
                <a:cubicBezTo>
                  <a:pt x="6912272" y="119460"/>
                  <a:pt x="6917034" y="119064"/>
                  <a:pt x="6922590" y="118270"/>
                </a:cubicBezTo>
                <a:cubicBezTo>
                  <a:pt x="6927353" y="118270"/>
                  <a:pt x="6931322" y="119857"/>
                  <a:pt x="6934496" y="123032"/>
                </a:cubicBezTo>
                <a:cubicBezTo>
                  <a:pt x="6936878" y="116682"/>
                  <a:pt x="6938862" y="110332"/>
                  <a:pt x="6940450" y="103982"/>
                </a:cubicBezTo>
                <a:close/>
                <a:moveTo>
                  <a:pt x="6826150" y="102791"/>
                </a:moveTo>
                <a:cubicBezTo>
                  <a:pt x="6825356" y="104379"/>
                  <a:pt x="6824166" y="105173"/>
                  <a:pt x="6822578" y="105173"/>
                </a:cubicBezTo>
                <a:cubicBezTo>
                  <a:pt x="6817022" y="107554"/>
                  <a:pt x="6810672" y="109935"/>
                  <a:pt x="6803528" y="112316"/>
                </a:cubicBezTo>
                <a:cubicBezTo>
                  <a:pt x="6803528" y="116285"/>
                  <a:pt x="6803528" y="122238"/>
                  <a:pt x="6803528" y="130176"/>
                </a:cubicBezTo>
                <a:cubicBezTo>
                  <a:pt x="6802734" y="139701"/>
                  <a:pt x="6802337" y="146845"/>
                  <a:pt x="6802337" y="151607"/>
                </a:cubicBezTo>
                <a:cubicBezTo>
                  <a:pt x="6807100" y="149226"/>
                  <a:pt x="6814244" y="146051"/>
                  <a:pt x="6823769" y="142082"/>
                </a:cubicBezTo>
                <a:cubicBezTo>
                  <a:pt x="6828531" y="140495"/>
                  <a:pt x="6832103" y="139304"/>
                  <a:pt x="6834484" y="138510"/>
                </a:cubicBezTo>
                <a:cubicBezTo>
                  <a:pt x="6834484" y="137716"/>
                  <a:pt x="6834088" y="136526"/>
                  <a:pt x="6833294" y="134938"/>
                </a:cubicBezTo>
                <a:cubicBezTo>
                  <a:pt x="6833294" y="133351"/>
                  <a:pt x="6832897" y="132160"/>
                  <a:pt x="6832103" y="131366"/>
                </a:cubicBezTo>
                <a:cubicBezTo>
                  <a:pt x="6831309" y="124223"/>
                  <a:pt x="6829325" y="114698"/>
                  <a:pt x="6826150" y="102791"/>
                </a:cubicBezTo>
                <a:close/>
                <a:moveTo>
                  <a:pt x="7435750" y="98029"/>
                </a:moveTo>
                <a:cubicBezTo>
                  <a:pt x="7431782" y="98823"/>
                  <a:pt x="7425828" y="99617"/>
                  <a:pt x="7417891" y="100410"/>
                </a:cubicBezTo>
                <a:cubicBezTo>
                  <a:pt x="7410746" y="101998"/>
                  <a:pt x="7405588" y="102791"/>
                  <a:pt x="7402412" y="102791"/>
                </a:cubicBezTo>
                <a:lnTo>
                  <a:pt x="7402412" y="113507"/>
                </a:lnTo>
                <a:cubicBezTo>
                  <a:pt x="7402412" y="119064"/>
                  <a:pt x="7402412" y="125017"/>
                  <a:pt x="7402412" y="131366"/>
                </a:cubicBezTo>
                <a:cubicBezTo>
                  <a:pt x="7413525" y="129779"/>
                  <a:pt x="7428210" y="126604"/>
                  <a:pt x="7446466" y="121841"/>
                </a:cubicBezTo>
                <a:cubicBezTo>
                  <a:pt x="7443290" y="113110"/>
                  <a:pt x="7439718" y="105173"/>
                  <a:pt x="7435750" y="98029"/>
                </a:cubicBezTo>
                <a:close/>
                <a:moveTo>
                  <a:pt x="1015910" y="98029"/>
                </a:moveTo>
                <a:cubicBezTo>
                  <a:pt x="1011941" y="98823"/>
                  <a:pt x="1005988" y="99617"/>
                  <a:pt x="998048" y="100410"/>
                </a:cubicBezTo>
                <a:cubicBezTo>
                  <a:pt x="990906" y="101998"/>
                  <a:pt x="985746" y="102791"/>
                  <a:pt x="982571" y="102791"/>
                </a:cubicBezTo>
                <a:lnTo>
                  <a:pt x="982571" y="113507"/>
                </a:lnTo>
                <a:cubicBezTo>
                  <a:pt x="982571" y="119064"/>
                  <a:pt x="982571" y="125017"/>
                  <a:pt x="982571" y="131366"/>
                </a:cubicBezTo>
                <a:cubicBezTo>
                  <a:pt x="993684" y="129779"/>
                  <a:pt x="1008368" y="126604"/>
                  <a:pt x="1026624" y="121841"/>
                </a:cubicBezTo>
                <a:cubicBezTo>
                  <a:pt x="1023449" y="113110"/>
                  <a:pt x="1019878" y="105173"/>
                  <a:pt x="1015910" y="98029"/>
                </a:cubicBezTo>
                <a:close/>
                <a:moveTo>
                  <a:pt x="6346551" y="97211"/>
                </a:moveTo>
                <a:cubicBezTo>
                  <a:pt x="6355927" y="97954"/>
                  <a:pt x="6364187" y="103387"/>
                  <a:pt x="6371331" y="113507"/>
                </a:cubicBezTo>
                <a:cubicBezTo>
                  <a:pt x="6374506" y="120651"/>
                  <a:pt x="6371331" y="125810"/>
                  <a:pt x="6361806" y="128985"/>
                </a:cubicBezTo>
                <a:cubicBezTo>
                  <a:pt x="6337200" y="128191"/>
                  <a:pt x="6315372" y="128588"/>
                  <a:pt x="6296322" y="130176"/>
                </a:cubicBezTo>
                <a:cubicBezTo>
                  <a:pt x="6298703" y="130970"/>
                  <a:pt x="6301481" y="132557"/>
                  <a:pt x="6304656" y="134938"/>
                </a:cubicBezTo>
                <a:cubicBezTo>
                  <a:pt x="6305450" y="135732"/>
                  <a:pt x="6306244" y="136129"/>
                  <a:pt x="6307037" y="136129"/>
                </a:cubicBezTo>
                <a:cubicBezTo>
                  <a:pt x="6309419" y="137716"/>
                  <a:pt x="6310212" y="140892"/>
                  <a:pt x="6309419" y="145654"/>
                </a:cubicBezTo>
                <a:cubicBezTo>
                  <a:pt x="6307831" y="151210"/>
                  <a:pt x="6307037" y="157560"/>
                  <a:pt x="6307037" y="164704"/>
                </a:cubicBezTo>
                <a:cubicBezTo>
                  <a:pt x="6307037" y="178198"/>
                  <a:pt x="6307037" y="194866"/>
                  <a:pt x="6307037" y="214710"/>
                </a:cubicBezTo>
                <a:cubicBezTo>
                  <a:pt x="6306244" y="236935"/>
                  <a:pt x="6297909" y="249238"/>
                  <a:pt x="6282034" y="251619"/>
                </a:cubicBezTo>
                <a:cubicBezTo>
                  <a:pt x="6277272" y="252413"/>
                  <a:pt x="6272112" y="248048"/>
                  <a:pt x="6266556" y="238523"/>
                </a:cubicBezTo>
                <a:cubicBezTo>
                  <a:pt x="6262587" y="228204"/>
                  <a:pt x="6255841" y="219473"/>
                  <a:pt x="6246316" y="212329"/>
                </a:cubicBezTo>
                <a:cubicBezTo>
                  <a:pt x="6245522" y="211535"/>
                  <a:pt x="6245125" y="210742"/>
                  <a:pt x="6245125" y="209948"/>
                </a:cubicBezTo>
                <a:cubicBezTo>
                  <a:pt x="6245918" y="209154"/>
                  <a:pt x="6247109" y="208757"/>
                  <a:pt x="6248697" y="208757"/>
                </a:cubicBezTo>
                <a:cubicBezTo>
                  <a:pt x="6259015" y="208757"/>
                  <a:pt x="6266159" y="209154"/>
                  <a:pt x="6270128" y="209948"/>
                </a:cubicBezTo>
                <a:cubicBezTo>
                  <a:pt x="6273303" y="210742"/>
                  <a:pt x="6274891" y="209551"/>
                  <a:pt x="6274891" y="206376"/>
                </a:cubicBezTo>
                <a:cubicBezTo>
                  <a:pt x="6274891" y="201613"/>
                  <a:pt x="6274493" y="191294"/>
                  <a:pt x="6273700" y="175420"/>
                </a:cubicBezTo>
                <a:cubicBezTo>
                  <a:pt x="6273700" y="162720"/>
                  <a:pt x="6273700" y="154782"/>
                  <a:pt x="6273700" y="151607"/>
                </a:cubicBezTo>
                <a:cubicBezTo>
                  <a:pt x="6272906" y="144463"/>
                  <a:pt x="6271716" y="137716"/>
                  <a:pt x="6270128" y="131366"/>
                </a:cubicBezTo>
                <a:cubicBezTo>
                  <a:pt x="6266953" y="131366"/>
                  <a:pt x="6262191" y="132160"/>
                  <a:pt x="6255841" y="133748"/>
                </a:cubicBezTo>
                <a:cubicBezTo>
                  <a:pt x="6246316" y="134541"/>
                  <a:pt x="6239172" y="135335"/>
                  <a:pt x="6234409" y="136129"/>
                </a:cubicBezTo>
                <a:cubicBezTo>
                  <a:pt x="6228059" y="136923"/>
                  <a:pt x="6220122" y="132160"/>
                  <a:pt x="6210597" y="121841"/>
                </a:cubicBezTo>
                <a:cubicBezTo>
                  <a:pt x="6209009" y="119460"/>
                  <a:pt x="6208613" y="117873"/>
                  <a:pt x="6209406" y="117079"/>
                </a:cubicBezTo>
                <a:cubicBezTo>
                  <a:pt x="6209406" y="115492"/>
                  <a:pt x="6210597" y="114698"/>
                  <a:pt x="6212978" y="114698"/>
                </a:cubicBezTo>
                <a:cubicBezTo>
                  <a:pt x="6217741" y="113904"/>
                  <a:pt x="6225678" y="113110"/>
                  <a:pt x="6236791" y="112316"/>
                </a:cubicBezTo>
                <a:cubicBezTo>
                  <a:pt x="6245522" y="110729"/>
                  <a:pt x="6265366" y="108744"/>
                  <a:pt x="6296322" y="106363"/>
                </a:cubicBezTo>
                <a:cubicBezTo>
                  <a:pt x="6308228" y="105570"/>
                  <a:pt x="6321722" y="102791"/>
                  <a:pt x="6336803" y="98029"/>
                </a:cubicBezTo>
                <a:cubicBezTo>
                  <a:pt x="6340177" y="97235"/>
                  <a:pt x="6343426" y="96962"/>
                  <a:pt x="6346551" y="97211"/>
                </a:cubicBezTo>
                <a:close/>
                <a:moveTo>
                  <a:pt x="7189290" y="94457"/>
                </a:moveTo>
                <a:cubicBezTo>
                  <a:pt x="7187703" y="94457"/>
                  <a:pt x="7185322" y="94854"/>
                  <a:pt x="7182146" y="95648"/>
                </a:cubicBezTo>
                <a:cubicBezTo>
                  <a:pt x="7178972" y="95648"/>
                  <a:pt x="7176590" y="96045"/>
                  <a:pt x="7175003" y="96838"/>
                </a:cubicBezTo>
                <a:cubicBezTo>
                  <a:pt x="7175003" y="102395"/>
                  <a:pt x="7174606" y="107951"/>
                  <a:pt x="7173812" y="113507"/>
                </a:cubicBezTo>
                <a:cubicBezTo>
                  <a:pt x="7180956" y="113507"/>
                  <a:pt x="7187306" y="113110"/>
                  <a:pt x="7192862" y="112316"/>
                </a:cubicBezTo>
                <a:lnTo>
                  <a:pt x="7192862" y="94457"/>
                </a:lnTo>
                <a:cubicBezTo>
                  <a:pt x="7192068" y="94457"/>
                  <a:pt x="7190878" y="94457"/>
                  <a:pt x="7189290" y="94457"/>
                </a:cubicBezTo>
                <a:close/>
                <a:moveTo>
                  <a:pt x="8144172" y="89694"/>
                </a:moveTo>
                <a:cubicBezTo>
                  <a:pt x="8133060" y="92076"/>
                  <a:pt x="8121946" y="94060"/>
                  <a:pt x="8110834" y="95648"/>
                </a:cubicBezTo>
                <a:lnTo>
                  <a:pt x="8113216" y="109935"/>
                </a:lnTo>
                <a:cubicBezTo>
                  <a:pt x="8124328" y="108347"/>
                  <a:pt x="8134646" y="106363"/>
                  <a:pt x="8144172" y="103982"/>
                </a:cubicBezTo>
                <a:lnTo>
                  <a:pt x="8146553" y="103982"/>
                </a:lnTo>
                <a:cubicBezTo>
                  <a:pt x="8146553" y="102395"/>
                  <a:pt x="8146950" y="100410"/>
                  <a:pt x="8147744" y="98029"/>
                </a:cubicBezTo>
                <a:cubicBezTo>
                  <a:pt x="8147744" y="96442"/>
                  <a:pt x="8148140" y="94457"/>
                  <a:pt x="8148934" y="92076"/>
                </a:cubicBezTo>
                <a:cubicBezTo>
                  <a:pt x="8148140" y="89694"/>
                  <a:pt x="8146553" y="88901"/>
                  <a:pt x="8144172" y="89694"/>
                </a:cubicBezTo>
                <a:close/>
                <a:moveTo>
                  <a:pt x="2449422" y="87314"/>
                </a:moveTo>
                <a:cubicBezTo>
                  <a:pt x="2451009" y="87314"/>
                  <a:pt x="2454184" y="87710"/>
                  <a:pt x="2458946" y="88504"/>
                </a:cubicBezTo>
                <a:cubicBezTo>
                  <a:pt x="2471646" y="90091"/>
                  <a:pt x="2481170" y="91282"/>
                  <a:pt x="2487521" y="92076"/>
                </a:cubicBezTo>
                <a:cubicBezTo>
                  <a:pt x="2502602" y="97632"/>
                  <a:pt x="2506969" y="109935"/>
                  <a:pt x="2500618" y="128985"/>
                </a:cubicBezTo>
                <a:cubicBezTo>
                  <a:pt x="2497442" y="135335"/>
                  <a:pt x="2492681" y="136526"/>
                  <a:pt x="2486330" y="132557"/>
                </a:cubicBezTo>
                <a:cubicBezTo>
                  <a:pt x="2471249" y="122238"/>
                  <a:pt x="2458152" y="108744"/>
                  <a:pt x="2447041" y="92076"/>
                </a:cubicBezTo>
                <a:cubicBezTo>
                  <a:pt x="2447041" y="92076"/>
                  <a:pt x="2447041" y="91679"/>
                  <a:pt x="2447041" y="90885"/>
                </a:cubicBezTo>
                <a:cubicBezTo>
                  <a:pt x="2445453" y="88504"/>
                  <a:pt x="2446246" y="87314"/>
                  <a:pt x="2449422" y="87314"/>
                </a:cubicBezTo>
                <a:close/>
                <a:moveTo>
                  <a:pt x="6878537" y="84932"/>
                </a:moveTo>
                <a:cubicBezTo>
                  <a:pt x="6875362" y="85726"/>
                  <a:pt x="6870203" y="86520"/>
                  <a:pt x="6863059" y="87314"/>
                </a:cubicBezTo>
                <a:cubicBezTo>
                  <a:pt x="6857503" y="88901"/>
                  <a:pt x="6853534" y="89694"/>
                  <a:pt x="6851153" y="89694"/>
                </a:cubicBezTo>
                <a:lnTo>
                  <a:pt x="6852344" y="94457"/>
                </a:lnTo>
                <a:cubicBezTo>
                  <a:pt x="6859487" y="94457"/>
                  <a:pt x="6866234" y="95648"/>
                  <a:pt x="6872584" y="98029"/>
                </a:cubicBezTo>
                <a:cubicBezTo>
                  <a:pt x="6878140" y="98823"/>
                  <a:pt x="6880918" y="102395"/>
                  <a:pt x="6880918" y="108744"/>
                </a:cubicBezTo>
                <a:cubicBezTo>
                  <a:pt x="6880918" y="112713"/>
                  <a:pt x="6879728" y="115888"/>
                  <a:pt x="6877346" y="118270"/>
                </a:cubicBezTo>
                <a:cubicBezTo>
                  <a:pt x="6871790" y="120651"/>
                  <a:pt x="6867822" y="120254"/>
                  <a:pt x="6865440" y="117079"/>
                </a:cubicBezTo>
                <a:cubicBezTo>
                  <a:pt x="6860678" y="112316"/>
                  <a:pt x="6856710" y="107951"/>
                  <a:pt x="6853534" y="103982"/>
                </a:cubicBezTo>
                <a:cubicBezTo>
                  <a:pt x="6854328" y="108744"/>
                  <a:pt x="6855122" y="114301"/>
                  <a:pt x="6855916" y="120651"/>
                </a:cubicBezTo>
                <a:cubicBezTo>
                  <a:pt x="6856710" y="123826"/>
                  <a:pt x="6857106" y="126207"/>
                  <a:pt x="6857106" y="127795"/>
                </a:cubicBezTo>
                <a:cubicBezTo>
                  <a:pt x="6860282" y="127001"/>
                  <a:pt x="6864647" y="126207"/>
                  <a:pt x="6870203" y="125413"/>
                </a:cubicBezTo>
                <a:cubicBezTo>
                  <a:pt x="6876553" y="123826"/>
                  <a:pt x="6880918" y="123032"/>
                  <a:pt x="6883300" y="123032"/>
                </a:cubicBezTo>
                <a:cubicBezTo>
                  <a:pt x="6883300" y="118270"/>
                  <a:pt x="6882903" y="111523"/>
                  <a:pt x="6882109" y="102791"/>
                </a:cubicBezTo>
                <a:cubicBezTo>
                  <a:pt x="6881316" y="99617"/>
                  <a:pt x="6880918" y="97235"/>
                  <a:pt x="6880918" y="95648"/>
                </a:cubicBezTo>
                <a:cubicBezTo>
                  <a:pt x="6880918" y="91679"/>
                  <a:pt x="6880125" y="88107"/>
                  <a:pt x="6878537" y="84932"/>
                </a:cubicBezTo>
                <a:close/>
                <a:moveTo>
                  <a:pt x="5318819" y="84932"/>
                </a:moveTo>
                <a:cubicBezTo>
                  <a:pt x="5316437" y="84932"/>
                  <a:pt x="5314056" y="85329"/>
                  <a:pt x="5311675" y="86123"/>
                </a:cubicBezTo>
                <a:cubicBezTo>
                  <a:pt x="5310088" y="86123"/>
                  <a:pt x="5308103" y="86123"/>
                  <a:pt x="5305722" y="86123"/>
                </a:cubicBezTo>
                <a:cubicBezTo>
                  <a:pt x="5300166" y="100410"/>
                  <a:pt x="5292228" y="115095"/>
                  <a:pt x="5281909" y="130176"/>
                </a:cubicBezTo>
                <a:cubicBezTo>
                  <a:pt x="5279528" y="134938"/>
                  <a:pt x="5276353" y="139701"/>
                  <a:pt x="5272384" y="144463"/>
                </a:cubicBezTo>
                <a:cubicBezTo>
                  <a:pt x="5276353" y="143670"/>
                  <a:pt x="5282306" y="142876"/>
                  <a:pt x="5290244" y="142082"/>
                </a:cubicBezTo>
                <a:cubicBezTo>
                  <a:pt x="5302944" y="140495"/>
                  <a:pt x="5314056" y="138907"/>
                  <a:pt x="5323581" y="137319"/>
                </a:cubicBezTo>
                <a:cubicBezTo>
                  <a:pt x="5325962" y="137319"/>
                  <a:pt x="5328939" y="137022"/>
                  <a:pt x="5332511" y="136427"/>
                </a:cubicBezTo>
                <a:lnTo>
                  <a:pt x="5340845" y="134641"/>
                </a:lnTo>
                <a:lnTo>
                  <a:pt x="5347394" y="132557"/>
                </a:lnTo>
                <a:cubicBezTo>
                  <a:pt x="5335487" y="116682"/>
                  <a:pt x="5325962" y="100807"/>
                  <a:pt x="5318819" y="84932"/>
                </a:cubicBezTo>
                <a:close/>
                <a:moveTo>
                  <a:pt x="4695527" y="79872"/>
                </a:moveTo>
                <a:cubicBezTo>
                  <a:pt x="4696321" y="79673"/>
                  <a:pt x="4697313" y="79773"/>
                  <a:pt x="4698503" y="80169"/>
                </a:cubicBezTo>
                <a:cubicBezTo>
                  <a:pt x="4708822" y="83345"/>
                  <a:pt x="4716363" y="86917"/>
                  <a:pt x="4721125" y="90885"/>
                </a:cubicBezTo>
                <a:cubicBezTo>
                  <a:pt x="4724300" y="94060"/>
                  <a:pt x="4725888" y="98426"/>
                  <a:pt x="4725888" y="103982"/>
                </a:cubicBezTo>
                <a:cubicBezTo>
                  <a:pt x="4725094" y="110332"/>
                  <a:pt x="4724697" y="118270"/>
                  <a:pt x="4724697" y="127795"/>
                </a:cubicBezTo>
                <a:cubicBezTo>
                  <a:pt x="4724697" y="157957"/>
                  <a:pt x="4724697" y="185738"/>
                  <a:pt x="4724697" y="211138"/>
                </a:cubicBezTo>
                <a:cubicBezTo>
                  <a:pt x="4725491" y="218282"/>
                  <a:pt x="4723903" y="226220"/>
                  <a:pt x="4719935" y="234951"/>
                </a:cubicBezTo>
                <a:cubicBezTo>
                  <a:pt x="4715966" y="238126"/>
                  <a:pt x="4711997" y="238126"/>
                  <a:pt x="4708028" y="234951"/>
                </a:cubicBezTo>
                <a:cubicBezTo>
                  <a:pt x="4700885" y="228601"/>
                  <a:pt x="4696519" y="221060"/>
                  <a:pt x="4694931" y="212329"/>
                </a:cubicBezTo>
                <a:cubicBezTo>
                  <a:pt x="4694138" y="207567"/>
                  <a:pt x="4694138" y="202407"/>
                  <a:pt x="4694931" y="196851"/>
                </a:cubicBezTo>
                <a:cubicBezTo>
                  <a:pt x="4698107" y="172245"/>
                  <a:pt x="4699297" y="146845"/>
                  <a:pt x="4698503" y="120651"/>
                </a:cubicBezTo>
                <a:cubicBezTo>
                  <a:pt x="4697709" y="103188"/>
                  <a:pt x="4696122" y="91679"/>
                  <a:pt x="4693741" y="86123"/>
                </a:cubicBezTo>
                <a:cubicBezTo>
                  <a:pt x="4692947" y="84535"/>
                  <a:pt x="4692947" y="82948"/>
                  <a:pt x="4693741" y="81360"/>
                </a:cubicBezTo>
                <a:cubicBezTo>
                  <a:pt x="4694138" y="80566"/>
                  <a:pt x="4694733" y="80070"/>
                  <a:pt x="4695527" y="79872"/>
                </a:cubicBezTo>
                <a:close/>
                <a:moveTo>
                  <a:pt x="8323063" y="77789"/>
                </a:moveTo>
                <a:cubicBezTo>
                  <a:pt x="8324849" y="77789"/>
                  <a:pt x="8327131" y="78185"/>
                  <a:pt x="8329909" y="78979"/>
                </a:cubicBezTo>
                <a:cubicBezTo>
                  <a:pt x="8338640" y="84535"/>
                  <a:pt x="8344991" y="90091"/>
                  <a:pt x="8348959" y="95648"/>
                </a:cubicBezTo>
                <a:cubicBezTo>
                  <a:pt x="8351340" y="100410"/>
                  <a:pt x="8350547" y="103982"/>
                  <a:pt x="8346578" y="106363"/>
                </a:cubicBezTo>
                <a:cubicBezTo>
                  <a:pt x="8344197" y="108744"/>
                  <a:pt x="8340228" y="113110"/>
                  <a:pt x="8334672" y="119460"/>
                </a:cubicBezTo>
                <a:cubicBezTo>
                  <a:pt x="8333084" y="121841"/>
                  <a:pt x="8331894" y="123429"/>
                  <a:pt x="8331100" y="124223"/>
                </a:cubicBezTo>
                <a:cubicBezTo>
                  <a:pt x="8330306" y="125017"/>
                  <a:pt x="8329115" y="126207"/>
                  <a:pt x="8327528" y="127795"/>
                </a:cubicBezTo>
                <a:cubicBezTo>
                  <a:pt x="8332290" y="128588"/>
                  <a:pt x="8339831" y="130176"/>
                  <a:pt x="8350150" y="132557"/>
                </a:cubicBezTo>
                <a:cubicBezTo>
                  <a:pt x="8351737" y="133351"/>
                  <a:pt x="8352928" y="133748"/>
                  <a:pt x="8353722" y="133748"/>
                </a:cubicBezTo>
                <a:cubicBezTo>
                  <a:pt x="8364041" y="139304"/>
                  <a:pt x="8366818" y="148829"/>
                  <a:pt x="8362056" y="162323"/>
                </a:cubicBezTo>
                <a:cubicBezTo>
                  <a:pt x="8356500" y="169466"/>
                  <a:pt x="8349753" y="169466"/>
                  <a:pt x="8341815" y="162323"/>
                </a:cubicBezTo>
                <a:cubicBezTo>
                  <a:pt x="8341022" y="160735"/>
                  <a:pt x="8339434" y="158354"/>
                  <a:pt x="8337053" y="155179"/>
                </a:cubicBezTo>
                <a:cubicBezTo>
                  <a:pt x="8330703" y="146448"/>
                  <a:pt x="8325941" y="139304"/>
                  <a:pt x="8322765" y="133748"/>
                </a:cubicBezTo>
                <a:cubicBezTo>
                  <a:pt x="8321972" y="136129"/>
                  <a:pt x="8320781" y="137716"/>
                  <a:pt x="8319193" y="138510"/>
                </a:cubicBezTo>
                <a:cubicBezTo>
                  <a:pt x="8325544" y="147241"/>
                  <a:pt x="8328718" y="158354"/>
                  <a:pt x="8328718" y="171848"/>
                </a:cubicBezTo>
                <a:cubicBezTo>
                  <a:pt x="8327925" y="179785"/>
                  <a:pt x="8327528" y="193676"/>
                  <a:pt x="8327528" y="213520"/>
                </a:cubicBezTo>
                <a:cubicBezTo>
                  <a:pt x="8329115" y="230982"/>
                  <a:pt x="8327131" y="241698"/>
                  <a:pt x="8321575" y="245666"/>
                </a:cubicBezTo>
                <a:cubicBezTo>
                  <a:pt x="8318400" y="249635"/>
                  <a:pt x="8314828" y="250032"/>
                  <a:pt x="8310859" y="246857"/>
                </a:cubicBezTo>
                <a:cubicBezTo>
                  <a:pt x="8310065" y="246063"/>
                  <a:pt x="8309272" y="245270"/>
                  <a:pt x="8308478" y="244476"/>
                </a:cubicBezTo>
                <a:cubicBezTo>
                  <a:pt x="8302922" y="238919"/>
                  <a:pt x="8299350" y="234157"/>
                  <a:pt x="8297762" y="230188"/>
                </a:cubicBezTo>
                <a:cubicBezTo>
                  <a:pt x="8296969" y="226220"/>
                  <a:pt x="8296969" y="221854"/>
                  <a:pt x="8297762" y="217091"/>
                </a:cubicBezTo>
                <a:cubicBezTo>
                  <a:pt x="8300143" y="202804"/>
                  <a:pt x="8301334" y="183754"/>
                  <a:pt x="8301334" y="159941"/>
                </a:cubicBezTo>
                <a:lnTo>
                  <a:pt x="8301334" y="157560"/>
                </a:lnTo>
                <a:cubicBezTo>
                  <a:pt x="8299747" y="159148"/>
                  <a:pt x="8298159" y="160735"/>
                  <a:pt x="8296572" y="162323"/>
                </a:cubicBezTo>
                <a:cubicBezTo>
                  <a:pt x="8275934" y="180579"/>
                  <a:pt x="8260059" y="192088"/>
                  <a:pt x="8248946" y="196851"/>
                </a:cubicBezTo>
                <a:cubicBezTo>
                  <a:pt x="8245772" y="198438"/>
                  <a:pt x="8243788" y="198835"/>
                  <a:pt x="8242994" y="198042"/>
                </a:cubicBezTo>
                <a:cubicBezTo>
                  <a:pt x="8242994" y="196454"/>
                  <a:pt x="8244184" y="194469"/>
                  <a:pt x="8246566" y="192088"/>
                </a:cubicBezTo>
                <a:cubicBezTo>
                  <a:pt x="8273553" y="159545"/>
                  <a:pt x="8291809" y="133351"/>
                  <a:pt x="8301334" y="113507"/>
                </a:cubicBezTo>
                <a:cubicBezTo>
                  <a:pt x="8302922" y="109539"/>
                  <a:pt x="8302128" y="108744"/>
                  <a:pt x="8298953" y="111126"/>
                </a:cubicBezTo>
                <a:cubicBezTo>
                  <a:pt x="8296572" y="112713"/>
                  <a:pt x="8289825" y="115888"/>
                  <a:pt x="8278712" y="120651"/>
                </a:cubicBezTo>
                <a:cubicBezTo>
                  <a:pt x="8275538" y="123032"/>
                  <a:pt x="8271568" y="123032"/>
                  <a:pt x="8266806" y="120651"/>
                </a:cubicBezTo>
                <a:cubicBezTo>
                  <a:pt x="8260456" y="116682"/>
                  <a:pt x="8255296" y="112316"/>
                  <a:pt x="8251328" y="107554"/>
                </a:cubicBezTo>
                <a:cubicBezTo>
                  <a:pt x="8249740" y="105173"/>
                  <a:pt x="8248946" y="103585"/>
                  <a:pt x="8248946" y="102791"/>
                </a:cubicBezTo>
                <a:cubicBezTo>
                  <a:pt x="8249740" y="101204"/>
                  <a:pt x="8250932" y="100410"/>
                  <a:pt x="8252518" y="100410"/>
                </a:cubicBezTo>
                <a:cubicBezTo>
                  <a:pt x="8272362" y="96442"/>
                  <a:pt x="8284665" y="93267"/>
                  <a:pt x="8289428" y="90885"/>
                </a:cubicBezTo>
                <a:cubicBezTo>
                  <a:pt x="8291015" y="90091"/>
                  <a:pt x="8293397" y="89298"/>
                  <a:pt x="8296572" y="88504"/>
                </a:cubicBezTo>
                <a:cubicBezTo>
                  <a:pt x="8310859" y="84535"/>
                  <a:pt x="8318400" y="81360"/>
                  <a:pt x="8319193" y="78979"/>
                </a:cubicBezTo>
                <a:cubicBezTo>
                  <a:pt x="8319988" y="78185"/>
                  <a:pt x="8321277" y="77789"/>
                  <a:pt x="8323063" y="77789"/>
                </a:cubicBezTo>
                <a:close/>
                <a:moveTo>
                  <a:pt x="6941640" y="77789"/>
                </a:moveTo>
                <a:cubicBezTo>
                  <a:pt x="6940053" y="77789"/>
                  <a:pt x="6938068" y="78185"/>
                  <a:pt x="6935687" y="78979"/>
                </a:cubicBezTo>
                <a:cubicBezTo>
                  <a:pt x="6928544" y="78979"/>
                  <a:pt x="6918225" y="80169"/>
                  <a:pt x="6904731" y="82551"/>
                </a:cubicBezTo>
                <a:cubicBezTo>
                  <a:pt x="6907906" y="84932"/>
                  <a:pt x="6909097" y="88901"/>
                  <a:pt x="6908303" y="94457"/>
                </a:cubicBezTo>
                <a:cubicBezTo>
                  <a:pt x="6906716" y="99220"/>
                  <a:pt x="6905922" y="103982"/>
                  <a:pt x="6905922" y="108744"/>
                </a:cubicBezTo>
                <a:cubicBezTo>
                  <a:pt x="6905922" y="110332"/>
                  <a:pt x="6905922" y="112713"/>
                  <a:pt x="6905922" y="115888"/>
                </a:cubicBezTo>
                <a:cubicBezTo>
                  <a:pt x="6909097" y="108744"/>
                  <a:pt x="6911874" y="102395"/>
                  <a:pt x="6914256" y="96838"/>
                </a:cubicBezTo>
                <a:cubicBezTo>
                  <a:pt x="6915844" y="92870"/>
                  <a:pt x="6916637" y="89694"/>
                  <a:pt x="6916637" y="87314"/>
                </a:cubicBezTo>
                <a:cubicBezTo>
                  <a:pt x="6918225" y="84138"/>
                  <a:pt x="6920209" y="82551"/>
                  <a:pt x="6922590" y="82551"/>
                </a:cubicBezTo>
                <a:cubicBezTo>
                  <a:pt x="6932116" y="84932"/>
                  <a:pt x="6938466" y="89694"/>
                  <a:pt x="6941640" y="96838"/>
                </a:cubicBezTo>
                <a:cubicBezTo>
                  <a:pt x="6942434" y="95251"/>
                  <a:pt x="6943228" y="92473"/>
                  <a:pt x="6944022" y="88504"/>
                </a:cubicBezTo>
                <a:cubicBezTo>
                  <a:pt x="6944816" y="85329"/>
                  <a:pt x="6945212" y="82948"/>
                  <a:pt x="6945212" y="81360"/>
                </a:cubicBezTo>
                <a:cubicBezTo>
                  <a:pt x="6945212" y="78185"/>
                  <a:pt x="6944022" y="76994"/>
                  <a:pt x="6941640" y="77789"/>
                </a:cubicBezTo>
                <a:close/>
                <a:moveTo>
                  <a:pt x="3444180" y="72728"/>
                </a:moveTo>
                <a:cubicBezTo>
                  <a:pt x="3444974" y="72927"/>
                  <a:pt x="3445966" y="73423"/>
                  <a:pt x="3447156" y="74216"/>
                </a:cubicBezTo>
                <a:cubicBezTo>
                  <a:pt x="3456681" y="77391"/>
                  <a:pt x="3465413" y="84535"/>
                  <a:pt x="3473350" y="95648"/>
                </a:cubicBezTo>
                <a:cubicBezTo>
                  <a:pt x="3474937" y="99617"/>
                  <a:pt x="3474937" y="102791"/>
                  <a:pt x="3473350" y="105173"/>
                </a:cubicBezTo>
                <a:cubicBezTo>
                  <a:pt x="3465413" y="114698"/>
                  <a:pt x="3454697" y="125413"/>
                  <a:pt x="3441203" y="137319"/>
                </a:cubicBezTo>
                <a:cubicBezTo>
                  <a:pt x="3445172" y="142876"/>
                  <a:pt x="3447156" y="148829"/>
                  <a:pt x="3447156" y="155179"/>
                </a:cubicBezTo>
                <a:cubicBezTo>
                  <a:pt x="3447156" y="182167"/>
                  <a:pt x="3447156" y="205582"/>
                  <a:pt x="3447156" y="225426"/>
                </a:cubicBezTo>
                <a:cubicBezTo>
                  <a:pt x="3447156" y="227013"/>
                  <a:pt x="3446759" y="229792"/>
                  <a:pt x="3445966" y="233760"/>
                </a:cubicBezTo>
                <a:cubicBezTo>
                  <a:pt x="3445966" y="241698"/>
                  <a:pt x="3445172" y="247254"/>
                  <a:pt x="3443584" y="250429"/>
                </a:cubicBezTo>
                <a:cubicBezTo>
                  <a:pt x="3440410" y="255985"/>
                  <a:pt x="3435647" y="257572"/>
                  <a:pt x="3429297" y="255192"/>
                </a:cubicBezTo>
                <a:cubicBezTo>
                  <a:pt x="3422947" y="249635"/>
                  <a:pt x="3418581" y="243682"/>
                  <a:pt x="3416200" y="237332"/>
                </a:cubicBezTo>
                <a:cubicBezTo>
                  <a:pt x="3414612" y="234157"/>
                  <a:pt x="3413819" y="228998"/>
                  <a:pt x="3413819" y="221854"/>
                </a:cubicBezTo>
                <a:cubicBezTo>
                  <a:pt x="3417788" y="198042"/>
                  <a:pt x="3419772" y="180182"/>
                  <a:pt x="3419772" y="168276"/>
                </a:cubicBezTo>
                <a:cubicBezTo>
                  <a:pt x="3419772" y="165101"/>
                  <a:pt x="3419772" y="161529"/>
                  <a:pt x="3419772" y="157560"/>
                </a:cubicBezTo>
                <a:cubicBezTo>
                  <a:pt x="3399135" y="173435"/>
                  <a:pt x="3379687" y="182960"/>
                  <a:pt x="3361431" y="186135"/>
                </a:cubicBezTo>
                <a:cubicBezTo>
                  <a:pt x="3359844" y="186135"/>
                  <a:pt x="3359050" y="185738"/>
                  <a:pt x="3359050" y="184945"/>
                </a:cubicBezTo>
                <a:cubicBezTo>
                  <a:pt x="3359050" y="184151"/>
                  <a:pt x="3359844" y="183357"/>
                  <a:pt x="3361431" y="182563"/>
                </a:cubicBezTo>
                <a:cubicBezTo>
                  <a:pt x="3382069" y="164307"/>
                  <a:pt x="3403103" y="141685"/>
                  <a:pt x="3424534" y="114698"/>
                </a:cubicBezTo>
                <a:cubicBezTo>
                  <a:pt x="3434853" y="98823"/>
                  <a:pt x="3440410" y="86917"/>
                  <a:pt x="3441203" y="78979"/>
                </a:cubicBezTo>
                <a:cubicBezTo>
                  <a:pt x="3441203" y="75804"/>
                  <a:pt x="3441600" y="73820"/>
                  <a:pt x="3442394" y="73026"/>
                </a:cubicBezTo>
                <a:cubicBezTo>
                  <a:pt x="3442791" y="72629"/>
                  <a:pt x="3443386" y="72529"/>
                  <a:pt x="3444180" y="72728"/>
                </a:cubicBezTo>
                <a:close/>
                <a:moveTo>
                  <a:pt x="5554562" y="71835"/>
                </a:moveTo>
                <a:cubicBezTo>
                  <a:pt x="5567263" y="71835"/>
                  <a:pt x="5577184" y="73026"/>
                  <a:pt x="5584328" y="75407"/>
                </a:cubicBezTo>
                <a:cubicBezTo>
                  <a:pt x="5590678" y="76994"/>
                  <a:pt x="5595838" y="79773"/>
                  <a:pt x="5599806" y="83742"/>
                </a:cubicBezTo>
                <a:cubicBezTo>
                  <a:pt x="5606156" y="92473"/>
                  <a:pt x="5606950" y="101601"/>
                  <a:pt x="5602187" y="111126"/>
                </a:cubicBezTo>
                <a:cubicBezTo>
                  <a:pt x="5600600" y="115888"/>
                  <a:pt x="5597425" y="118270"/>
                  <a:pt x="5592662" y="118270"/>
                </a:cubicBezTo>
                <a:cubicBezTo>
                  <a:pt x="5588694" y="118270"/>
                  <a:pt x="5584725" y="116682"/>
                  <a:pt x="5580756" y="113507"/>
                </a:cubicBezTo>
                <a:cubicBezTo>
                  <a:pt x="5572025" y="104776"/>
                  <a:pt x="5562500" y="92473"/>
                  <a:pt x="5552181" y="76598"/>
                </a:cubicBezTo>
                <a:cubicBezTo>
                  <a:pt x="5550594" y="75010"/>
                  <a:pt x="5550197" y="73820"/>
                  <a:pt x="5550991" y="73026"/>
                </a:cubicBezTo>
                <a:cubicBezTo>
                  <a:pt x="5550991" y="72232"/>
                  <a:pt x="5552181" y="71835"/>
                  <a:pt x="5554562" y="71835"/>
                </a:cubicBezTo>
                <a:close/>
                <a:moveTo>
                  <a:pt x="3792140" y="71835"/>
                </a:moveTo>
                <a:cubicBezTo>
                  <a:pt x="3793926" y="71835"/>
                  <a:pt x="3795613" y="72232"/>
                  <a:pt x="3797200" y="73026"/>
                </a:cubicBezTo>
                <a:cubicBezTo>
                  <a:pt x="3801963" y="74613"/>
                  <a:pt x="3805931" y="78979"/>
                  <a:pt x="3809106" y="86123"/>
                </a:cubicBezTo>
                <a:cubicBezTo>
                  <a:pt x="3809900" y="89298"/>
                  <a:pt x="3808710" y="91679"/>
                  <a:pt x="3805534" y="93267"/>
                </a:cubicBezTo>
                <a:cubicBezTo>
                  <a:pt x="3786484" y="94060"/>
                  <a:pt x="3770212" y="96045"/>
                  <a:pt x="3756719" y="99220"/>
                </a:cubicBezTo>
                <a:cubicBezTo>
                  <a:pt x="3754338" y="99220"/>
                  <a:pt x="3751162" y="99617"/>
                  <a:pt x="3747194" y="100410"/>
                </a:cubicBezTo>
                <a:cubicBezTo>
                  <a:pt x="3732906" y="103585"/>
                  <a:pt x="3721794" y="105966"/>
                  <a:pt x="3713856" y="107554"/>
                </a:cubicBezTo>
                <a:cubicBezTo>
                  <a:pt x="3705919" y="108347"/>
                  <a:pt x="3698775" y="108347"/>
                  <a:pt x="3692425" y="107554"/>
                </a:cubicBezTo>
                <a:cubicBezTo>
                  <a:pt x="3685281" y="103585"/>
                  <a:pt x="3680122" y="99220"/>
                  <a:pt x="3676947" y="94457"/>
                </a:cubicBezTo>
                <a:cubicBezTo>
                  <a:pt x="3673772" y="88901"/>
                  <a:pt x="3674566" y="86123"/>
                  <a:pt x="3679328" y="86123"/>
                </a:cubicBezTo>
                <a:cubicBezTo>
                  <a:pt x="3688059" y="86123"/>
                  <a:pt x="3701553" y="84932"/>
                  <a:pt x="3719809" y="82551"/>
                </a:cubicBezTo>
                <a:cubicBezTo>
                  <a:pt x="3726953" y="82551"/>
                  <a:pt x="3740447" y="80963"/>
                  <a:pt x="3760291" y="77789"/>
                </a:cubicBezTo>
                <a:cubicBezTo>
                  <a:pt x="3761878" y="77789"/>
                  <a:pt x="3764656" y="77391"/>
                  <a:pt x="3768625" y="76598"/>
                </a:cubicBezTo>
                <a:cubicBezTo>
                  <a:pt x="3776563" y="75010"/>
                  <a:pt x="3782516" y="73820"/>
                  <a:pt x="3786484" y="73026"/>
                </a:cubicBezTo>
                <a:cubicBezTo>
                  <a:pt x="3788469" y="72232"/>
                  <a:pt x="3790354" y="71835"/>
                  <a:pt x="3792140" y="71835"/>
                </a:cubicBezTo>
                <a:close/>
                <a:moveTo>
                  <a:pt x="8038801" y="71240"/>
                </a:moveTo>
                <a:cubicBezTo>
                  <a:pt x="8040389" y="71240"/>
                  <a:pt x="8042175" y="71835"/>
                  <a:pt x="8044159" y="73026"/>
                </a:cubicBezTo>
                <a:cubicBezTo>
                  <a:pt x="8052890" y="77789"/>
                  <a:pt x="8058446" y="82948"/>
                  <a:pt x="8060828" y="88504"/>
                </a:cubicBezTo>
                <a:cubicBezTo>
                  <a:pt x="8063209" y="93267"/>
                  <a:pt x="8062812" y="96838"/>
                  <a:pt x="8059637" y="99220"/>
                </a:cubicBezTo>
                <a:cubicBezTo>
                  <a:pt x="8056462" y="100807"/>
                  <a:pt x="8048922" y="108347"/>
                  <a:pt x="8037016" y="121841"/>
                </a:cubicBezTo>
                <a:cubicBezTo>
                  <a:pt x="8034634" y="124223"/>
                  <a:pt x="8032253" y="127001"/>
                  <a:pt x="8029872" y="130176"/>
                </a:cubicBezTo>
                <a:cubicBezTo>
                  <a:pt x="8037016" y="130176"/>
                  <a:pt x="8044556" y="131763"/>
                  <a:pt x="8052494" y="134938"/>
                </a:cubicBezTo>
                <a:cubicBezTo>
                  <a:pt x="8063606" y="142876"/>
                  <a:pt x="8066384" y="152798"/>
                  <a:pt x="8060828" y="164704"/>
                </a:cubicBezTo>
                <a:cubicBezTo>
                  <a:pt x="8055272" y="170260"/>
                  <a:pt x="8049716" y="170260"/>
                  <a:pt x="8044159" y="164704"/>
                </a:cubicBezTo>
                <a:cubicBezTo>
                  <a:pt x="8040190" y="160735"/>
                  <a:pt x="8035824" y="153988"/>
                  <a:pt x="8031062" y="144463"/>
                </a:cubicBezTo>
                <a:cubicBezTo>
                  <a:pt x="8028681" y="139701"/>
                  <a:pt x="8026696" y="136129"/>
                  <a:pt x="8025109" y="133748"/>
                </a:cubicBezTo>
                <a:lnTo>
                  <a:pt x="8019156" y="139701"/>
                </a:lnTo>
                <a:cubicBezTo>
                  <a:pt x="8021537" y="140495"/>
                  <a:pt x="8023125" y="141685"/>
                  <a:pt x="8023918" y="143273"/>
                </a:cubicBezTo>
                <a:cubicBezTo>
                  <a:pt x="8029475" y="148035"/>
                  <a:pt x="8032253" y="156370"/>
                  <a:pt x="8032253" y="168276"/>
                </a:cubicBezTo>
                <a:cubicBezTo>
                  <a:pt x="8032253" y="170657"/>
                  <a:pt x="8032253" y="175420"/>
                  <a:pt x="8032253" y="182563"/>
                </a:cubicBezTo>
                <a:cubicBezTo>
                  <a:pt x="8033047" y="196057"/>
                  <a:pt x="8033444" y="207567"/>
                  <a:pt x="8033444" y="217091"/>
                </a:cubicBezTo>
                <a:cubicBezTo>
                  <a:pt x="8032650" y="236935"/>
                  <a:pt x="8030666" y="247651"/>
                  <a:pt x="8027490" y="249238"/>
                </a:cubicBezTo>
                <a:cubicBezTo>
                  <a:pt x="8024316" y="253207"/>
                  <a:pt x="8019553" y="253604"/>
                  <a:pt x="8013203" y="250429"/>
                </a:cubicBezTo>
                <a:cubicBezTo>
                  <a:pt x="8007646" y="245666"/>
                  <a:pt x="8003678" y="239317"/>
                  <a:pt x="8001296" y="231379"/>
                </a:cubicBezTo>
                <a:cubicBezTo>
                  <a:pt x="8000503" y="228204"/>
                  <a:pt x="8000503" y="224235"/>
                  <a:pt x="8001296" y="219473"/>
                </a:cubicBezTo>
                <a:cubicBezTo>
                  <a:pt x="8003678" y="193279"/>
                  <a:pt x="8004868" y="173832"/>
                  <a:pt x="8004868" y="161132"/>
                </a:cubicBezTo>
                <a:cubicBezTo>
                  <a:pt x="8004075" y="158751"/>
                  <a:pt x="8003678" y="156370"/>
                  <a:pt x="8003678" y="153988"/>
                </a:cubicBezTo>
                <a:cubicBezTo>
                  <a:pt x="8002884" y="155576"/>
                  <a:pt x="8001694" y="156370"/>
                  <a:pt x="8000106" y="156370"/>
                </a:cubicBezTo>
                <a:cubicBezTo>
                  <a:pt x="7982644" y="169069"/>
                  <a:pt x="7965975" y="178595"/>
                  <a:pt x="7950100" y="184945"/>
                </a:cubicBezTo>
                <a:cubicBezTo>
                  <a:pt x="7946925" y="185738"/>
                  <a:pt x="7944940" y="185738"/>
                  <a:pt x="7944146" y="184945"/>
                </a:cubicBezTo>
                <a:cubicBezTo>
                  <a:pt x="7944146" y="183357"/>
                  <a:pt x="7945734" y="181373"/>
                  <a:pt x="7948909" y="178991"/>
                </a:cubicBezTo>
                <a:cubicBezTo>
                  <a:pt x="7975103" y="155973"/>
                  <a:pt x="7996138" y="132160"/>
                  <a:pt x="8012012" y="107554"/>
                </a:cubicBezTo>
                <a:cubicBezTo>
                  <a:pt x="8012806" y="104379"/>
                  <a:pt x="8012012" y="102791"/>
                  <a:pt x="8009631" y="102791"/>
                </a:cubicBezTo>
                <a:cubicBezTo>
                  <a:pt x="8007250" y="103585"/>
                  <a:pt x="8002487" y="105570"/>
                  <a:pt x="7995344" y="108744"/>
                </a:cubicBezTo>
                <a:cubicBezTo>
                  <a:pt x="7992168" y="109539"/>
                  <a:pt x="7989788" y="110332"/>
                  <a:pt x="7988200" y="111126"/>
                </a:cubicBezTo>
                <a:cubicBezTo>
                  <a:pt x="7985025" y="114301"/>
                  <a:pt x="7981850" y="114301"/>
                  <a:pt x="7978674" y="111126"/>
                </a:cubicBezTo>
                <a:cubicBezTo>
                  <a:pt x="7973912" y="107157"/>
                  <a:pt x="7968753" y="102395"/>
                  <a:pt x="7963196" y="96838"/>
                </a:cubicBezTo>
                <a:cubicBezTo>
                  <a:pt x="7961610" y="95251"/>
                  <a:pt x="7961212" y="94060"/>
                  <a:pt x="7962006" y="93267"/>
                </a:cubicBezTo>
                <a:cubicBezTo>
                  <a:pt x="7962006" y="91679"/>
                  <a:pt x="7963196" y="90885"/>
                  <a:pt x="7965578" y="90885"/>
                </a:cubicBezTo>
                <a:cubicBezTo>
                  <a:pt x="7968753" y="90091"/>
                  <a:pt x="7974706" y="88901"/>
                  <a:pt x="7983437" y="87314"/>
                </a:cubicBezTo>
                <a:cubicBezTo>
                  <a:pt x="7990581" y="85726"/>
                  <a:pt x="7995344" y="84932"/>
                  <a:pt x="7997724" y="84932"/>
                </a:cubicBezTo>
                <a:cubicBezTo>
                  <a:pt x="8000106" y="84138"/>
                  <a:pt x="8003282" y="83345"/>
                  <a:pt x="8007250" y="82551"/>
                </a:cubicBezTo>
                <a:cubicBezTo>
                  <a:pt x="8021537" y="78582"/>
                  <a:pt x="8030666" y="75407"/>
                  <a:pt x="8034634" y="73026"/>
                </a:cubicBezTo>
                <a:cubicBezTo>
                  <a:pt x="8035824" y="71835"/>
                  <a:pt x="8037214" y="71240"/>
                  <a:pt x="8038801" y="71240"/>
                </a:cubicBezTo>
                <a:close/>
                <a:moveTo>
                  <a:pt x="3568302" y="69752"/>
                </a:moveTo>
                <a:cubicBezTo>
                  <a:pt x="3571279" y="69950"/>
                  <a:pt x="3574156" y="70645"/>
                  <a:pt x="3576934" y="71835"/>
                </a:cubicBezTo>
                <a:cubicBezTo>
                  <a:pt x="3586459" y="77391"/>
                  <a:pt x="3592015" y="82948"/>
                  <a:pt x="3593603" y="88504"/>
                </a:cubicBezTo>
                <a:cubicBezTo>
                  <a:pt x="3595191" y="93267"/>
                  <a:pt x="3594397" y="96045"/>
                  <a:pt x="3591222" y="96838"/>
                </a:cubicBezTo>
                <a:cubicBezTo>
                  <a:pt x="3591222" y="96838"/>
                  <a:pt x="3590825" y="96838"/>
                  <a:pt x="3590031" y="96838"/>
                </a:cubicBezTo>
                <a:cubicBezTo>
                  <a:pt x="3582094" y="100013"/>
                  <a:pt x="3576141" y="101601"/>
                  <a:pt x="3572172" y="101601"/>
                </a:cubicBezTo>
                <a:cubicBezTo>
                  <a:pt x="3568203" y="101601"/>
                  <a:pt x="3559869" y="102395"/>
                  <a:pt x="3547169" y="103982"/>
                </a:cubicBezTo>
                <a:cubicBezTo>
                  <a:pt x="3556694" y="102395"/>
                  <a:pt x="3555106" y="102395"/>
                  <a:pt x="3542406" y="103982"/>
                </a:cubicBezTo>
                <a:cubicBezTo>
                  <a:pt x="3545581" y="105570"/>
                  <a:pt x="3547963" y="107554"/>
                  <a:pt x="3549550" y="109935"/>
                </a:cubicBezTo>
                <a:cubicBezTo>
                  <a:pt x="3550344" y="110729"/>
                  <a:pt x="3550741" y="111126"/>
                  <a:pt x="3550741" y="111126"/>
                </a:cubicBezTo>
                <a:cubicBezTo>
                  <a:pt x="3553122" y="114301"/>
                  <a:pt x="3553519" y="117873"/>
                  <a:pt x="3551931" y="121841"/>
                </a:cubicBezTo>
                <a:cubicBezTo>
                  <a:pt x="3550344" y="124223"/>
                  <a:pt x="3549550" y="128588"/>
                  <a:pt x="3549550" y="134938"/>
                </a:cubicBezTo>
                <a:cubicBezTo>
                  <a:pt x="3555900" y="133351"/>
                  <a:pt x="3560662" y="132160"/>
                  <a:pt x="3563838" y="131366"/>
                </a:cubicBezTo>
                <a:cubicBezTo>
                  <a:pt x="3568600" y="128985"/>
                  <a:pt x="3574156" y="129382"/>
                  <a:pt x="3580506" y="132557"/>
                </a:cubicBezTo>
                <a:cubicBezTo>
                  <a:pt x="3584475" y="134144"/>
                  <a:pt x="3588444" y="138113"/>
                  <a:pt x="3592413" y="144463"/>
                </a:cubicBezTo>
                <a:cubicBezTo>
                  <a:pt x="3594000" y="150813"/>
                  <a:pt x="3592413" y="155179"/>
                  <a:pt x="3587650" y="157560"/>
                </a:cubicBezTo>
                <a:cubicBezTo>
                  <a:pt x="3583681" y="157560"/>
                  <a:pt x="3578125" y="158354"/>
                  <a:pt x="3570981" y="159941"/>
                </a:cubicBezTo>
                <a:cubicBezTo>
                  <a:pt x="3560662" y="160735"/>
                  <a:pt x="3553122" y="161132"/>
                  <a:pt x="3548359" y="161132"/>
                </a:cubicBezTo>
                <a:cubicBezTo>
                  <a:pt x="3548359" y="174626"/>
                  <a:pt x="3548359" y="187722"/>
                  <a:pt x="3548359" y="200422"/>
                </a:cubicBezTo>
                <a:cubicBezTo>
                  <a:pt x="3567409" y="198835"/>
                  <a:pt x="3581300" y="196851"/>
                  <a:pt x="3590031" y="194469"/>
                </a:cubicBezTo>
                <a:cubicBezTo>
                  <a:pt x="3596382" y="193676"/>
                  <a:pt x="3603128" y="194866"/>
                  <a:pt x="3610272" y="198042"/>
                </a:cubicBezTo>
                <a:cubicBezTo>
                  <a:pt x="3616622" y="202010"/>
                  <a:pt x="3621781" y="208757"/>
                  <a:pt x="3625750" y="218282"/>
                </a:cubicBezTo>
                <a:cubicBezTo>
                  <a:pt x="3626544" y="224632"/>
                  <a:pt x="3623766" y="228204"/>
                  <a:pt x="3617416" y="228998"/>
                </a:cubicBezTo>
                <a:cubicBezTo>
                  <a:pt x="3611859" y="228204"/>
                  <a:pt x="3605907" y="227410"/>
                  <a:pt x="3599556" y="226616"/>
                </a:cubicBezTo>
                <a:cubicBezTo>
                  <a:pt x="3590031" y="225029"/>
                  <a:pt x="3576141" y="224632"/>
                  <a:pt x="3557884" y="225426"/>
                </a:cubicBezTo>
                <a:cubicBezTo>
                  <a:pt x="3557091" y="225426"/>
                  <a:pt x="3555503" y="225426"/>
                  <a:pt x="3553122" y="225426"/>
                </a:cubicBezTo>
                <a:cubicBezTo>
                  <a:pt x="3513435" y="227013"/>
                  <a:pt x="3490019" y="229395"/>
                  <a:pt x="3482875" y="232570"/>
                </a:cubicBezTo>
                <a:cubicBezTo>
                  <a:pt x="3479700" y="233364"/>
                  <a:pt x="3476128" y="232966"/>
                  <a:pt x="3472159" y="231379"/>
                </a:cubicBezTo>
                <a:cubicBezTo>
                  <a:pt x="3472159" y="231379"/>
                  <a:pt x="3471763" y="231379"/>
                  <a:pt x="3470969" y="231379"/>
                </a:cubicBezTo>
                <a:cubicBezTo>
                  <a:pt x="3464619" y="226616"/>
                  <a:pt x="3459063" y="221457"/>
                  <a:pt x="3454300" y="215901"/>
                </a:cubicBezTo>
                <a:cubicBezTo>
                  <a:pt x="3451919" y="213520"/>
                  <a:pt x="3450728" y="211535"/>
                  <a:pt x="3450728" y="209948"/>
                </a:cubicBezTo>
                <a:cubicBezTo>
                  <a:pt x="3450728" y="208360"/>
                  <a:pt x="3451919" y="207170"/>
                  <a:pt x="3454300" y="206376"/>
                </a:cubicBezTo>
                <a:cubicBezTo>
                  <a:pt x="3457475" y="206376"/>
                  <a:pt x="3466206" y="205979"/>
                  <a:pt x="3480494" y="205185"/>
                </a:cubicBezTo>
                <a:cubicBezTo>
                  <a:pt x="3496369" y="204392"/>
                  <a:pt x="3506291" y="203995"/>
                  <a:pt x="3510259" y="203995"/>
                </a:cubicBezTo>
                <a:cubicBezTo>
                  <a:pt x="3512641" y="203995"/>
                  <a:pt x="3514625" y="203598"/>
                  <a:pt x="3516213" y="202804"/>
                </a:cubicBezTo>
                <a:cubicBezTo>
                  <a:pt x="3516213" y="192485"/>
                  <a:pt x="3516213" y="179785"/>
                  <a:pt x="3516213" y="164704"/>
                </a:cubicBezTo>
                <a:cubicBezTo>
                  <a:pt x="3513831" y="164704"/>
                  <a:pt x="3511450" y="164704"/>
                  <a:pt x="3509069" y="164704"/>
                </a:cubicBezTo>
                <a:cubicBezTo>
                  <a:pt x="3493194" y="166292"/>
                  <a:pt x="3480891" y="161529"/>
                  <a:pt x="3472159" y="150417"/>
                </a:cubicBezTo>
                <a:cubicBezTo>
                  <a:pt x="3470572" y="148035"/>
                  <a:pt x="3470175" y="146051"/>
                  <a:pt x="3470969" y="144463"/>
                </a:cubicBezTo>
                <a:cubicBezTo>
                  <a:pt x="3471763" y="142876"/>
                  <a:pt x="3473350" y="142082"/>
                  <a:pt x="3475731" y="142082"/>
                </a:cubicBezTo>
                <a:cubicBezTo>
                  <a:pt x="3481288" y="141288"/>
                  <a:pt x="3492003" y="140495"/>
                  <a:pt x="3507878" y="139701"/>
                </a:cubicBezTo>
                <a:cubicBezTo>
                  <a:pt x="3504703" y="139701"/>
                  <a:pt x="3507481" y="139304"/>
                  <a:pt x="3516213" y="138510"/>
                </a:cubicBezTo>
                <a:cubicBezTo>
                  <a:pt x="3516213" y="126604"/>
                  <a:pt x="3515022" y="116285"/>
                  <a:pt x="3512641" y="107554"/>
                </a:cubicBezTo>
                <a:cubicBezTo>
                  <a:pt x="3507878" y="107554"/>
                  <a:pt x="3503910" y="108347"/>
                  <a:pt x="3500734" y="109935"/>
                </a:cubicBezTo>
                <a:cubicBezTo>
                  <a:pt x="3495972" y="111523"/>
                  <a:pt x="3492400" y="111126"/>
                  <a:pt x="3490019" y="108744"/>
                </a:cubicBezTo>
                <a:cubicBezTo>
                  <a:pt x="3482875" y="105570"/>
                  <a:pt x="3477319" y="100410"/>
                  <a:pt x="3473350" y="93267"/>
                </a:cubicBezTo>
                <a:cubicBezTo>
                  <a:pt x="3471763" y="87710"/>
                  <a:pt x="3473350" y="84932"/>
                  <a:pt x="3478113" y="84932"/>
                </a:cubicBezTo>
                <a:cubicBezTo>
                  <a:pt x="3486050" y="85726"/>
                  <a:pt x="3502719" y="84138"/>
                  <a:pt x="3528119" y="80169"/>
                </a:cubicBezTo>
                <a:cubicBezTo>
                  <a:pt x="3540025" y="77789"/>
                  <a:pt x="3550344" y="74613"/>
                  <a:pt x="3559075" y="70645"/>
                </a:cubicBezTo>
                <a:cubicBezTo>
                  <a:pt x="3562250" y="69851"/>
                  <a:pt x="3565326" y="69553"/>
                  <a:pt x="3568302" y="69752"/>
                </a:cubicBezTo>
                <a:close/>
                <a:moveTo>
                  <a:pt x="8163222" y="64989"/>
                </a:moveTo>
                <a:cubicBezTo>
                  <a:pt x="8165206" y="65188"/>
                  <a:pt x="8167190" y="65882"/>
                  <a:pt x="8169174" y="67073"/>
                </a:cubicBezTo>
                <a:cubicBezTo>
                  <a:pt x="8175525" y="70248"/>
                  <a:pt x="8181081" y="74216"/>
                  <a:pt x="8185844" y="78979"/>
                </a:cubicBezTo>
                <a:cubicBezTo>
                  <a:pt x="8189812" y="83742"/>
                  <a:pt x="8189812" y="88107"/>
                  <a:pt x="8185844" y="92076"/>
                </a:cubicBezTo>
                <a:cubicBezTo>
                  <a:pt x="8181875" y="96838"/>
                  <a:pt x="8178700" y="101601"/>
                  <a:pt x="8176318" y="106363"/>
                </a:cubicBezTo>
                <a:cubicBezTo>
                  <a:pt x="8176318" y="106363"/>
                  <a:pt x="8177112" y="107157"/>
                  <a:pt x="8178700" y="108744"/>
                </a:cubicBezTo>
                <a:cubicBezTo>
                  <a:pt x="8181081" y="115095"/>
                  <a:pt x="8179890" y="119064"/>
                  <a:pt x="8175128" y="120651"/>
                </a:cubicBezTo>
                <a:cubicBezTo>
                  <a:pt x="8162428" y="122238"/>
                  <a:pt x="8142584" y="125017"/>
                  <a:pt x="8115596" y="128985"/>
                </a:cubicBezTo>
                <a:cubicBezTo>
                  <a:pt x="8115596" y="129779"/>
                  <a:pt x="8115200" y="130572"/>
                  <a:pt x="8114406" y="131366"/>
                </a:cubicBezTo>
                <a:cubicBezTo>
                  <a:pt x="8113612" y="133748"/>
                  <a:pt x="8112819" y="135335"/>
                  <a:pt x="8112024" y="136129"/>
                </a:cubicBezTo>
                <a:cubicBezTo>
                  <a:pt x="8110438" y="139304"/>
                  <a:pt x="8107262" y="139701"/>
                  <a:pt x="8102500" y="137319"/>
                </a:cubicBezTo>
                <a:cubicBezTo>
                  <a:pt x="8094562" y="136526"/>
                  <a:pt x="8089403" y="127001"/>
                  <a:pt x="8087022" y="108744"/>
                </a:cubicBezTo>
                <a:cubicBezTo>
                  <a:pt x="8085434" y="98426"/>
                  <a:pt x="8082259" y="89694"/>
                  <a:pt x="8077496" y="82551"/>
                </a:cubicBezTo>
                <a:cubicBezTo>
                  <a:pt x="8075910" y="76994"/>
                  <a:pt x="8077100" y="73820"/>
                  <a:pt x="8081068" y="73026"/>
                </a:cubicBezTo>
                <a:cubicBezTo>
                  <a:pt x="8090594" y="73820"/>
                  <a:pt x="8097340" y="75407"/>
                  <a:pt x="8101309" y="77789"/>
                </a:cubicBezTo>
                <a:cubicBezTo>
                  <a:pt x="8103690" y="76994"/>
                  <a:pt x="8107659" y="76201"/>
                  <a:pt x="8113216" y="75407"/>
                </a:cubicBezTo>
                <a:cubicBezTo>
                  <a:pt x="8123534" y="73026"/>
                  <a:pt x="8130281" y="71438"/>
                  <a:pt x="8133456" y="70645"/>
                </a:cubicBezTo>
                <a:cubicBezTo>
                  <a:pt x="8139012" y="70645"/>
                  <a:pt x="8146950" y="69057"/>
                  <a:pt x="8157268" y="65882"/>
                </a:cubicBezTo>
                <a:cubicBezTo>
                  <a:pt x="8159253" y="65088"/>
                  <a:pt x="8161238" y="64791"/>
                  <a:pt x="8163222" y="64989"/>
                </a:cubicBezTo>
                <a:close/>
                <a:moveTo>
                  <a:pt x="8710909" y="61120"/>
                </a:moveTo>
                <a:cubicBezTo>
                  <a:pt x="8703765" y="63501"/>
                  <a:pt x="8691859" y="65485"/>
                  <a:pt x="8675190" y="67073"/>
                </a:cubicBezTo>
                <a:cubicBezTo>
                  <a:pt x="8672809" y="67073"/>
                  <a:pt x="8670428" y="67073"/>
                  <a:pt x="8668047" y="67073"/>
                </a:cubicBezTo>
                <a:cubicBezTo>
                  <a:pt x="8668841" y="70248"/>
                  <a:pt x="8669237" y="74216"/>
                  <a:pt x="8669237" y="78979"/>
                </a:cubicBezTo>
                <a:cubicBezTo>
                  <a:pt x="8677969" y="76598"/>
                  <a:pt x="8687097" y="75010"/>
                  <a:pt x="8696622" y="74216"/>
                </a:cubicBezTo>
                <a:cubicBezTo>
                  <a:pt x="8697416" y="74216"/>
                  <a:pt x="8698606" y="74216"/>
                  <a:pt x="8700193" y="74216"/>
                </a:cubicBezTo>
                <a:cubicBezTo>
                  <a:pt x="8703369" y="73423"/>
                  <a:pt x="8705750" y="73423"/>
                  <a:pt x="8707337" y="74216"/>
                </a:cubicBezTo>
                <a:cubicBezTo>
                  <a:pt x="8708131" y="72629"/>
                  <a:pt x="8708925" y="70248"/>
                  <a:pt x="8709718" y="67073"/>
                </a:cubicBezTo>
                <a:cubicBezTo>
                  <a:pt x="8710513" y="64692"/>
                  <a:pt x="8710909" y="62707"/>
                  <a:pt x="8710909" y="61120"/>
                </a:cubicBezTo>
                <a:close/>
                <a:moveTo>
                  <a:pt x="4129385" y="61120"/>
                </a:moveTo>
                <a:cubicBezTo>
                  <a:pt x="4122241" y="63501"/>
                  <a:pt x="4110335" y="65485"/>
                  <a:pt x="4093666" y="67073"/>
                </a:cubicBezTo>
                <a:cubicBezTo>
                  <a:pt x="4091285" y="67073"/>
                  <a:pt x="4088903" y="67073"/>
                  <a:pt x="4086522" y="67073"/>
                </a:cubicBezTo>
                <a:cubicBezTo>
                  <a:pt x="4087316" y="70248"/>
                  <a:pt x="4087713" y="74216"/>
                  <a:pt x="4087713" y="78979"/>
                </a:cubicBezTo>
                <a:cubicBezTo>
                  <a:pt x="4096444" y="76598"/>
                  <a:pt x="4105572" y="75010"/>
                  <a:pt x="4115097" y="74216"/>
                </a:cubicBezTo>
                <a:cubicBezTo>
                  <a:pt x="4115891" y="74216"/>
                  <a:pt x="4117082" y="74216"/>
                  <a:pt x="4118669" y="74216"/>
                </a:cubicBezTo>
                <a:cubicBezTo>
                  <a:pt x="4121844" y="73423"/>
                  <a:pt x="4124225" y="73423"/>
                  <a:pt x="4125813" y="74216"/>
                </a:cubicBezTo>
                <a:cubicBezTo>
                  <a:pt x="4126607" y="72629"/>
                  <a:pt x="4127400" y="70248"/>
                  <a:pt x="4128194" y="67073"/>
                </a:cubicBezTo>
                <a:cubicBezTo>
                  <a:pt x="4128988" y="64692"/>
                  <a:pt x="4129385" y="62707"/>
                  <a:pt x="4129385" y="61120"/>
                </a:cubicBezTo>
                <a:close/>
                <a:moveTo>
                  <a:pt x="3865066" y="61120"/>
                </a:moveTo>
                <a:cubicBezTo>
                  <a:pt x="3873003" y="61914"/>
                  <a:pt x="3883719" y="63898"/>
                  <a:pt x="3897213" y="67073"/>
                </a:cubicBezTo>
                <a:cubicBezTo>
                  <a:pt x="3904356" y="70248"/>
                  <a:pt x="3907928" y="75407"/>
                  <a:pt x="3907928" y="82551"/>
                </a:cubicBezTo>
                <a:cubicBezTo>
                  <a:pt x="3907928" y="89694"/>
                  <a:pt x="3905547" y="94854"/>
                  <a:pt x="3900784" y="98029"/>
                </a:cubicBezTo>
                <a:cubicBezTo>
                  <a:pt x="3896816" y="100410"/>
                  <a:pt x="3891259" y="99220"/>
                  <a:pt x="3884116" y="94457"/>
                </a:cubicBezTo>
                <a:cubicBezTo>
                  <a:pt x="3873003" y="83345"/>
                  <a:pt x="3865066" y="74613"/>
                  <a:pt x="3860303" y="68263"/>
                </a:cubicBezTo>
                <a:cubicBezTo>
                  <a:pt x="3858716" y="65882"/>
                  <a:pt x="3858319" y="64295"/>
                  <a:pt x="3859113" y="63501"/>
                </a:cubicBezTo>
                <a:cubicBezTo>
                  <a:pt x="3859906" y="61914"/>
                  <a:pt x="3861891" y="61120"/>
                  <a:pt x="3865066" y="61120"/>
                </a:cubicBezTo>
                <a:close/>
                <a:moveTo>
                  <a:pt x="5962947" y="57548"/>
                </a:moveTo>
                <a:cubicBezTo>
                  <a:pt x="5959772" y="57548"/>
                  <a:pt x="5954216" y="57945"/>
                  <a:pt x="5946278" y="58738"/>
                </a:cubicBezTo>
                <a:cubicBezTo>
                  <a:pt x="5924847" y="61120"/>
                  <a:pt x="5909369" y="63104"/>
                  <a:pt x="5899844" y="64692"/>
                </a:cubicBezTo>
                <a:cubicBezTo>
                  <a:pt x="5899050" y="69454"/>
                  <a:pt x="5898653" y="78979"/>
                  <a:pt x="5898653" y="93267"/>
                </a:cubicBezTo>
                <a:cubicBezTo>
                  <a:pt x="5912147" y="90885"/>
                  <a:pt x="5923656" y="87710"/>
                  <a:pt x="5933181" y="83742"/>
                </a:cubicBezTo>
                <a:cubicBezTo>
                  <a:pt x="5938738" y="81360"/>
                  <a:pt x="5944691" y="80963"/>
                  <a:pt x="5951041" y="82551"/>
                </a:cubicBezTo>
                <a:cubicBezTo>
                  <a:pt x="5958978" y="85726"/>
                  <a:pt x="5964137" y="89694"/>
                  <a:pt x="5966519" y="94457"/>
                </a:cubicBezTo>
                <a:cubicBezTo>
                  <a:pt x="5968900" y="101601"/>
                  <a:pt x="5968106" y="105173"/>
                  <a:pt x="5964137" y="105173"/>
                </a:cubicBezTo>
                <a:cubicBezTo>
                  <a:pt x="5946675" y="109935"/>
                  <a:pt x="5930403" y="112713"/>
                  <a:pt x="5915322" y="113507"/>
                </a:cubicBezTo>
                <a:cubicBezTo>
                  <a:pt x="5908972" y="114301"/>
                  <a:pt x="5903416" y="113110"/>
                  <a:pt x="5898653" y="109935"/>
                </a:cubicBezTo>
                <a:cubicBezTo>
                  <a:pt x="5898653" y="120254"/>
                  <a:pt x="5898653" y="132160"/>
                  <a:pt x="5898653" y="145654"/>
                </a:cubicBezTo>
                <a:cubicBezTo>
                  <a:pt x="5908178" y="144860"/>
                  <a:pt x="5918894" y="142082"/>
                  <a:pt x="5930800" y="137319"/>
                </a:cubicBezTo>
                <a:cubicBezTo>
                  <a:pt x="5937150" y="134938"/>
                  <a:pt x="5942706" y="134541"/>
                  <a:pt x="5947469" y="136129"/>
                </a:cubicBezTo>
                <a:cubicBezTo>
                  <a:pt x="5953819" y="136923"/>
                  <a:pt x="5959772" y="140098"/>
                  <a:pt x="5965328" y="145654"/>
                </a:cubicBezTo>
                <a:cubicBezTo>
                  <a:pt x="5969297" y="151210"/>
                  <a:pt x="5968106" y="155576"/>
                  <a:pt x="5961756" y="158751"/>
                </a:cubicBezTo>
                <a:cubicBezTo>
                  <a:pt x="5955407" y="161926"/>
                  <a:pt x="5943897" y="164307"/>
                  <a:pt x="5927228" y="165894"/>
                </a:cubicBezTo>
                <a:cubicBezTo>
                  <a:pt x="5915322" y="166689"/>
                  <a:pt x="5905797" y="163910"/>
                  <a:pt x="5898653" y="157560"/>
                </a:cubicBezTo>
                <a:cubicBezTo>
                  <a:pt x="5898653" y="172642"/>
                  <a:pt x="5898653" y="185341"/>
                  <a:pt x="5898653" y="195660"/>
                </a:cubicBezTo>
                <a:cubicBezTo>
                  <a:pt x="5899447" y="195660"/>
                  <a:pt x="5901034" y="195263"/>
                  <a:pt x="5903416" y="194469"/>
                </a:cubicBezTo>
                <a:cubicBezTo>
                  <a:pt x="5918497" y="192088"/>
                  <a:pt x="5929213" y="189310"/>
                  <a:pt x="5935562" y="186135"/>
                </a:cubicBezTo>
                <a:cubicBezTo>
                  <a:pt x="5943500" y="183754"/>
                  <a:pt x="5949850" y="183754"/>
                  <a:pt x="5954612" y="186135"/>
                </a:cubicBezTo>
                <a:cubicBezTo>
                  <a:pt x="5955407" y="186929"/>
                  <a:pt x="5957788" y="188516"/>
                  <a:pt x="5961756" y="190898"/>
                </a:cubicBezTo>
                <a:cubicBezTo>
                  <a:pt x="5964932" y="193279"/>
                  <a:pt x="5967313" y="194866"/>
                  <a:pt x="5968900" y="195660"/>
                </a:cubicBezTo>
                <a:cubicBezTo>
                  <a:pt x="5969694" y="190104"/>
                  <a:pt x="5970091" y="173435"/>
                  <a:pt x="5970091" y="145654"/>
                </a:cubicBezTo>
                <a:cubicBezTo>
                  <a:pt x="5970091" y="108347"/>
                  <a:pt x="5969694" y="80963"/>
                  <a:pt x="5968900" y="63501"/>
                </a:cubicBezTo>
                <a:cubicBezTo>
                  <a:pt x="5968900" y="59532"/>
                  <a:pt x="5966916" y="57548"/>
                  <a:pt x="5962947" y="57548"/>
                </a:cubicBezTo>
                <a:close/>
                <a:moveTo>
                  <a:pt x="4814887" y="54571"/>
                </a:moveTo>
                <a:cubicBezTo>
                  <a:pt x="4817467" y="54571"/>
                  <a:pt x="4819947" y="55166"/>
                  <a:pt x="4822328" y="56357"/>
                </a:cubicBezTo>
                <a:cubicBezTo>
                  <a:pt x="4831059" y="61914"/>
                  <a:pt x="4837806" y="69057"/>
                  <a:pt x="4842569" y="77789"/>
                </a:cubicBezTo>
                <a:cubicBezTo>
                  <a:pt x="4844950" y="80963"/>
                  <a:pt x="4845347" y="84138"/>
                  <a:pt x="4843759" y="87314"/>
                </a:cubicBezTo>
                <a:cubicBezTo>
                  <a:pt x="4839791" y="97632"/>
                  <a:pt x="4837806" y="107951"/>
                  <a:pt x="4837806" y="118270"/>
                </a:cubicBezTo>
                <a:cubicBezTo>
                  <a:pt x="4837806" y="124619"/>
                  <a:pt x="4838203" y="134938"/>
                  <a:pt x="4838997" y="149226"/>
                </a:cubicBezTo>
                <a:cubicBezTo>
                  <a:pt x="4839791" y="177007"/>
                  <a:pt x="4840584" y="196454"/>
                  <a:pt x="4841378" y="207567"/>
                </a:cubicBezTo>
                <a:cubicBezTo>
                  <a:pt x="4841378" y="233760"/>
                  <a:pt x="4832647" y="249238"/>
                  <a:pt x="4815184" y="254001"/>
                </a:cubicBezTo>
                <a:cubicBezTo>
                  <a:pt x="4809628" y="254001"/>
                  <a:pt x="4804469" y="250032"/>
                  <a:pt x="4799706" y="242095"/>
                </a:cubicBezTo>
                <a:cubicBezTo>
                  <a:pt x="4794944" y="230188"/>
                  <a:pt x="4784625" y="218679"/>
                  <a:pt x="4768750" y="207567"/>
                </a:cubicBezTo>
                <a:cubicBezTo>
                  <a:pt x="4765575" y="205979"/>
                  <a:pt x="4764384" y="204788"/>
                  <a:pt x="4765178" y="203995"/>
                </a:cubicBezTo>
                <a:cubicBezTo>
                  <a:pt x="4765972" y="203201"/>
                  <a:pt x="4768750" y="202804"/>
                  <a:pt x="4773512" y="202804"/>
                </a:cubicBezTo>
                <a:cubicBezTo>
                  <a:pt x="4783832" y="204392"/>
                  <a:pt x="4792562" y="205185"/>
                  <a:pt x="4799706" y="205185"/>
                </a:cubicBezTo>
                <a:cubicBezTo>
                  <a:pt x="4805263" y="206773"/>
                  <a:pt x="4807644" y="205582"/>
                  <a:pt x="4806850" y="201613"/>
                </a:cubicBezTo>
                <a:cubicBezTo>
                  <a:pt x="4809231" y="162720"/>
                  <a:pt x="4808041" y="124223"/>
                  <a:pt x="4803278" y="86123"/>
                </a:cubicBezTo>
                <a:cubicBezTo>
                  <a:pt x="4804072" y="82948"/>
                  <a:pt x="4802087" y="82154"/>
                  <a:pt x="4797325" y="83742"/>
                </a:cubicBezTo>
                <a:cubicBezTo>
                  <a:pt x="4790181" y="85329"/>
                  <a:pt x="4783434" y="87314"/>
                  <a:pt x="4777084" y="89694"/>
                </a:cubicBezTo>
                <a:cubicBezTo>
                  <a:pt x="4773909" y="90488"/>
                  <a:pt x="4771131" y="90488"/>
                  <a:pt x="4768750" y="89694"/>
                </a:cubicBezTo>
                <a:cubicBezTo>
                  <a:pt x="4767956" y="88901"/>
                  <a:pt x="4766766" y="87710"/>
                  <a:pt x="4765178" y="86123"/>
                </a:cubicBezTo>
                <a:cubicBezTo>
                  <a:pt x="4763591" y="85329"/>
                  <a:pt x="4760416" y="82154"/>
                  <a:pt x="4755653" y="76598"/>
                </a:cubicBezTo>
                <a:cubicBezTo>
                  <a:pt x="4754066" y="74216"/>
                  <a:pt x="4753272" y="72629"/>
                  <a:pt x="4753272" y="71835"/>
                </a:cubicBezTo>
                <a:cubicBezTo>
                  <a:pt x="4754066" y="70248"/>
                  <a:pt x="4755257" y="69454"/>
                  <a:pt x="4756844" y="69454"/>
                </a:cubicBezTo>
                <a:cubicBezTo>
                  <a:pt x="4774307" y="66279"/>
                  <a:pt x="4790975" y="61914"/>
                  <a:pt x="4806850" y="56357"/>
                </a:cubicBezTo>
                <a:cubicBezTo>
                  <a:pt x="4809628" y="55166"/>
                  <a:pt x="4812307" y="54571"/>
                  <a:pt x="4814887" y="54571"/>
                </a:cubicBezTo>
                <a:close/>
                <a:moveTo>
                  <a:pt x="7455990" y="45641"/>
                </a:moveTo>
                <a:cubicBezTo>
                  <a:pt x="7452022" y="46435"/>
                  <a:pt x="7444481" y="48023"/>
                  <a:pt x="7433369" y="50404"/>
                </a:cubicBezTo>
                <a:cubicBezTo>
                  <a:pt x="7419875" y="52785"/>
                  <a:pt x="7409953" y="54769"/>
                  <a:pt x="7403604" y="56357"/>
                </a:cubicBezTo>
                <a:cubicBezTo>
                  <a:pt x="7403604" y="63501"/>
                  <a:pt x="7403604" y="71438"/>
                  <a:pt x="7403604" y="80169"/>
                </a:cubicBezTo>
                <a:cubicBezTo>
                  <a:pt x="7419478" y="76994"/>
                  <a:pt x="7437734" y="72232"/>
                  <a:pt x="7458372" y="65882"/>
                </a:cubicBezTo>
                <a:cubicBezTo>
                  <a:pt x="7459959" y="57945"/>
                  <a:pt x="7461150" y="53182"/>
                  <a:pt x="7461944" y="51595"/>
                </a:cubicBezTo>
                <a:cubicBezTo>
                  <a:pt x="7463531" y="47626"/>
                  <a:pt x="7461547" y="45641"/>
                  <a:pt x="7455990" y="45641"/>
                </a:cubicBezTo>
                <a:close/>
                <a:moveTo>
                  <a:pt x="1036150" y="45641"/>
                </a:moveTo>
                <a:cubicBezTo>
                  <a:pt x="1032180" y="46435"/>
                  <a:pt x="1024640" y="48023"/>
                  <a:pt x="1013527" y="50404"/>
                </a:cubicBezTo>
                <a:cubicBezTo>
                  <a:pt x="1000034" y="52785"/>
                  <a:pt x="990112" y="54769"/>
                  <a:pt x="983763" y="56357"/>
                </a:cubicBezTo>
                <a:cubicBezTo>
                  <a:pt x="983763" y="63501"/>
                  <a:pt x="983763" y="71438"/>
                  <a:pt x="983763" y="80169"/>
                </a:cubicBezTo>
                <a:cubicBezTo>
                  <a:pt x="999637" y="76994"/>
                  <a:pt x="1017892" y="72232"/>
                  <a:pt x="1038531" y="65882"/>
                </a:cubicBezTo>
                <a:cubicBezTo>
                  <a:pt x="1040118" y="57945"/>
                  <a:pt x="1041309" y="53182"/>
                  <a:pt x="1042103" y="51595"/>
                </a:cubicBezTo>
                <a:cubicBezTo>
                  <a:pt x="1043690" y="47626"/>
                  <a:pt x="1041705" y="45641"/>
                  <a:pt x="1036150" y="45641"/>
                </a:cubicBezTo>
                <a:close/>
                <a:moveTo>
                  <a:pt x="6310609" y="40284"/>
                </a:moveTo>
                <a:cubicBezTo>
                  <a:pt x="6312991" y="40284"/>
                  <a:pt x="6315372" y="40879"/>
                  <a:pt x="6317753" y="42070"/>
                </a:cubicBezTo>
                <a:cubicBezTo>
                  <a:pt x="6323309" y="43657"/>
                  <a:pt x="6329262" y="48420"/>
                  <a:pt x="6335612" y="56357"/>
                </a:cubicBezTo>
                <a:cubicBezTo>
                  <a:pt x="6338787" y="61914"/>
                  <a:pt x="6337200" y="66279"/>
                  <a:pt x="6330850" y="69454"/>
                </a:cubicBezTo>
                <a:cubicBezTo>
                  <a:pt x="6303863" y="73423"/>
                  <a:pt x="6278859" y="76994"/>
                  <a:pt x="6255841" y="80169"/>
                </a:cubicBezTo>
                <a:cubicBezTo>
                  <a:pt x="6250284" y="81757"/>
                  <a:pt x="6240759" y="76994"/>
                  <a:pt x="6227266" y="65882"/>
                </a:cubicBezTo>
                <a:cubicBezTo>
                  <a:pt x="6225678" y="64295"/>
                  <a:pt x="6225281" y="62707"/>
                  <a:pt x="6226075" y="61120"/>
                </a:cubicBezTo>
                <a:cubicBezTo>
                  <a:pt x="6226075" y="59532"/>
                  <a:pt x="6227663" y="58342"/>
                  <a:pt x="6230837" y="57548"/>
                </a:cubicBezTo>
                <a:cubicBezTo>
                  <a:pt x="6264175" y="51992"/>
                  <a:pt x="6288384" y="46832"/>
                  <a:pt x="6303466" y="42070"/>
                </a:cubicBezTo>
                <a:cubicBezTo>
                  <a:pt x="6305847" y="40879"/>
                  <a:pt x="6308228" y="40284"/>
                  <a:pt x="6310609" y="40284"/>
                </a:cubicBezTo>
                <a:close/>
                <a:moveTo>
                  <a:pt x="9013328" y="36117"/>
                </a:moveTo>
                <a:cubicBezTo>
                  <a:pt x="9013328" y="35323"/>
                  <a:pt x="9014122" y="35323"/>
                  <a:pt x="9015709" y="36117"/>
                </a:cubicBezTo>
                <a:cubicBezTo>
                  <a:pt x="9028409" y="36910"/>
                  <a:pt x="9041109" y="38498"/>
                  <a:pt x="9053809" y="40879"/>
                </a:cubicBezTo>
                <a:cubicBezTo>
                  <a:pt x="9062540" y="43260"/>
                  <a:pt x="9067303" y="50007"/>
                  <a:pt x="9068097" y="61120"/>
                </a:cubicBezTo>
                <a:cubicBezTo>
                  <a:pt x="9068097" y="74613"/>
                  <a:pt x="9063334" y="81757"/>
                  <a:pt x="9053809" y="82551"/>
                </a:cubicBezTo>
                <a:cubicBezTo>
                  <a:pt x="9049841" y="82551"/>
                  <a:pt x="9045475" y="80169"/>
                  <a:pt x="9040712" y="75407"/>
                </a:cubicBezTo>
                <a:cubicBezTo>
                  <a:pt x="9031981" y="66676"/>
                  <a:pt x="9022853" y="55166"/>
                  <a:pt x="9013328" y="40879"/>
                </a:cubicBezTo>
                <a:cubicBezTo>
                  <a:pt x="9012534" y="38498"/>
                  <a:pt x="9012534" y="36910"/>
                  <a:pt x="9013328" y="36117"/>
                </a:cubicBezTo>
                <a:close/>
                <a:moveTo>
                  <a:pt x="4431803" y="36117"/>
                </a:moveTo>
                <a:cubicBezTo>
                  <a:pt x="4431803" y="35323"/>
                  <a:pt x="4432597" y="35323"/>
                  <a:pt x="4434185" y="36117"/>
                </a:cubicBezTo>
                <a:cubicBezTo>
                  <a:pt x="4446885" y="36910"/>
                  <a:pt x="4459584" y="38498"/>
                  <a:pt x="4472285" y="40879"/>
                </a:cubicBezTo>
                <a:cubicBezTo>
                  <a:pt x="4481016" y="43260"/>
                  <a:pt x="4485778" y="50007"/>
                  <a:pt x="4486572" y="61120"/>
                </a:cubicBezTo>
                <a:cubicBezTo>
                  <a:pt x="4486572" y="74613"/>
                  <a:pt x="4481810" y="81757"/>
                  <a:pt x="4472285" y="82551"/>
                </a:cubicBezTo>
                <a:cubicBezTo>
                  <a:pt x="4468316" y="82551"/>
                  <a:pt x="4463950" y="80169"/>
                  <a:pt x="4459188" y="75407"/>
                </a:cubicBezTo>
                <a:cubicBezTo>
                  <a:pt x="4450457" y="66676"/>
                  <a:pt x="4441328" y="55166"/>
                  <a:pt x="4431803" y="40879"/>
                </a:cubicBezTo>
                <a:cubicBezTo>
                  <a:pt x="4431009" y="38498"/>
                  <a:pt x="4431009" y="36910"/>
                  <a:pt x="4431803" y="36117"/>
                </a:cubicBezTo>
                <a:close/>
                <a:moveTo>
                  <a:pt x="5579566" y="31354"/>
                </a:moveTo>
                <a:cubicBezTo>
                  <a:pt x="5592266" y="31354"/>
                  <a:pt x="5601791" y="32544"/>
                  <a:pt x="5608141" y="34926"/>
                </a:cubicBezTo>
                <a:cubicBezTo>
                  <a:pt x="5614491" y="36513"/>
                  <a:pt x="5619650" y="39292"/>
                  <a:pt x="5623619" y="43260"/>
                </a:cubicBezTo>
                <a:cubicBezTo>
                  <a:pt x="5630762" y="51992"/>
                  <a:pt x="5631557" y="61120"/>
                  <a:pt x="5626000" y="70645"/>
                </a:cubicBezTo>
                <a:cubicBezTo>
                  <a:pt x="5624413" y="75407"/>
                  <a:pt x="5621237" y="77789"/>
                  <a:pt x="5616475" y="77789"/>
                </a:cubicBezTo>
                <a:cubicBezTo>
                  <a:pt x="5612507" y="77789"/>
                  <a:pt x="5608538" y="76201"/>
                  <a:pt x="5604569" y="73026"/>
                </a:cubicBezTo>
                <a:cubicBezTo>
                  <a:pt x="5595838" y="64295"/>
                  <a:pt x="5586313" y="51992"/>
                  <a:pt x="5575994" y="36117"/>
                </a:cubicBezTo>
                <a:cubicBezTo>
                  <a:pt x="5575200" y="34529"/>
                  <a:pt x="5574803" y="33338"/>
                  <a:pt x="5574803" y="32544"/>
                </a:cubicBezTo>
                <a:cubicBezTo>
                  <a:pt x="5575597" y="31751"/>
                  <a:pt x="5577184" y="31354"/>
                  <a:pt x="5579566" y="31354"/>
                </a:cubicBezTo>
                <a:close/>
                <a:moveTo>
                  <a:pt x="8709718" y="28973"/>
                </a:moveTo>
                <a:cubicBezTo>
                  <a:pt x="8700193" y="30560"/>
                  <a:pt x="8687097" y="32941"/>
                  <a:pt x="8670428" y="36117"/>
                </a:cubicBezTo>
                <a:cubicBezTo>
                  <a:pt x="8668047" y="36117"/>
                  <a:pt x="8665665" y="36117"/>
                  <a:pt x="8663284" y="36117"/>
                </a:cubicBezTo>
                <a:cubicBezTo>
                  <a:pt x="8663284" y="39292"/>
                  <a:pt x="8664078" y="42863"/>
                  <a:pt x="8665665" y="46832"/>
                </a:cubicBezTo>
                <a:cubicBezTo>
                  <a:pt x="8671222" y="44451"/>
                  <a:pt x="8677572" y="42466"/>
                  <a:pt x="8684715" y="40879"/>
                </a:cubicBezTo>
                <a:cubicBezTo>
                  <a:pt x="8689478" y="39292"/>
                  <a:pt x="8694240" y="39292"/>
                  <a:pt x="8699003" y="40879"/>
                </a:cubicBezTo>
                <a:cubicBezTo>
                  <a:pt x="8702972" y="42466"/>
                  <a:pt x="8707337" y="46435"/>
                  <a:pt x="8712100" y="52785"/>
                </a:cubicBezTo>
                <a:cubicBezTo>
                  <a:pt x="8712894" y="47229"/>
                  <a:pt x="8713290" y="40879"/>
                  <a:pt x="8713290" y="33735"/>
                </a:cubicBezTo>
                <a:cubicBezTo>
                  <a:pt x="8714084" y="31354"/>
                  <a:pt x="8712894" y="29767"/>
                  <a:pt x="8709718" y="28973"/>
                </a:cubicBezTo>
                <a:close/>
                <a:moveTo>
                  <a:pt x="4128194" y="28973"/>
                </a:moveTo>
                <a:cubicBezTo>
                  <a:pt x="4118669" y="30560"/>
                  <a:pt x="4105572" y="32941"/>
                  <a:pt x="4088903" y="36117"/>
                </a:cubicBezTo>
                <a:cubicBezTo>
                  <a:pt x="4086522" y="36117"/>
                  <a:pt x="4084141" y="36117"/>
                  <a:pt x="4081759" y="36117"/>
                </a:cubicBezTo>
                <a:cubicBezTo>
                  <a:pt x="4081759" y="39292"/>
                  <a:pt x="4082553" y="42863"/>
                  <a:pt x="4084141" y="46832"/>
                </a:cubicBezTo>
                <a:cubicBezTo>
                  <a:pt x="4089697" y="44451"/>
                  <a:pt x="4096047" y="42466"/>
                  <a:pt x="4103191" y="40879"/>
                </a:cubicBezTo>
                <a:cubicBezTo>
                  <a:pt x="4107953" y="39292"/>
                  <a:pt x="4112716" y="39292"/>
                  <a:pt x="4117478" y="40879"/>
                </a:cubicBezTo>
                <a:cubicBezTo>
                  <a:pt x="4121447" y="42466"/>
                  <a:pt x="4125813" y="46435"/>
                  <a:pt x="4130575" y="52785"/>
                </a:cubicBezTo>
                <a:cubicBezTo>
                  <a:pt x="4131369" y="47229"/>
                  <a:pt x="4131766" y="40879"/>
                  <a:pt x="4131766" y="33735"/>
                </a:cubicBezTo>
                <a:cubicBezTo>
                  <a:pt x="4132560" y="31354"/>
                  <a:pt x="4131369" y="29767"/>
                  <a:pt x="4128194" y="28973"/>
                </a:cubicBezTo>
                <a:close/>
                <a:moveTo>
                  <a:pt x="2476805" y="28973"/>
                </a:moveTo>
                <a:cubicBezTo>
                  <a:pt x="2479980" y="28973"/>
                  <a:pt x="2485935" y="29370"/>
                  <a:pt x="2494665" y="30164"/>
                </a:cubicBezTo>
                <a:cubicBezTo>
                  <a:pt x="2503396" y="30957"/>
                  <a:pt x="2508953" y="31751"/>
                  <a:pt x="2511332" y="32544"/>
                </a:cubicBezTo>
                <a:cubicBezTo>
                  <a:pt x="2531971" y="38101"/>
                  <a:pt x="2537527" y="50801"/>
                  <a:pt x="2528003" y="70645"/>
                </a:cubicBezTo>
                <a:cubicBezTo>
                  <a:pt x="2520858" y="77789"/>
                  <a:pt x="2514509" y="78979"/>
                  <a:pt x="2508953" y="74216"/>
                </a:cubicBezTo>
                <a:cubicBezTo>
                  <a:pt x="2504190" y="67867"/>
                  <a:pt x="2497047" y="59135"/>
                  <a:pt x="2487521" y="48023"/>
                </a:cubicBezTo>
                <a:cubicBezTo>
                  <a:pt x="2481170" y="40879"/>
                  <a:pt x="2476805" y="35720"/>
                  <a:pt x="2474424" y="32544"/>
                </a:cubicBezTo>
                <a:cubicBezTo>
                  <a:pt x="2473631" y="31751"/>
                  <a:pt x="2473234" y="30957"/>
                  <a:pt x="2473234" y="30164"/>
                </a:cubicBezTo>
                <a:cubicBezTo>
                  <a:pt x="2474028" y="29370"/>
                  <a:pt x="2475218" y="28973"/>
                  <a:pt x="2476805" y="28973"/>
                </a:cubicBezTo>
                <a:close/>
                <a:moveTo>
                  <a:pt x="4704456" y="27782"/>
                </a:moveTo>
                <a:cubicBezTo>
                  <a:pt x="4717950" y="29370"/>
                  <a:pt x="4729856" y="33338"/>
                  <a:pt x="4740175" y="39688"/>
                </a:cubicBezTo>
                <a:cubicBezTo>
                  <a:pt x="4753669" y="52389"/>
                  <a:pt x="4754463" y="65882"/>
                  <a:pt x="4742556" y="80169"/>
                </a:cubicBezTo>
                <a:cubicBezTo>
                  <a:pt x="4734619" y="83345"/>
                  <a:pt x="4726284" y="78185"/>
                  <a:pt x="4717553" y="64692"/>
                </a:cubicBezTo>
                <a:cubicBezTo>
                  <a:pt x="4709616" y="48816"/>
                  <a:pt x="4704060" y="38101"/>
                  <a:pt x="4700885" y="32544"/>
                </a:cubicBezTo>
                <a:cubicBezTo>
                  <a:pt x="4700091" y="30164"/>
                  <a:pt x="4700091" y="28973"/>
                  <a:pt x="4700885" y="28973"/>
                </a:cubicBezTo>
                <a:cubicBezTo>
                  <a:pt x="4700885" y="28179"/>
                  <a:pt x="4702075" y="27782"/>
                  <a:pt x="4704456" y="27782"/>
                </a:cubicBezTo>
                <a:close/>
                <a:moveTo>
                  <a:pt x="7058322" y="26591"/>
                </a:moveTo>
                <a:cubicBezTo>
                  <a:pt x="7076578" y="29767"/>
                  <a:pt x="7089675" y="33338"/>
                  <a:pt x="7097612" y="37307"/>
                </a:cubicBezTo>
                <a:cubicBezTo>
                  <a:pt x="7109518" y="41276"/>
                  <a:pt x="7110709" y="51595"/>
                  <a:pt x="7101184" y="68263"/>
                </a:cubicBezTo>
                <a:cubicBezTo>
                  <a:pt x="7095628" y="75407"/>
                  <a:pt x="7088882" y="75804"/>
                  <a:pt x="7080944" y="69454"/>
                </a:cubicBezTo>
                <a:cubicBezTo>
                  <a:pt x="7068244" y="51197"/>
                  <a:pt x="7059909" y="38101"/>
                  <a:pt x="7055940" y="30164"/>
                </a:cubicBezTo>
                <a:cubicBezTo>
                  <a:pt x="7055146" y="27782"/>
                  <a:pt x="7055940" y="26591"/>
                  <a:pt x="7058322" y="26591"/>
                </a:cubicBezTo>
                <a:close/>
                <a:moveTo>
                  <a:pt x="3730525" y="26591"/>
                </a:moveTo>
                <a:cubicBezTo>
                  <a:pt x="3739256" y="28179"/>
                  <a:pt x="3748384" y="30164"/>
                  <a:pt x="3757909" y="32544"/>
                </a:cubicBezTo>
                <a:cubicBezTo>
                  <a:pt x="3771403" y="35720"/>
                  <a:pt x="3778547" y="42070"/>
                  <a:pt x="3779341" y="51595"/>
                </a:cubicBezTo>
                <a:cubicBezTo>
                  <a:pt x="3778547" y="58738"/>
                  <a:pt x="3775769" y="64692"/>
                  <a:pt x="3771006" y="69454"/>
                </a:cubicBezTo>
                <a:cubicBezTo>
                  <a:pt x="3765450" y="73423"/>
                  <a:pt x="3759497" y="73026"/>
                  <a:pt x="3753147" y="68263"/>
                </a:cubicBezTo>
                <a:cubicBezTo>
                  <a:pt x="3743622" y="55563"/>
                  <a:pt x="3735288" y="42863"/>
                  <a:pt x="3728144" y="30164"/>
                </a:cubicBezTo>
                <a:cubicBezTo>
                  <a:pt x="3727350" y="29370"/>
                  <a:pt x="3726953" y="28576"/>
                  <a:pt x="3726953" y="27782"/>
                </a:cubicBezTo>
                <a:cubicBezTo>
                  <a:pt x="3727747" y="26988"/>
                  <a:pt x="3728938" y="26591"/>
                  <a:pt x="3730525" y="26591"/>
                </a:cubicBezTo>
                <a:close/>
                <a:moveTo>
                  <a:pt x="718254" y="26591"/>
                </a:moveTo>
                <a:cubicBezTo>
                  <a:pt x="732541" y="32148"/>
                  <a:pt x="744447" y="42070"/>
                  <a:pt x="753973" y="56357"/>
                </a:cubicBezTo>
                <a:cubicBezTo>
                  <a:pt x="757941" y="60326"/>
                  <a:pt x="757941" y="64692"/>
                  <a:pt x="753973" y="69454"/>
                </a:cubicBezTo>
                <a:cubicBezTo>
                  <a:pt x="753179" y="71041"/>
                  <a:pt x="751590" y="73423"/>
                  <a:pt x="749210" y="76598"/>
                </a:cubicBezTo>
                <a:cubicBezTo>
                  <a:pt x="747623" y="80566"/>
                  <a:pt x="744050" y="87314"/>
                  <a:pt x="738494" y="96838"/>
                </a:cubicBezTo>
                <a:cubicBezTo>
                  <a:pt x="737701" y="99220"/>
                  <a:pt x="736510" y="101204"/>
                  <a:pt x="734922" y="102791"/>
                </a:cubicBezTo>
                <a:cubicBezTo>
                  <a:pt x="767465" y="155179"/>
                  <a:pt x="815885" y="195660"/>
                  <a:pt x="880178" y="224235"/>
                </a:cubicBezTo>
                <a:cubicBezTo>
                  <a:pt x="884940" y="226616"/>
                  <a:pt x="887322" y="228601"/>
                  <a:pt x="887322" y="230188"/>
                </a:cubicBezTo>
                <a:cubicBezTo>
                  <a:pt x="887322" y="231776"/>
                  <a:pt x="884940" y="232966"/>
                  <a:pt x="880178" y="233760"/>
                </a:cubicBezTo>
                <a:cubicBezTo>
                  <a:pt x="863511" y="236935"/>
                  <a:pt x="843269" y="239317"/>
                  <a:pt x="819457" y="240904"/>
                </a:cubicBezTo>
                <a:cubicBezTo>
                  <a:pt x="809138" y="242491"/>
                  <a:pt x="800804" y="240110"/>
                  <a:pt x="794453" y="233760"/>
                </a:cubicBezTo>
                <a:cubicBezTo>
                  <a:pt x="765878" y="208360"/>
                  <a:pt x="744050" y="178595"/>
                  <a:pt x="728968" y="144463"/>
                </a:cubicBezTo>
                <a:cubicBezTo>
                  <a:pt x="728175" y="141288"/>
                  <a:pt x="725794" y="135732"/>
                  <a:pt x="721824" y="127795"/>
                </a:cubicBezTo>
                <a:cubicBezTo>
                  <a:pt x="707538" y="153195"/>
                  <a:pt x="690869" y="176214"/>
                  <a:pt x="671819" y="196851"/>
                </a:cubicBezTo>
                <a:cubicBezTo>
                  <a:pt x="655150" y="213520"/>
                  <a:pt x="632528" y="226220"/>
                  <a:pt x="603954" y="234951"/>
                </a:cubicBezTo>
                <a:cubicBezTo>
                  <a:pt x="601573" y="235745"/>
                  <a:pt x="599986" y="235745"/>
                  <a:pt x="599193" y="234951"/>
                </a:cubicBezTo>
                <a:cubicBezTo>
                  <a:pt x="599193" y="234157"/>
                  <a:pt x="600384" y="232966"/>
                  <a:pt x="602763" y="231379"/>
                </a:cubicBezTo>
                <a:cubicBezTo>
                  <a:pt x="645626" y="198042"/>
                  <a:pt x="679360" y="147638"/>
                  <a:pt x="703966" y="80169"/>
                </a:cubicBezTo>
                <a:cubicBezTo>
                  <a:pt x="710317" y="65088"/>
                  <a:pt x="712300" y="49213"/>
                  <a:pt x="709919" y="32544"/>
                </a:cubicBezTo>
                <a:cubicBezTo>
                  <a:pt x="709919" y="27782"/>
                  <a:pt x="712697" y="25798"/>
                  <a:pt x="718254" y="26591"/>
                </a:cubicBezTo>
                <a:close/>
                <a:moveTo>
                  <a:pt x="5977234" y="25103"/>
                </a:moveTo>
                <a:cubicBezTo>
                  <a:pt x="5980013" y="25302"/>
                  <a:pt x="5982790" y="26195"/>
                  <a:pt x="5985569" y="27782"/>
                </a:cubicBezTo>
                <a:cubicBezTo>
                  <a:pt x="5992712" y="30957"/>
                  <a:pt x="6000253" y="38498"/>
                  <a:pt x="6008191" y="50404"/>
                </a:cubicBezTo>
                <a:cubicBezTo>
                  <a:pt x="6011366" y="55166"/>
                  <a:pt x="6011762" y="60326"/>
                  <a:pt x="6009381" y="65882"/>
                </a:cubicBezTo>
                <a:cubicBezTo>
                  <a:pt x="6007000" y="69851"/>
                  <a:pt x="6005016" y="89298"/>
                  <a:pt x="6003428" y="124223"/>
                </a:cubicBezTo>
                <a:cubicBezTo>
                  <a:pt x="6003428" y="139304"/>
                  <a:pt x="6003825" y="159941"/>
                  <a:pt x="6004619" y="186135"/>
                </a:cubicBezTo>
                <a:cubicBezTo>
                  <a:pt x="6004619" y="195660"/>
                  <a:pt x="6004619" y="201216"/>
                  <a:pt x="6004619" y="202804"/>
                </a:cubicBezTo>
                <a:cubicBezTo>
                  <a:pt x="6006206" y="218679"/>
                  <a:pt x="6003428" y="229792"/>
                  <a:pt x="5996284" y="236142"/>
                </a:cubicBezTo>
                <a:cubicBezTo>
                  <a:pt x="5991522" y="242491"/>
                  <a:pt x="5985569" y="243682"/>
                  <a:pt x="5978425" y="239713"/>
                </a:cubicBezTo>
                <a:cubicBezTo>
                  <a:pt x="5972869" y="235745"/>
                  <a:pt x="5968900" y="230982"/>
                  <a:pt x="5966519" y="225426"/>
                </a:cubicBezTo>
                <a:cubicBezTo>
                  <a:pt x="5965725" y="220663"/>
                  <a:pt x="5965328" y="216298"/>
                  <a:pt x="5965328" y="212329"/>
                </a:cubicBezTo>
                <a:cubicBezTo>
                  <a:pt x="5958184" y="213123"/>
                  <a:pt x="5945882" y="213916"/>
                  <a:pt x="5928419" y="214710"/>
                </a:cubicBezTo>
                <a:cubicBezTo>
                  <a:pt x="5914131" y="216298"/>
                  <a:pt x="5904210" y="217091"/>
                  <a:pt x="5898653" y="217091"/>
                </a:cubicBezTo>
                <a:cubicBezTo>
                  <a:pt x="5897859" y="224235"/>
                  <a:pt x="5896272" y="228998"/>
                  <a:pt x="5893891" y="231379"/>
                </a:cubicBezTo>
                <a:cubicBezTo>
                  <a:pt x="5890716" y="235348"/>
                  <a:pt x="5885953" y="235745"/>
                  <a:pt x="5879603" y="232570"/>
                </a:cubicBezTo>
                <a:cubicBezTo>
                  <a:pt x="5869284" y="226220"/>
                  <a:pt x="5864919" y="217091"/>
                  <a:pt x="5866506" y="205185"/>
                </a:cubicBezTo>
                <a:cubicBezTo>
                  <a:pt x="5869682" y="186135"/>
                  <a:pt x="5871269" y="156767"/>
                  <a:pt x="5871269" y="117079"/>
                </a:cubicBezTo>
                <a:cubicBezTo>
                  <a:pt x="5870475" y="77391"/>
                  <a:pt x="5868094" y="53976"/>
                  <a:pt x="5864125" y="46832"/>
                </a:cubicBezTo>
                <a:cubicBezTo>
                  <a:pt x="5861744" y="40482"/>
                  <a:pt x="5863331" y="37307"/>
                  <a:pt x="5868887" y="37307"/>
                </a:cubicBezTo>
                <a:cubicBezTo>
                  <a:pt x="5875238" y="37307"/>
                  <a:pt x="5882381" y="39292"/>
                  <a:pt x="5890319" y="43260"/>
                </a:cubicBezTo>
                <a:cubicBezTo>
                  <a:pt x="5895081" y="42466"/>
                  <a:pt x="5902622" y="40879"/>
                  <a:pt x="5912941" y="38498"/>
                </a:cubicBezTo>
                <a:cubicBezTo>
                  <a:pt x="5924053" y="36910"/>
                  <a:pt x="5931594" y="35720"/>
                  <a:pt x="5935562" y="34926"/>
                </a:cubicBezTo>
                <a:cubicBezTo>
                  <a:pt x="5937944" y="34132"/>
                  <a:pt x="5941516" y="33338"/>
                  <a:pt x="5946278" y="32544"/>
                </a:cubicBezTo>
                <a:cubicBezTo>
                  <a:pt x="5957391" y="29370"/>
                  <a:pt x="5964932" y="27385"/>
                  <a:pt x="5968900" y="26591"/>
                </a:cubicBezTo>
                <a:cubicBezTo>
                  <a:pt x="5971678" y="25401"/>
                  <a:pt x="5974457" y="24905"/>
                  <a:pt x="5977234" y="25103"/>
                </a:cubicBezTo>
                <a:close/>
                <a:moveTo>
                  <a:pt x="8159650" y="24508"/>
                </a:moveTo>
                <a:cubicBezTo>
                  <a:pt x="8161634" y="24310"/>
                  <a:pt x="8163222" y="24607"/>
                  <a:pt x="8164412" y="25401"/>
                </a:cubicBezTo>
                <a:cubicBezTo>
                  <a:pt x="8173144" y="27782"/>
                  <a:pt x="8179494" y="31354"/>
                  <a:pt x="8183462" y="36117"/>
                </a:cubicBezTo>
                <a:cubicBezTo>
                  <a:pt x="8188224" y="42466"/>
                  <a:pt x="8187431" y="46435"/>
                  <a:pt x="8181081" y="48023"/>
                </a:cubicBezTo>
                <a:cubicBezTo>
                  <a:pt x="8164412" y="52785"/>
                  <a:pt x="8138218" y="57548"/>
                  <a:pt x="8102500" y="62310"/>
                </a:cubicBezTo>
                <a:cubicBezTo>
                  <a:pt x="8093769" y="64692"/>
                  <a:pt x="8085038" y="59532"/>
                  <a:pt x="8076306" y="46832"/>
                </a:cubicBezTo>
                <a:cubicBezTo>
                  <a:pt x="8073924" y="43657"/>
                  <a:pt x="8074719" y="41673"/>
                  <a:pt x="8078687" y="40879"/>
                </a:cubicBezTo>
                <a:cubicBezTo>
                  <a:pt x="8086625" y="41673"/>
                  <a:pt x="8104881" y="38498"/>
                  <a:pt x="8133456" y="31354"/>
                </a:cubicBezTo>
                <a:cubicBezTo>
                  <a:pt x="8135837" y="30560"/>
                  <a:pt x="8140600" y="29370"/>
                  <a:pt x="8147744" y="27782"/>
                </a:cubicBezTo>
                <a:cubicBezTo>
                  <a:pt x="8150124" y="26988"/>
                  <a:pt x="8151712" y="26591"/>
                  <a:pt x="8152506" y="26591"/>
                </a:cubicBezTo>
                <a:cubicBezTo>
                  <a:pt x="8155284" y="25401"/>
                  <a:pt x="8157666" y="24706"/>
                  <a:pt x="8159650" y="24508"/>
                </a:cubicBezTo>
                <a:close/>
                <a:moveTo>
                  <a:pt x="8318003" y="23019"/>
                </a:moveTo>
                <a:cubicBezTo>
                  <a:pt x="8325941" y="23019"/>
                  <a:pt x="8331100" y="23019"/>
                  <a:pt x="8333481" y="23019"/>
                </a:cubicBezTo>
                <a:cubicBezTo>
                  <a:pt x="8349356" y="24607"/>
                  <a:pt x="8357293" y="33735"/>
                  <a:pt x="8357293" y="50404"/>
                </a:cubicBezTo>
                <a:cubicBezTo>
                  <a:pt x="8354912" y="61516"/>
                  <a:pt x="8348563" y="65485"/>
                  <a:pt x="8338243" y="62310"/>
                </a:cubicBezTo>
                <a:cubicBezTo>
                  <a:pt x="8327131" y="56754"/>
                  <a:pt x="8314431" y="45641"/>
                  <a:pt x="8300143" y="28973"/>
                </a:cubicBezTo>
                <a:cubicBezTo>
                  <a:pt x="8298556" y="27385"/>
                  <a:pt x="8298159" y="26195"/>
                  <a:pt x="8298953" y="25401"/>
                </a:cubicBezTo>
                <a:cubicBezTo>
                  <a:pt x="8298953" y="24607"/>
                  <a:pt x="8299747" y="24210"/>
                  <a:pt x="8301334" y="24210"/>
                </a:cubicBezTo>
                <a:cubicBezTo>
                  <a:pt x="8304509" y="24210"/>
                  <a:pt x="8310065" y="23813"/>
                  <a:pt x="8318003" y="23019"/>
                </a:cubicBezTo>
                <a:close/>
                <a:moveTo>
                  <a:pt x="6855916" y="22722"/>
                </a:moveTo>
                <a:cubicBezTo>
                  <a:pt x="6855519" y="22523"/>
                  <a:pt x="6857106" y="23019"/>
                  <a:pt x="6860678" y="24210"/>
                </a:cubicBezTo>
                <a:lnTo>
                  <a:pt x="6859122" y="23924"/>
                </a:lnTo>
                <a:close/>
                <a:moveTo>
                  <a:pt x="6835675" y="20638"/>
                </a:moveTo>
                <a:cubicBezTo>
                  <a:pt x="6838453" y="20638"/>
                  <a:pt x="6841926" y="20936"/>
                  <a:pt x="6846093" y="21531"/>
                </a:cubicBezTo>
                <a:lnTo>
                  <a:pt x="6859122" y="23924"/>
                </a:lnTo>
                <a:lnTo>
                  <a:pt x="6863059" y="25401"/>
                </a:lnTo>
                <a:cubicBezTo>
                  <a:pt x="6870203" y="26988"/>
                  <a:pt x="6875362" y="30957"/>
                  <a:pt x="6878537" y="37307"/>
                </a:cubicBezTo>
                <a:cubicBezTo>
                  <a:pt x="6878537" y="38101"/>
                  <a:pt x="6878537" y="38498"/>
                  <a:pt x="6878537" y="38498"/>
                </a:cubicBezTo>
                <a:cubicBezTo>
                  <a:pt x="6880125" y="43260"/>
                  <a:pt x="6880522" y="47626"/>
                  <a:pt x="6879728" y="51595"/>
                </a:cubicBezTo>
                <a:cubicBezTo>
                  <a:pt x="6877346" y="59532"/>
                  <a:pt x="6872584" y="63501"/>
                  <a:pt x="6865440" y="63501"/>
                </a:cubicBezTo>
                <a:cubicBezTo>
                  <a:pt x="6861472" y="63501"/>
                  <a:pt x="6857503" y="61120"/>
                  <a:pt x="6853534" y="56357"/>
                </a:cubicBezTo>
                <a:cubicBezTo>
                  <a:pt x="6845597" y="45245"/>
                  <a:pt x="6838850" y="34529"/>
                  <a:pt x="6833294" y="24210"/>
                </a:cubicBezTo>
                <a:cubicBezTo>
                  <a:pt x="6832500" y="21829"/>
                  <a:pt x="6833294" y="20638"/>
                  <a:pt x="6835675" y="20638"/>
                </a:cubicBezTo>
                <a:close/>
                <a:moveTo>
                  <a:pt x="3821310" y="19150"/>
                </a:moveTo>
                <a:cubicBezTo>
                  <a:pt x="3822302" y="18951"/>
                  <a:pt x="3823394" y="19051"/>
                  <a:pt x="3824584" y="19448"/>
                </a:cubicBezTo>
                <a:cubicBezTo>
                  <a:pt x="3834903" y="21035"/>
                  <a:pt x="3844428" y="25401"/>
                  <a:pt x="3853159" y="32544"/>
                </a:cubicBezTo>
                <a:cubicBezTo>
                  <a:pt x="3858716" y="37307"/>
                  <a:pt x="3860700" y="42863"/>
                  <a:pt x="3859113" y="49213"/>
                </a:cubicBezTo>
                <a:cubicBezTo>
                  <a:pt x="3859113" y="50801"/>
                  <a:pt x="3858319" y="54769"/>
                  <a:pt x="3856731" y="61120"/>
                </a:cubicBezTo>
                <a:cubicBezTo>
                  <a:pt x="3853556" y="72232"/>
                  <a:pt x="3851572" y="80169"/>
                  <a:pt x="3850778" y="84932"/>
                </a:cubicBezTo>
                <a:cubicBezTo>
                  <a:pt x="3849984" y="92870"/>
                  <a:pt x="3848794" y="100013"/>
                  <a:pt x="3847206" y="106363"/>
                </a:cubicBezTo>
                <a:cubicBezTo>
                  <a:pt x="3848000" y="106363"/>
                  <a:pt x="3848397" y="106363"/>
                  <a:pt x="3848397" y="106363"/>
                </a:cubicBezTo>
                <a:cubicBezTo>
                  <a:pt x="3858716" y="105570"/>
                  <a:pt x="3865860" y="103982"/>
                  <a:pt x="3869828" y="101601"/>
                </a:cubicBezTo>
                <a:cubicBezTo>
                  <a:pt x="3872209" y="100013"/>
                  <a:pt x="3875781" y="100410"/>
                  <a:pt x="3880544" y="102791"/>
                </a:cubicBezTo>
                <a:cubicBezTo>
                  <a:pt x="3880544" y="102791"/>
                  <a:pt x="3880941" y="102791"/>
                  <a:pt x="3881734" y="102791"/>
                </a:cubicBezTo>
                <a:cubicBezTo>
                  <a:pt x="3888084" y="105966"/>
                  <a:pt x="3892847" y="109935"/>
                  <a:pt x="3896022" y="114698"/>
                </a:cubicBezTo>
                <a:cubicBezTo>
                  <a:pt x="3897609" y="119460"/>
                  <a:pt x="3896419" y="122635"/>
                  <a:pt x="3892450" y="124223"/>
                </a:cubicBezTo>
                <a:cubicBezTo>
                  <a:pt x="3886894" y="125017"/>
                  <a:pt x="3878163" y="126207"/>
                  <a:pt x="3866256" y="127795"/>
                </a:cubicBezTo>
                <a:cubicBezTo>
                  <a:pt x="3855937" y="128588"/>
                  <a:pt x="3848397" y="129382"/>
                  <a:pt x="3843634" y="130176"/>
                </a:cubicBezTo>
                <a:cubicBezTo>
                  <a:pt x="3843634" y="130176"/>
                  <a:pt x="3843634" y="130572"/>
                  <a:pt x="3843634" y="131366"/>
                </a:cubicBezTo>
                <a:cubicBezTo>
                  <a:pt x="3852366" y="134541"/>
                  <a:pt x="3860303" y="138907"/>
                  <a:pt x="3867447" y="144463"/>
                </a:cubicBezTo>
                <a:cubicBezTo>
                  <a:pt x="3870622" y="147638"/>
                  <a:pt x="3871416" y="152004"/>
                  <a:pt x="3869828" y="157560"/>
                </a:cubicBezTo>
                <a:cubicBezTo>
                  <a:pt x="3865860" y="165498"/>
                  <a:pt x="3863081" y="178991"/>
                  <a:pt x="3861494" y="198042"/>
                </a:cubicBezTo>
                <a:cubicBezTo>
                  <a:pt x="3859906" y="210742"/>
                  <a:pt x="3865860" y="217091"/>
                  <a:pt x="3879353" y="217091"/>
                </a:cubicBezTo>
                <a:cubicBezTo>
                  <a:pt x="3889672" y="216298"/>
                  <a:pt x="3896022" y="213123"/>
                  <a:pt x="3898403" y="207567"/>
                </a:cubicBezTo>
                <a:cubicBezTo>
                  <a:pt x="3903166" y="198042"/>
                  <a:pt x="3907531" y="187326"/>
                  <a:pt x="3911500" y="175420"/>
                </a:cubicBezTo>
                <a:cubicBezTo>
                  <a:pt x="3912294" y="173038"/>
                  <a:pt x="3913485" y="171848"/>
                  <a:pt x="3915072" y="171848"/>
                </a:cubicBezTo>
                <a:cubicBezTo>
                  <a:pt x="3915866" y="172642"/>
                  <a:pt x="3916263" y="174229"/>
                  <a:pt x="3916263" y="176610"/>
                </a:cubicBezTo>
                <a:cubicBezTo>
                  <a:pt x="3917850" y="188516"/>
                  <a:pt x="3921025" y="199629"/>
                  <a:pt x="3925788" y="209948"/>
                </a:cubicBezTo>
                <a:cubicBezTo>
                  <a:pt x="3926581" y="211535"/>
                  <a:pt x="3927375" y="213520"/>
                  <a:pt x="3928169" y="215901"/>
                </a:cubicBezTo>
                <a:cubicBezTo>
                  <a:pt x="3930550" y="220663"/>
                  <a:pt x="3931741" y="223838"/>
                  <a:pt x="3931741" y="225426"/>
                </a:cubicBezTo>
                <a:cubicBezTo>
                  <a:pt x="3931741" y="230188"/>
                  <a:pt x="3926581" y="235348"/>
                  <a:pt x="3916263" y="240904"/>
                </a:cubicBezTo>
                <a:cubicBezTo>
                  <a:pt x="3909119" y="244872"/>
                  <a:pt x="3897609" y="246857"/>
                  <a:pt x="3881734" y="246857"/>
                </a:cubicBezTo>
                <a:cubicBezTo>
                  <a:pt x="3865860" y="247651"/>
                  <a:pt x="3854350" y="243682"/>
                  <a:pt x="3847206" y="234951"/>
                </a:cubicBezTo>
                <a:cubicBezTo>
                  <a:pt x="3836887" y="226220"/>
                  <a:pt x="3832522" y="211932"/>
                  <a:pt x="3834109" y="192088"/>
                </a:cubicBezTo>
                <a:cubicBezTo>
                  <a:pt x="3834109" y="180976"/>
                  <a:pt x="3834506" y="171054"/>
                  <a:pt x="3835300" y="162323"/>
                </a:cubicBezTo>
                <a:cubicBezTo>
                  <a:pt x="3834506" y="163910"/>
                  <a:pt x="3833316" y="166689"/>
                  <a:pt x="3831728" y="170657"/>
                </a:cubicBezTo>
                <a:cubicBezTo>
                  <a:pt x="3830141" y="173832"/>
                  <a:pt x="3828950" y="176610"/>
                  <a:pt x="3828156" y="178991"/>
                </a:cubicBezTo>
                <a:cubicBezTo>
                  <a:pt x="3813869" y="213916"/>
                  <a:pt x="3790056" y="235745"/>
                  <a:pt x="3756719" y="244476"/>
                </a:cubicBezTo>
                <a:cubicBezTo>
                  <a:pt x="3753544" y="245270"/>
                  <a:pt x="3751956" y="245270"/>
                  <a:pt x="3751956" y="244476"/>
                </a:cubicBezTo>
                <a:cubicBezTo>
                  <a:pt x="3751956" y="242888"/>
                  <a:pt x="3753147" y="241301"/>
                  <a:pt x="3755528" y="239713"/>
                </a:cubicBezTo>
                <a:cubicBezTo>
                  <a:pt x="3766641" y="231776"/>
                  <a:pt x="3776166" y="221854"/>
                  <a:pt x="3784103" y="209948"/>
                </a:cubicBezTo>
                <a:cubicBezTo>
                  <a:pt x="3780135" y="206773"/>
                  <a:pt x="3775372" y="201613"/>
                  <a:pt x="3769816" y="194469"/>
                </a:cubicBezTo>
                <a:cubicBezTo>
                  <a:pt x="3765847" y="189707"/>
                  <a:pt x="3762672" y="186135"/>
                  <a:pt x="3760291" y="183754"/>
                </a:cubicBezTo>
                <a:cubicBezTo>
                  <a:pt x="3759497" y="189310"/>
                  <a:pt x="3759100" y="199629"/>
                  <a:pt x="3759100" y="214710"/>
                </a:cubicBezTo>
                <a:cubicBezTo>
                  <a:pt x="3758306" y="226616"/>
                  <a:pt x="3751162" y="234951"/>
                  <a:pt x="3737669" y="239713"/>
                </a:cubicBezTo>
                <a:cubicBezTo>
                  <a:pt x="3732906" y="240507"/>
                  <a:pt x="3729731" y="238919"/>
                  <a:pt x="3728144" y="234951"/>
                </a:cubicBezTo>
                <a:cubicBezTo>
                  <a:pt x="3723381" y="223045"/>
                  <a:pt x="3716634" y="213916"/>
                  <a:pt x="3707903" y="207567"/>
                </a:cubicBezTo>
                <a:cubicBezTo>
                  <a:pt x="3705522" y="213916"/>
                  <a:pt x="3701156" y="217885"/>
                  <a:pt x="3694806" y="219473"/>
                </a:cubicBezTo>
                <a:cubicBezTo>
                  <a:pt x="3686869" y="221060"/>
                  <a:pt x="3681709" y="218282"/>
                  <a:pt x="3679328" y="211138"/>
                </a:cubicBezTo>
                <a:cubicBezTo>
                  <a:pt x="3676153" y="200819"/>
                  <a:pt x="3678534" y="192088"/>
                  <a:pt x="3686472" y="184945"/>
                </a:cubicBezTo>
                <a:cubicBezTo>
                  <a:pt x="3692822" y="180976"/>
                  <a:pt x="3697981" y="175420"/>
                  <a:pt x="3701950" y="168276"/>
                </a:cubicBezTo>
                <a:cubicBezTo>
                  <a:pt x="3704331" y="163513"/>
                  <a:pt x="3706316" y="163910"/>
                  <a:pt x="3707903" y="169466"/>
                </a:cubicBezTo>
                <a:cubicBezTo>
                  <a:pt x="3709491" y="176610"/>
                  <a:pt x="3710284" y="186532"/>
                  <a:pt x="3710284" y="199232"/>
                </a:cubicBezTo>
                <a:cubicBezTo>
                  <a:pt x="3710284" y="200026"/>
                  <a:pt x="3709888" y="201216"/>
                  <a:pt x="3709094" y="202804"/>
                </a:cubicBezTo>
                <a:cubicBezTo>
                  <a:pt x="3715444" y="203598"/>
                  <a:pt x="3721397" y="203995"/>
                  <a:pt x="3726953" y="203995"/>
                </a:cubicBezTo>
                <a:cubicBezTo>
                  <a:pt x="3730922" y="204788"/>
                  <a:pt x="3732906" y="203598"/>
                  <a:pt x="3732906" y="200422"/>
                </a:cubicBezTo>
                <a:cubicBezTo>
                  <a:pt x="3732906" y="194866"/>
                  <a:pt x="3732906" y="189310"/>
                  <a:pt x="3732906" y="183754"/>
                </a:cubicBezTo>
                <a:cubicBezTo>
                  <a:pt x="3732906" y="178198"/>
                  <a:pt x="3732510" y="173038"/>
                  <a:pt x="3731716" y="168276"/>
                </a:cubicBezTo>
                <a:cubicBezTo>
                  <a:pt x="3731716" y="168276"/>
                  <a:pt x="3731319" y="168673"/>
                  <a:pt x="3730525" y="169466"/>
                </a:cubicBezTo>
                <a:cubicBezTo>
                  <a:pt x="3729731" y="171848"/>
                  <a:pt x="3727350" y="173435"/>
                  <a:pt x="3723381" y="174229"/>
                </a:cubicBezTo>
                <a:cubicBezTo>
                  <a:pt x="3716238" y="174229"/>
                  <a:pt x="3711872" y="170260"/>
                  <a:pt x="3710284" y="162323"/>
                </a:cubicBezTo>
                <a:cubicBezTo>
                  <a:pt x="3704728" y="138510"/>
                  <a:pt x="3700363" y="125413"/>
                  <a:pt x="3697188" y="123032"/>
                </a:cubicBezTo>
                <a:cubicBezTo>
                  <a:pt x="3694806" y="119857"/>
                  <a:pt x="3696394" y="117476"/>
                  <a:pt x="3701950" y="115888"/>
                </a:cubicBezTo>
                <a:cubicBezTo>
                  <a:pt x="3706713" y="115888"/>
                  <a:pt x="3712269" y="117079"/>
                  <a:pt x="3718619" y="119460"/>
                </a:cubicBezTo>
                <a:cubicBezTo>
                  <a:pt x="3728144" y="117079"/>
                  <a:pt x="3734891" y="115492"/>
                  <a:pt x="3738859" y="114698"/>
                </a:cubicBezTo>
                <a:cubicBezTo>
                  <a:pt x="3751560" y="111523"/>
                  <a:pt x="3759100" y="109142"/>
                  <a:pt x="3761481" y="107554"/>
                </a:cubicBezTo>
                <a:cubicBezTo>
                  <a:pt x="3765450" y="105966"/>
                  <a:pt x="3769816" y="106363"/>
                  <a:pt x="3774578" y="108744"/>
                </a:cubicBezTo>
                <a:cubicBezTo>
                  <a:pt x="3779341" y="111126"/>
                  <a:pt x="3783706" y="115095"/>
                  <a:pt x="3787675" y="120651"/>
                </a:cubicBezTo>
                <a:cubicBezTo>
                  <a:pt x="3791644" y="125413"/>
                  <a:pt x="3791644" y="129382"/>
                  <a:pt x="3787675" y="132557"/>
                </a:cubicBezTo>
                <a:cubicBezTo>
                  <a:pt x="3783706" y="137319"/>
                  <a:pt x="3780531" y="142082"/>
                  <a:pt x="3778150" y="146845"/>
                </a:cubicBezTo>
                <a:cubicBezTo>
                  <a:pt x="3780531" y="147638"/>
                  <a:pt x="3782119" y="149226"/>
                  <a:pt x="3782913" y="151607"/>
                </a:cubicBezTo>
                <a:cubicBezTo>
                  <a:pt x="3786088" y="157163"/>
                  <a:pt x="3785294" y="160735"/>
                  <a:pt x="3780531" y="162323"/>
                </a:cubicBezTo>
                <a:cubicBezTo>
                  <a:pt x="3777356" y="162323"/>
                  <a:pt x="3771403" y="163116"/>
                  <a:pt x="3762672" y="164704"/>
                </a:cubicBezTo>
                <a:cubicBezTo>
                  <a:pt x="3769022" y="163116"/>
                  <a:pt x="3767831" y="163116"/>
                  <a:pt x="3759100" y="164704"/>
                </a:cubicBezTo>
                <a:cubicBezTo>
                  <a:pt x="3761481" y="166292"/>
                  <a:pt x="3762672" y="169069"/>
                  <a:pt x="3762672" y="173038"/>
                </a:cubicBezTo>
                <a:cubicBezTo>
                  <a:pt x="3779341" y="173832"/>
                  <a:pt x="3790850" y="178595"/>
                  <a:pt x="3797200" y="187326"/>
                </a:cubicBezTo>
                <a:cubicBezTo>
                  <a:pt x="3804344" y="173038"/>
                  <a:pt x="3810297" y="154782"/>
                  <a:pt x="3815059" y="132557"/>
                </a:cubicBezTo>
                <a:cubicBezTo>
                  <a:pt x="3813472" y="133351"/>
                  <a:pt x="3811488" y="133748"/>
                  <a:pt x="3809106" y="133748"/>
                </a:cubicBezTo>
                <a:cubicBezTo>
                  <a:pt x="3801169" y="134541"/>
                  <a:pt x="3795216" y="129779"/>
                  <a:pt x="3791247" y="119460"/>
                </a:cubicBezTo>
                <a:cubicBezTo>
                  <a:pt x="3789660" y="117079"/>
                  <a:pt x="3790453" y="115095"/>
                  <a:pt x="3793628" y="113507"/>
                </a:cubicBezTo>
                <a:cubicBezTo>
                  <a:pt x="3797597" y="113507"/>
                  <a:pt x="3804344" y="113110"/>
                  <a:pt x="3813869" y="112316"/>
                </a:cubicBezTo>
                <a:cubicBezTo>
                  <a:pt x="3816250" y="111523"/>
                  <a:pt x="3818235" y="111126"/>
                  <a:pt x="3819822" y="111126"/>
                </a:cubicBezTo>
                <a:cubicBezTo>
                  <a:pt x="3821409" y="101601"/>
                  <a:pt x="3822203" y="91679"/>
                  <a:pt x="3822203" y="81360"/>
                </a:cubicBezTo>
                <a:cubicBezTo>
                  <a:pt x="3823791" y="55166"/>
                  <a:pt x="3822997" y="36910"/>
                  <a:pt x="3819822" y="26591"/>
                </a:cubicBezTo>
                <a:cubicBezTo>
                  <a:pt x="3818235" y="24210"/>
                  <a:pt x="3817837" y="22226"/>
                  <a:pt x="3818631" y="20638"/>
                </a:cubicBezTo>
                <a:cubicBezTo>
                  <a:pt x="3819425" y="19845"/>
                  <a:pt x="3820318" y="19348"/>
                  <a:pt x="3821310" y="19150"/>
                </a:cubicBezTo>
                <a:close/>
                <a:moveTo>
                  <a:pt x="8412657" y="18257"/>
                </a:moveTo>
                <a:cubicBezTo>
                  <a:pt x="8413848" y="17860"/>
                  <a:pt x="8415238" y="17860"/>
                  <a:pt x="8416825" y="18257"/>
                </a:cubicBezTo>
                <a:cubicBezTo>
                  <a:pt x="8431112" y="19051"/>
                  <a:pt x="8444606" y="25401"/>
                  <a:pt x="8457306" y="37307"/>
                </a:cubicBezTo>
                <a:cubicBezTo>
                  <a:pt x="8462068" y="42863"/>
                  <a:pt x="8462863" y="49213"/>
                  <a:pt x="8459687" y="56357"/>
                </a:cubicBezTo>
                <a:cubicBezTo>
                  <a:pt x="8457306" y="62707"/>
                  <a:pt x="8455322" y="79773"/>
                  <a:pt x="8453734" y="107554"/>
                </a:cubicBezTo>
                <a:cubicBezTo>
                  <a:pt x="8462465" y="105173"/>
                  <a:pt x="8470403" y="102395"/>
                  <a:pt x="8477547" y="99220"/>
                </a:cubicBezTo>
                <a:cubicBezTo>
                  <a:pt x="8483897" y="96838"/>
                  <a:pt x="8489453" y="96838"/>
                  <a:pt x="8494215" y="99220"/>
                </a:cubicBezTo>
                <a:cubicBezTo>
                  <a:pt x="8501359" y="103982"/>
                  <a:pt x="8506916" y="108744"/>
                  <a:pt x="8510884" y="113507"/>
                </a:cubicBezTo>
                <a:cubicBezTo>
                  <a:pt x="8514059" y="119064"/>
                  <a:pt x="8513265" y="123032"/>
                  <a:pt x="8508503" y="125413"/>
                </a:cubicBezTo>
                <a:cubicBezTo>
                  <a:pt x="8493422" y="129382"/>
                  <a:pt x="8475165" y="132160"/>
                  <a:pt x="8453734" y="133748"/>
                </a:cubicBezTo>
                <a:cubicBezTo>
                  <a:pt x="8452940" y="157560"/>
                  <a:pt x="8452543" y="177801"/>
                  <a:pt x="8452543" y="194469"/>
                </a:cubicBezTo>
                <a:cubicBezTo>
                  <a:pt x="8454131" y="194469"/>
                  <a:pt x="8456909" y="194073"/>
                  <a:pt x="8460878" y="193279"/>
                </a:cubicBezTo>
                <a:cubicBezTo>
                  <a:pt x="8473578" y="192485"/>
                  <a:pt x="8481515" y="191691"/>
                  <a:pt x="8484690" y="190898"/>
                </a:cubicBezTo>
                <a:cubicBezTo>
                  <a:pt x="8492628" y="189310"/>
                  <a:pt x="8498184" y="189707"/>
                  <a:pt x="8501359" y="192088"/>
                </a:cubicBezTo>
                <a:cubicBezTo>
                  <a:pt x="8514853" y="197645"/>
                  <a:pt x="8522790" y="203995"/>
                  <a:pt x="8525172" y="211138"/>
                </a:cubicBezTo>
                <a:cubicBezTo>
                  <a:pt x="8528347" y="216695"/>
                  <a:pt x="8525966" y="220266"/>
                  <a:pt x="8518028" y="221854"/>
                </a:cubicBezTo>
                <a:cubicBezTo>
                  <a:pt x="8512472" y="222648"/>
                  <a:pt x="8505725" y="222648"/>
                  <a:pt x="8497787" y="221854"/>
                </a:cubicBezTo>
                <a:cubicBezTo>
                  <a:pt x="8484294" y="217885"/>
                  <a:pt x="8461672" y="217885"/>
                  <a:pt x="8429922" y="221854"/>
                </a:cubicBezTo>
                <a:cubicBezTo>
                  <a:pt x="8394997" y="225029"/>
                  <a:pt x="8371978" y="228204"/>
                  <a:pt x="8360865" y="231379"/>
                </a:cubicBezTo>
                <a:cubicBezTo>
                  <a:pt x="8354516" y="232966"/>
                  <a:pt x="8350150" y="232570"/>
                  <a:pt x="8347768" y="230188"/>
                </a:cubicBezTo>
                <a:cubicBezTo>
                  <a:pt x="8344594" y="227807"/>
                  <a:pt x="8340625" y="223838"/>
                  <a:pt x="8335862" y="218282"/>
                </a:cubicBezTo>
                <a:cubicBezTo>
                  <a:pt x="8334275" y="216695"/>
                  <a:pt x="8333084" y="215504"/>
                  <a:pt x="8332290" y="214710"/>
                </a:cubicBezTo>
                <a:cubicBezTo>
                  <a:pt x="8330703" y="213123"/>
                  <a:pt x="8329909" y="211535"/>
                  <a:pt x="8329909" y="209948"/>
                </a:cubicBezTo>
                <a:cubicBezTo>
                  <a:pt x="8330703" y="209154"/>
                  <a:pt x="8332290" y="208757"/>
                  <a:pt x="8334672" y="208757"/>
                </a:cubicBezTo>
                <a:cubicBezTo>
                  <a:pt x="8344197" y="207170"/>
                  <a:pt x="8357690" y="205582"/>
                  <a:pt x="8375153" y="203995"/>
                </a:cubicBezTo>
                <a:lnTo>
                  <a:pt x="8375153" y="153988"/>
                </a:lnTo>
                <a:cubicBezTo>
                  <a:pt x="8374359" y="129382"/>
                  <a:pt x="8371184" y="111919"/>
                  <a:pt x="8365628" y="101601"/>
                </a:cubicBezTo>
                <a:cubicBezTo>
                  <a:pt x="8362453" y="96045"/>
                  <a:pt x="8364041" y="92870"/>
                  <a:pt x="8370390" y="92076"/>
                </a:cubicBezTo>
                <a:cubicBezTo>
                  <a:pt x="8383091" y="94457"/>
                  <a:pt x="8394600" y="99220"/>
                  <a:pt x="8404918" y="106363"/>
                </a:cubicBezTo>
                <a:cubicBezTo>
                  <a:pt x="8410475" y="109539"/>
                  <a:pt x="8411666" y="114698"/>
                  <a:pt x="8408490" y="121841"/>
                </a:cubicBezTo>
                <a:cubicBezTo>
                  <a:pt x="8408490" y="122635"/>
                  <a:pt x="8408094" y="123429"/>
                  <a:pt x="8407300" y="124223"/>
                </a:cubicBezTo>
                <a:cubicBezTo>
                  <a:pt x="8405713" y="126604"/>
                  <a:pt x="8404918" y="134938"/>
                  <a:pt x="8404918" y="149226"/>
                </a:cubicBezTo>
                <a:cubicBezTo>
                  <a:pt x="8404125" y="155576"/>
                  <a:pt x="8404125" y="167482"/>
                  <a:pt x="8404918" y="184945"/>
                </a:cubicBezTo>
                <a:cubicBezTo>
                  <a:pt x="8404918" y="192088"/>
                  <a:pt x="8404918" y="196851"/>
                  <a:pt x="8404918" y="199232"/>
                </a:cubicBezTo>
                <a:cubicBezTo>
                  <a:pt x="8406506" y="199232"/>
                  <a:pt x="8409284" y="199232"/>
                  <a:pt x="8413253" y="199232"/>
                </a:cubicBezTo>
                <a:cubicBezTo>
                  <a:pt x="8418015" y="198438"/>
                  <a:pt x="8421587" y="198042"/>
                  <a:pt x="8423968" y="198042"/>
                </a:cubicBezTo>
                <a:cubicBezTo>
                  <a:pt x="8423175" y="193279"/>
                  <a:pt x="8422778" y="188516"/>
                  <a:pt x="8422778" y="183754"/>
                </a:cubicBezTo>
                <a:cubicBezTo>
                  <a:pt x="8422778" y="153592"/>
                  <a:pt x="8422381" y="129779"/>
                  <a:pt x="8421587" y="112316"/>
                </a:cubicBezTo>
                <a:cubicBezTo>
                  <a:pt x="8420000" y="58342"/>
                  <a:pt x="8416428" y="29767"/>
                  <a:pt x="8410872" y="26591"/>
                </a:cubicBezTo>
                <a:cubicBezTo>
                  <a:pt x="8408490" y="24210"/>
                  <a:pt x="8408094" y="22226"/>
                  <a:pt x="8409681" y="20638"/>
                </a:cubicBezTo>
                <a:cubicBezTo>
                  <a:pt x="8410475" y="19448"/>
                  <a:pt x="8411467" y="18654"/>
                  <a:pt x="8412657" y="18257"/>
                </a:cubicBezTo>
                <a:close/>
                <a:moveTo>
                  <a:pt x="1900544" y="17066"/>
                </a:moveTo>
                <a:cubicBezTo>
                  <a:pt x="1907687" y="20242"/>
                  <a:pt x="1916021" y="27385"/>
                  <a:pt x="1925545" y="38498"/>
                </a:cubicBezTo>
                <a:cubicBezTo>
                  <a:pt x="1929515" y="42466"/>
                  <a:pt x="1929515" y="47229"/>
                  <a:pt x="1925545" y="52785"/>
                </a:cubicBezTo>
                <a:cubicBezTo>
                  <a:pt x="1921578" y="59135"/>
                  <a:pt x="1918006" y="69057"/>
                  <a:pt x="1914831" y="82551"/>
                </a:cubicBezTo>
                <a:cubicBezTo>
                  <a:pt x="1914037" y="84932"/>
                  <a:pt x="1913243" y="88504"/>
                  <a:pt x="1912449" y="93267"/>
                </a:cubicBezTo>
                <a:cubicBezTo>
                  <a:pt x="1910862" y="98029"/>
                  <a:pt x="1909671" y="101601"/>
                  <a:pt x="1908877" y="103982"/>
                </a:cubicBezTo>
                <a:cubicBezTo>
                  <a:pt x="1915227" y="103982"/>
                  <a:pt x="1921578" y="103188"/>
                  <a:pt x="1927927" y="101601"/>
                </a:cubicBezTo>
                <a:cubicBezTo>
                  <a:pt x="1927927" y="92870"/>
                  <a:pt x="1927133" y="85329"/>
                  <a:pt x="1925545" y="78979"/>
                </a:cubicBezTo>
                <a:cubicBezTo>
                  <a:pt x="1925545" y="73423"/>
                  <a:pt x="1928325" y="71438"/>
                  <a:pt x="1933881" y="73026"/>
                </a:cubicBezTo>
                <a:cubicBezTo>
                  <a:pt x="1945787" y="75407"/>
                  <a:pt x="1954120" y="81757"/>
                  <a:pt x="1958884" y="92076"/>
                </a:cubicBezTo>
                <a:cubicBezTo>
                  <a:pt x="1961265" y="96045"/>
                  <a:pt x="1961663" y="99617"/>
                  <a:pt x="1960075" y="102791"/>
                </a:cubicBezTo>
                <a:cubicBezTo>
                  <a:pt x="1958486" y="105173"/>
                  <a:pt x="1957295" y="108744"/>
                  <a:pt x="1956503" y="113507"/>
                </a:cubicBezTo>
                <a:cubicBezTo>
                  <a:pt x="1955709" y="116682"/>
                  <a:pt x="1954915" y="119064"/>
                  <a:pt x="1954120" y="120651"/>
                </a:cubicBezTo>
                <a:cubicBezTo>
                  <a:pt x="1955709" y="120651"/>
                  <a:pt x="1958884" y="120254"/>
                  <a:pt x="1963647" y="119460"/>
                </a:cubicBezTo>
                <a:cubicBezTo>
                  <a:pt x="1967615" y="119460"/>
                  <a:pt x="1970394" y="119064"/>
                  <a:pt x="1971980" y="118270"/>
                </a:cubicBezTo>
                <a:cubicBezTo>
                  <a:pt x="1983887" y="116682"/>
                  <a:pt x="1993016" y="115492"/>
                  <a:pt x="1999365" y="114698"/>
                </a:cubicBezTo>
                <a:cubicBezTo>
                  <a:pt x="1996984" y="105173"/>
                  <a:pt x="1993016" y="97235"/>
                  <a:pt x="1987459" y="90885"/>
                </a:cubicBezTo>
                <a:cubicBezTo>
                  <a:pt x="1985077" y="86123"/>
                  <a:pt x="1986666" y="83345"/>
                  <a:pt x="1992221" y="82551"/>
                </a:cubicBezTo>
                <a:cubicBezTo>
                  <a:pt x="1996984" y="83345"/>
                  <a:pt x="2000953" y="84535"/>
                  <a:pt x="2004128" y="86123"/>
                </a:cubicBezTo>
                <a:cubicBezTo>
                  <a:pt x="2005717" y="82948"/>
                  <a:pt x="2008493" y="77789"/>
                  <a:pt x="2012462" y="70645"/>
                </a:cubicBezTo>
                <a:cubicBezTo>
                  <a:pt x="2016431" y="63501"/>
                  <a:pt x="2019209" y="58342"/>
                  <a:pt x="2020795" y="55166"/>
                </a:cubicBezTo>
                <a:cubicBezTo>
                  <a:pt x="2010479" y="58342"/>
                  <a:pt x="1997381" y="63898"/>
                  <a:pt x="1981505" y="71835"/>
                </a:cubicBezTo>
                <a:cubicBezTo>
                  <a:pt x="1977537" y="72629"/>
                  <a:pt x="1974362" y="72629"/>
                  <a:pt x="1971980" y="71835"/>
                </a:cubicBezTo>
                <a:cubicBezTo>
                  <a:pt x="1962456" y="67073"/>
                  <a:pt x="1954915" y="59929"/>
                  <a:pt x="1949360" y="50404"/>
                </a:cubicBezTo>
                <a:cubicBezTo>
                  <a:pt x="1947770" y="46435"/>
                  <a:pt x="1949360" y="44451"/>
                  <a:pt x="1954120" y="44451"/>
                </a:cubicBezTo>
                <a:cubicBezTo>
                  <a:pt x="1971584" y="42863"/>
                  <a:pt x="1988252" y="40482"/>
                  <a:pt x="2004128" y="37307"/>
                </a:cubicBezTo>
                <a:cubicBezTo>
                  <a:pt x="2011270" y="35720"/>
                  <a:pt x="2019209" y="33338"/>
                  <a:pt x="2027940" y="30164"/>
                </a:cubicBezTo>
                <a:cubicBezTo>
                  <a:pt x="2034290" y="27782"/>
                  <a:pt x="2039846" y="27782"/>
                  <a:pt x="2044609" y="30164"/>
                </a:cubicBezTo>
                <a:cubicBezTo>
                  <a:pt x="2054134" y="34926"/>
                  <a:pt x="2061675" y="40879"/>
                  <a:pt x="2067232" y="48023"/>
                </a:cubicBezTo>
                <a:cubicBezTo>
                  <a:pt x="2071201" y="53579"/>
                  <a:pt x="2070405" y="57548"/>
                  <a:pt x="2064849" y="59929"/>
                </a:cubicBezTo>
                <a:cubicBezTo>
                  <a:pt x="2046593" y="71041"/>
                  <a:pt x="2029924" y="81757"/>
                  <a:pt x="2014844" y="92076"/>
                </a:cubicBezTo>
                <a:cubicBezTo>
                  <a:pt x="2019605" y="96838"/>
                  <a:pt x="2023575" y="102791"/>
                  <a:pt x="2026749" y="109935"/>
                </a:cubicBezTo>
                <a:lnTo>
                  <a:pt x="2033893" y="108744"/>
                </a:lnTo>
                <a:cubicBezTo>
                  <a:pt x="2034687" y="108744"/>
                  <a:pt x="2036275" y="108347"/>
                  <a:pt x="2038655" y="107554"/>
                </a:cubicBezTo>
                <a:cubicBezTo>
                  <a:pt x="2048975" y="106760"/>
                  <a:pt x="2056514" y="105570"/>
                  <a:pt x="2061277" y="103982"/>
                </a:cubicBezTo>
                <a:cubicBezTo>
                  <a:pt x="2067628" y="101601"/>
                  <a:pt x="2073183" y="101998"/>
                  <a:pt x="2077946" y="105173"/>
                </a:cubicBezTo>
                <a:cubicBezTo>
                  <a:pt x="2083503" y="107554"/>
                  <a:pt x="2089060" y="112316"/>
                  <a:pt x="2094615" y="119460"/>
                </a:cubicBezTo>
                <a:cubicBezTo>
                  <a:pt x="2098585" y="127398"/>
                  <a:pt x="2095806" y="132160"/>
                  <a:pt x="2086281" y="133748"/>
                </a:cubicBezTo>
                <a:cubicBezTo>
                  <a:pt x="2069612" y="131366"/>
                  <a:pt x="2052150" y="130970"/>
                  <a:pt x="2033893" y="132557"/>
                </a:cubicBezTo>
                <a:cubicBezTo>
                  <a:pt x="2037862" y="146845"/>
                  <a:pt x="2039054" y="162720"/>
                  <a:pt x="2037465" y="180182"/>
                </a:cubicBezTo>
                <a:cubicBezTo>
                  <a:pt x="2035084" y="219076"/>
                  <a:pt x="2023178" y="242491"/>
                  <a:pt x="2001746" y="250429"/>
                </a:cubicBezTo>
                <a:cubicBezTo>
                  <a:pt x="1996984" y="251223"/>
                  <a:pt x="1993809" y="249238"/>
                  <a:pt x="1992221" y="244476"/>
                </a:cubicBezTo>
                <a:cubicBezTo>
                  <a:pt x="1985871" y="229395"/>
                  <a:pt x="1976743" y="217488"/>
                  <a:pt x="1964837" y="208757"/>
                </a:cubicBezTo>
                <a:cubicBezTo>
                  <a:pt x="1963250" y="207963"/>
                  <a:pt x="1962456" y="206773"/>
                  <a:pt x="1962456" y="205185"/>
                </a:cubicBezTo>
                <a:cubicBezTo>
                  <a:pt x="1962456" y="204392"/>
                  <a:pt x="1963647" y="203995"/>
                  <a:pt x="1966027" y="203995"/>
                </a:cubicBezTo>
                <a:cubicBezTo>
                  <a:pt x="1973171" y="204788"/>
                  <a:pt x="1981109" y="205979"/>
                  <a:pt x="1989841" y="207567"/>
                </a:cubicBezTo>
                <a:cubicBezTo>
                  <a:pt x="1995397" y="208360"/>
                  <a:pt x="1998572" y="206773"/>
                  <a:pt x="1999365" y="202804"/>
                </a:cubicBezTo>
                <a:cubicBezTo>
                  <a:pt x="2004128" y="191691"/>
                  <a:pt x="2006508" y="179785"/>
                  <a:pt x="2006508" y="167085"/>
                </a:cubicBezTo>
                <a:cubicBezTo>
                  <a:pt x="2006508" y="155179"/>
                  <a:pt x="2006112" y="144860"/>
                  <a:pt x="2005319" y="136129"/>
                </a:cubicBezTo>
                <a:cubicBezTo>
                  <a:pt x="2002937" y="136923"/>
                  <a:pt x="1999762" y="137716"/>
                  <a:pt x="1995793" y="138510"/>
                </a:cubicBezTo>
                <a:cubicBezTo>
                  <a:pt x="1986267" y="140098"/>
                  <a:pt x="1979123" y="141685"/>
                  <a:pt x="1974362" y="143273"/>
                </a:cubicBezTo>
                <a:cubicBezTo>
                  <a:pt x="1968012" y="144860"/>
                  <a:pt x="1962853" y="144463"/>
                  <a:pt x="1958884" y="142082"/>
                </a:cubicBezTo>
                <a:cubicBezTo>
                  <a:pt x="1954915" y="138907"/>
                  <a:pt x="1951740" y="136129"/>
                  <a:pt x="1949360" y="133748"/>
                </a:cubicBezTo>
                <a:cubicBezTo>
                  <a:pt x="1948565" y="134541"/>
                  <a:pt x="1947770" y="136129"/>
                  <a:pt x="1946977" y="138510"/>
                </a:cubicBezTo>
                <a:cubicBezTo>
                  <a:pt x="1944597" y="146448"/>
                  <a:pt x="1939834" y="155973"/>
                  <a:pt x="1932689" y="167085"/>
                </a:cubicBezTo>
                <a:cubicBezTo>
                  <a:pt x="1936659" y="168673"/>
                  <a:pt x="1940230" y="170657"/>
                  <a:pt x="1943406" y="173038"/>
                </a:cubicBezTo>
                <a:cubicBezTo>
                  <a:pt x="1955312" y="180182"/>
                  <a:pt x="1958884" y="192882"/>
                  <a:pt x="1954120" y="211138"/>
                </a:cubicBezTo>
                <a:cubicBezTo>
                  <a:pt x="1949360" y="219870"/>
                  <a:pt x="1943406" y="220266"/>
                  <a:pt x="1936263" y="212329"/>
                </a:cubicBezTo>
                <a:cubicBezTo>
                  <a:pt x="1929118" y="205185"/>
                  <a:pt x="1921976" y="198438"/>
                  <a:pt x="1914831" y="192088"/>
                </a:cubicBezTo>
                <a:cubicBezTo>
                  <a:pt x="1896574" y="211138"/>
                  <a:pt x="1871572" y="225029"/>
                  <a:pt x="1839821" y="233760"/>
                </a:cubicBezTo>
                <a:cubicBezTo>
                  <a:pt x="1836646" y="234554"/>
                  <a:pt x="1834661" y="234554"/>
                  <a:pt x="1833868" y="233760"/>
                </a:cubicBezTo>
                <a:cubicBezTo>
                  <a:pt x="1833868" y="232173"/>
                  <a:pt x="1835058" y="230585"/>
                  <a:pt x="1837440" y="228998"/>
                </a:cubicBezTo>
                <a:cubicBezTo>
                  <a:pt x="1860458" y="215504"/>
                  <a:pt x="1880302" y="197645"/>
                  <a:pt x="1896971" y="175420"/>
                </a:cubicBezTo>
                <a:cubicBezTo>
                  <a:pt x="1895385" y="174626"/>
                  <a:pt x="1893399" y="173435"/>
                  <a:pt x="1891018" y="171848"/>
                </a:cubicBezTo>
                <a:cubicBezTo>
                  <a:pt x="1886256" y="167879"/>
                  <a:pt x="1879113" y="162720"/>
                  <a:pt x="1869587" y="156370"/>
                </a:cubicBezTo>
                <a:cubicBezTo>
                  <a:pt x="1868794" y="155576"/>
                  <a:pt x="1868794" y="152798"/>
                  <a:pt x="1869587" y="148035"/>
                </a:cubicBezTo>
                <a:cubicBezTo>
                  <a:pt x="1870382" y="146448"/>
                  <a:pt x="1871572" y="144067"/>
                  <a:pt x="1873159" y="140892"/>
                </a:cubicBezTo>
                <a:cubicBezTo>
                  <a:pt x="1873954" y="138510"/>
                  <a:pt x="1874745" y="136526"/>
                  <a:pt x="1875540" y="134938"/>
                </a:cubicBezTo>
                <a:cubicBezTo>
                  <a:pt x="1873954" y="134938"/>
                  <a:pt x="1871572" y="135732"/>
                  <a:pt x="1868397" y="137319"/>
                </a:cubicBezTo>
                <a:cubicBezTo>
                  <a:pt x="1865222" y="138113"/>
                  <a:pt x="1862840" y="138907"/>
                  <a:pt x="1861252" y="139701"/>
                </a:cubicBezTo>
                <a:cubicBezTo>
                  <a:pt x="1857284" y="140495"/>
                  <a:pt x="1853315" y="140495"/>
                  <a:pt x="1849346" y="139701"/>
                </a:cubicBezTo>
                <a:cubicBezTo>
                  <a:pt x="1845378" y="137319"/>
                  <a:pt x="1839425" y="132160"/>
                  <a:pt x="1831488" y="124223"/>
                </a:cubicBezTo>
                <a:cubicBezTo>
                  <a:pt x="1828311" y="119460"/>
                  <a:pt x="1829503" y="115888"/>
                  <a:pt x="1835058" y="113507"/>
                </a:cubicBezTo>
                <a:cubicBezTo>
                  <a:pt x="1844583" y="113507"/>
                  <a:pt x="1860458" y="111919"/>
                  <a:pt x="1882684" y="108744"/>
                </a:cubicBezTo>
                <a:cubicBezTo>
                  <a:pt x="1883477" y="105570"/>
                  <a:pt x="1884668" y="100807"/>
                  <a:pt x="1886256" y="94457"/>
                </a:cubicBezTo>
                <a:cubicBezTo>
                  <a:pt x="1887844" y="84138"/>
                  <a:pt x="1889431" y="75804"/>
                  <a:pt x="1891018" y="69454"/>
                </a:cubicBezTo>
                <a:cubicBezTo>
                  <a:pt x="1893399" y="53579"/>
                  <a:pt x="1893002" y="38895"/>
                  <a:pt x="1889827" y="25401"/>
                </a:cubicBezTo>
                <a:cubicBezTo>
                  <a:pt x="1889035" y="18257"/>
                  <a:pt x="1892606" y="15479"/>
                  <a:pt x="1900544" y="17066"/>
                </a:cubicBezTo>
                <a:close/>
                <a:moveTo>
                  <a:pt x="1588599" y="17066"/>
                </a:moveTo>
                <a:cubicBezTo>
                  <a:pt x="1589394" y="16273"/>
                  <a:pt x="1591378" y="16273"/>
                  <a:pt x="1594552" y="17066"/>
                </a:cubicBezTo>
                <a:cubicBezTo>
                  <a:pt x="1605666" y="17860"/>
                  <a:pt x="1617174" y="20242"/>
                  <a:pt x="1629081" y="24210"/>
                </a:cubicBezTo>
                <a:cubicBezTo>
                  <a:pt x="1638606" y="27385"/>
                  <a:pt x="1642177" y="34926"/>
                  <a:pt x="1639795" y="46832"/>
                </a:cubicBezTo>
                <a:cubicBezTo>
                  <a:pt x="1634240" y="61914"/>
                  <a:pt x="1626303" y="65485"/>
                  <a:pt x="1615984" y="57548"/>
                </a:cubicBezTo>
                <a:cubicBezTo>
                  <a:pt x="1614397" y="55166"/>
                  <a:pt x="1610825" y="50007"/>
                  <a:pt x="1605268" y="42070"/>
                </a:cubicBezTo>
                <a:cubicBezTo>
                  <a:pt x="1598919" y="32544"/>
                  <a:pt x="1594156" y="25798"/>
                  <a:pt x="1590981" y="21829"/>
                </a:cubicBezTo>
                <a:cubicBezTo>
                  <a:pt x="1589394" y="19448"/>
                  <a:pt x="1588599" y="17860"/>
                  <a:pt x="1588599" y="17066"/>
                </a:cubicBezTo>
                <a:close/>
                <a:moveTo>
                  <a:pt x="8018560" y="16769"/>
                </a:moveTo>
                <a:cubicBezTo>
                  <a:pt x="8024117" y="16967"/>
                  <a:pt x="8030268" y="17463"/>
                  <a:pt x="8037016" y="18257"/>
                </a:cubicBezTo>
                <a:cubicBezTo>
                  <a:pt x="8052890" y="19845"/>
                  <a:pt x="8060432" y="28576"/>
                  <a:pt x="8059637" y="44451"/>
                </a:cubicBezTo>
                <a:cubicBezTo>
                  <a:pt x="8056462" y="56357"/>
                  <a:pt x="8049716" y="59929"/>
                  <a:pt x="8039396" y="55166"/>
                </a:cubicBezTo>
                <a:cubicBezTo>
                  <a:pt x="8029872" y="48816"/>
                  <a:pt x="8017569" y="37704"/>
                  <a:pt x="8002487" y="21829"/>
                </a:cubicBezTo>
                <a:cubicBezTo>
                  <a:pt x="8000900" y="20242"/>
                  <a:pt x="8000106" y="19051"/>
                  <a:pt x="8000106" y="18257"/>
                </a:cubicBezTo>
                <a:cubicBezTo>
                  <a:pt x="8000106" y="17463"/>
                  <a:pt x="8001296" y="17066"/>
                  <a:pt x="8003678" y="17066"/>
                </a:cubicBezTo>
                <a:cubicBezTo>
                  <a:pt x="8008044" y="16670"/>
                  <a:pt x="8013004" y="16570"/>
                  <a:pt x="8018560" y="16769"/>
                </a:cubicBezTo>
                <a:close/>
                <a:moveTo>
                  <a:pt x="2608667" y="16769"/>
                </a:moveTo>
                <a:cubicBezTo>
                  <a:pt x="2610454" y="16174"/>
                  <a:pt x="2612537" y="16273"/>
                  <a:pt x="2614918" y="17066"/>
                </a:cubicBezTo>
                <a:cubicBezTo>
                  <a:pt x="2625236" y="20242"/>
                  <a:pt x="2636349" y="25798"/>
                  <a:pt x="2648256" y="33735"/>
                </a:cubicBezTo>
                <a:cubicBezTo>
                  <a:pt x="2654606" y="38498"/>
                  <a:pt x="2654606" y="42863"/>
                  <a:pt x="2648256" y="46832"/>
                </a:cubicBezTo>
                <a:cubicBezTo>
                  <a:pt x="2647461" y="46832"/>
                  <a:pt x="2645875" y="47626"/>
                  <a:pt x="2643493" y="49213"/>
                </a:cubicBezTo>
                <a:cubicBezTo>
                  <a:pt x="2632380" y="53976"/>
                  <a:pt x="2623649" y="57151"/>
                  <a:pt x="2617299" y="58738"/>
                </a:cubicBezTo>
                <a:cubicBezTo>
                  <a:pt x="2616506" y="58738"/>
                  <a:pt x="2615712" y="59135"/>
                  <a:pt x="2614918" y="59929"/>
                </a:cubicBezTo>
                <a:cubicBezTo>
                  <a:pt x="2613331" y="59929"/>
                  <a:pt x="2612140" y="60326"/>
                  <a:pt x="2611347" y="61120"/>
                </a:cubicBezTo>
                <a:cubicBezTo>
                  <a:pt x="2616903" y="65088"/>
                  <a:pt x="2620871" y="68263"/>
                  <a:pt x="2623253" y="70645"/>
                </a:cubicBezTo>
                <a:cubicBezTo>
                  <a:pt x="2628015" y="75407"/>
                  <a:pt x="2628015" y="80169"/>
                  <a:pt x="2623253" y="84932"/>
                </a:cubicBezTo>
                <a:cubicBezTo>
                  <a:pt x="2620871" y="88107"/>
                  <a:pt x="2618490" y="93663"/>
                  <a:pt x="2616109" y="101601"/>
                </a:cubicBezTo>
                <a:cubicBezTo>
                  <a:pt x="2618490" y="101601"/>
                  <a:pt x="2620474" y="101204"/>
                  <a:pt x="2622062" y="100410"/>
                </a:cubicBezTo>
                <a:cubicBezTo>
                  <a:pt x="2634761" y="99617"/>
                  <a:pt x="2650637" y="97235"/>
                  <a:pt x="2669687" y="93267"/>
                </a:cubicBezTo>
                <a:cubicBezTo>
                  <a:pt x="2676028" y="90885"/>
                  <a:pt x="2681982" y="91282"/>
                  <a:pt x="2687538" y="94457"/>
                </a:cubicBezTo>
                <a:cubicBezTo>
                  <a:pt x="2694681" y="98426"/>
                  <a:pt x="2700634" y="103585"/>
                  <a:pt x="2705397" y="109935"/>
                </a:cubicBezTo>
                <a:cubicBezTo>
                  <a:pt x="2709366" y="117873"/>
                  <a:pt x="2706984" y="122635"/>
                  <a:pt x="2698253" y="124223"/>
                </a:cubicBezTo>
                <a:cubicBezTo>
                  <a:pt x="2676028" y="121841"/>
                  <a:pt x="2646668" y="122635"/>
                  <a:pt x="2610156" y="126604"/>
                </a:cubicBezTo>
                <a:cubicBezTo>
                  <a:pt x="2606187" y="137716"/>
                  <a:pt x="2603013" y="147638"/>
                  <a:pt x="2600631" y="156370"/>
                </a:cubicBezTo>
                <a:cubicBezTo>
                  <a:pt x="2608568" y="155576"/>
                  <a:pt x="2616506" y="153592"/>
                  <a:pt x="2624443" y="150417"/>
                </a:cubicBezTo>
                <a:cubicBezTo>
                  <a:pt x="2633175" y="148829"/>
                  <a:pt x="2639127" y="149226"/>
                  <a:pt x="2642302" y="151607"/>
                </a:cubicBezTo>
                <a:cubicBezTo>
                  <a:pt x="2651035" y="154782"/>
                  <a:pt x="2658971" y="161132"/>
                  <a:pt x="2666115" y="170657"/>
                </a:cubicBezTo>
                <a:cubicBezTo>
                  <a:pt x="2670084" y="176214"/>
                  <a:pt x="2669687" y="180976"/>
                  <a:pt x="2664924" y="184945"/>
                </a:cubicBezTo>
                <a:cubicBezTo>
                  <a:pt x="2659368" y="191294"/>
                  <a:pt x="2653416" y="200422"/>
                  <a:pt x="2647065" y="212329"/>
                </a:cubicBezTo>
                <a:cubicBezTo>
                  <a:pt x="2648652" y="213916"/>
                  <a:pt x="2650240" y="217091"/>
                  <a:pt x="2651827" y="221854"/>
                </a:cubicBezTo>
                <a:cubicBezTo>
                  <a:pt x="2651035" y="217885"/>
                  <a:pt x="2651431" y="218679"/>
                  <a:pt x="2653017" y="224235"/>
                </a:cubicBezTo>
                <a:cubicBezTo>
                  <a:pt x="2654606" y="230585"/>
                  <a:pt x="2651827" y="234157"/>
                  <a:pt x="2644684" y="234951"/>
                </a:cubicBezTo>
                <a:cubicBezTo>
                  <a:pt x="2639127" y="234951"/>
                  <a:pt x="2631190" y="235348"/>
                  <a:pt x="2620871" y="236142"/>
                </a:cubicBezTo>
                <a:cubicBezTo>
                  <a:pt x="2598646" y="236935"/>
                  <a:pt x="2582772" y="237729"/>
                  <a:pt x="2573246" y="238523"/>
                </a:cubicBezTo>
                <a:cubicBezTo>
                  <a:pt x="2573246" y="239317"/>
                  <a:pt x="2572850" y="240904"/>
                  <a:pt x="2572056" y="243285"/>
                </a:cubicBezTo>
                <a:cubicBezTo>
                  <a:pt x="2572056" y="244872"/>
                  <a:pt x="2572056" y="245666"/>
                  <a:pt x="2572056" y="245666"/>
                </a:cubicBezTo>
                <a:cubicBezTo>
                  <a:pt x="2568880" y="251223"/>
                  <a:pt x="2564118" y="252413"/>
                  <a:pt x="2557768" y="249238"/>
                </a:cubicBezTo>
                <a:cubicBezTo>
                  <a:pt x="2552212" y="244476"/>
                  <a:pt x="2548640" y="238126"/>
                  <a:pt x="2547053" y="230188"/>
                </a:cubicBezTo>
                <a:cubicBezTo>
                  <a:pt x="2547053" y="227807"/>
                  <a:pt x="2546655" y="223838"/>
                  <a:pt x="2545862" y="218282"/>
                </a:cubicBezTo>
                <a:cubicBezTo>
                  <a:pt x="2544274" y="209551"/>
                  <a:pt x="2543481" y="203598"/>
                  <a:pt x="2543481" y="200422"/>
                </a:cubicBezTo>
                <a:cubicBezTo>
                  <a:pt x="2541893" y="187722"/>
                  <a:pt x="2538322" y="177007"/>
                  <a:pt x="2532765" y="168276"/>
                </a:cubicBezTo>
                <a:cubicBezTo>
                  <a:pt x="2531177" y="165101"/>
                  <a:pt x="2531177" y="162720"/>
                  <a:pt x="2532765" y="161132"/>
                </a:cubicBezTo>
                <a:cubicBezTo>
                  <a:pt x="2533560" y="159545"/>
                  <a:pt x="2535544" y="159148"/>
                  <a:pt x="2538718" y="159941"/>
                </a:cubicBezTo>
                <a:cubicBezTo>
                  <a:pt x="2543481" y="159941"/>
                  <a:pt x="2548244" y="160735"/>
                  <a:pt x="2553005" y="162323"/>
                </a:cubicBezTo>
                <a:cubicBezTo>
                  <a:pt x="2559356" y="162323"/>
                  <a:pt x="2566102" y="161529"/>
                  <a:pt x="2573246" y="159941"/>
                </a:cubicBezTo>
                <a:cubicBezTo>
                  <a:pt x="2574041" y="156767"/>
                  <a:pt x="2575232" y="151607"/>
                  <a:pt x="2576818" y="144463"/>
                </a:cubicBezTo>
                <a:cubicBezTo>
                  <a:pt x="2577612" y="138113"/>
                  <a:pt x="2578406" y="133351"/>
                  <a:pt x="2579199" y="130176"/>
                </a:cubicBezTo>
                <a:cubicBezTo>
                  <a:pt x="2557768" y="132557"/>
                  <a:pt x="2542687" y="134938"/>
                  <a:pt x="2533955" y="137319"/>
                </a:cubicBezTo>
                <a:cubicBezTo>
                  <a:pt x="2529193" y="138113"/>
                  <a:pt x="2525224" y="137319"/>
                  <a:pt x="2522049" y="134938"/>
                </a:cubicBezTo>
                <a:cubicBezTo>
                  <a:pt x="2519668" y="133351"/>
                  <a:pt x="2516890" y="130572"/>
                  <a:pt x="2513715" y="126604"/>
                </a:cubicBezTo>
                <a:cubicBezTo>
                  <a:pt x="2512128" y="125017"/>
                  <a:pt x="2510937" y="123826"/>
                  <a:pt x="2510142" y="123032"/>
                </a:cubicBezTo>
                <a:cubicBezTo>
                  <a:pt x="2507762" y="119857"/>
                  <a:pt x="2506969" y="117873"/>
                  <a:pt x="2507762" y="117079"/>
                </a:cubicBezTo>
                <a:cubicBezTo>
                  <a:pt x="2507762" y="116285"/>
                  <a:pt x="2509747" y="115492"/>
                  <a:pt x="2513715" y="114698"/>
                </a:cubicBezTo>
                <a:cubicBezTo>
                  <a:pt x="2520065" y="114698"/>
                  <a:pt x="2537130" y="112713"/>
                  <a:pt x="2564912" y="108744"/>
                </a:cubicBezTo>
                <a:cubicBezTo>
                  <a:pt x="2569675" y="107157"/>
                  <a:pt x="2575232" y="106363"/>
                  <a:pt x="2581580" y="106363"/>
                </a:cubicBezTo>
                <a:lnTo>
                  <a:pt x="2583962" y="89694"/>
                </a:lnTo>
                <a:cubicBezTo>
                  <a:pt x="2583962" y="88107"/>
                  <a:pt x="2583962" y="85726"/>
                  <a:pt x="2583962" y="82551"/>
                </a:cubicBezTo>
                <a:cubicBezTo>
                  <a:pt x="2584755" y="76201"/>
                  <a:pt x="2584755" y="71835"/>
                  <a:pt x="2583962" y="69454"/>
                </a:cubicBezTo>
                <a:cubicBezTo>
                  <a:pt x="2561737" y="75804"/>
                  <a:pt x="2547053" y="78979"/>
                  <a:pt x="2539909" y="78979"/>
                </a:cubicBezTo>
                <a:cubicBezTo>
                  <a:pt x="2537527" y="79773"/>
                  <a:pt x="2535940" y="79773"/>
                  <a:pt x="2535147" y="78979"/>
                </a:cubicBezTo>
                <a:cubicBezTo>
                  <a:pt x="2535147" y="77391"/>
                  <a:pt x="2536336" y="76201"/>
                  <a:pt x="2538718" y="75407"/>
                </a:cubicBezTo>
                <a:cubicBezTo>
                  <a:pt x="2568880" y="54769"/>
                  <a:pt x="2590708" y="36513"/>
                  <a:pt x="2604203" y="20638"/>
                </a:cubicBezTo>
                <a:cubicBezTo>
                  <a:pt x="2605393" y="18654"/>
                  <a:pt x="2606881" y="17364"/>
                  <a:pt x="2608667" y="16769"/>
                </a:cubicBezTo>
                <a:close/>
                <a:moveTo>
                  <a:pt x="6163865" y="14388"/>
                </a:moveTo>
                <a:cubicBezTo>
                  <a:pt x="6165254" y="14189"/>
                  <a:pt x="6166941" y="14288"/>
                  <a:pt x="6168925" y="14685"/>
                </a:cubicBezTo>
                <a:cubicBezTo>
                  <a:pt x="6181625" y="17066"/>
                  <a:pt x="6192340" y="22623"/>
                  <a:pt x="6201072" y="31354"/>
                </a:cubicBezTo>
                <a:cubicBezTo>
                  <a:pt x="6205041" y="34529"/>
                  <a:pt x="6205834" y="38895"/>
                  <a:pt x="6203453" y="44451"/>
                </a:cubicBezTo>
                <a:cubicBezTo>
                  <a:pt x="6199484" y="54769"/>
                  <a:pt x="6197500" y="66676"/>
                  <a:pt x="6197500" y="80169"/>
                </a:cubicBezTo>
                <a:cubicBezTo>
                  <a:pt x="6198293" y="80169"/>
                  <a:pt x="6199484" y="80169"/>
                  <a:pt x="6201072" y="80169"/>
                </a:cubicBezTo>
                <a:cubicBezTo>
                  <a:pt x="6202659" y="79376"/>
                  <a:pt x="6204247" y="78979"/>
                  <a:pt x="6205834" y="78979"/>
                </a:cubicBezTo>
                <a:cubicBezTo>
                  <a:pt x="6212978" y="75804"/>
                  <a:pt x="6220519" y="78979"/>
                  <a:pt x="6228456" y="88504"/>
                </a:cubicBezTo>
                <a:cubicBezTo>
                  <a:pt x="6233219" y="94854"/>
                  <a:pt x="6231631" y="99220"/>
                  <a:pt x="6223694" y="101601"/>
                </a:cubicBezTo>
                <a:cubicBezTo>
                  <a:pt x="6221312" y="101601"/>
                  <a:pt x="6217343" y="102395"/>
                  <a:pt x="6211787" y="103982"/>
                </a:cubicBezTo>
                <a:cubicBezTo>
                  <a:pt x="6205437" y="104776"/>
                  <a:pt x="6200675" y="105570"/>
                  <a:pt x="6197500" y="106363"/>
                </a:cubicBezTo>
                <a:cubicBezTo>
                  <a:pt x="6197500" y="113507"/>
                  <a:pt x="6197500" y="119857"/>
                  <a:pt x="6197500" y="125413"/>
                </a:cubicBezTo>
                <a:cubicBezTo>
                  <a:pt x="6206231" y="127795"/>
                  <a:pt x="6214169" y="130572"/>
                  <a:pt x="6221312" y="133748"/>
                </a:cubicBezTo>
                <a:cubicBezTo>
                  <a:pt x="6225281" y="136129"/>
                  <a:pt x="6227663" y="140098"/>
                  <a:pt x="6228456" y="145654"/>
                </a:cubicBezTo>
                <a:cubicBezTo>
                  <a:pt x="6229250" y="160735"/>
                  <a:pt x="6224884" y="168276"/>
                  <a:pt x="6215359" y="168276"/>
                </a:cubicBezTo>
                <a:cubicBezTo>
                  <a:pt x="6211390" y="168276"/>
                  <a:pt x="6209009" y="166292"/>
                  <a:pt x="6208216" y="162323"/>
                </a:cubicBezTo>
                <a:cubicBezTo>
                  <a:pt x="6203453" y="155179"/>
                  <a:pt x="6199881" y="148432"/>
                  <a:pt x="6197500" y="142082"/>
                </a:cubicBezTo>
                <a:cubicBezTo>
                  <a:pt x="6197500" y="167482"/>
                  <a:pt x="6197500" y="194866"/>
                  <a:pt x="6197500" y="224235"/>
                </a:cubicBezTo>
                <a:cubicBezTo>
                  <a:pt x="6196706" y="240904"/>
                  <a:pt x="6192340" y="249238"/>
                  <a:pt x="6184403" y="249238"/>
                </a:cubicBezTo>
                <a:cubicBezTo>
                  <a:pt x="6178847" y="249238"/>
                  <a:pt x="6173687" y="244476"/>
                  <a:pt x="6168925" y="234951"/>
                </a:cubicBezTo>
                <a:cubicBezTo>
                  <a:pt x="6165750" y="228601"/>
                  <a:pt x="6164559" y="223045"/>
                  <a:pt x="6165353" y="218282"/>
                </a:cubicBezTo>
                <a:cubicBezTo>
                  <a:pt x="6167734" y="209551"/>
                  <a:pt x="6169322" y="186929"/>
                  <a:pt x="6170116" y="150417"/>
                </a:cubicBezTo>
                <a:cubicBezTo>
                  <a:pt x="6155828" y="171848"/>
                  <a:pt x="6135190" y="188913"/>
                  <a:pt x="6108203" y="201613"/>
                </a:cubicBezTo>
                <a:cubicBezTo>
                  <a:pt x="6105822" y="203201"/>
                  <a:pt x="6104234" y="203201"/>
                  <a:pt x="6103441" y="201613"/>
                </a:cubicBezTo>
                <a:cubicBezTo>
                  <a:pt x="6102647" y="200026"/>
                  <a:pt x="6103043" y="198438"/>
                  <a:pt x="6104631" y="196851"/>
                </a:cubicBezTo>
                <a:cubicBezTo>
                  <a:pt x="6131618" y="165101"/>
                  <a:pt x="6150272" y="137716"/>
                  <a:pt x="6160591" y="114698"/>
                </a:cubicBezTo>
                <a:cubicBezTo>
                  <a:pt x="6153447" y="115492"/>
                  <a:pt x="6146303" y="117079"/>
                  <a:pt x="6139159" y="119460"/>
                </a:cubicBezTo>
                <a:cubicBezTo>
                  <a:pt x="6132809" y="121841"/>
                  <a:pt x="6124078" y="116285"/>
                  <a:pt x="6112966" y="102791"/>
                </a:cubicBezTo>
                <a:cubicBezTo>
                  <a:pt x="6110584" y="98823"/>
                  <a:pt x="6111378" y="96442"/>
                  <a:pt x="6115347" y="95648"/>
                </a:cubicBezTo>
                <a:cubicBezTo>
                  <a:pt x="6116934" y="95648"/>
                  <a:pt x="6118919" y="95251"/>
                  <a:pt x="6121300" y="94457"/>
                </a:cubicBezTo>
                <a:cubicBezTo>
                  <a:pt x="6134794" y="92870"/>
                  <a:pt x="6151066" y="90091"/>
                  <a:pt x="6170116" y="86123"/>
                </a:cubicBezTo>
                <a:lnTo>
                  <a:pt x="6170116" y="81360"/>
                </a:lnTo>
                <a:cubicBezTo>
                  <a:pt x="6169322" y="53579"/>
                  <a:pt x="6166147" y="34926"/>
                  <a:pt x="6160591" y="25401"/>
                </a:cubicBezTo>
                <a:cubicBezTo>
                  <a:pt x="6158209" y="21432"/>
                  <a:pt x="6158209" y="18257"/>
                  <a:pt x="6160591" y="15876"/>
                </a:cubicBezTo>
                <a:cubicBezTo>
                  <a:pt x="6161384" y="15082"/>
                  <a:pt x="6162476" y="14586"/>
                  <a:pt x="6163865" y="14388"/>
                </a:cubicBezTo>
                <a:close/>
                <a:moveTo>
                  <a:pt x="7474743" y="13197"/>
                </a:moveTo>
                <a:cubicBezTo>
                  <a:pt x="7477322" y="12998"/>
                  <a:pt x="7479803" y="13495"/>
                  <a:pt x="7482184" y="14685"/>
                </a:cubicBezTo>
                <a:cubicBezTo>
                  <a:pt x="7490916" y="18654"/>
                  <a:pt x="7498853" y="23416"/>
                  <a:pt x="7505997" y="28973"/>
                </a:cubicBezTo>
                <a:cubicBezTo>
                  <a:pt x="7510759" y="32941"/>
                  <a:pt x="7511156" y="37704"/>
                  <a:pt x="7507188" y="43260"/>
                </a:cubicBezTo>
                <a:cubicBezTo>
                  <a:pt x="7502425" y="49610"/>
                  <a:pt x="7496868" y="57548"/>
                  <a:pt x="7490519" y="67073"/>
                </a:cubicBezTo>
                <a:cubicBezTo>
                  <a:pt x="7492900" y="67073"/>
                  <a:pt x="7494884" y="67867"/>
                  <a:pt x="7496472" y="69454"/>
                </a:cubicBezTo>
                <a:cubicBezTo>
                  <a:pt x="7502822" y="77391"/>
                  <a:pt x="7501631" y="82948"/>
                  <a:pt x="7492900" y="86123"/>
                </a:cubicBezTo>
                <a:cubicBezTo>
                  <a:pt x="7490519" y="86917"/>
                  <a:pt x="7485756" y="88107"/>
                  <a:pt x="7478612" y="89694"/>
                </a:cubicBezTo>
                <a:cubicBezTo>
                  <a:pt x="7473850" y="90488"/>
                  <a:pt x="7470278" y="91282"/>
                  <a:pt x="7467896" y="92076"/>
                </a:cubicBezTo>
                <a:cubicBezTo>
                  <a:pt x="7475834" y="97632"/>
                  <a:pt x="7479009" y="102791"/>
                  <a:pt x="7477422" y="107554"/>
                </a:cubicBezTo>
                <a:cubicBezTo>
                  <a:pt x="7476628" y="108347"/>
                  <a:pt x="7476628" y="109142"/>
                  <a:pt x="7477422" y="109935"/>
                </a:cubicBezTo>
                <a:cubicBezTo>
                  <a:pt x="7477422" y="110729"/>
                  <a:pt x="7477422" y="111523"/>
                  <a:pt x="7477422" y="112316"/>
                </a:cubicBezTo>
                <a:cubicBezTo>
                  <a:pt x="7480597" y="111523"/>
                  <a:pt x="7484169" y="110332"/>
                  <a:pt x="7488138" y="108744"/>
                </a:cubicBezTo>
                <a:cubicBezTo>
                  <a:pt x="7491312" y="107157"/>
                  <a:pt x="7493296" y="106363"/>
                  <a:pt x="7494090" y="106363"/>
                </a:cubicBezTo>
                <a:cubicBezTo>
                  <a:pt x="7503616" y="103188"/>
                  <a:pt x="7510759" y="102791"/>
                  <a:pt x="7515522" y="105173"/>
                </a:cubicBezTo>
                <a:cubicBezTo>
                  <a:pt x="7520284" y="106760"/>
                  <a:pt x="7523460" y="108744"/>
                  <a:pt x="7525046" y="111126"/>
                </a:cubicBezTo>
                <a:cubicBezTo>
                  <a:pt x="7525840" y="112713"/>
                  <a:pt x="7526634" y="113904"/>
                  <a:pt x="7527428" y="114698"/>
                </a:cubicBezTo>
                <a:cubicBezTo>
                  <a:pt x="7532191" y="121048"/>
                  <a:pt x="7531396" y="125810"/>
                  <a:pt x="7525046" y="128985"/>
                </a:cubicBezTo>
                <a:cubicBezTo>
                  <a:pt x="7521078" y="129779"/>
                  <a:pt x="7515125" y="131366"/>
                  <a:pt x="7507188" y="133748"/>
                </a:cubicBezTo>
                <a:cubicBezTo>
                  <a:pt x="7496868" y="135335"/>
                  <a:pt x="7489328" y="136923"/>
                  <a:pt x="7484566" y="138510"/>
                </a:cubicBezTo>
                <a:cubicBezTo>
                  <a:pt x="7484566" y="138510"/>
                  <a:pt x="7484962" y="138907"/>
                  <a:pt x="7485756" y="139701"/>
                </a:cubicBezTo>
                <a:cubicBezTo>
                  <a:pt x="7497662" y="173038"/>
                  <a:pt x="7515918" y="196454"/>
                  <a:pt x="7540524" y="209948"/>
                </a:cubicBezTo>
                <a:cubicBezTo>
                  <a:pt x="7546082" y="211535"/>
                  <a:pt x="7549653" y="210742"/>
                  <a:pt x="7551241" y="207567"/>
                </a:cubicBezTo>
                <a:cubicBezTo>
                  <a:pt x="7557590" y="194073"/>
                  <a:pt x="7562750" y="181373"/>
                  <a:pt x="7566719" y="169466"/>
                </a:cubicBezTo>
                <a:cubicBezTo>
                  <a:pt x="7567512" y="167879"/>
                  <a:pt x="7568306" y="167085"/>
                  <a:pt x="7569100" y="167085"/>
                </a:cubicBezTo>
                <a:cubicBezTo>
                  <a:pt x="7570688" y="167085"/>
                  <a:pt x="7571481" y="167879"/>
                  <a:pt x="7571481" y="169466"/>
                </a:cubicBezTo>
                <a:cubicBezTo>
                  <a:pt x="7573862" y="182960"/>
                  <a:pt x="7575450" y="194073"/>
                  <a:pt x="7576244" y="202804"/>
                </a:cubicBezTo>
                <a:cubicBezTo>
                  <a:pt x="7577831" y="214710"/>
                  <a:pt x="7580610" y="227410"/>
                  <a:pt x="7584578" y="240904"/>
                </a:cubicBezTo>
                <a:cubicBezTo>
                  <a:pt x="7586166" y="249635"/>
                  <a:pt x="7581800" y="254001"/>
                  <a:pt x="7571481" y="254001"/>
                </a:cubicBezTo>
                <a:cubicBezTo>
                  <a:pt x="7537350" y="249238"/>
                  <a:pt x="7508775" y="233364"/>
                  <a:pt x="7485756" y="206376"/>
                </a:cubicBezTo>
                <a:cubicBezTo>
                  <a:pt x="7471468" y="188120"/>
                  <a:pt x="7460754" y="167879"/>
                  <a:pt x="7453609" y="145654"/>
                </a:cubicBezTo>
                <a:cubicBezTo>
                  <a:pt x="7452022" y="145654"/>
                  <a:pt x="7448847" y="146448"/>
                  <a:pt x="7444084" y="148035"/>
                </a:cubicBezTo>
                <a:cubicBezTo>
                  <a:pt x="7440116" y="148829"/>
                  <a:pt x="7436940" y="149623"/>
                  <a:pt x="7434560" y="150417"/>
                </a:cubicBezTo>
                <a:cubicBezTo>
                  <a:pt x="7426622" y="153592"/>
                  <a:pt x="7420272" y="153592"/>
                  <a:pt x="7415510" y="150417"/>
                </a:cubicBezTo>
                <a:cubicBezTo>
                  <a:pt x="7413128" y="148829"/>
                  <a:pt x="7410350" y="146845"/>
                  <a:pt x="7407174" y="144463"/>
                </a:cubicBezTo>
                <a:cubicBezTo>
                  <a:pt x="7404794" y="143670"/>
                  <a:pt x="7403206" y="142876"/>
                  <a:pt x="7402412" y="142082"/>
                </a:cubicBezTo>
                <a:cubicBezTo>
                  <a:pt x="7401618" y="153988"/>
                  <a:pt x="7400032" y="167879"/>
                  <a:pt x="7397650" y="183754"/>
                </a:cubicBezTo>
                <a:cubicBezTo>
                  <a:pt x="7397650" y="186135"/>
                  <a:pt x="7397650" y="187722"/>
                  <a:pt x="7397650" y="188516"/>
                </a:cubicBezTo>
                <a:cubicBezTo>
                  <a:pt x="7401618" y="187722"/>
                  <a:pt x="7413525" y="184548"/>
                  <a:pt x="7433369" y="178991"/>
                </a:cubicBezTo>
                <a:cubicBezTo>
                  <a:pt x="7438131" y="178198"/>
                  <a:pt x="7441306" y="177404"/>
                  <a:pt x="7442894" y="176610"/>
                </a:cubicBezTo>
                <a:cubicBezTo>
                  <a:pt x="7446862" y="175023"/>
                  <a:pt x="7449244" y="174626"/>
                  <a:pt x="7450037" y="175420"/>
                </a:cubicBezTo>
                <a:cubicBezTo>
                  <a:pt x="7450832" y="177007"/>
                  <a:pt x="7450037" y="178991"/>
                  <a:pt x="7447656" y="181373"/>
                </a:cubicBezTo>
                <a:cubicBezTo>
                  <a:pt x="7445275" y="183754"/>
                  <a:pt x="7441703" y="187326"/>
                  <a:pt x="7436940" y="192088"/>
                </a:cubicBezTo>
                <a:cubicBezTo>
                  <a:pt x="7427416" y="201613"/>
                  <a:pt x="7419478" y="208360"/>
                  <a:pt x="7413128" y="212329"/>
                </a:cubicBezTo>
                <a:cubicBezTo>
                  <a:pt x="7412334" y="213123"/>
                  <a:pt x="7411540" y="213916"/>
                  <a:pt x="7410746" y="214710"/>
                </a:cubicBezTo>
                <a:cubicBezTo>
                  <a:pt x="7400428" y="222648"/>
                  <a:pt x="7391300" y="230585"/>
                  <a:pt x="7383362" y="238523"/>
                </a:cubicBezTo>
                <a:cubicBezTo>
                  <a:pt x="7378600" y="242491"/>
                  <a:pt x="7374632" y="242491"/>
                  <a:pt x="7371456" y="238523"/>
                </a:cubicBezTo>
                <a:cubicBezTo>
                  <a:pt x="7366694" y="235348"/>
                  <a:pt x="7361931" y="227410"/>
                  <a:pt x="7357169" y="214710"/>
                </a:cubicBezTo>
                <a:cubicBezTo>
                  <a:pt x="7356375" y="213916"/>
                  <a:pt x="7355978" y="213520"/>
                  <a:pt x="7355978" y="213520"/>
                </a:cubicBezTo>
                <a:cubicBezTo>
                  <a:pt x="7354390" y="208757"/>
                  <a:pt x="7355184" y="205582"/>
                  <a:pt x="7358360" y="203995"/>
                </a:cubicBezTo>
                <a:cubicBezTo>
                  <a:pt x="7363916" y="202407"/>
                  <a:pt x="7367488" y="192882"/>
                  <a:pt x="7369075" y="175420"/>
                </a:cubicBezTo>
                <a:cubicBezTo>
                  <a:pt x="7372250" y="148432"/>
                  <a:pt x="7373440" y="120651"/>
                  <a:pt x="7372647" y="92076"/>
                </a:cubicBezTo>
                <a:cubicBezTo>
                  <a:pt x="7371853" y="64295"/>
                  <a:pt x="7368281" y="46435"/>
                  <a:pt x="7361931" y="38498"/>
                </a:cubicBezTo>
                <a:cubicBezTo>
                  <a:pt x="7359550" y="33735"/>
                  <a:pt x="7361138" y="30957"/>
                  <a:pt x="7366694" y="30164"/>
                </a:cubicBezTo>
                <a:cubicBezTo>
                  <a:pt x="7374632" y="31751"/>
                  <a:pt x="7382966" y="33735"/>
                  <a:pt x="7391696" y="36117"/>
                </a:cubicBezTo>
                <a:cubicBezTo>
                  <a:pt x="7395666" y="35323"/>
                  <a:pt x="7402412" y="33735"/>
                  <a:pt x="7411937" y="31354"/>
                </a:cubicBezTo>
                <a:cubicBezTo>
                  <a:pt x="7421462" y="28179"/>
                  <a:pt x="7428606" y="26195"/>
                  <a:pt x="7433369" y="25401"/>
                </a:cubicBezTo>
                <a:cubicBezTo>
                  <a:pt x="7434956" y="24607"/>
                  <a:pt x="7438528" y="23813"/>
                  <a:pt x="7444084" y="23019"/>
                </a:cubicBezTo>
                <a:cubicBezTo>
                  <a:pt x="7458372" y="19051"/>
                  <a:pt x="7465912" y="16670"/>
                  <a:pt x="7466706" y="15876"/>
                </a:cubicBezTo>
                <a:cubicBezTo>
                  <a:pt x="7469484" y="14288"/>
                  <a:pt x="7472163" y="13395"/>
                  <a:pt x="7474743" y="13197"/>
                </a:cubicBezTo>
                <a:close/>
                <a:moveTo>
                  <a:pt x="1054901" y="13197"/>
                </a:moveTo>
                <a:cubicBezTo>
                  <a:pt x="1057481" y="12998"/>
                  <a:pt x="1059962" y="13495"/>
                  <a:pt x="1062343" y="14685"/>
                </a:cubicBezTo>
                <a:cubicBezTo>
                  <a:pt x="1071075" y="18654"/>
                  <a:pt x="1079011" y="23416"/>
                  <a:pt x="1086155" y="28973"/>
                </a:cubicBezTo>
                <a:cubicBezTo>
                  <a:pt x="1090919" y="32941"/>
                  <a:pt x="1091316" y="37704"/>
                  <a:pt x="1087346" y="43260"/>
                </a:cubicBezTo>
                <a:cubicBezTo>
                  <a:pt x="1082584" y="49610"/>
                  <a:pt x="1077028" y="57548"/>
                  <a:pt x="1070677" y="67073"/>
                </a:cubicBezTo>
                <a:cubicBezTo>
                  <a:pt x="1073059" y="67073"/>
                  <a:pt x="1075043" y="67867"/>
                  <a:pt x="1076632" y="69454"/>
                </a:cubicBezTo>
                <a:cubicBezTo>
                  <a:pt x="1082981" y="77391"/>
                  <a:pt x="1081791" y="82948"/>
                  <a:pt x="1073059" y="86123"/>
                </a:cubicBezTo>
                <a:cubicBezTo>
                  <a:pt x="1070677" y="86917"/>
                  <a:pt x="1065915" y="88107"/>
                  <a:pt x="1058772" y="89694"/>
                </a:cubicBezTo>
                <a:cubicBezTo>
                  <a:pt x="1054009" y="90488"/>
                  <a:pt x="1050438" y="91282"/>
                  <a:pt x="1048056" y="92076"/>
                </a:cubicBezTo>
                <a:cubicBezTo>
                  <a:pt x="1055993" y="97632"/>
                  <a:pt x="1059168" y="102791"/>
                  <a:pt x="1057580" y="107554"/>
                </a:cubicBezTo>
                <a:cubicBezTo>
                  <a:pt x="1056788" y="108347"/>
                  <a:pt x="1056788" y="109142"/>
                  <a:pt x="1057580" y="109935"/>
                </a:cubicBezTo>
                <a:cubicBezTo>
                  <a:pt x="1057580" y="110729"/>
                  <a:pt x="1057580" y="111523"/>
                  <a:pt x="1057580" y="112316"/>
                </a:cubicBezTo>
                <a:cubicBezTo>
                  <a:pt x="1060756" y="111523"/>
                  <a:pt x="1064326" y="110332"/>
                  <a:pt x="1068296" y="108744"/>
                </a:cubicBezTo>
                <a:cubicBezTo>
                  <a:pt x="1071471" y="107157"/>
                  <a:pt x="1073457" y="106363"/>
                  <a:pt x="1074250" y="106363"/>
                </a:cubicBezTo>
                <a:cubicBezTo>
                  <a:pt x="1083775" y="103188"/>
                  <a:pt x="1090919" y="102791"/>
                  <a:pt x="1095680" y="105173"/>
                </a:cubicBezTo>
                <a:cubicBezTo>
                  <a:pt x="1100443" y="106760"/>
                  <a:pt x="1103619" y="108744"/>
                  <a:pt x="1105207" y="111126"/>
                </a:cubicBezTo>
                <a:cubicBezTo>
                  <a:pt x="1105999" y="112713"/>
                  <a:pt x="1106794" y="113904"/>
                  <a:pt x="1107587" y="114698"/>
                </a:cubicBezTo>
                <a:cubicBezTo>
                  <a:pt x="1112349" y="121048"/>
                  <a:pt x="1111556" y="125810"/>
                  <a:pt x="1105207" y="128985"/>
                </a:cubicBezTo>
                <a:cubicBezTo>
                  <a:pt x="1101237" y="129779"/>
                  <a:pt x="1095285" y="131366"/>
                  <a:pt x="1087346" y="133748"/>
                </a:cubicBezTo>
                <a:cubicBezTo>
                  <a:pt x="1077028" y="135335"/>
                  <a:pt x="1069486" y="136923"/>
                  <a:pt x="1064724" y="138510"/>
                </a:cubicBezTo>
                <a:cubicBezTo>
                  <a:pt x="1064724" y="138510"/>
                  <a:pt x="1065121" y="138907"/>
                  <a:pt x="1065915" y="139701"/>
                </a:cubicBezTo>
                <a:cubicBezTo>
                  <a:pt x="1077822" y="173038"/>
                  <a:pt x="1096077" y="196454"/>
                  <a:pt x="1120683" y="209948"/>
                </a:cubicBezTo>
                <a:cubicBezTo>
                  <a:pt x="1126240" y="211535"/>
                  <a:pt x="1129813" y="210742"/>
                  <a:pt x="1131400" y="207567"/>
                </a:cubicBezTo>
                <a:cubicBezTo>
                  <a:pt x="1137749" y="194073"/>
                  <a:pt x="1142909" y="181373"/>
                  <a:pt x="1146877" y="169466"/>
                </a:cubicBezTo>
                <a:cubicBezTo>
                  <a:pt x="1147672" y="167879"/>
                  <a:pt x="1148465" y="167085"/>
                  <a:pt x="1149259" y="167085"/>
                </a:cubicBezTo>
                <a:cubicBezTo>
                  <a:pt x="1150847" y="167085"/>
                  <a:pt x="1151641" y="167879"/>
                  <a:pt x="1151641" y="169466"/>
                </a:cubicBezTo>
                <a:cubicBezTo>
                  <a:pt x="1154020" y="182960"/>
                  <a:pt x="1155609" y="194073"/>
                  <a:pt x="1156403" y="202804"/>
                </a:cubicBezTo>
                <a:cubicBezTo>
                  <a:pt x="1157990" y="214710"/>
                  <a:pt x="1160769" y="227410"/>
                  <a:pt x="1164737" y="240904"/>
                </a:cubicBezTo>
                <a:cubicBezTo>
                  <a:pt x="1166324" y="249635"/>
                  <a:pt x="1161958" y="254001"/>
                  <a:pt x="1151641" y="254001"/>
                </a:cubicBezTo>
                <a:cubicBezTo>
                  <a:pt x="1117509" y="249238"/>
                  <a:pt x="1088935" y="233364"/>
                  <a:pt x="1065915" y="206376"/>
                </a:cubicBezTo>
                <a:cubicBezTo>
                  <a:pt x="1051627" y="188120"/>
                  <a:pt x="1040913" y="167879"/>
                  <a:pt x="1033769" y="145654"/>
                </a:cubicBezTo>
                <a:cubicBezTo>
                  <a:pt x="1032180" y="145654"/>
                  <a:pt x="1029006" y="146448"/>
                  <a:pt x="1024244" y="148035"/>
                </a:cubicBezTo>
                <a:cubicBezTo>
                  <a:pt x="1020274" y="148829"/>
                  <a:pt x="1017100" y="149623"/>
                  <a:pt x="1014717" y="150417"/>
                </a:cubicBezTo>
                <a:cubicBezTo>
                  <a:pt x="1006781" y="153592"/>
                  <a:pt x="1000431" y="153592"/>
                  <a:pt x="995669" y="150417"/>
                </a:cubicBezTo>
                <a:cubicBezTo>
                  <a:pt x="993287" y="148829"/>
                  <a:pt x="990509" y="146845"/>
                  <a:pt x="987335" y="144463"/>
                </a:cubicBezTo>
                <a:cubicBezTo>
                  <a:pt x="984953" y="143670"/>
                  <a:pt x="983365" y="142876"/>
                  <a:pt x="982571" y="142082"/>
                </a:cubicBezTo>
                <a:cubicBezTo>
                  <a:pt x="981777" y="153988"/>
                  <a:pt x="980191" y="167879"/>
                  <a:pt x="977809" y="183754"/>
                </a:cubicBezTo>
                <a:cubicBezTo>
                  <a:pt x="977809" y="186135"/>
                  <a:pt x="977809" y="187722"/>
                  <a:pt x="977809" y="188516"/>
                </a:cubicBezTo>
                <a:cubicBezTo>
                  <a:pt x="981777" y="187722"/>
                  <a:pt x="993684" y="184548"/>
                  <a:pt x="1013527" y="178991"/>
                </a:cubicBezTo>
                <a:cubicBezTo>
                  <a:pt x="1018291" y="178198"/>
                  <a:pt x="1021465" y="177404"/>
                  <a:pt x="1023051" y="176610"/>
                </a:cubicBezTo>
                <a:cubicBezTo>
                  <a:pt x="1027022" y="175023"/>
                  <a:pt x="1029403" y="174626"/>
                  <a:pt x="1030196" y="175420"/>
                </a:cubicBezTo>
                <a:cubicBezTo>
                  <a:pt x="1030990" y="177007"/>
                  <a:pt x="1030196" y="178991"/>
                  <a:pt x="1027815" y="181373"/>
                </a:cubicBezTo>
                <a:cubicBezTo>
                  <a:pt x="1025433" y="183754"/>
                  <a:pt x="1021862" y="187326"/>
                  <a:pt x="1017100" y="192088"/>
                </a:cubicBezTo>
                <a:cubicBezTo>
                  <a:pt x="1007575" y="201613"/>
                  <a:pt x="999637" y="208360"/>
                  <a:pt x="993287" y="212329"/>
                </a:cubicBezTo>
                <a:cubicBezTo>
                  <a:pt x="992493" y="213123"/>
                  <a:pt x="991700" y="213916"/>
                  <a:pt x="990906" y="214710"/>
                </a:cubicBezTo>
                <a:cubicBezTo>
                  <a:pt x="980586" y="222648"/>
                  <a:pt x="971459" y="230585"/>
                  <a:pt x="963521" y="238523"/>
                </a:cubicBezTo>
                <a:cubicBezTo>
                  <a:pt x="958759" y="242491"/>
                  <a:pt x="954790" y="242491"/>
                  <a:pt x="951615" y="238523"/>
                </a:cubicBezTo>
                <a:cubicBezTo>
                  <a:pt x="946853" y="235348"/>
                  <a:pt x="942090" y="227410"/>
                  <a:pt x="937327" y="214710"/>
                </a:cubicBezTo>
                <a:cubicBezTo>
                  <a:pt x="936533" y="213916"/>
                  <a:pt x="936138" y="213520"/>
                  <a:pt x="936138" y="213520"/>
                </a:cubicBezTo>
                <a:cubicBezTo>
                  <a:pt x="934551" y="208757"/>
                  <a:pt x="935344" y="205582"/>
                  <a:pt x="938519" y="203995"/>
                </a:cubicBezTo>
                <a:cubicBezTo>
                  <a:pt x="944075" y="202407"/>
                  <a:pt x="947648" y="192882"/>
                  <a:pt x="949235" y="175420"/>
                </a:cubicBezTo>
                <a:cubicBezTo>
                  <a:pt x="952408" y="148432"/>
                  <a:pt x="953600" y="120651"/>
                  <a:pt x="952807" y="92076"/>
                </a:cubicBezTo>
                <a:cubicBezTo>
                  <a:pt x="952013" y="64295"/>
                  <a:pt x="948441" y="46435"/>
                  <a:pt x="942090" y="38498"/>
                </a:cubicBezTo>
                <a:cubicBezTo>
                  <a:pt x="939709" y="33735"/>
                  <a:pt x="941297" y="30957"/>
                  <a:pt x="946853" y="30164"/>
                </a:cubicBezTo>
                <a:cubicBezTo>
                  <a:pt x="954790" y="31751"/>
                  <a:pt x="963125" y="33735"/>
                  <a:pt x="971855" y="36117"/>
                </a:cubicBezTo>
                <a:cubicBezTo>
                  <a:pt x="975825" y="35323"/>
                  <a:pt x="982571" y="33735"/>
                  <a:pt x="992096" y="31354"/>
                </a:cubicBezTo>
                <a:cubicBezTo>
                  <a:pt x="1001621" y="28179"/>
                  <a:pt x="1008764" y="26195"/>
                  <a:pt x="1013527" y="25401"/>
                </a:cubicBezTo>
                <a:cubicBezTo>
                  <a:pt x="1015116" y="24607"/>
                  <a:pt x="1018688" y="23813"/>
                  <a:pt x="1024244" y="23019"/>
                </a:cubicBezTo>
                <a:cubicBezTo>
                  <a:pt x="1038531" y="19051"/>
                  <a:pt x="1046072" y="16670"/>
                  <a:pt x="1046865" y="15876"/>
                </a:cubicBezTo>
                <a:cubicBezTo>
                  <a:pt x="1049643" y="14288"/>
                  <a:pt x="1052323" y="13395"/>
                  <a:pt x="1054901" y="13197"/>
                </a:cubicBezTo>
                <a:close/>
                <a:moveTo>
                  <a:pt x="7759600" y="12304"/>
                </a:moveTo>
                <a:cubicBezTo>
                  <a:pt x="7775475" y="16273"/>
                  <a:pt x="7788572" y="24210"/>
                  <a:pt x="7798891" y="36117"/>
                </a:cubicBezTo>
                <a:cubicBezTo>
                  <a:pt x="7801272" y="40879"/>
                  <a:pt x="7801272" y="46039"/>
                  <a:pt x="7798891" y="51595"/>
                </a:cubicBezTo>
                <a:cubicBezTo>
                  <a:pt x="7796509" y="56357"/>
                  <a:pt x="7795318" y="67073"/>
                  <a:pt x="7795318" y="83742"/>
                </a:cubicBezTo>
                <a:lnTo>
                  <a:pt x="7795318" y="93267"/>
                </a:lnTo>
                <a:cubicBezTo>
                  <a:pt x="7804050" y="91679"/>
                  <a:pt x="7810796" y="89694"/>
                  <a:pt x="7815560" y="87314"/>
                </a:cubicBezTo>
                <a:cubicBezTo>
                  <a:pt x="7821116" y="84932"/>
                  <a:pt x="7828260" y="84932"/>
                  <a:pt x="7836990" y="87314"/>
                </a:cubicBezTo>
                <a:cubicBezTo>
                  <a:pt x="7843340" y="89694"/>
                  <a:pt x="7848897" y="94060"/>
                  <a:pt x="7853659" y="100410"/>
                </a:cubicBezTo>
                <a:cubicBezTo>
                  <a:pt x="7856834" y="106760"/>
                  <a:pt x="7855246" y="110729"/>
                  <a:pt x="7848897" y="112316"/>
                </a:cubicBezTo>
                <a:cubicBezTo>
                  <a:pt x="7827466" y="117873"/>
                  <a:pt x="7809210" y="121445"/>
                  <a:pt x="7794128" y="123032"/>
                </a:cubicBezTo>
                <a:cubicBezTo>
                  <a:pt x="7794128" y="132557"/>
                  <a:pt x="7794128" y="143273"/>
                  <a:pt x="7794128" y="155179"/>
                </a:cubicBezTo>
                <a:cubicBezTo>
                  <a:pt x="7796509" y="154385"/>
                  <a:pt x="7800478" y="153195"/>
                  <a:pt x="7806034" y="151607"/>
                </a:cubicBezTo>
                <a:cubicBezTo>
                  <a:pt x="7810796" y="150813"/>
                  <a:pt x="7814369" y="150020"/>
                  <a:pt x="7816750" y="149226"/>
                </a:cubicBezTo>
                <a:cubicBezTo>
                  <a:pt x="7826274" y="146845"/>
                  <a:pt x="7834610" y="150020"/>
                  <a:pt x="7841753" y="158751"/>
                </a:cubicBezTo>
                <a:cubicBezTo>
                  <a:pt x="7848897" y="168276"/>
                  <a:pt x="7847310" y="174626"/>
                  <a:pt x="7836990" y="177801"/>
                </a:cubicBezTo>
                <a:cubicBezTo>
                  <a:pt x="7823497" y="179388"/>
                  <a:pt x="7808812" y="181373"/>
                  <a:pt x="7792937" y="183754"/>
                </a:cubicBezTo>
                <a:cubicBezTo>
                  <a:pt x="7792937" y="196454"/>
                  <a:pt x="7792937" y="208360"/>
                  <a:pt x="7792937" y="219473"/>
                </a:cubicBezTo>
                <a:cubicBezTo>
                  <a:pt x="7795318" y="218679"/>
                  <a:pt x="7798494" y="218282"/>
                  <a:pt x="7802462" y="218282"/>
                </a:cubicBezTo>
                <a:cubicBezTo>
                  <a:pt x="7806431" y="217488"/>
                  <a:pt x="7809210" y="217091"/>
                  <a:pt x="7810796" y="217091"/>
                </a:cubicBezTo>
                <a:cubicBezTo>
                  <a:pt x="7831434" y="216298"/>
                  <a:pt x="7846516" y="214710"/>
                  <a:pt x="7856040" y="212329"/>
                </a:cubicBezTo>
                <a:cubicBezTo>
                  <a:pt x="7864772" y="210742"/>
                  <a:pt x="7871122" y="211535"/>
                  <a:pt x="7875091" y="214710"/>
                </a:cubicBezTo>
                <a:cubicBezTo>
                  <a:pt x="7883028" y="218679"/>
                  <a:pt x="7889378" y="223045"/>
                  <a:pt x="7894141" y="227807"/>
                </a:cubicBezTo>
                <a:cubicBezTo>
                  <a:pt x="7901284" y="238919"/>
                  <a:pt x="7898506" y="245270"/>
                  <a:pt x="7885806" y="246857"/>
                </a:cubicBezTo>
                <a:cubicBezTo>
                  <a:pt x="7838181" y="243682"/>
                  <a:pt x="7802859" y="242491"/>
                  <a:pt x="7779840" y="243285"/>
                </a:cubicBezTo>
                <a:cubicBezTo>
                  <a:pt x="7748884" y="244872"/>
                  <a:pt x="7718722" y="248444"/>
                  <a:pt x="7689353" y="254001"/>
                </a:cubicBezTo>
                <a:cubicBezTo>
                  <a:pt x="7683796" y="254795"/>
                  <a:pt x="7679034" y="254001"/>
                  <a:pt x="7675066" y="251619"/>
                </a:cubicBezTo>
                <a:cubicBezTo>
                  <a:pt x="7673478" y="250826"/>
                  <a:pt x="7672288" y="250429"/>
                  <a:pt x="7671494" y="250429"/>
                </a:cubicBezTo>
                <a:cubicBezTo>
                  <a:pt x="7670700" y="249635"/>
                  <a:pt x="7669906" y="248841"/>
                  <a:pt x="7669112" y="248048"/>
                </a:cubicBezTo>
                <a:cubicBezTo>
                  <a:pt x="7660382" y="241698"/>
                  <a:pt x="7655222" y="237332"/>
                  <a:pt x="7653634" y="234951"/>
                </a:cubicBezTo>
                <a:cubicBezTo>
                  <a:pt x="7653634" y="234951"/>
                  <a:pt x="7653634" y="234554"/>
                  <a:pt x="7653634" y="233760"/>
                </a:cubicBezTo>
                <a:cubicBezTo>
                  <a:pt x="7652047" y="230585"/>
                  <a:pt x="7652840" y="228998"/>
                  <a:pt x="7656016" y="228998"/>
                </a:cubicBezTo>
                <a:cubicBezTo>
                  <a:pt x="7669509" y="228998"/>
                  <a:pt x="7684988" y="227807"/>
                  <a:pt x="7702450" y="225426"/>
                </a:cubicBezTo>
                <a:cubicBezTo>
                  <a:pt x="7722294" y="223838"/>
                  <a:pt x="7740550" y="222648"/>
                  <a:pt x="7757219" y="221854"/>
                </a:cubicBezTo>
                <a:cubicBezTo>
                  <a:pt x="7757219" y="218679"/>
                  <a:pt x="7757219" y="213520"/>
                  <a:pt x="7757219" y="206376"/>
                </a:cubicBezTo>
                <a:cubicBezTo>
                  <a:pt x="7758012" y="198438"/>
                  <a:pt x="7758410" y="192485"/>
                  <a:pt x="7758410" y="188516"/>
                </a:cubicBezTo>
                <a:cubicBezTo>
                  <a:pt x="7756028" y="188516"/>
                  <a:pt x="7752456" y="188913"/>
                  <a:pt x="7747694" y="189707"/>
                </a:cubicBezTo>
                <a:cubicBezTo>
                  <a:pt x="7742138" y="189707"/>
                  <a:pt x="7738168" y="190104"/>
                  <a:pt x="7735787" y="190898"/>
                </a:cubicBezTo>
                <a:cubicBezTo>
                  <a:pt x="7727056" y="192485"/>
                  <a:pt x="7717928" y="186929"/>
                  <a:pt x="7708403" y="174229"/>
                </a:cubicBezTo>
                <a:cubicBezTo>
                  <a:pt x="7706816" y="171054"/>
                  <a:pt x="7706022" y="169069"/>
                  <a:pt x="7706022" y="168276"/>
                </a:cubicBezTo>
                <a:cubicBezTo>
                  <a:pt x="7706022" y="166689"/>
                  <a:pt x="7707212" y="165894"/>
                  <a:pt x="7709594" y="165894"/>
                </a:cubicBezTo>
                <a:cubicBezTo>
                  <a:pt x="7716737" y="165894"/>
                  <a:pt x="7731422" y="164704"/>
                  <a:pt x="7753646" y="162323"/>
                </a:cubicBezTo>
                <a:cubicBezTo>
                  <a:pt x="7752060" y="162323"/>
                  <a:pt x="7753646" y="161926"/>
                  <a:pt x="7758410" y="161132"/>
                </a:cubicBezTo>
                <a:cubicBezTo>
                  <a:pt x="7758410" y="157163"/>
                  <a:pt x="7758806" y="150813"/>
                  <a:pt x="7759600" y="142082"/>
                </a:cubicBezTo>
                <a:cubicBezTo>
                  <a:pt x="7759600" y="135732"/>
                  <a:pt x="7759600" y="130970"/>
                  <a:pt x="7759600" y="127795"/>
                </a:cubicBezTo>
                <a:cubicBezTo>
                  <a:pt x="7758012" y="127795"/>
                  <a:pt x="7755632" y="128191"/>
                  <a:pt x="7752456" y="128985"/>
                </a:cubicBezTo>
                <a:cubicBezTo>
                  <a:pt x="7749281" y="128985"/>
                  <a:pt x="7747297" y="128985"/>
                  <a:pt x="7746503" y="128985"/>
                </a:cubicBezTo>
                <a:cubicBezTo>
                  <a:pt x="7737772" y="129779"/>
                  <a:pt x="7729438" y="127001"/>
                  <a:pt x="7721500" y="120651"/>
                </a:cubicBezTo>
                <a:cubicBezTo>
                  <a:pt x="7720706" y="121445"/>
                  <a:pt x="7719516" y="123032"/>
                  <a:pt x="7717928" y="125413"/>
                </a:cubicBezTo>
                <a:cubicBezTo>
                  <a:pt x="7706022" y="142082"/>
                  <a:pt x="7690147" y="156767"/>
                  <a:pt x="7670304" y="169466"/>
                </a:cubicBezTo>
                <a:cubicBezTo>
                  <a:pt x="7666334" y="171848"/>
                  <a:pt x="7663953" y="173038"/>
                  <a:pt x="7663159" y="173038"/>
                </a:cubicBezTo>
                <a:cubicBezTo>
                  <a:pt x="7662366" y="172245"/>
                  <a:pt x="7663159" y="170260"/>
                  <a:pt x="7665541" y="167085"/>
                </a:cubicBezTo>
                <a:cubicBezTo>
                  <a:pt x="7680622" y="143273"/>
                  <a:pt x="7691338" y="122238"/>
                  <a:pt x="7697688" y="103982"/>
                </a:cubicBezTo>
                <a:cubicBezTo>
                  <a:pt x="7702450" y="88107"/>
                  <a:pt x="7703640" y="76201"/>
                  <a:pt x="7701260" y="68263"/>
                </a:cubicBezTo>
                <a:cubicBezTo>
                  <a:pt x="7701260" y="61914"/>
                  <a:pt x="7704038" y="59532"/>
                  <a:pt x="7709594" y="61120"/>
                </a:cubicBezTo>
                <a:cubicBezTo>
                  <a:pt x="7720706" y="64295"/>
                  <a:pt x="7730231" y="71041"/>
                  <a:pt x="7738168" y="81360"/>
                </a:cubicBezTo>
                <a:cubicBezTo>
                  <a:pt x="7741344" y="86917"/>
                  <a:pt x="7741344" y="91282"/>
                  <a:pt x="7738168" y="94457"/>
                </a:cubicBezTo>
                <a:cubicBezTo>
                  <a:pt x="7737375" y="96838"/>
                  <a:pt x="7735787" y="99220"/>
                  <a:pt x="7733406" y="101601"/>
                </a:cubicBezTo>
                <a:cubicBezTo>
                  <a:pt x="7738168" y="101601"/>
                  <a:pt x="7745709" y="100807"/>
                  <a:pt x="7756028" y="99220"/>
                </a:cubicBezTo>
                <a:cubicBezTo>
                  <a:pt x="7748884" y="100807"/>
                  <a:pt x="7750074" y="100807"/>
                  <a:pt x="7759600" y="99220"/>
                </a:cubicBezTo>
                <a:lnTo>
                  <a:pt x="7759600" y="89694"/>
                </a:lnTo>
                <a:cubicBezTo>
                  <a:pt x="7759600" y="60326"/>
                  <a:pt x="7756425" y="39292"/>
                  <a:pt x="7750074" y="26591"/>
                </a:cubicBezTo>
                <a:cubicBezTo>
                  <a:pt x="7746106" y="17066"/>
                  <a:pt x="7749281" y="12304"/>
                  <a:pt x="7759600" y="12304"/>
                </a:cubicBezTo>
                <a:close/>
                <a:moveTo>
                  <a:pt x="2254158" y="12304"/>
                </a:moveTo>
                <a:cubicBezTo>
                  <a:pt x="2270034" y="16273"/>
                  <a:pt x="2283131" y="24210"/>
                  <a:pt x="2293450" y="36117"/>
                </a:cubicBezTo>
                <a:cubicBezTo>
                  <a:pt x="2295830" y="40879"/>
                  <a:pt x="2295830" y="46039"/>
                  <a:pt x="2293450" y="51595"/>
                </a:cubicBezTo>
                <a:cubicBezTo>
                  <a:pt x="2291068" y="56357"/>
                  <a:pt x="2289877" y="67073"/>
                  <a:pt x="2289877" y="83742"/>
                </a:cubicBezTo>
                <a:lnTo>
                  <a:pt x="2289877" y="93267"/>
                </a:lnTo>
                <a:cubicBezTo>
                  <a:pt x="2298609" y="91679"/>
                  <a:pt x="2305354" y="89694"/>
                  <a:pt x="2310118" y="87314"/>
                </a:cubicBezTo>
                <a:cubicBezTo>
                  <a:pt x="2315674" y="84932"/>
                  <a:pt x="2322817" y="84932"/>
                  <a:pt x="2331550" y="87314"/>
                </a:cubicBezTo>
                <a:cubicBezTo>
                  <a:pt x="2337900" y="89694"/>
                  <a:pt x="2343456" y="94060"/>
                  <a:pt x="2348219" y="100410"/>
                </a:cubicBezTo>
                <a:cubicBezTo>
                  <a:pt x="2351392" y="106760"/>
                  <a:pt x="2349805" y="110729"/>
                  <a:pt x="2343456" y="112316"/>
                </a:cubicBezTo>
                <a:cubicBezTo>
                  <a:pt x="2322024" y="117873"/>
                  <a:pt x="2303768" y="121445"/>
                  <a:pt x="2288686" y="123032"/>
                </a:cubicBezTo>
                <a:cubicBezTo>
                  <a:pt x="2288686" y="132557"/>
                  <a:pt x="2288686" y="143273"/>
                  <a:pt x="2288686" y="155179"/>
                </a:cubicBezTo>
                <a:cubicBezTo>
                  <a:pt x="2291068" y="154385"/>
                  <a:pt x="2295037" y="153195"/>
                  <a:pt x="2300593" y="151607"/>
                </a:cubicBezTo>
                <a:cubicBezTo>
                  <a:pt x="2305354" y="150813"/>
                  <a:pt x="2308928" y="150020"/>
                  <a:pt x="2311309" y="149226"/>
                </a:cubicBezTo>
                <a:cubicBezTo>
                  <a:pt x="2320834" y="146845"/>
                  <a:pt x="2329167" y="150020"/>
                  <a:pt x="2336311" y="158751"/>
                </a:cubicBezTo>
                <a:cubicBezTo>
                  <a:pt x="2343456" y="168276"/>
                  <a:pt x="2341869" y="174626"/>
                  <a:pt x="2331550" y="177801"/>
                </a:cubicBezTo>
                <a:cubicBezTo>
                  <a:pt x="2318056" y="179388"/>
                  <a:pt x="2303371" y="181373"/>
                  <a:pt x="2287496" y="183754"/>
                </a:cubicBezTo>
                <a:cubicBezTo>
                  <a:pt x="2287496" y="196454"/>
                  <a:pt x="2287496" y="208360"/>
                  <a:pt x="2287496" y="219473"/>
                </a:cubicBezTo>
                <a:cubicBezTo>
                  <a:pt x="2289877" y="218679"/>
                  <a:pt x="2293053" y="218282"/>
                  <a:pt x="2297021" y="218282"/>
                </a:cubicBezTo>
                <a:cubicBezTo>
                  <a:pt x="2300991" y="217488"/>
                  <a:pt x="2303768" y="217091"/>
                  <a:pt x="2305354" y="217091"/>
                </a:cubicBezTo>
                <a:cubicBezTo>
                  <a:pt x="2325994" y="216298"/>
                  <a:pt x="2341075" y="214710"/>
                  <a:pt x="2350598" y="212329"/>
                </a:cubicBezTo>
                <a:cubicBezTo>
                  <a:pt x="2359331" y="210742"/>
                  <a:pt x="2365681" y="211535"/>
                  <a:pt x="2369649" y="214710"/>
                </a:cubicBezTo>
                <a:cubicBezTo>
                  <a:pt x="2377586" y="218679"/>
                  <a:pt x="2383937" y="223045"/>
                  <a:pt x="2388699" y="227807"/>
                </a:cubicBezTo>
                <a:cubicBezTo>
                  <a:pt x="2395843" y="238919"/>
                  <a:pt x="2393064" y="245270"/>
                  <a:pt x="2380364" y="246857"/>
                </a:cubicBezTo>
                <a:cubicBezTo>
                  <a:pt x="2332739" y="243682"/>
                  <a:pt x="2297418" y="242491"/>
                  <a:pt x="2274399" y="243285"/>
                </a:cubicBezTo>
                <a:cubicBezTo>
                  <a:pt x="2243444" y="244872"/>
                  <a:pt x="2213281" y="248444"/>
                  <a:pt x="2183912" y="254001"/>
                </a:cubicBezTo>
                <a:cubicBezTo>
                  <a:pt x="2178356" y="254795"/>
                  <a:pt x="2173592" y="254001"/>
                  <a:pt x="2169626" y="251619"/>
                </a:cubicBezTo>
                <a:cubicBezTo>
                  <a:pt x="2168038" y="250826"/>
                  <a:pt x="2166846" y="250429"/>
                  <a:pt x="2166053" y="250429"/>
                </a:cubicBezTo>
                <a:cubicBezTo>
                  <a:pt x="2165259" y="249635"/>
                  <a:pt x="2164466" y="248841"/>
                  <a:pt x="2163671" y="248048"/>
                </a:cubicBezTo>
                <a:cubicBezTo>
                  <a:pt x="2154941" y="241698"/>
                  <a:pt x="2149781" y="237332"/>
                  <a:pt x="2148194" y="234951"/>
                </a:cubicBezTo>
                <a:cubicBezTo>
                  <a:pt x="2148194" y="234951"/>
                  <a:pt x="2148194" y="234554"/>
                  <a:pt x="2148194" y="233760"/>
                </a:cubicBezTo>
                <a:cubicBezTo>
                  <a:pt x="2146605" y="230585"/>
                  <a:pt x="2147399" y="228998"/>
                  <a:pt x="2150574" y="228998"/>
                </a:cubicBezTo>
                <a:cubicBezTo>
                  <a:pt x="2164068" y="228998"/>
                  <a:pt x="2179547" y="227807"/>
                  <a:pt x="2197009" y="225426"/>
                </a:cubicBezTo>
                <a:cubicBezTo>
                  <a:pt x="2216853" y="223838"/>
                  <a:pt x="2235109" y="222648"/>
                  <a:pt x="2251778" y="221854"/>
                </a:cubicBezTo>
                <a:cubicBezTo>
                  <a:pt x="2251778" y="218679"/>
                  <a:pt x="2251778" y="213520"/>
                  <a:pt x="2251778" y="206376"/>
                </a:cubicBezTo>
                <a:cubicBezTo>
                  <a:pt x="2252572" y="198438"/>
                  <a:pt x="2252967" y="192485"/>
                  <a:pt x="2252967" y="188516"/>
                </a:cubicBezTo>
                <a:cubicBezTo>
                  <a:pt x="2250587" y="188516"/>
                  <a:pt x="2247014" y="188913"/>
                  <a:pt x="2242252" y="189707"/>
                </a:cubicBezTo>
                <a:cubicBezTo>
                  <a:pt x="2236697" y="189707"/>
                  <a:pt x="2232727" y="190104"/>
                  <a:pt x="2230346" y="190898"/>
                </a:cubicBezTo>
                <a:cubicBezTo>
                  <a:pt x="2221616" y="192485"/>
                  <a:pt x="2212487" y="186929"/>
                  <a:pt x="2202963" y="174229"/>
                </a:cubicBezTo>
                <a:cubicBezTo>
                  <a:pt x="2201375" y="171054"/>
                  <a:pt x="2200581" y="169069"/>
                  <a:pt x="2200581" y="168276"/>
                </a:cubicBezTo>
                <a:cubicBezTo>
                  <a:pt x="2200581" y="166689"/>
                  <a:pt x="2201771" y="165894"/>
                  <a:pt x="2204154" y="165894"/>
                </a:cubicBezTo>
                <a:cubicBezTo>
                  <a:pt x="2211297" y="165894"/>
                  <a:pt x="2225980" y="164704"/>
                  <a:pt x="2248206" y="162323"/>
                </a:cubicBezTo>
                <a:cubicBezTo>
                  <a:pt x="2246617" y="162323"/>
                  <a:pt x="2248206" y="161926"/>
                  <a:pt x="2252967" y="161132"/>
                </a:cubicBezTo>
                <a:cubicBezTo>
                  <a:pt x="2252967" y="157163"/>
                  <a:pt x="2253364" y="150813"/>
                  <a:pt x="2254158" y="142082"/>
                </a:cubicBezTo>
                <a:cubicBezTo>
                  <a:pt x="2254158" y="135732"/>
                  <a:pt x="2254158" y="130970"/>
                  <a:pt x="2254158" y="127795"/>
                </a:cubicBezTo>
                <a:cubicBezTo>
                  <a:pt x="2252572" y="127795"/>
                  <a:pt x="2250190" y="128191"/>
                  <a:pt x="2247014" y="128985"/>
                </a:cubicBezTo>
                <a:cubicBezTo>
                  <a:pt x="2243840" y="128985"/>
                  <a:pt x="2241856" y="128985"/>
                  <a:pt x="2241060" y="128985"/>
                </a:cubicBezTo>
                <a:cubicBezTo>
                  <a:pt x="2232332" y="129779"/>
                  <a:pt x="2223998" y="127001"/>
                  <a:pt x="2216059" y="120651"/>
                </a:cubicBezTo>
                <a:cubicBezTo>
                  <a:pt x="2215266" y="121445"/>
                  <a:pt x="2214074" y="123032"/>
                  <a:pt x="2212487" y="125413"/>
                </a:cubicBezTo>
                <a:cubicBezTo>
                  <a:pt x="2200581" y="142082"/>
                  <a:pt x="2184707" y="156767"/>
                  <a:pt x="2164862" y="169466"/>
                </a:cubicBezTo>
                <a:cubicBezTo>
                  <a:pt x="2160894" y="171848"/>
                  <a:pt x="2158512" y="173038"/>
                  <a:pt x="2157719" y="173038"/>
                </a:cubicBezTo>
                <a:cubicBezTo>
                  <a:pt x="2156925" y="172245"/>
                  <a:pt x="2157719" y="170260"/>
                  <a:pt x="2160099" y="167085"/>
                </a:cubicBezTo>
                <a:cubicBezTo>
                  <a:pt x="2175181" y="143273"/>
                  <a:pt x="2185897" y="122238"/>
                  <a:pt x="2192246" y="103982"/>
                </a:cubicBezTo>
                <a:cubicBezTo>
                  <a:pt x="2197009" y="88107"/>
                  <a:pt x="2198200" y="76201"/>
                  <a:pt x="2195818" y="68263"/>
                </a:cubicBezTo>
                <a:cubicBezTo>
                  <a:pt x="2195818" y="61914"/>
                  <a:pt x="2198596" y="59532"/>
                  <a:pt x="2204154" y="61120"/>
                </a:cubicBezTo>
                <a:cubicBezTo>
                  <a:pt x="2215266" y="64295"/>
                  <a:pt x="2224790" y="71041"/>
                  <a:pt x="2232727" y="81360"/>
                </a:cubicBezTo>
                <a:cubicBezTo>
                  <a:pt x="2235903" y="86917"/>
                  <a:pt x="2235903" y="91282"/>
                  <a:pt x="2232727" y="94457"/>
                </a:cubicBezTo>
                <a:cubicBezTo>
                  <a:pt x="2231932" y="96838"/>
                  <a:pt x="2230346" y="99220"/>
                  <a:pt x="2227966" y="101601"/>
                </a:cubicBezTo>
                <a:cubicBezTo>
                  <a:pt x="2232727" y="101601"/>
                  <a:pt x="2240268" y="100807"/>
                  <a:pt x="2250587" y="99220"/>
                </a:cubicBezTo>
                <a:cubicBezTo>
                  <a:pt x="2243444" y="100807"/>
                  <a:pt x="2244634" y="100807"/>
                  <a:pt x="2254158" y="99220"/>
                </a:cubicBezTo>
                <a:lnTo>
                  <a:pt x="2254158" y="89694"/>
                </a:lnTo>
                <a:cubicBezTo>
                  <a:pt x="2254158" y="60326"/>
                  <a:pt x="2250984" y="39292"/>
                  <a:pt x="2244634" y="26591"/>
                </a:cubicBezTo>
                <a:cubicBezTo>
                  <a:pt x="2240665" y="17066"/>
                  <a:pt x="2243840" y="12304"/>
                  <a:pt x="2254158" y="12304"/>
                </a:cubicBezTo>
                <a:close/>
                <a:moveTo>
                  <a:pt x="4664868" y="12006"/>
                </a:moveTo>
                <a:cubicBezTo>
                  <a:pt x="4665860" y="12205"/>
                  <a:pt x="4667150" y="12701"/>
                  <a:pt x="4668738" y="13495"/>
                </a:cubicBezTo>
                <a:cubicBezTo>
                  <a:pt x="4676675" y="17463"/>
                  <a:pt x="4684613" y="25401"/>
                  <a:pt x="4692550" y="37307"/>
                </a:cubicBezTo>
                <a:cubicBezTo>
                  <a:pt x="4696519" y="41276"/>
                  <a:pt x="4696122" y="46039"/>
                  <a:pt x="4691360" y="51595"/>
                </a:cubicBezTo>
                <a:cubicBezTo>
                  <a:pt x="4684216" y="63501"/>
                  <a:pt x="4679850" y="71041"/>
                  <a:pt x="4678263" y="74216"/>
                </a:cubicBezTo>
                <a:cubicBezTo>
                  <a:pt x="4676675" y="76598"/>
                  <a:pt x="4674294" y="80169"/>
                  <a:pt x="4671119" y="84932"/>
                </a:cubicBezTo>
                <a:cubicBezTo>
                  <a:pt x="4667150" y="91282"/>
                  <a:pt x="4664372" y="96045"/>
                  <a:pt x="4662785" y="99220"/>
                </a:cubicBezTo>
                <a:cubicBezTo>
                  <a:pt x="4673897" y="103982"/>
                  <a:pt x="4678659" y="112713"/>
                  <a:pt x="4677072" y="125413"/>
                </a:cubicBezTo>
                <a:cubicBezTo>
                  <a:pt x="4676278" y="140495"/>
                  <a:pt x="4675881" y="167085"/>
                  <a:pt x="4675881" y="205185"/>
                </a:cubicBezTo>
                <a:cubicBezTo>
                  <a:pt x="4675881" y="221060"/>
                  <a:pt x="4673103" y="233364"/>
                  <a:pt x="4667547" y="242095"/>
                </a:cubicBezTo>
                <a:cubicBezTo>
                  <a:pt x="4664372" y="246857"/>
                  <a:pt x="4659609" y="246857"/>
                  <a:pt x="4653260" y="242095"/>
                </a:cubicBezTo>
                <a:cubicBezTo>
                  <a:pt x="4650878" y="238919"/>
                  <a:pt x="4648497" y="235348"/>
                  <a:pt x="4646116" y="231379"/>
                </a:cubicBezTo>
                <a:cubicBezTo>
                  <a:pt x="4645322" y="228998"/>
                  <a:pt x="4644528" y="227013"/>
                  <a:pt x="4643735" y="225426"/>
                </a:cubicBezTo>
                <a:cubicBezTo>
                  <a:pt x="4641353" y="220663"/>
                  <a:pt x="4641353" y="214313"/>
                  <a:pt x="4643735" y="206376"/>
                </a:cubicBezTo>
                <a:cubicBezTo>
                  <a:pt x="4648497" y="177007"/>
                  <a:pt x="4650482" y="152004"/>
                  <a:pt x="4649688" y="131366"/>
                </a:cubicBezTo>
                <a:cubicBezTo>
                  <a:pt x="4649688" y="125017"/>
                  <a:pt x="4649291" y="120254"/>
                  <a:pt x="4648497" y="117079"/>
                </a:cubicBezTo>
                <a:cubicBezTo>
                  <a:pt x="4648497" y="117079"/>
                  <a:pt x="4648100" y="117476"/>
                  <a:pt x="4647306" y="118270"/>
                </a:cubicBezTo>
                <a:cubicBezTo>
                  <a:pt x="4630638" y="136526"/>
                  <a:pt x="4613969" y="149623"/>
                  <a:pt x="4597300" y="157560"/>
                </a:cubicBezTo>
                <a:cubicBezTo>
                  <a:pt x="4595713" y="158354"/>
                  <a:pt x="4594522" y="158354"/>
                  <a:pt x="4593728" y="157560"/>
                </a:cubicBezTo>
                <a:cubicBezTo>
                  <a:pt x="4592934" y="156767"/>
                  <a:pt x="4593332" y="155576"/>
                  <a:pt x="4594919" y="153988"/>
                </a:cubicBezTo>
                <a:cubicBezTo>
                  <a:pt x="4614763" y="133351"/>
                  <a:pt x="4634210" y="100410"/>
                  <a:pt x="4653260" y="55166"/>
                </a:cubicBezTo>
                <a:cubicBezTo>
                  <a:pt x="4659609" y="36910"/>
                  <a:pt x="4661991" y="25004"/>
                  <a:pt x="4660403" y="19448"/>
                </a:cubicBezTo>
                <a:cubicBezTo>
                  <a:pt x="4660403" y="15479"/>
                  <a:pt x="4661197" y="13098"/>
                  <a:pt x="4662785" y="12304"/>
                </a:cubicBezTo>
                <a:cubicBezTo>
                  <a:pt x="4663182" y="11907"/>
                  <a:pt x="4663876" y="11808"/>
                  <a:pt x="4664868" y="12006"/>
                </a:cubicBezTo>
                <a:close/>
                <a:moveTo>
                  <a:pt x="3442394" y="11113"/>
                </a:moveTo>
                <a:cubicBezTo>
                  <a:pt x="3454300" y="16670"/>
                  <a:pt x="3464222" y="23416"/>
                  <a:pt x="3472159" y="31354"/>
                </a:cubicBezTo>
                <a:cubicBezTo>
                  <a:pt x="3475335" y="35323"/>
                  <a:pt x="3475335" y="39292"/>
                  <a:pt x="3472159" y="43260"/>
                </a:cubicBezTo>
                <a:cubicBezTo>
                  <a:pt x="3465809" y="49610"/>
                  <a:pt x="3453109" y="61120"/>
                  <a:pt x="3434059" y="77789"/>
                </a:cubicBezTo>
                <a:cubicBezTo>
                  <a:pt x="3415009" y="91282"/>
                  <a:pt x="3395166" y="100807"/>
                  <a:pt x="3374528" y="106363"/>
                </a:cubicBezTo>
                <a:cubicBezTo>
                  <a:pt x="3370559" y="107157"/>
                  <a:pt x="3370163" y="106363"/>
                  <a:pt x="3373338" y="103982"/>
                </a:cubicBezTo>
                <a:cubicBezTo>
                  <a:pt x="3383656" y="94457"/>
                  <a:pt x="3398341" y="77789"/>
                  <a:pt x="3417391" y="53976"/>
                </a:cubicBezTo>
                <a:cubicBezTo>
                  <a:pt x="3418978" y="51595"/>
                  <a:pt x="3420169" y="50007"/>
                  <a:pt x="3420963" y="49213"/>
                </a:cubicBezTo>
                <a:cubicBezTo>
                  <a:pt x="3429694" y="37307"/>
                  <a:pt x="3434456" y="26988"/>
                  <a:pt x="3435250" y="18257"/>
                </a:cubicBezTo>
                <a:cubicBezTo>
                  <a:pt x="3436044" y="11907"/>
                  <a:pt x="3438425" y="9526"/>
                  <a:pt x="3442394" y="11113"/>
                </a:cubicBezTo>
                <a:close/>
                <a:moveTo>
                  <a:pt x="5049737" y="9923"/>
                </a:moveTo>
                <a:cubicBezTo>
                  <a:pt x="5064819" y="14685"/>
                  <a:pt x="5075535" y="21432"/>
                  <a:pt x="5081884" y="30164"/>
                </a:cubicBezTo>
                <a:cubicBezTo>
                  <a:pt x="5085060" y="34132"/>
                  <a:pt x="5084663" y="37704"/>
                  <a:pt x="5080694" y="40879"/>
                </a:cubicBezTo>
                <a:cubicBezTo>
                  <a:pt x="5080694" y="42466"/>
                  <a:pt x="5078709" y="47229"/>
                  <a:pt x="5074741" y="55166"/>
                </a:cubicBezTo>
                <a:cubicBezTo>
                  <a:pt x="5073153" y="56754"/>
                  <a:pt x="5072359" y="57945"/>
                  <a:pt x="5072359" y="58738"/>
                </a:cubicBezTo>
                <a:cubicBezTo>
                  <a:pt x="5069184" y="65882"/>
                  <a:pt x="5065216" y="72629"/>
                  <a:pt x="5060453" y="78979"/>
                </a:cubicBezTo>
                <a:cubicBezTo>
                  <a:pt x="5062041" y="78979"/>
                  <a:pt x="5064422" y="78582"/>
                  <a:pt x="5067597" y="77789"/>
                </a:cubicBezTo>
                <a:cubicBezTo>
                  <a:pt x="5070772" y="77789"/>
                  <a:pt x="5073153" y="77789"/>
                  <a:pt x="5074741" y="77789"/>
                </a:cubicBezTo>
                <a:cubicBezTo>
                  <a:pt x="5082678" y="76201"/>
                  <a:pt x="5091806" y="73820"/>
                  <a:pt x="5102125" y="70645"/>
                </a:cubicBezTo>
                <a:cubicBezTo>
                  <a:pt x="5106887" y="68263"/>
                  <a:pt x="5111650" y="68660"/>
                  <a:pt x="5116412" y="71835"/>
                </a:cubicBezTo>
                <a:cubicBezTo>
                  <a:pt x="5127525" y="78185"/>
                  <a:pt x="5135066" y="84932"/>
                  <a:pt x="5139034" y="92076"/>
                </a:cubicBezTo>
                <a:cubicBezTo>
                  <a:pt x="5141416" y="95251"/>
                  <a:pt x="5141019" y="100410"/>
                  <a:pt x="5137844" y="107554"/>
                </a:cubicBezTo>
                <a:cubicBezTo>
                  <a:pt x="5135462" y="113110"/>
                  <a:pt x="5133875" y="122635"/>
                  <a:pt x="5133081" y="136129"/>
                </a:cubicBezTo>
                <a:cubicBezTo>
                  <a:pt x="5130700" y="168673"/>
                  <a:pt x="5126334" y="195263"/>
                  <a:pt x="5119984" y="215901"/>
                </a:cubicBezTo>
                <a:cubicBezTo>
                  <a:pt x="5113635" y="236539"/>
                  <a:pt x="5104903" y="249635"/>
                  <a:pt x="5093791" y="255192"/>
                </a:cubicBezTo>
                <a:cubicBezTo>
                  <a:pt x="5085853" y="257572"/>
                  <a:pt x="5079503" y="254795"/>
                  <a:pt x="5074741" y="246857"/>
                </a:cubicBezTo>
                <a:cubicBezTo>
                  <a:pt x="5067597" y="230188"/>
                  <a:pt x="5057278" y="217091"/>
                  <a:pt x="5043784" y="207567"/>
                </a:cubicBezTo>
                <a:cubicBezTo>
                  <a:pt x="5042197" y="205979"/>
                  <a:pt x="5041403" y="204788"/>
                  <a:pt x="5041403" y="203995"/>
                </a:cubicBezTo>
                <a:cubicBezTo>
                  <a:pt x="5041403" y="203201"/>
                  <a:pt x="5042594" y="202804"/>
                  <a:pt x="5044975" y="202804"/>
                </a:cubicBezTo>
                <a:cubicBezTo>
                  <a:pt x="5054500" y="205185"/>
                  <a:pt x="5064819" y="207170"/>
                  <a:pt x="5075931" y="208757"/>
                </a:cubicBezTo>
                <a:cubicBezTo>
                  <a:pt x="5082281" y="209551"/>
                  <a:pt x="5085853" y="207963"/>
                  <a:pt x="5086647" y="203995"/>
                </a:cubicBezTo>
                <a:cubicBezTo>
                  <a:pt x="5094585" y="186532"/>
                  <a:pt x="5098157" y="152798"/>
                  <a:pt x="5097362" y="102791"/>
                </a:cubicBezTo>
                <a:cubicBezTo>
                  <a:pt x="5097362" y="99617"/>
                  <a:pt x="5095378" y="98029"/>
                  <a:pt x="5091409" y="98029"/>
                </a:cubicBezTo>
                <a:cubicBezTo>
                  <a:pt x="5085853" y="98029"/>
                  <a:pt x="5077122" y="99617"/>
                  <a:pt x="5065216" y="102791"/>
                </a:cubicBezTo>
                <a:cubicBezTo>
                  <a:pt x="5062834" y="103585"/>
                  <a:pt x="5061247" y="103982"/>
                  <a:pt x="5060453" y="103982"/>
                </a:cubicBezTo>
                <a:cubicBezTo>
                  <a:pt x="5059659" y="103982"/>
                  <a:pt x="5058866" y="103982"/>
                  <a:pt x="5058072" y="103982"/>
                </a:cubicBezTo>
                <a:cubicBezTo>
                  <a:pt x="5054897" y="104776"/>
                  <a:pt x="5052516" y="104379"/>
                  <a:pt x="5050928" y="102791"/>
                </a:cubicBezTo>
                <a:cubicBezTo>
                  <a:pt x="5049341" y="102791"/>
                  <a:pt x="5047356" y="101998"/>
                  <a:pt x="5044975" y="100410"/>
                </a:cubicBezTo>
                <a:cubicBezTo>
                  <a:pt x="5044181" y="101204"/>
                  <a:pt x="5042594" y="102791"/>
                  <a:pt x="5040212" y="105173"/>
                </a:cubicBezTo>
                <a:cubicBezTo>
                  <a:pt x="5034656" y="113110"/>
                  <a:pt x="5029894" y="118666"/>
                  <a:pt x="5025925" y="121841"/>
                </a:cubicBezTo>
                <a:cubicBezTo>
                  <a:pt x="5036244" y="123429"/>
                  <a:pt x="5047356" y="126207"/>
                  <a:pt x="5059262" y="130176"/>
                </a:cubicBezTo>
                <a:cubicBezTo>
                  <a:pt x="5071169" y="132557"/>
                  <a:pt x="5077519" y="141685"/>
                  <a:pt x="5078312" y="157560"/>
                </a:cubicBezTo>
                <a:cubicBezTo>
                  <a:pt x="5075138" y="174229"/>
                  <a:pt x="5067200" y="178595"/>
                  <a:pt x="5054500" y="170657"/>
                </a:cubicBezTo>
                <a:cubicBezTo>
                  <a:pt x="5046563" y="164307"/>
                  <a:pt x="5036244" y="151210"/>
                  <a:pt x="5023544" y="131366"/>
                </a:cubicBezTo>
                <a:cubicBezTo>
                  <a:pt x="5021957" y="128985"/>
                  <a:pt x="5020766" y="127398"/>
                  <a:pt x="5019972" y="126604"/>
                </a:cubicBezTo>
                <a:cubicBezTo>
                  <a:pt x="5016003" y="130572"/>
                  <a:pt x="5012034" y="133748"/>
                  <a:pt x="5008066" y="136129"/>
                </a:cubicBezTo>
                <a:cubicBezTo>
                  <a:pt x="5008066" y="136129"/>
                  <a:pt x="5007669" y="136129"/>
                  <a:pt x="5006875" y="136129"/>
                </a:cubicBezTo>
                <a:cubicBezTo>
                  <a:pt x="5006875" y="145654"/>
                  <a:pt x="5006875" y="154782"/>
                  <a:pt x="5006875" y="163513"/>
                </a:cubicBezTo>
                <a:cubicBezTo>
                  <a:pt x="5007669" y="172245"/>
                  <a:pt x="5007669" y="182563"/>
                  <a:pt x="5006875" y="194469"/>
                </a:cubicBezTo>
                <a:cubicBezTo>
                  <a:pt x="5006875" y="200026"/>
                  <a:pt x="5006875" y="203995"/>
                  <a:pt x="5006875" y="206376"/>
                </a:cubicBezTo>
                <a:cubicBezTo>
                  <a:pt x="5006081" y="217488"/>
                  <a:pt x="5001319" y="223045"/>
                  <a:pt x="4992587" y="223045"/>
                </a:cubicBezTo>
                <a:cubicBezTo>
                  <a:pt x="4983062" y="222251"/>
                  <a:pt x="4977506" y="215901"/>
                  <a:pt x="4975919" y="203995"/>
                </a:cubicBezTo>
                <a:cubicBezTo>
                  <a:pt x="4961631" y="205582"/>
                  <a:pt x="4951313" y="206376"/>
                  <a:pt x="4944962" y="206376"/>
                </a:cubicBezTo>
                <a:lnTo>
                  <a:pt x="4943772" y="206376"/>
                </a:lnTo>
                <a:cubicBezTo>
                  <a:pt x="4943772" y="212726"/>
                  <a:pt x="4942581" y="217091"/>
                  <a:pt x="4940200" y="219473"/>
                </a:cubicBezTo>
                <a:cubicBezTo>
                  <a:pt x="4935437" y="222648"/>
                  <a:pt x="4930278" y="222648"/>
                  <a:pt x="4924722" y="219473"/>
                </a:cubicBezTo>
                <a:cubicBezTo>
                  <a:pt x="4918372" y="212329"/>
                  <a:pt x="4915197" y="205582"/>
                  <a:pt x="4915197" y="199232"/>
                </a:cubicBezTo>
                <a:cubicBezTo>
                  <a:pt x="4915991" y="188913"/>
                  <a:pt x="4915594" y="167879"/>
                  <a:pt x="4914006" y="136129"/>
                </a:cubicBezTo>
                <a:cubicBezTo>
                  <a:pt x="4914006" y="115492"/>
                  <a:pt x="4911228" y="101998"/>
                  <a:pt x="4905672" y="95648"/>
                </a:cubicBezTo>
                <a:cubicBezTo>
                  <a:pt x="4903291" y="90091"/>
                  <a:pt x="4904481" y="86917"/>
                  <a:pt x="4909244" y="86123"/>
                </a:cubicBezTo>
                <a:cubicBezTo>
                  <a:pt x="4911625" y="86123"/>
                  <a:pt x="4916784" y="86917"/>
                  <a:pt x="4924722" y="88504"/>
                </a:cubicBezTo>
                <a:cubicBezTo>
                  <a:pt x="4927897" y="89298"/>
                  <a:pt x="4930278" y="89694"/>
                  <a:pt x="4931866" y="89694"/>
                </a:cubicBezTo>
                <a:cubicBezTo>
                  <a:pt x="4933453" y="86520"/>
                  <a:pt x="4935834" y="82154"/>
                  <a:pt x="4939009" y="76598"/>
                </a:cubicBezTo>
                <a:cubicBezTo>
                  <a:pt x="4942185" y="71041"/>
                  <a:pt x="4944566" y="66676"/>
                  <a:pt x="4946153" y="63501"/>
                </a:cubicBezTo>
                <a:cubicBezTo>
                  <a:pt x="4952503" y="46832"/>
                  <a:pt x="4954884" y="36513"/>
                  <a:pt x="4953297" y="32544"/>
                </a:cubicBezTo>
                <a:cubicBezTo>
                  <a:pt x="4951710" y="26988"/>
                  <a:pt x="4954884" y="23813"/>
                  <a:pt x="4962822" y="23019"/>
                </a:cubicBezTo>
                <a:cubicBezTo>
                  <a:pt x="4971553" y="25401"/>
                  <a:pt x="4979888" y="30957"/>
                  <a:pt x="4987825" y="39688"/>
                </a:cubicBezTo>
                <a:cubicBezTo>
                  <a:pt x="4992587" y="46039"/>
                  <a:pt x="4992191" y="52389"/>
                  <a:pt x="4986634" y="58738"/>
                </a:cubicBezTo>
                <a:cubicBezTo>
                  <a:pt x="4984253" y="61120"/>
                  <a:pt x="4979491" y="65882"/>
                  <a:pt x="4972347" y="73026"/>
                </a:cubicBezTo>
                <a:cubicBezTo>
                  <a:pt x="4964409" y="80169"/>
                  <a:pt x="4958853" y="85329"/>
                  <a:pt x="4955678" y="88504"/>
                </a:cubicBezTo>
                <a:cubicBezTo>
                  <a:pt x="4958853" y="87710"/>
                  <a:pt x="4963219" y="86123"/>
                  <a:pt x="4968775" y="83742"/>
                </a:cubicBezTo>
                <a:cubicBezTo>
                  <a:pt x="4972744" y="82154"/>
                  <a:pt x="4975125" y="81360"/>
                  <a:pt x="4975919" y="81360"/>
                </a:cubicBezTo>
                <a:cubicBezTo>
                  <a:pt x="4982269" y="78979"/>
                  <a:pt x="4987825" y="79376"/>
                  <a:pt x="4992587" y="82551"/>
                </a:cubicBezTo>
                <a:cubicBezTo>
                  <a:pt x="4994969" y="84138"/>
                  <a:pt x="4997747" y="85726"/>
                  <a:pt x="5000922" y="87314"/>
                </a:cubicBezTo>
                <a:cubicBezTo>
                  <a:pt x="5004097" y="89694"/>
                  <a:pt x="5006875" y="91282"/>
                  <a:pt x="5009256" y="92076"/>
                </a:cubicBezTo>
                <a:cubicBezTo>
                  <a:pt x="5013225" y="96045"/>
                  <a:pt x="5014019" y="100410"/>
                  <a:pt x="5011637" y="105173"/>
                </a:cubicBezTo>
                <a:cubicBezTo>
                  <a:pt x="5010844" y="106760"/>
                  <a:pt x="5009653" y="113110"/>
                  <a:pt x="5008066" y="124223"/>
                </a:cubicBezTo>
                <a:cubicBezTo>
                  <a:pt x="5022353" y="101998"/>
                  <a:pt x="5033069" y="76598"/>
                  <a:pt x="5040212" y="48023"/>
                </a:cubicBezTo>
                <a:cubicBezTo>
                  <a:pt x="5042594" y="38498"/>
                  <a:pt x="5043388" y="27782"/>
                  <a:pt x="5042594" y="15876"/>
                </a:cubicBezTo>
                <a:cubicBezTo>
                  <a:pt x="5041800" y="10319"/>
                  <a:pt x="5044181" y="8335"/>
                  <a:pt x="5049737" y="9923"/>
                </a:cubicBezTo>
                <a:close/>
                <a:moveTo>
                  <a:pt x="3497460" y="9923"/>
                </a:moveTo>
                <a:cubicBezTo>
                  <a:pt x="3498056" y="9526"/>
                  <a:pt x="3499544" y="9526"/>
                  <a:pt x="3501925" y="9923"/>
                </a:cubicBezTo>
                <a:cubicBezTo>
                  <a:pt x="3521769" y="10717"/>
                  <a:pt x="3536056" y="13495"/>
                  <a:pt x="3544788" y="18257"/>
                </a:cubicBezTo>
                <a:cubicBezTo>
                  <a:pt x="3551931" y="21432"/>
                  <a:pt x="3555900" y="27782"/>
                  <a:pt x="3556694" y="37307"/>
                </a:cubicBezTo>
                <a:cubicBezTo>
                  <a:pt x="3558281" y="46832"/>
                  <a:pt x="3555900" y="53182"/>
                  <a:pt x="3549550" y="56357"/>
                </a:cubicBezTo>
                <a:cubicBezTo>
                  <a:pt x="3541613" y="61914"/>
                  <a:pt x="3535659" y="61914"/>
                  <a:pt x="3531691" y="56357"/>
                </a:cubicBezTo>
                <a:cubicBezTo>
                  <a:pt x="3519784" y="44451"/>
                  <a:pt x="3509069" y="30957"/>
                  <a:pt x="3499544" y="15876"/>
                </a:cubicBezTo>
                <a:cubicBezTo>
                  <a:pt x="3499544" y="15082"/>
                  <a:pt x="3499147" y="13891"/>
                  <a:pt x="3498353" y="12304"/>
                </a:cubicBezTo>
                <a:cubicBezTo>
                  <a:pt x="3497163" y="11113"/>
                  <a:pt x="3496865" y="10319"/>
                  <a:pt x="3497460" y="9923"/>
                </a:cubicBezTo>
                <a:close/>
                <a:moveTo>
                  <a:pt x="2906613" y="9923"/>
                </a:moveTo>
                <a:cubicBezTo>
                  <a:pt x="2921694" y="14685"/>
                  <a:pt x="2932409" y="21432"/>
                  <a:pt x="2938759" y="30164"/>
                </a:cubicBezTo>
                <a:cubicBezTo>
                  <a:pt x="2941935" y="34132"/>
                  <a:pt x="2941537" y="37704"/>
                  <a:pt x="2937569" y="40879"/>
                </a:cubicBezTo>
                <a:cubicBezTo>
                  <a:pt x="2937569" y="42466"/>
                  <a:pt x="2935585" y="47229"/>
                  <a:pt x="2931616" y="55166"/>
                </a:cubicBezTo>
                <a:cubicBezTo>
                  <a:pt x="2930028" y="56754"/>
                  <a:pt x="2929234" y="57945"/>
                  <a:pt x="2929234" y="58738"/>
                </a:cubicBezTo>
                <a:cubicBezTo>
                  <a:pt x="2926060" y="65882"/>
                  <a:pt x="2922091" y="72629"/>
                  <a:pt x="2917328" y="78979"/>
                </a:cubicBezTo>
                <a:cubicBezTo>
                  <a:pt x="2918916" y="78979"/>
                  <a:pt x="2921297" y="78582"/>
                  <a:pt x="2924472" y="77789"/>
                </a:cubicBezTo>
                <a:cubicBezTo>
                  <a:pt x="2927647" y="77789"/>
                  <a:pt x="2930028" y="77789"/>
                  <a:pt x="2931616" y="77789"/>
                </a:cubicBezTo>
                <a:cubicBezTo>
                  <a:pt x="2939553" y="76201"/>
                  <a:pt x="2948681" y="73820"/>
                  <a:pt x="2959000" y="70645"/>
                </a:cubicBezTo>
                <a:cubicBezTo>
                  <a:pt x="2963763" y="68263"/>
                  <a:pt x="2968525" y="68660"/>
                  <a:pt x="2973288" y="71835"/>
                </a:cubicBezTo>
                <a:cubicBezTo>
                  <a:pt x="2984400" y="78185"/>
                  <a:pt x="2991941" y="84932"/>
                  <a:pt x="2995909" y="92076"/>
                </a:cubicBezTo>
                <a:cubicBezTo>
                  <a:pt x="2998291" y="95251"/>
                  <a:pt x="2997894" y="100410"/>
                  <a:pt x="2994719" y="107554"/>
                </a:cubicBezTo>
                <a:cubicBezTo>
                  <a:pt x="2992338" y="113110"/>
                  <a:pt x="2990750" y="122635"/>
                  <a:pt x="2989956" y="136129"/>
                </a:cubicBezTo>
                <a:cubicBezTo>
                  <a:pt x="2987575" y="168673"/>
                  <a:pt x="2983210" y="195263"/>
                  <a:pt x="2976859" y="215901"/>
                </a:cubicBezTo>
                <a:cubicBezTo>
                  <a:pt x="2970510" y="236539"/>
                  <a:pt x="2961778" y="249635"/>
                  <a:pt x="2950666" y="255192"/>
                </a:cubicBezTo>
                <a:cubicBezTo>
                  <a:pt x="2942728" y="257572"/>
                  <a:pt x="2936378" y="254795"/>
                  <a:pt x="2931616" y="246857"/>
                </a:cubicBezTo>
                <a:cubicBezTo>
                  <a:pt x="2924472" y="230188"/>
                  <a:pt x="2914153" y="217091"/>
                  <a:pt x="2900659" y="207567"/>
                </a:cubicBezTo>
                <a:cubicBezTo>
                  <a:pt x="2899072" y="205979"/>
                  <a:pt x="2898278" y="204788"/>
                  <a:pt x="2898278" y="203995"/>
                </a:cubicBezTo>
                <a:cubicBezTo>
                  <a:pt x="2898278" y="203201"/>
                  <a:pt x="2899469" y="202804"/>
                  <a:pt x="2901850" y="202804"/>
                </a:cubicBezTo>
                <a:cubicBezTo>
                  <a:pt x="2911375" y="205185"/>
                  <a:pt x="2921694" y="207170"/>
                  <a:pt x="2932806" y="208757"/>
                </a:cubicBezTo>
                <a:cubicBezTo>
                  <a:pt x="2939157" y="209551"/>
                  <a:pt x="2942728" y="207963"/>
                  <a:pt x="2943522" y="203995"/>
                </a:cubicBezTo>
                <a:cubicBezTo>
                  <a:pt x="2951459" y="186532"/>
                  <a:pt x="2955031" y="152798"/>
                  <a:pt x="2954238" y="102791"/>
                </a:cubicBezTo>
                <a:cubicBezTo>
                  <a:pt x="2954238" y="99617"/>
                  <a:pt x="2952253" y="98029"/>
                  <a:pt x="2948284" y="98029"/>
                </a:cubicBezTo>
                <a:cubicBezTo>
                  <a:pt x="2942728" y="98029"/>
                  <a:pt x="2933997" y="99617"/>
                  <a:pt x="2922091" y="102791"/>
                </a:cubicBezTo>
                <a:cubicBezTo>
                  <a:pt x="2919709" y="103585"/>
                  <a:pt x="2918122" y="103982"/>
                  <a:pt x="2917328" y="103982"/>
                </a:cubicBezTo>
                <a:cubicBezTo>
                  <a:pt x="2916534" y="103982"/>
                  <a:pt x="2915741" y="103982"/>
                  <a:pt x="2914947" y="103982"/>
                </a:cubicBezTo>
                <a:cubicBezTo>
                  <a:pt x="2911772" y="104776"/>
                  <a:pt x="2909391" y="104379"/>
                  <a:pt x="2907803" y="102791"/>
                </a:cubicBezTo>
                <a:cubicBezTo>
                  <a:pt x="2906216" y="102791"/>
                  <a:pt x="2904231" y="101998"/>
                  <a:pt x="2901850" y="100410"/>
                </a:cubicBezTo>
                <a:cubicBezTo>
                  <a:pt x="2901056" y="101204"/>
                  <a:pt x="2899469" y="102791"/>
                  <a:pt x="2897088" y="105173"/>
                </a:cubicBezTo>
                <a:cubicBezTo>
                  <a:pt x="2891531" y="113110"/>
                  <a:pt x="2886769" y="118666"/>
                  <a:pt x="2882800" y="121841"/>
                </a:cubicBezTo>
                <a:cubicBezTo>
                  <a:pt x="2893119" y="123429"/>
                  <a:pt x="2904231" y="126207"/>
                  <a:pt x="2916138" y="130176"/>
                </a:cubicBezTo>
                <a:cubicBezTo>
                  <a:pt x="2928044" y="132557"/>
                  <a:pt x="2934394" y="141685"/>
                  <a:pt x="2935188" y="157560"/>
                </a:cubicBezTo>
                <a:cubicBezTo>
                  <a:pt x="2932013" y="174229"/>
                  <a:pt x="2924075" y="178595"/>
                  <a:pt x="2911375" y="170657"/>
                </a:cubicBezTo>
                <a:cubicBezTo>
                  <a:pt x="2903438" y="164307"/>
                  <a:pt x="2893119" y="151210"/>
                  <a:pt x="2880419" y="131366"/>
                </a:cubicBezTo>
                <a:cubicBezTo>
                  <a:pt x="2878831" y="128985"/>
                  <a:pt x="2877641" y="127398"/>
                  <a:pt x="2876847" y="126604"/>
                </a:cubicBezTo>
                <a:cubicBezTo>
                  <a:pt x="2872878" y="130572"/>
                  <a:pt x="2868909" y="133748"/>
                  <a:pt x="2864941" y="136129"/>
                </a:cubicBezTo>
                <a:cubicBezTo>
                  <a:pt x="2864941" y="136129"/>
                  <a:pt x="2864544" y="136129"/>
                  <a:pt x="2863750" y="136129"/>
                </a:cubicBezTo>
                <a:cubicBezTo>
                  <a:pt x="2863750" y="145654"/>
                  <a:pt x="2863750" y="154782"/>
                  <a:pt x="2863750" y="163513"/>
                </a:cubicBezTo>
                <a:cubicBezTo>
                  <a:pt x="2864544" y="172245"/>
                  <a:pt x="2864544" y="182563"/>
                  <a:pt x="2863750" y="194469"/>
                </a:cubicBezTo>
                <a:cubicBezTo>
                  <a:pt x="2863750" y="200026"/>
                  <a:pt x="2863750" y="203995"/>
                  <a:pt x="2863750" y="206376"/>
                </a:cubicBezTo>
                <a:cubicBezTo>
                  <a:pt x="2862957" y="217488"/>
                  <a:pt x="2858194" y="223045"/>
                  <a:pt x="2849463" y="223045"/>
                </a:cubicBezTo>
                <a:cubicBezTo>
                  <a:pt x="2839938" y="222251"/>
                  <a:pt x="2834382" y="215901"/>
                  <a:pt x="2832794" y="203995"/>
                </a:cubicBezTo>
                <a:cubicBezTo>
                  <a:pt x="2818506" y="205582"/>
                  <a:pt x="2808187" y="206376"/>
                  <a:pt x="2801838" y="206376"/>
                </a:cubicBezTo>
                <a:lnTo>
                  <a:pt x="2800647" y="206376"/>
                </a:lnTo>
                <a:cubicBezTo>
                  <a:pt x="2800647" y="212726"/>
                  <a:pt x="2799456" y="217091"/>
                  <a:pt x="2797075" y="219473"/>
                </a:cubicBezTo>
                <a:cubicBezTo>
                  <a:pt x="2792313" y="222648"/>
                  <a:pt x="2787153" y="222648"/>
                  <a:pt x="2781597" y="219473"/>
                </a:cubicBezTo>
                <a:cubicBezTo>
                  <a:pt x="2775247" y="212329"/>
                  <a:pt x="2772072" y="205582"/>
                  <a:pt x="2772072" y="199232"/>
                </a:cubicBezTo>
                <a:cubicBezTo>
                  <a:pt x="2772865" y="188913"/>
                  <a:pt x="2772469" y="167879"/>
                  <a:pt x="2770881" y="136129"/>
                </a:cubicBezTo>
                <a:cubicBezTo>
                  <a:pt x="2770881" y="115492"/>
                  <a:pt x="2768103" y="101998"/>
                  <a:pt x="2762547" y="95648"/>
                </a:cubicBezTo>
                <a:cubicBezTo>
                  <a:pt x="2760166" y="90091"/>
                  <a:pt x="2761356" y="86917"/>
                  <a:pt x="2766119" y="86123"/>
                </a:cubicBezTo>
                <a:cubicBezTo>
                  <a:pt x="2768500" y="86123"/>
                  <a:pt x="2773660" y="86917"/>
                  <a:pt x="2781597" y="88504"/>
                </a:cubicBezTo>
                <a:cubicBezTo>
                  <a:pt x="2784772" y="89298"/>
                  <a:pt x="2787153" y="89694"/>
                  <a:pt x="2788741" y="89694"/>
                </a:cubicBezTo>
                <a:cubicBezTo>
                  <a:pt x="2790328" y="86520"/>
                  <a:pt x="2792709" y="82154"/>
                  <a:pt x="2795884" y="76598"/>
                </a:cubicBezTo>
                <a:cubicBezTo>
                  <a:pt x="2799059" y="71041"/>
                  <a:pt x="2801441" y="66676"/>
                  <a:pt x="2803028" y="63501"/>
                </a:cubicBezTo>
                <a:cubicBezTo>
                  <a:pt x="2809378" y="46832"/>
                  <a:pt x="2811759" y="36513"/>
                  <a:pt x="2810172" y="32544"/>
                </a:cubicBezTo>
                <a:cubicBezTo>
                  <a:pt x="2808585" y="26988"/>
                  <a:pt x="2811759" y="23813"/>
                  <a:pt x="2819697" y="23019"/>
                </a:cubicBezTo>
                <a:cubicBezTo>
                  <a:pt x="2828428" y="25401"/>
                  <a:pt x="2836762" y="30957"/>
                  <a:pt x="2844700" y="39688"/>
                </a:cubicBezTo>
                <a:cubicBezTo>
                  <a:pt x="2849463" y="46039"/>
                  <a:pt x="2849065" y="52389"/>
                  <a:pt x="2843509" y="58738"/>
                </a:cubicBezTo>
                <a:cubicBezTo>
                  <a:pt x="2841128" y="61120"/>
                  <a:pt x="2836366" y="65882"/>
                  <a:pt x="2829222" y="73026"/>
                </a:cubicBezTo>
                <a:cubicBezTo>
                  <a:pt x="2821285" y="80169"/>
                  <a:pt x="2815728" y="85329"/>
                  <a:pt x="2812553" y="88504"/>
                </a:cubicBezTo>
                <a:cubicBezTo>
                  <a:pt x="2815728" y="87710"/>
                  <a:pt x="2820094" y="86123"/>
                  <a:pt x="2825650" y="83742"/>
                </a:cubicBezTo>
                <a:cubicBezTo>
                  <a:pt x="2829619" y="82154"/>
                  <a:pt x="2832000" y="81360"/>
                  <a:pt x="2832794" y="81360"/>
                </a:cubicBezTo>
                <a:cubicBezTo>
                  <a:pt x="2839144" y="78979"/>
                  <a:pt x="2844700" y="79376"/>
                  <a:pt x="2849463" y="82551"/>
                </a:cubicBezTo>
                <a:cubicBezTo>
                  <a:pt x="2851844" y="84138"/>
                  <a:pt x="2854622" y="85726"/>
                  <a:pt x="2857797" y="87314"/>
                </a:cubicBezTo>
                <a:cubicBezTo>
                  <a:pt x="2860972" y="89694"/>
                  <a:pt x="2863750" y="91282"/>
                  <a:pt x="2866131" y="92076"/>
                </a:cubicBezTo>
                <a:cubicBezTo>
                  <a:pt x="2870100" y="96045"/>
                  <a:pt x="2870894" y="100410"/>
                  <a:pt x="2868513" y="105173"/>
                </a:cubicBezTo>
                <a:cubicBezTo>
                  <a:pt x="2867719" y="106760"/>
                  <a:pt x="2866528" y="113110"/>
                  <a:pt x="2864941" y="124223"/>
                </a:cubicBezTo>
                <a:cubicBezTo>
                  <a:pt x="2879228" y="101998"/>
                  <a:pt x="2889944" y="76598"/>
                  <a:pt x="2897088" y="48023"/>
                </a:cubicBezTo>
                <a:cubicBezTo>
                  <a:pt x="2899469" y="38498"/>
                  <a:pt x="2900262" y="27782"/>
                  <a:pt x="2899469" y="15876"/>
                </a:cubicBezTo>
                <a:cubicBezTo>
                  <a:pt x="2898675" y="10319"/>
                  <a:pt x="2901056" y="8335"/>
                  <a:pt x="2906613" y="9923"/>
                </a:cubicBezTo>
                <a:close/>
                <a:moveTo>
                  <a:pt x="3163788" y="8732"/>
                </a:moveTo>
                <a:cubicBezTo>
                  <a:pt x="3178075" y="12701"/>
                  <a:pt x="3189981" y="20638"/>
                  <a:pt x="3199506" y="32544"/>
                </a:cubicBezTo>
                <a:cubicBezTo>
                  <a:pt x="3202681" y="37307"/>
                  <a:pt x="3202284" y="41673"/>
                  <a:pt x="3198316" y="45641"/>
                </a:cubicBezTo>
                <a:cubicBezTo>
                  <a:pt x="3182440" y="59929"/>
                  <a:pt x="3163788" y="75804"/>
                  <a:pt x="3142356" y="93267"/>
                </a:cubicBezTo>
                <a:cubicBezTo>
                  <a:pt x="3149500" y="92473"/>
                  <a:pt x="3160613" y="90885"/>
                  <a:pt x="3175694" y="88504"/>
                </a:cubicBezTo>
                <a:cubicBezTo>
                  <a:pt x="3199506" y="85329"/>
                  <a:pt x="3216969" y="83345"/>
                  <a:pt x="3228081" y="82551"/>
                </a:cubicBezTo>
                <a:cubicBezTo>
                  <a:pt x="3231256" y="81757"/>
                  <a:pt x="3235622" y="80963"/>
                  <a:pt x="3241178" y="80169"/>
                </a:cubicBezTo>
                <a:cubicBezTo>
                  <a:pt x="3247528" y="79376"/>
                  <a:pt x="3252291" y="78582"/>
                  <a:pt x="3255466" y="77789"/>
                </a:cubicBezTo>
                <a:cubicBezTo>
                  <a:pt x="3262609" y="75407"/>
                  <a:pt x="3268960" y="76598"/>
                  <a:pt x="3274516" y="81360"/>
                </a:cubicBezTo>
                <a:cubicBezTo>
                  <a:pt x="3284834" y="91679"/>
                  <a:pt x="3291582" y="100013"/>
                  <a:pt x="3294756" y="106363"/>
                </a:cubicBezTo>
                <a:cubicBezTo>
                  <a:pt x="3297138" y="110332"/>
                  <a:pt x="3297138" y="114698"/>
                  <a:pt x="3294756" y="119460"/>
                </a:cubicBezTo>
                <a:cubicBezTo>
                  <a:pt x="3291582" y="125017"/>
                  <a:pt x="3289597" y="131763"/>
                  <a:pt x="3288803" y="139701"/>
                </a:cubicBezTo>
                <a:cubicBezTo>
                  <a:pt x="3285628" y="164307"/>
                  <a:pt x="3280866" y="191691"/>
                  <a:pt x="3274516" y="221854"/>
                </a:cubicBezTo>
                <a:cubicBezTo>
                  <a:pt x="3268166" y="244079"/>
                  <a:pt x="3255863" y="255985"/>
                  <a:pt x="3237606" y="257572"/>
                </a:cubicBezTo>
                <a:cubicBezTo>
                  <a:pt x="3232844" y="258366"/>
                  <a:pt x="3229272" y="255985"/>
                  <a:pt x="3226891" y="250429"/>
                </a:cubicBezTo>
                <a:cubicBezTo>
                  <a:pt x="3220541" y="235348"/>
                  <a:pt x="3211810" y="222251"/>
                  <a:pt x="3200697" y="211138"/>
                </a:cubicBezTo>
                <a:cubicBezTo>
                  <a:pt x="3199110" y="209551"/>
                  <a:pt x="3198316" y="208360"/>
                  <a:pt x="3198316" y="207567"/>
                </a:cubicBezTo>
                <a:cubicBezTo>
                  <a:pt x="3199110" y="206773"/>
                  <a:pt x="3200697" y="206773"/>
                  <a:pt x="3203078" y="207567"/>
                </a:cubicBezTo>
                <a:cubicBezTo>
                  <a:pt x="3212603" y="208360"/>
                  <a:pt x="3222525" y="209551"/>
                  <a:pt x="3232844" y="211138"/>
                </a:cubicBezTo>
                <a:cubicBezTo>
                  <a:pt x="3236813" y="211932"/>
                  <a:pt x="3239194" y="210345"/>
                  <a:pt x="3239988" y="206376"/>
                </a:cubicBezTo>
                <a:cubicBezTo>
                  <a:pt x="3245544" y="183357"/>
                  <a:pt x="3249513" y="151607"/>
                  <a:pt x="3251894" y="111126"/>
                </a:cubicBezTo>
                <a:cubicBezTo>
                  <a:pt x="3251894" y="106363"/>
                  <a:pt x="3249116" y="104379"/>
                  <a:pt x="3243559" y="105173"/>
                </a:cubicBezTo>
                <a:cubicBezTo>
                  <a:pt x="3211016" y="107554"/>
                  <a:pt x="3166566" y="113110"/>
                  <a:pt x="3110209" y="121841"/>
                </a:cubicBezTo>
                <a:cubicBezTo>
                  <a:pt x="3114178" y="152798"/>
                  <a:pt x="3116956" y="184151"/>
                  <a:pt x="3118544" y="215901"/>
                </a:cubicBezTo>
                <a:cubicBezTo>
                  <a:pt x="3118544" y="225426"/>
                  <a:pt x="3114575" y="231379"/>
                  <a:pt x="3106638" y="233760"/>
                </a:cubicBezTo>
                <a:cubicBezTo>
                  <a:pt x="3101081" y="233760"/>
                  <a:pt x="3094731" y="228601"/>
                  <a:pt x="3087588" y="218282"/>
                </a:cubicBezTo>
                <a:cubicBezTo>
                  <a:pt x="3086794" y="216695"/>
                  <a:pt x="3086397" y="213520"/>
                  <a:pt x="3086397" y="208757"/>
                </a:cubicBezTo>
                <a:cubicBezTo>
                  <a:pt x="3087985" y="198438"/>
                  <a:pt x="3087588" y="182960"/>
                  <a:pt x="3085206" y="162323"/>
                </a:cubicBezTo>
                <a:cubicBezTo>
                  <a:pt x="3085206" y="159148"/>
                  <a:pt x="3085206" y="156767"/>
                  <a:pt x="3085206" y="155179"/>
                </a:cubicBezTo>
                <a:cubicBezTo>
                  <a:pt x="3083619" y="140892"/>
                  <a:pt x="3080047" y="126207"/>
                  <a:pt x="3074491" y="111126"/>
                </a:cubicBezTo>
                <a:cubicBezTo>
                  <a:pt x="3073697" y="107951"/>
                  <a:pt x="3072903" y="105173"/>
                  <a:pt x="3072109" y="102791"/>
                </a:cubicBezTo>
                <a:cubicBezTo>
                  <a:pt x="3070522" y="98823"/>
                  <a:pt x="3072109" y="96442"/>
                  <a:pt x="3076872" y="95648"/>
                </a:cubicBezTo>
                <a:cubicBezTo>
                  <a:pt x="3085603" y="96442"/>
                  <a:pt x="3092747" y="98029"/>
                  <a:pt x="3098303" y="100410"/>
                </a:cubicBezTo>
                <a:cubicBezTo>
                  <a:pt x="3103066" y="98823"/>
                  <a:pt x="3108622" y="98029"/>
                  <a:pt x="3114972" y="98029"/>
                </a:cubicBezTo>
                <a:cubicBezTo>
                  <a:pt x="3132434" y="75010"/>
                  <a:pt x="3145531" y="52785"/>
                  <a:pt x="3154263" y="31354"/>
                </a:cubicBezTo>
                <a:cubicBezTo>
                  <a:pt x="3154263" y="30560"/>
                  <a:pt x="3154659" y="28973"/>
                  <a:pt x="3155453" y="26591"/>
                </a:cubicBezTo>
                <a:cubicBezTo>
                  <a:pt x="3157041" y="21829"/>
                  <a:pt x="3157437" y="17860"/>
                  <a:pt x="3156644" y="14685"/>
                </a:cubicBezTo>
                <a:cubicBezTo>
                  <a:pt x="3156644" y="10717"/>
                  <a:pt x="3159025" y="8732"/>
                  <a:pt x="3163788" y="8732"/>
                </a:cubicBezTo>
                <a:close/>
                <a:moveTo>
                  <a:pt x="1687422" y="6351"/>
                </a:moveTo>
                <a:cubicBezTo>
                  <a:pt x="1698534" y="9526"/>
                  <a:pt x="1707662" y="14288"/>
                  <a:pt x="1714806" y="20638"/>
                </a:cubicBezTo>
                <a:cubicBezTo>
                  <a:pt x="1718774" y="23813"/>
                  <a:pt x="1720362" y="26195"/>
                  <a:pt x="1719568" y="27782"/>
                </a:cubicBezTo>
                <a:cubicBezTo>
                  <a:pt x="1719568" y="30164"/>
                  <a:pt x="1717584" y="32544"/>
                  <a:pt x="1713617" y="34926"/>
                </a:cubicBezTo>
                <a:cubicBezTo>
                  <a:pt x="1712028" y="35720"/>
                  <a:pt x="1709647" y="36910"/>
                  <a:pt x="1706471" y="38498"/>
                </a:cubicBezTo>
                <a:cubicBezTo>
                  <a:pt x="1687422" y="48816"/>
                  <a:pt x="1674324" y="56357"/>
                  <a:pt x="1667181" y="61120"/>
                </a:cubicBezTo>
                <a:cubicBezTo>
                  <a:pt x="1678293" y="58738"/>
                  <a:pt x="1687422" y="56754"/>
                  <a:pt x="1694566" y="55166"/>
                </a:cubicBezTo>
                <a:cubicBezTo>
                  <a:pt x="1699327" y="54372"/>
                  <a:pt x="1704089" y="54769"/>
                  <a:pt x="1708853" y="56357"/>
                </a:cubicBezTo>
                <a:cubicBezTo>
                  <a:pt x="1711233" y="57945"/>
                  <a:pt x="1713617" y="60326"/>
                  <a:pt x="1715997" y="63501"/>
                </a:cubicBezTo>
                <a:cubicBezTo>
                  <a:pt x="1716789" y="64295"/>
                  <a:pt x="1717584" y="65088"/>
                  <a:pt x="1718378" y="65882"/>
                </a:cubicBezTo>
                <a:cubicBezTo>
                  <a:pt x="1720759" y="72232"/>
                  <a:pt x="1719171" y="76201"/>
                  <a:pt x="1713617" y="77789"/>
                </a:cubicBezTo>
                <a:cubicBezTo>
                  <a:pt x="1710438" y="77789"/>
                  <a:pt x="1705280" y="78185"/>
                  <a:pt x="1698137" y="78979"/>
                </a:cubicBezTo>
                <a:cubicBezTo>
                  <a:pt x="1683850" y="80566"/>
                  <a:pt x="1672737" y="81757"/>
                  <a:pt x="1664800" y="82551"/>
                </a:cubicBezTo>
                <a:cubicBezTo>
                  <a:pt x="1665593" y="85726"/>
                  <a:pt x="1665990" y="89298"/>
                  <a:pt x="1665990" y="93267"/>
                </a:cubicBezTo>
                <a:cubicBezTo>
                  <a:pt x="1673928" y="91679"/>
                  <a:pt x="1680278" y="90488"/>
                  <a:pt x="1685040" y="89694"/>
                </a:cubicBezTo>
                <a:cubicBezTo>
                  <a:pt x="1689009" y="88107"/>
                  <a:pt x="1692978" y="88107"/>
                  <a:pt x="1696947" y="89694"/>
                </a:cubicBezTo>
                <a:cubicBezTo>
                  <a:pt x="1702503" y="92870"/>
                  <a:pt x="1706075" y="96442"/>
                  <a:pt x="1707662" y="100410"/>
                </a:cubicBezTo>
                <a:cubicBezTo>
                  <a:pt x="1710044" y="107554"/>
                  <a:pt x="1707265" y="111919"/>
                  <a:pt x="1699327" y="113507"/>
                </a:cubicBezTo>
                <a:cubicBezTo>
                  <a:pt x="1688214" y="113507"/>
                  <a:pt x="1677103" y="114301"/>
                  <a:pt x="1665990" y="115888"/>
                </a:cubicBezTo>
                <a:cubicBezTo>
                  <a:pt x="1665196" y="119064"/>
                  <a:pt x="1665196" y="122238"/>
                  <a:pt x="1665990" y="125413"/>
                </a:cubicBezTo>
                <a:cubicBezTo>
                  <a:pt x="1665990" y="126207"/>
                  <a:pt x="1665990" y="127001"/>
                  <a:pt x="1665990" y="127795"/>
                </a:cubicBezTo>
                <a:cubicBezTo>
                  <a:pt x="1667577" y="127795"/>
                  <a:pt x="1668770" y="127398"/>
                  <a:pt x="1669562" y="126604"/>
                </a:cubicBezTo>
                <a:cubicBezTo>
                  <a:pt x="1674324" y="126604"/>
                  <a:pt x="1690199" y="124619"/>
                  <a:pt x="1717188" y="120651"/>
                </a:cubicBezTo>
                <a:cubicBezTo>
                  <a:pt x="1722743" y="119064"/>
                  <a:pt x="1726316" y="118270"/>
                  <a:pt x="1727902" y="118270"/>
                </a:cubicBezTo>
                <a:cubicBezTo>
                  <a:pt x="1735047" y="115888"/>
                  <a:pt x="1741397" y="116285"/>
                  <a:pt x="1746953" y="119460"/>
                </a:cubicBezTo>
                <a:cubicBezTo>
                  <a:pt x="1754890" y="122635"/>
                  <a:pt x="1761636" y="127398"/>
                  <a:pt x="1767193" y="133748"/>
                </a:cubicBezTo>
                <a:cubicBezTo>
                  <a:pt x="1767986" y="143273"/>
                  <a:pt x="1764414" y="147638"/>
                  <a:pt x="1756478" y="146845"/>
                </a:cubicBezTo>
                <a:cubicBezTo>
                  <a:pt x="1738220" y="142876"/>
                  <a:pt x="1706471" y="142876"/>
                  <a:pt x="1661227" y="146845"/>
                </a:cubicBezTo>
                <a:lnTo>
                  <a:pt x="1660036" y="146845"/>
                </a:lnTo>
                <a:cubicBezTo>
                  <a:pt x="1662418" y="149226"/>
                  <a:pt x="1664800" y="151210"/>
                  <a:pt x="1667181" y="152798"/>
                </a:cubicBezTo>
                <a:cubicBezTo>
                  <a:pt x="1669562" y="155179"/>
                  <a:pt x="1669958" y="158354"/>
                  <a:pt x="1668372" y="162323"/>
                </a:cubicBezTo>
                <a:cubicBezTo>
                  <a:pt x="1668372" y="163910"/>
                  <a:pt x="1667973" y="164704"/>
                  <a:pt x="1667181" y="164704"/>
                </a:cubicBezTo>
                <a:cubicBezTo>
                  <a:pt x="1672737" y="163910"/>
                  <a:pt x="1682262" y="162720"/>
                  <a:pt x="1695755" y="161132"/>
                </a:cubicBezTo>
                <a:cubicBezTo>
                  <a:pt x="1705280" y="159545"/>
                  <a:pt x="1711630" y="158751"/>
                  <a:pt x="1714806" y="158751"/>
                </a:cubicBezTo>
                <a:cubicBezTo>
                  <a:pt x="1719568" y="157163"/>
                  <a:pt x="1723933" y="157163"/>
                  <a:pt x="1727902" y="158751"/>
                </a:cubicBezTo>
                <a:cubicBezTo>
                  <a:pt x="1735840" y="161926"/>
                  <a:pt x="1741000" y="165894"/>
                  <a:pt x="1743381" y="170657"/>
                </a:cubicBezTo>
                <a:cubicBezTo>
                  <a:pt x="1745762" y="173832"/>
                  <a:pt x="1746159" y="176610"/>
                  <a:pt x="1744572" y="178991"/>
                </a:cubicBezTo>
                <a:cubicBezTo>
                  <a:pt x="1743779" y="180579"/>
                  <a:pt x="1741397" y="181373"/>
                  <a:pt x="1737428" y="181373"/>
                </a:cubicBezTo>
                <a:cubicBezTo>
                  <a:pt x="1727109" y="182167"/>
                  <a:pt x="1704487" y="183357"/>
                  <a:pt x="1669562" y="184945"/>
                </a:cubicBezTo>
                <a:cubicBezTo>
                  <a:pt x="1696549" y="207963"/>
                  <a:pt x="1735047" y="228204"/>
                  <a:pt x="1785052" y="245666"/>
                </a:cubicBezTo>
                <a:cubicBezTo>
                  <a:pt x="1787434" y="246460"/>
                  <a:pt x="1788625" y="247254"/>
                  <a:pt x="1788625" y="248048"/>
                </a:cubicBezTo>
                <a:cubicBezTo>
                  <a:pt x="1788625" y="249635"/>
                  <a:pt x="1787434" y="250429"/>
                  <a:pt x="1785052" y="250429"/>
                </a:cubicBezTo>
                <a:cubicBezTo>
                  <a:pt x="1762828" y="254398"/>
                  <a:pt x="1742984" y="257176"/>
                  <a:pt x="1725520" y="258763"/>
                </a:cubicBezTo>
                <a:cubicBezTo>
                  <a:pt x="1719965" y="259557"/>
                  <a:pt x="1714409" y="258763"/>
                  <a:pt x="1708853" y="256382"/>
                </a:cubicBezTo>
                <a:cubicBezTo>
                  <a:pt x="1686627" y="241301"/>
                  <a:pt x="1667973" y="221457"/>
                  <a:pt x="1652894" y="196851"/>
                </a:cubicBezTo>
                <a:cubicBezTo>
                  <a:pt x="1640194" y="212726"/>
                  <a:pt x="1627097" y="225029"/>
                  <a:pt x="1613602" y="233760"/>
                </a:cubicBezTo>
                <a:cubicBezTo>
                  <a:pt x="1594552" y="246460"/>
                  <a:pt x="1572724" y="253207"/>
                  <a:pt x="1548118" y="254001"/>
                </a:cubicBezTo>
                <a:cubicBezTo>
                  <a:pt x="1544942" y="254001"/>
                  <a:pt x="1543356" y="253207"/>
                  <a:pt x="1543356" y="251619"/>
                </a:cubicBezTo>
                <a:cubicBezTo>
                  <a:pt x="1543356" y="250826"/>
                  <a:pt x="1544942" y="250032"/>
                  <a:pt x="1548118" y="249238"/>
                </a:cubicBezTo>
                <a:cubicBezTo>
                  <a:pt x="1582250" y="235745"/>
                  <a:pt x="1607252" y="215901"/>
                  <a:pt x="1623128" y="189707"/>
                </a:cubicBezTo>
                <a:cubicBezTo>
                  <a:pt x="1611221" y="190501"/>
                  <a:pt x="1601299" y="191691"/>
                  <a:pt x="1593362" y="193279"/>
                </a:cubicBezTo>
                <a:cubicBezTo>
                  <a:pt x="1589394" y="194073"/>
                  <a:pt x="1585425" y="193676"/>
                  <a:pt x="1581455" y="192088"/>
                </a:cubicBezTo>
                <a:cubicBezTo>
                  <a:pt x="1575899" y="188913"/>
                  <a:pt x="1570740" y="184945"/>
                  <a:pt x="1565977" y="180182"/>
                </a:cubicBezTo>
                <a:cubicBezTo>
                  <a:pt x="1564390" y="177007"/>
                  <a:pt x="1563596" y="175420"/>
                  <a:pt x="1563596" y="175420"/>
                </a:cubicBezTo>
                <a:cubicBezTo>
                  <a:pt x="1564390" y="174626"/>
                  <a:pt x="1566374" y="174229"/>
                  <a:pt x="1569549" y="174229"/>
                </a:cubicBezTo>
                <a:cubicBezTo>
                  <a:pt x="1572724" y="173435"/>
                  <a:pt x="1581455" y="172642"/>
                  <a:pt x="1595744" y="171848"/>
                </a:cubicBezTo>
                <a:cubicBezTo>
                  <a:pt x="1606062" y="171054"/>
                  <a:pt x="1612810" y="170657"/>
                  <a:pt x="1615984" y="170657"/>
                </a:cubicBezTo>
                <a:cubicBezTo>
                  <a:pt x="1618364" y="169863"/>
                  <a:pt x="1621143" y="169466"/>
                  <a:pt x="1624318" y="169466"/>
                </a:cubicBezTo>
                <a:cubicBezTo>
                  <a:pt x="1628287" y="168673"/>
                  <a:pt x="1631065" y="168276"/>
                  <a:pt x="1632652" y="168276"/>
                </a:cubicBezTo>
                <a:cubicBezTo>
                  <a:pt x="1633447" y="161926"/>
                  <a:pt x="1633844" y="155576"/>
                  <a:pt x="1633844" y="149226"/>
                </a:cubicBezTo>
                <a:cubicBezTo>
                  <a:pt x="1629081" y="150020"/>
                  <a:pt x="1621539" y="151210"/>
                  <a:pt x="1611221" y="152798"/>
                </a:cubicBezTo>
                <a:cubicBezTo>
                  <a:pt x="1592965" y="155179"/>
                  <a:pt x="1578677" y="157560"/>
                  <a:pt x="1568358" y="159941"/>
                </a:cubicBezTo>
                <a:cubicBezTo>
                  <a:pt x="1565183" y="161529"/>
                  <a:pt x="1561611" y="161132"/>
                  <a:pt x="1557642" y="158751"/>
                </a:cubicBezTo>
                <a:cubicBezTo>
                  <a:pt x="1551293" y="154782"/>
                  <a:pt x="1545737" y="150020"/>
                  <a:pt x="1540975" y="144463"/>
                </a:cubicBezTo>
                <a:cubicBezTo>
                  <a:pt x="1539386" y="142876"/>
                  <a:pt x="1538990" y="141685"/>
                  <a:pt x="1539783" y="140892"/>
                </a:cubicBezTo>
                <a:cubicBezTo>
                  <a:pt x="1540577" y="140098"/>
                  <a:pt x="1542165" y="139701"/>
                  <a:pt x="1544547" y="139701"/>
                </a:cubicBezTo>
                <a:cubicBezTo>
                  <a:pt x="1546926" y="138907"/>
                  <a:pt x="1554865" y="138113"/>
                  <a:pt x="1568358" y="137319"/>
                </a:cubicBezTo>
                <a:cubicBezTo>
                  <a:pt x="1578677" y="136526"/>
                  <a:pt x="1585425" y="136129"/>
                  <a:pt x="1588599" y="136129"/>
                </a:cubicBezTo>
                <a:cubicBezTo>
                  <a:pt x="1594156" y="135335"/>
                  <a:pt x="1602092" y="134541"/>
                  <a:pt x="1612412" y="133748"/>
                </a:cubicBezTo>
                <a:cubicBezTo>
                  <a:pt x="1623523" y="132160"/>
                  <a:pt x="1631462" y="131366"/>
                  <a:pt x="1636224" y="131366"/>
                </a:cubicBezTo>
                <a:cubicBezTo>
                  <a:pt x="1636224" y="127398"/>
                  <a:pt x="1636224" y="123429"/>
                  <a:pt x="1636224" y="119460"/>
                </a:cubicBezTo>
                <a:cubicBezTo>
                  <a:pt x="1626699" y="121048"/>
                  <a:pt x="1619556" y="121841"/>
                  <a:pt x="1614792" y="121841"/>
                </a:cubicBezTo>
                <a:cubicBezTo>
                  <a:pt x="1611618" y="122635"/>
                  <a:pt x="1608046" y="122238"/>
                  <a:pt x="1604078" y="120651"/>
                </a:cubicBezTo>
                <a:cubicBezTo>
                  <a:pt x="1601696" y="119064"/>
                  <a:pt x="1598919" y="116682"/>
                  <a:pt x="1595744" y="113507"/>
                </a:cubicBezTo>
                <a:cubicBezTo>
                  <a:pt x="1593362" y="111126"/>
                  <a:pt x="1591775" y="109539"/>
                  <a:pt x="1590981" y="108744"/>
                </a:cubicBezTo>
                <a:cubicBezTo>
                  <a:pt x="1588599" y="105570"/>
                  <a:pt x="1589394" y="103585"/>
                  <a:pt x="1593362" y="102791"/>
                </a:cubicBezTo>
                <a:cubicBezTo>
                  <a:pt x="1606857" y="101204"/>
                  <a:pt x="1621143" y="99617"/>
                  <a:pt x="1636224" y="98029"/>
                </a:cubicBezTo>
                <a:cubicBezTo>
                  <a:pt x="1636224" y="97235"/>
                  <a:pt x="1636224" y="95648"/>
                  <a:pt x="1636224" y="93267"/>
                </a:cubicBezTo>
                <a:cubicBezTo>
                  <a:pt x="1635431" y="90091"/>
                  <a:pt x="1635033" y="87710"/>
                  <a:pt x="1635033" y="86123"/>
                </a:cubicBezTo>
                <a:cubicBezTo>
                  <a:pt x="1627890" y="86917"/>
                  <a:pt x="1620350" y="88107"/>
                  <a:pt x="1612412" y="89694"/>
                </a:cubicBezTo>
                <a:cubicBezTo>
                  <a:pt x="1606062" y="90488"/>
                  <a:pt x="1602092" y="90091"/>
                  <a:pt x="1600506" y="88504"/>
                </a:cubicBezTo>
                <a:cubicBezTo>
                  <a:pt x="1598919" y="86917"/>
                  <a:pt x="1596140" y="84535"/>
                  <a:pt x="1592171" y="81360"/>
                </a:cubicBezTo>
                <a:cubicBezTo>
                  <a:pt x="1588203" y="78185"/>
                  <a:pt x="1585822" y="76201"/>
                  <a:pt x="1585027" y="75407"/>
                </a:cubicBezTo>
                <a:cubicBezTo>
                  <a:pt x="1583438" y="73820"/>
                  <a:pt x="1583043" y="72232"/>
                  <a:pt x="1583837" y="70645"/>
                </a:cubicBezTo>
                <a:cubicBezTo>
                  <a:pt x="1584632" y="69851"/>
                  <a:pt x="1586219" y="69454"/>
                  <a:pt x="1588599" y="69454"/>
                </a:cubicBezTo>
                <a:cubicBezTo>
                  <a:pt x="1602092" y="69454"/>
                  <a:pt x="1614397" y="68263"/>
                  <a:pt x="1625509" y="65882"/>
                </a:cubicBezTo>
                <a:cubicBezTo>
                  <a:pt x="1628683" y="65882"/>
                  <a:pt x="1632652" y="65485"/>
                  <a:pt x="1637414" y="64692"/>
                </a:cubicBezTo>
                <a:cubicBezTo>
                  <a:pt x="1642972" y="64692"/>
                  <a:pt x="1647337" y="64295"/>
                  <a:pt x="1650513" y="63501"/>
                </a:cubicBezTo>
                <a:cubicBezTo>
                  <a:pt x="1652894" y="59532"/>
                  <a:pt x="1656862" y="53579"/>
                  <a:pt x="1662418" y="45641"/>
                </a:cubicBezTo>
                <a:cubicBezTo>
                  <a:pt x="1664800" y="42466"/>
                  <a:pt x="1666387" y="40085"/>
                  <a:pt x="1667181" y="38498"/>
                </a:cubicBezTo>
                <a:cubicBezTo>
                  <a:pt x="1675119" y="28179"/>
                  <a:pt x="1679484" y="19448"/>
                  <a:pt x="1680278" y="12304"/>
                </a:cubicBezTo>
                <a:cubicBezTo>
                  <a:pt x="1680278" y="7542"/>
                  <a:pt x="1682659" y="5557"/>
                  <a:pt x="1687422" y="6351"/>
                </a:cubicBezTo>
                <a:close/>
                <a:moveTo>
                  <a:pt x="8724899" y="3077"/>
                </a:moveTo>
                <a:cubicBezTo>
                  <a:pt x="8727479" y="3275"/>
                  <a:pt x="8729563" y="3970"/>
                  <a:pt x="8731150" y="5160"/>
                </a:cubicBezTo>
                <a:cubicBezTo>
                  <a:pt x="8740675" y="9923"/>
                  <a:pt x="8747422" y="16273"/>
                  <a:pt x="8751390" y="24210"/>
                </a:cubicBezTo>
                <a:cubicBezTo>
                  <a:pt x="8754566" y="29767"/>
                  <a:pt x="8754566" y="34926"/>
                  <a:pt x="8751390" y="39688"/>
                </a:cubicBezTo>
                <a:cubicBezTo>
                  <a:pt x="8751390" y="40482"/>
                  <a:pt x="8750200" y="43260"/>
                  <a:pt x="8747818" y="48023"/>
                </a:cubicBezTo>
                <a:cubicBezTo>
                  <a:pt x="8746231" y="52785"/>
                  <a:pt x="8745041" y="55563"/>
                  <a:pt x="8744247" y="56357"/>
                </a:cubicBezTo>
                <a:cubicBezTo>
                  <a:pt x="8741865" y="65088"/>
                  <a:pt x="8739484" y="74216"/>
                  <a:pt x="8737103" y="83742"/>
                </a:cubicBezTo>
                <a:cubicBezTo>
                  <a:pt x="8734722" y="92473"/>
                  <a:pt x="8729563" y="99617"/>
                  <a:pt x="8721625" y="105173"/>
                </a:cubicBezTo>
                <a:cubicBezTo>
                  <a:pt x="8716069" y="108347"/>
                  <a:pt x="8711703" y="107157"/>
                  <a:pt x="8708528" y="101601"/>
                </a:cubicBezTo>
                <a:cubicBezTo>
                  <a:pt x="8707734" y="99220"/>
                  <a:pt x="8706544" y="96838"/>
                  <a:pt x="8704956" y="94457"/>
                </a:cubicBezTo>
                <a:cubicBezTo>
                  <a:pt x="8693844" y="94457"/>
                  <a:pt x="8683525" y="95251"/>
                  <a:pt x="8674000" y="96838"/>
                </a:cubicBezTo>
                <a:cubicBezTo>
                  <a:pt x="8673206" y="96838"/>
                  <a:pt x="8672015" y="96838"/>
                  <a:pt x="8670428" y="96838"/>
                </a:cubicBezTo>
                <a:cubicBezTo>
                  <a:pt x="8670428" y="98426"/>
                  <a:pt x="8670031" y="100013"/>
                  <a:pt x="8669237" y="101601"/>
                </a:cubicBezTo>
                <a:cubicBezTo>
                  <a:pt x="8669237" y="103188"/>
                  <a:pt x="8669237" y="103982"/>
                  <a:pt x="8669237" y="103982"/>
                </a:cubicBezTo>
                <a:cubicBezTo>
                  <a:pt x="8666062" y="108744"/>
                  <a:pt x="8662093" y="109935"/>
                  <a:pt x="8657331" y="107554"/>
                </a:cubicBezTo>
                <a:cubicBezTo>
                  <a:pt x="8657331" y="107554"/>
                  <a:pt x="8656537" y="107157"/>
                  <a:pt x="8654950" y="106363"/>
                </a:cubicBezTo>
                <a:cubicBezTo>
                  <a:pt x="8654156" y="106363"/>
                  <a:pt x="8652172" y="105173"/>
                  <a:pt x="8648997" y="102791"/>
                </a:cubicBezTo>
                <a:cubicBezTo>
                  <a:pt x="8647409" y="100410"/>
                  <a:pt x="8645822" y="92076"/>
                  <a:pt x="8644234" y="77789"/>
                </a:cubicBezTo>
                <a:cubicBezTo>
                  <a:pt x="8643440" y="68263"/>
                  <a:pt x="8641059" y="55961"/>
                  <a:pt x="8637090" y="40879"/>
                </a:cubicBezTo>
                <a:cubicBezTo>
                  <a:pt x="8635503" y="34529"/>
                  <a:pt x="8633518" y="28973"/>
                  <a:pt x="8631137" y="24210"/>
                </a:cubicBezTo>
                <a:cubicBezTo>
                  <a:pt x="8630344" y="23416"/>
                  <a:pt x="8629947" y="23019"/>
                  <a:pt x="8629947" y="23019"/>
                </a:cubicBezTo>
                <a:cubicBezTo>
                  <a:pt x="8629153" y="20638"/>
                  <a:pt x="8629153" y="18654"/>
                  <a:pt x="8629947" y="17066"/>
                </a:cubicBezTo>
                <a:cubicBezTo>
                  <a:pt x="8629947" y="16273"/>
                  <a:pt x="8629947" y="15479"/>
                  <a:pt x="8629947" y="14685"/>
                </a:cubicBezTo>
                <a:cubicBezTo>
                  <a:pt x="8631534" y="12304"/>
                  <a:pt x="8634313" y="11113"/>
                  <a:pt x="8638281" y="11113"/>
                </a:cubicBezTo>
                <a:cubicBezTo>
                  <a:pt x="8639869" y="11113"/>
                  <a:pt x="8642250" y="11510"/>
                  <a:pt x="8645425" y="12304"/>
                </a:cubicBezTo>
                <a:cubicBezTo>
                  <a:pt x="8647012" y="13098"/>
                  <a:pt x="8648203" y="13495"/>
                  <a:pt x="8648997" y="13495"/>
                </a:cubicBezTo>
                <a:cubicBezTo>
                  <a:pt x="8649791" y="13495"/>
                  <a:pt x="8650584" y="13891"/>
                  <a:pt x="8651378" y="14685"/>
                </a:cubicBezTo>
                <a:cubicBezTo>
                  <a:pt x="8652965" y="14685"/>
                  <a:pt x="8653759" y="15082"/>
                  <a:pt x="8653759" y="15876"/>
                </a:cubicBezTo>
                <a:cubicBezTo>
                  <a:pt x="8656140" y="15876"/>
                  <a:pt x="8660109" y="15479"/>
                  <a:pt x="8665665" y="14685"/>
                </a:cubicBezTo>
                <a:cubicBezTo>
                  <a:pt x="8667253" y="13891"/>
                  <a:pt x="8668841" y="13495"/>
                  <a:pt x="8670428" y="13495"/>
                </a:cubicBezTo>
                <a:cubicBezTo>
                  <a:pt x="8679159" y="12701"/>
                  <a:pt x="8694240" y="9526"/>
                  <a:pt x="8715672" y="3970"/>
                </a:cubicBezTo>
                <a:cubicBezTo>
                  <a:pt x="8719243" y="3176"/>
                  <a:pt x="8722319" y="2878"/>
                  <a:pt x="8724899" y="3077"/>
                </a:cubicBezTo>
                <a:close/>
                <a:moveTo>
                  <a:pt x="4143374" y="3077"/>
                </a:moveTo>
                <a:cubicBezTo>
                  <a:pt x="4145954" y="3275"/>
                  <a:pt x="4148037" y="3970"/>
                  <a:pt x="4149625" y="5160"/>
                </a:cubicBezTo>
                <a:cubicBezTo>
                  <a:pt x="4159150" y="9923"/>
                  <a:pt x="4165897" y="16273"/>
                  <a:pt x="4169866" y="24210"/>
                </a:cubicBezTo>
                <a:cubicBezTo>
                  <a:pt x="4173041" y="29767"/>
                  <a:pt x="4173041" y="34926"/>
                  <a:pt x="4169866" y="39688"/>
                </a:cubicBezTo>
                <a:cubicBezTo>
                  <a:pt x="4169866" y="40482"/>
                  <a:pt x="4168675" y="43260"/>
                  <a:pt x="4166294" y="48023"/>
                </a:cubicBezTo>
                <a:cubicBezTo>
                  <a:pt x="4164707" y="52785"/>
                  <a:pt x="4163516" y="55563"/>
                  <a:pt x="4162722" y="56357"/>
                </a:cubicBezTo>
                <a:cubicBezTo>
                  <a:pt x="4160341" y="65088"/>
                  <a:pt x="4157960" y="74216"/>
                  <a:pt x="4155578" y="83742"/>
                </a:cubicBezTo>
                <a:cubicBezTo>
                  <a:pt x="4153197" y="92473"/>
                  <a:pt x="4148038" y="99617"/>
                  <a:pt x="4140100" y="105173"/>
                </a:cubicBezTo>
                <a:cubicBezTo>
                  <a:pt x="4134544" y="108347"/>
                  <a:pt x="4130178" y="107157"/>
                  <a:pt x="4127003" y="101601"/>
                </a:cubicBezTo>
                <a:cubicBezTo>
                  <a:pt x="4126209" y="99220"/>
                  <a:pt x="4125019" y="96838"/>
                  <a:pt x="4123431" y="94457"/>
                </a:cubicBezTo>
                <a:cubicBezTo>
                  <a:pt x="4112319" y="94457"/>
                  <a:pt x="4102000" y="95251"/>
                  <a:pt x="4092475" y="96838"/>
                </a:cubicBezTo>
                <a:cubicBezTo>
                  <a:pt x="4091681" y="96838"/>
                  <a:pt x="4090491" y="96838"/>
                  <a:pt x="4088903" y="96838"/>
                </a:cubicBezTo>
                <a:cubicBezTo>
                  <a:pt x="4088903" y="98426"/>
                  <a:pt x="4088507" y="100013"/>
                  <a:pt x="4087713" y="101601"/>
                </a:cubicBezTo>
                <a:cubicBezTo>
                  <a:pt x="4087713" y="103188"/>
                  <a:pt x="4087713" y="103982"/>
                  <a:pt x="4087713" y="103982"/>
                </a:cubicBezTo>
                <a:cubicBezTo>
                  <a:pt x="4084537" y="108744"/>
                  <a:pt x="4080569" y="109935"/>
                  <a:pt x="4075806" y="107554"/>
                </a:cubicBezTo>
                <a:cubicBezTo>
                  <a:pt x="4075806" y="107554"/>
                  <a:pt x="4075012" y="107157"/>
                  <a:pt x="4073425" y="106363"/>
                </a:cubicBezTo>
                <a:cubicBezTo>
                  <a:pt x="4072631" y="106363"/>
                  <a:pt x="4070647" y="105173"/>
                  <a:pt x="4067472" y="102791"/>
                </a:cubicBezTo>
                <a:cubicBezTo>
                  <a:pt x="4065885" y="100410"/>
                  <a:pt x="4064297" y="92076"/>
                  <a:pt x="4062709" y="77789"/>
                </a:cubicBezTo>
                <a:cubicBezTo>
                  <a:pt x="4061916" y="68263"/>
                  <a:pt x="4059534" y="55961"/>
                  <a:pt x="4055566" y="40879"/>
                </a:cubicBezTo>
                <a:cubicBezTo>
                  <a:pt x="4053978" y="34529"/>
                  <a:pt x="4051994" y="28973"/>
                  <a:pt x="4049613" y="24210"/>
                </a:cubicBezTo>
                <a:cubicBezTo>
                  <a:pt x="4048819" y="23416"/>
                  <a:pt x="4048422" y="23019"/>
                  <a:pt x="4048422" y="23019"/>
                </a:cubicBezTo>
                <a:cubicBezTo>
                  <a:pt x="4047628" y="20638"/>
                  <a:pt x="4047628" y="18654"/>
                  <a:pt x="4048422" y="17066"/>
                </a:cubicBezTo>
                <a:cubicBezTo>
                  <a:pt x="4048422" y="16273"/>
                  <a:pt x="4048422" y="15479"/>
                  <a:pt x="4048422" y="14685"/>
                </a:cubicBezTo>
                <a:cubicBezTo>
                  <a:pt x="4050009" y="12304"/>
                  <a:pt x="4052788" y="11113"/>
                  <a:pt x="4056756" y="11113"/>
                </a:cubicBezTo>
                <a:cubicBezTo>
                  <a:pt x="4058344" y="11113"/>
                  <a:pt x="4060725" y="11510"/>
                  <a:pt x="4063900" y="12304"/>
                </a:cubicBezTo>
                <a:cubicBezTo>
                  <a:pt x="4065487" y="13098"/>
                  <a:pt x="4066678" y="13495"/>
                  <a:pt x="4067472" y="13495"/>
                </a:cubicBezTo>
                <a:cubicBezTo>
                  <a:pt x="4068266" y="13495"/>
                  <a:pt x="4069059" y="13891"/>
                  <a:pt x="4069853" y="14685"/>
                </a:cubicBezTo>
                <a:cubicBezTo>
                  <a:pt x="4071441" y="14685"/>
                  <a:pt x="4072234" y="15082"/>
                  <a:pt x="4072234" y="15876"/>
                </a:cubicBezTo>
                <a:cubicBezTo>
                  <a:pt x="4074616" y="15876"/>
                  <a:pt x="4078584" y="15479"/>
                  <a:pt x="4084141" y="14685"/>
                </a:cubicBezTo>
                <a:cubicBezTo>
                  <a:pt x="4085728" y="13891"/>
                  <a:pt x="4087316" y="13495"/>
                  <a:pt x="4088903" y="13495"/>
                </a:cubicBezTo>
                <a:cubicBezTo>
                  <a:pt x="4097634" y="12701"/>
                  <a:pt x="4112716" y="9526"/>
                  <a:pt x="4134147" y="3970"/>
                </a:cubicBezTo>
                <a:cubicBezTo>
                  <a:pt x="4137719" y="3176"/>
                  <a:pt x="4140795" y="2878"/>
                  <a:pt x="4143374" y="3077"/>
                </a:cubicBezTo>
                <a:close/>
                <a:moveTo>
                  <a:pt x="7188100" y="2779"/>
                </a:moveTo>
                <a:cubicBezTo>
                  <a:pt x="7199212" y="4366"/>
                  <a:pt x="7211118" y="10319"/>
                  <a:pt x="7223818" y="20638"/>
                </a:cubicBezTo>
                <a:cubicBezTo>
                  <a:pt x="7227788" y="24607"/>
                  <a:pt x="7228581" y="28973"/>
                  <a:pt x="7226200" y="33735"/>
                </a:cubicBezTo>
                <a:cubicBezTo>
                  <a:pt x="7223818" y="36910"/>
                  <a:pt x="7222232" y="44451"/>
                  <a:pt x="7221437" y="56357"/>
                </a:cubicBezTo>
                <a:cubicBezTo>
                  <a:pt x="7221437" y="57945"/>
                  <a:pt x="7221437" y="59532"/>
                  <a:pt x="7221437" y="61120"/>
                </a:cubicBezTo>
                <a:cubicBezTo>
                  <a:pt x="7221437" y="61914"/>
                  <a:pt x="7221437" y="63104"/>
                  <a:pt x="7221437" y="64692"/>
                </a:cubicBezTo>
                <a:cubicBezTo>
                  <a:pt x="7223025" y="64692"/>
                  <a:pt x="7225406" y="64295"/>
                  <a:pt x="7228581" y="63501"/>
                </a:cubicBezTo>
                <a:cubicBezTo>
                  <a:pt x="7226994" y="64295"/>
                  <a:pt x="7227788" y="63898"/>
                  <a:pt x="7230962" y="62310"/>
                </a:cubicBezTo>
                <a:cubicBezTo>
                  <a:pt x="7236519" y="60723"/>
                  <a:pt x="7240487" y="60723"/>
                  <a:pt x="7242868" y="62310"/>
                </a:cubicBezTo>
                <a:cubicBezTo>
                  <a:pt x="7249218" y="63898"/>
                  <a:pt x="7255172" y="68660"/>
                  <a:pt x="7260728" y="76598"/>
                </a:cubicBezTo>
                <a:cubicBezTo>
                  <a:pt x="7262316" y="83742"/>
                  <a:pt x="7259537" y="87710"/>
                  <a:pt x="7252394" y="88504"/>
                </a:cubicBezTo>
                <a:cubicBezTo>
                  <a:pt x="7249218" y="88504"/>
                  <a:pt x="7245250" y="88901"/>
                  <a:pt x="7240487" y="89694"/>
                </a:cubicBezTo>
                <a:cubicBezTo>
                  <a:pt x="7232550" y="90488"/>
                  <a:pt x="7226200" y="91282"/>
                  <a:pt x="7221437" y="92076"/>
                </a:cubicBezTo>
                <a:lnTo>
                  <a:pt x="7221437" y="108744"/>
                </a:lnTo>
                <a:cubicBezTo>
                  <a:pt x="7223818" y="108744"/>
                  <a:pt x="7226994" y="108347"/>
                  <a:pt x="7230962" y="107554"/>
                </a:cubicBezTo>
                <a:cubicBezTo>
                  <a:pt x="7235724" y="107554"/>
                  <a:pt x="7238503" y="107157"/>
                  <a:pt x="7239296" y="106363"/>
                </a:cubicBezTo>
                <a:cubicBezTo>
                  <a:pt x="7245646" y="104776"/>
                  <a:pt x="7251600" y="105173"/>
                  <a:pt x="7257156" y="107554"/>
                </a:cubicBezTo>
                <a:cubicBezTo>
                  <a:pt x="7260332" y="109142"/>
                  <a:pt x="7264300" y="111919"/>
                  <a:pt x="7269062" y="115888"/>
                </a:cubicBezTo>
                <a:cubicBezTo>
                  <a:pt x="7271444" y="117476"/>
                  <a:pt x="7273031" y="118666"/>
                  <a:pt x="7273824" y="119460"/>
                </a:cubicBezTo>
                <a:cubicBezTo>
                  <a:pt x="7277000" y="125810"/>
                  <a:pt x="7274619" y="130176"/>
                  <a:pt x="7266681" y="132557"/>
                </a:cubicBezTo>
                <a:cubicBezTo>
                  <a:pt x="7257950" y="131763"/>
                  <a:pt x="7242868" y="131366"/>
                  <a:pt x="7221437" y="131366"/>
                </a:cubicBezTo>
                <a:cubicBezTo>
                  <a:pt x="7221437" y="144860"/>
                  <a:pt x="7222232" y="163513"/>
                  <a:pt x="7223818" y="187326"/>
                </a:cubicBezTo>
                <a:lnTo>
                  <a:pt x="7223818" y="189707"/>
                </a:lnTo>
                <a:cubicBezTo>
                  <a:pt x="7225406" y="198438"/>
                  <a:pt x="7223422" y="205582"/>
                  <a:pt x="7217866" y="211138"/>
                </a:cubicBezTo>
                <a:cubicBezTo>
                  <a:pt x="7212309" y="215901"/>
                  <a:pt x="7207546" y="216298"/>
                  <a:pt x="7203578" y="212329"/>
                </a:cubicBezTo>
                <a:cubicBezTo>
                  <a:pt x="7199610" y="209948"/>
                  <a:pt x="7196434" y="206376"/>
                  <a:pt x="7194053" y="201613"/>
                </a:cubicBezTo>
                <a:cubicBezTo>
                  <a:pt x="7191672" y="199232"/>
                  <a:pt x="7190878" y="194073"/>
                  <a:pt x="7191672" y="186135"/>
                </a:cubicBezTo>
                <a:cubicBezTo>
                  <a:pt x="7192466" y="177404"/>
                  <a:pt x="7192862" y="159941"/>
                  <a:pt x="7192862" y="133748"/>
                </a:cubicBezTo>
                <a:cubicBezTo>
                  <a:pt x="7190481" y="133748"/>
                  <a:pt x="7188496" y="133748"/>
                  <a:pt x="7186909" y="133748"/>
                </a:cubicBezTo>
                <a:cubicBezTo>
                  <a:pt x="7182146" y="134541"/>
                  <a:pt x="7177384" y="134938"/>
                  <a:pt x="7172622" y="134938"/>
                </a:cubicBezTo>
                <a:cubicBezTo>
                  <a:pt x="7172622" y="136526"/>
                  <a:pt x="7172225" y="138907"/>
                  <a:pt x="7171431" y="142082"/>
                </a:cubicBezTo>
                <a:cubicBezTo>
                  <a:pt x="7171431" y="143670"/>
                  <a:pt x="7171034" y="145654"/>
                  <a:pt x="7170240" y="148035"/>
                </a:cubicBezTo>
                <a:cubicBezTo>
                  <a:pt x="7163890" y="172642"/>
                  <a:pt x="7148412" y="190501"/>
                  <a:pt x="7123806" y="201613"/>
                </a:cubicBezTo>
                <a:cubicBezTo>
                  <a:pt x="7180956" y="216695"/>
                  <a:pt x="7238106" y="223838"/>
                  <a:pt x="7295256" y="223045"/>
                </a:cubicBezTo>
                <a:cubicBezTo>
                  <a:pt x="7298432" y="223045"/>
                  <a:pt x="7300416" y="223838"/>
                  <a:pt x="7301209" y="225426"/>
                </a:cubicBezTo>
                <a:cubicBezTo>
                  <a:pt x="7301209" y="226220"/>
                  <a:pt x="7299622" y="227807"/>
                  <a:pt x="7296446" y="230188"/>
                </a:cubicBezTo>
                <a:cubicBezTo>
                  <a:pt x="7271047" y="244476"/>
                  <a:pt x="7250409" y="254795"/>
                  <a:pt x="7234534" y="261145"/>
                </a:cubicBezTo>
                <a:cubicBezTo>
                  <a:pt x="7230566" y="262732"/>
                  <a:pt x="7225009" y="263129"/>
                  <a:pt x="7217866" y="262335"/>
                </a:cubicBezTo>
                <a:cubicBezTo>
                  <a:pt x="7175797" y="253604"/>
                  <a:pt x="7140872" y="240904"/>
                  <a:pt x="7113090" y="224235"/>
                </a:cubicBezTo>
                <a:cubicBezTo>
                  <a:pt x="7100390" y="217091"/>
                  <a:pt x="7089675" y="213123"/>
                  <a:pt x="7080944" y="212329"/>
                </a:cubicBezTo>
                <a:cubicBezTo>
                  <a:pt x="7073006" y="212329"/>
                  <a:pt x="7064672" y="215107"/>
                  <a:pt x="7055940" y="220663"/>
                </a:cubicBezTo>
                <a:cubicBezTo>
                  <a:pt x="7051178" y="222251"/>
                  <a:pt x="7046812" y="221457"/>
                  <a:pt x="7042844" y="218282"/>
                </a:cubicBezTo>
                <a:cubicBezTo>
                  <a:pt x="7037288" y="214313"/>
                  <a:pt x="7033716" y="209948"/>
                  <a:pt x="7032128" y="205185"/>
                </a:cubicBezTo>
                <a:cubicBezTo>
                  <a:pt x="7028953" y="199629"/>
                  <a:pt x="7029350" y="196851"/>
                  <a:pt x="7033318" y="196851"/>
                </a:cubicBezTo>
                <a:cubicBezTo>
                  <a:pt x="7044431" y="193676"/>
                  <a:pt x="7054750" y="192088"/>
                  <a:pt x="7064274" y="192088"/>
                </a:cubicBezTo>
                <a:cubicBezTo>
                  <a:pt x="7071418" y="188120"/>
                  <a:pt x="7075784" y="180579"/>
                  <a:pt x="7077372" y="169466"/>
                </a:cubicBezTo>
                <a:cubicBezTo>
                  <a:pt x="7078166" y="167085"/>
                  <a:pt x="7076181" y="162720"/>
                  <a:pt x="7071418" y="156370"/>
                </a:cubicBezTo>
                <a:cubicBezTo>
                  <a:pt x="7067450" y="152401"/>
                  <a:pt x="7066260" y="146448"/>
                  <a:pt x="7067846" y="138510"/>
                </a:cubicBezTo>
                <a:cubicBezTo>
                  <a:pt x="7067846" y="136129"/>
                  <a:pt x="7069832" y="131763"/>
                  <a:pt x="7073800" y="125413"/>
                </a:cubicBezTo>
                <a:cubicBezTo>
                  <a:pt x="7075388" y="123032"/>
                  <a:pt x="7076181" y="121841"/>
                  <a:pt x="7076181" y="121841"/>
                </a:cubicBezTo>
                <a:cubicBezTo>
                  <a:pt x="7065069" y="127398"/>
                  <a:pt x="7058322" y="131366"/>
                  <a:pt x="7055940" y="133748"/>
                </a:cubicBezTo>
                <a:cubicBezTo>
                  <a:pt x="7051972" y="136129"/>
                  <a:pt x="7048796" y="136129"/>
                  <a:pt x="7046416" y="133748"/>
                </a:cubicBezTo>
                <a:cubicBezTo>
                  <a:pt x="7040066" y="129779"/>
                  <a:pt x="7035303" y="125413"/>
                  <a:pt x="7032128" y="120651"/>
                </a:cubicBezTo>
                <a:cubicBezTo>
                  <a:pt x="7029746" y="115888"/>
                  <a:pt x="7030540" y="112713"/>
                  <a:pt x="7034509" y="111126"/>
                </a:cubicBezTo>
                <a:cubicBezTo>
                  <a:pt x="7046416" y="108744"/>
                  <a:pt x="7059909" y="103585"/>
                  <a:pt x="7074990" y="95648"/>
                </a:cubicBezTo>
                <a:cubicBezTo>
                  <a:pt x="7082928" y="93267"/>
                  <a:pt x="7088484" y="92870"/>
                  <a:pt x="7091659" y="94457"/>
                </a:cubicBezTo>
                <a:cubicBezTo>
                  <a:pt x="7097216" y="96838"/>
                  <a:pt x="7101978" y="100807"/>
                  <a:pt x="7105946" y="106363"/>
                </a:cubicBezTo>
                <a:cubicBezTo>
                  <a:pt x="7106740" y="107157"/>
                  <a:pt x="7107534" y="107951"/>
                  <a:pt x="7108328" y="108744"/>
                </a:cubicBezTo>
                <a:cubicBezTo>
                  <a:pt x="7110709" y="111126"/>
                  <a:pt x="7111900" y="114698"/>
                  <a:pt x="7111900" y="119460"/>
                </a:cubicBezTo>
                <a:cubicBezTo>
                  <a:pt x="7116662" y="119460"/>
                  <a:pt x="7126187" y="118666"/>
                  <a:pt x="7140474" y="117079"/>
                </a:cubicBezTo>
                <a:cubicBezTo>
                  <a:pt x="7130156" y="118666"/>
                  <a:pt x="7131744" y="118666"/>
                  <a:pt x="7145237" y="117079"/>
                </a:cubicBezTo>
                <a:cubicBezTo>
                  <a:pt x="7145237" y="112316"/>
                  <a:pt x="7145237" y="106760"/>
                  <a:pt x="7145237" y="100410"/>
                </a:cubicBezTo>
                <a:cubicBezTo>
                  <a:pt x="7144444" y="101204"/>
                  <a:pt x="7143650" y="101601"/>
                  <a:pt x="7142856" y="101601"/>
                </a:cubicBezTo>
                <a:cubicBezTo>
                  <a:pt x="7134125" y="101601"/>
                  <a:pt x="7128568" y="100807"/>
                  <a:pt x="7126187" y="99220"/>
                </a:cubicBezTo>
                <a:cubicBezTo>
                  <a:pt x="7116662" y="94457"/>
                  <a:pt x="7111106" y="90091"/>
                  <a:pt x="7109518" y="86123"/>
                </a:cubicBezTo>
                <a:cubicBezTo>
                  <a:pt x="7107137" y="82948"/>
                  <a:pt x="7107534" y="80963"/>
                  <a:pt x="7110709" y="80169"/>
                </a:cubicBezTo>
                <a:cubicBezTo>
                  <a:pt x="7113884" y="80169"/>
                  <a:pt x="7122219" y="79376"/>
                  <a:pt x="7135712" y="77789"/>
                </a:cubicBezTo>
                <a:cubicBezTo>
                  <a:pt x="7140474" y="76994"/>
                  <a:pt x="7143650" y="76598"/>
                  <a:pt x="7145237" y="76598"/>
                </a:cubicBezTo>
                <a:lnTo>
                  <a:pt x="7145237" y="70645"/>
                </a:lnTo>
                <a:cubicBezTo>
                  <a:pt x="7146032" y="55563"/>
                  <a:pt x="7142856" y="42863"/>
                  <a:pt x="7135712" y="32544"/>
                </a:cubicBezTo>
                <a:cubicBezTo>
                  <a:pt x="7133331" y="26988"/>
                  <a:pt x="7136109" y="24210"/>
                  <a:pt x="7144046" y="24210"/>
                </a:cubicBezTo>
                <a:cubicBezTo>
                  <a:pt x="7149603" y="25004"/>
                  <a:pt x="7159524" y="29767"/>
                  <a:pt x="7173812" y="38498"/>
                </a:cubicBezTo>
                <a:cubicBezTo>
                  <a:pt x="7174606" y="39292"/>
                  <a:pt x="7175400" y="39688"/>
                  <a:pt x="7176194" y="39688"/>
                </a:cubicBezTo>
                <a:cubicBezTo>
                  <a:pt x="7179369" y="42070"/>
                  <a:pt x="7180162" y="45641"/>
                  <a:pt x="7178574" y="50404"/>
                </a:cubicBezTo>
                <a:cubicBezTo>
                  <a:pt x="7176194" y="52785"/>
                  <a:pt x="7175003" y="59929"/>
                  <a:pt x="7175003" y="71835"/>
                </a:cubicBezTo>
                <a:cubicBezTo>
                  <a:pt x="7176590" y="71041"/>
                  <a:pt x="7179766" y="70645"/>
                  <a:pt x="7184528" y="70645"/>
                </a:cubicBezTo>
                <a:cubicBezTo>
                  <a:pt x="7187703" y="69851"/>
                  <a:pt x="7190481" y="69454"/>
                  <a:pt x="7192862" y="69454"/>
                </a:cubicBezTo>
                <a:cubicBezTo>
                  <a:pt x="7191275" y="39292"/>
                  <a:pt x="7188100" y="19845"/>
                  <a:pt x="7183337" y="11113"/>
                </a:cubicBezTo>
                <a:cubicBezTo>
                  <a:pt x="7181750" y="5557"/>
                  <a:pt x="7183337" y="2779"/>
                  <a:pt x="7188100" y="2779"/>
                </a:cubicBezTo>
                <a:close/>
                <a:moveTo>
                  <a:pt x="1411197" y="2779"/>
                </a:moveTo>
                <a:cubicBezTo>
                  <a:pt x="1424689" y="6748"/>
                  <a:pt x="1435406" y="14685"/>
                  <a:pt x="1443342" y="26591"/>
                </a:cubicBezTo>
                <a:cubicBezTo>
                  <a:pt x="1447313" y="30560"/>
                  <a:pt x="1447710" y="35323"/>
                  <a:pt x="1444533" y="40879"/>
                </a:cubicBezTo>
                <a:cubicBezTo>
                  <a:pt x="1442152" y="44054"/>
                  <a:pt x="1440962" y="56357"/>
                  <a:pt x="1440962" y="77789"/>
                </a:cubicBezTo>
                <a:cubicBezTo>
                  <a:pt x="1448105" y="76201"/>
                  <a:pt x="1455250" y="74216"/>
                  <a:pt x="1462393" y="71835"/>
                </a:cubicBezTo>
                <a:cubicBezTo>
                  <a:pt x="1467156" y="68660"/>
                  <a:pt x="1472713" y="68660"/>
                  <a:pt x="1479063" y="71835"/>
                </a:cubicBezTo>
                <a:cubicBezTo>
                  <a:pt x="1489381" y="76598"/>
                  <a:pt x="1496126" y="82154"/>
                  <a:pt x="1499302" y="88504"/>
                </a:cubicBezTo>
                <a:cubicBezTo>
                  <a:pt x="1501684" y="92473"/>
                  <a:pt x="1502080" y="96045"/>
                  <a:pt x="1500493" y="99220"/>
                </a:cubicBezTo>
                <a:cubicBezTo>
                  <a:pt x="1499700" y="101601"/>
                  <a:pt x="1496921" y="102395"/>
                  <a:pt x="1492159" y="101601"/>
                </a:cubicBezTo>
                <a:cubicBezTo>
                  <a:pt x="1485809" y="100807"/>
                  <a:pt x="1472713" y="101204"/>
                  <a:pt x="1452868" y="102791"/>
                </a:cubicBezTo>
                <a:cubicBezTo>
                  <a:pt x="1447313" y="102791"/>
                  <a:pt x="1443342" y="102791"/>
                  <a:pt x="1440962" y="102791"/>
                </a:cubicBezTo>
                <a:cubicBezTo>
                  <a:pt x="1440962" y="115492"/>
                  <a:pt x="1440962" y="129779"/>
                  <a:pt x="1440962" y="145654"/>
                </a:cubicBezTo>
                <a:cubicBezTo>
                  <a:pt x="1441755" y="154385"/>
                  <a:pt x="1442152" y="165101"/>
                  <a:pt x="1442152" y="177801"/>
                </a:cubicBezTo>
                <a:cubicBezTo>
                  <a:pt x="1442947" y="190501"/>
                  <a:pt x="1443342" y="201216"/>
                  <a:pt x="1443342" y="209948"/>
                </a:cubicBezTo>
                <a:cubicBezTo>
                  <a:pt x="1444137" y="224235"/>
                  <a:pt x="1441755" y="234951"/>
                  <a:pt x="1436200" y="242095"/>
                </a:cubicBezTo>
                <a:cubicBezTo>
                  <a:pt x="1429849" y="253207"/>
                  <a:pt x="1420721" y="259557"/>
                  <a:pt x="1408815" y="261145"/>
                </a:cubicBezTo>
                <a:cubicBezTo>
                  <a:pt x="1404052" y="260351"/>
                  <a:pt x="1401274" y="257176"/>
                  <a:pt x="1400480" y="251619"/>
                </a:cubicBezTo>
                <a:cubicBezTo>
                  <a:pt x="1397306" y="238126"/>
                  <a:pt x="1387781" y="225029"/>
                  <a:pt x="1371906" y="212329"/>
                </a:cubicBezTo>
                <a:cubicBezTo>
                  <a:pt x="1368731" y="209948"/>
                  <a:pt x="1367142" y="208360"/>
                  <a:pt x="1367142" y="207567"/>
                </a:cubicBezTo>
                <a:cubicBezTo>
                  <a:pt x="1367142" y="206773"/>
                  <a:pt x="1369524" y="206376"/>
                  <a:pt x="1374287" y="206376"/>
                </a:cubicBezTo>
                <a:cubicBezTo>
                  <a:pt x="1386987" y="208757"/>
                  <a:pt x="1396908" y="209948"/>
                  <a:pt x="1404052" y="209948"/>
                </a:cubicBezTo>
                <a:cubicBezTo>
                  <a:pt x="1408021" y="210742"/>
                  <a:pt x="1410005" y="209551"/>
                  <a:pt x="1410005" y="206376"/>
                </a:cubicBezTo>
                <a:cubicBezTo>
                  <a:pt x="1410005" y="173832"/>
                  <a:pt x="1410005" y="140495"/>
                  <a:pt x="1410005" y="106363"/>
                </a:cubicBezTo>
                <a:cubicBezTo>
                  <a:pt x="1394131" y="107951"/>
                  <a:pt x="1379447" y="110729"/>
                  <a:pt x="1365951" y="114698"/>
                </a:cubicBezTo>
                <a:cubicBezTo>
                  <a:pt x="1365951" y="114698"/>
                  <a:pt x="1365556" y="114698"/>
                  <a:pt x="1364762" y="114698"/>
                </a:cubicBezTo>
                <a:cubicBezTo>
                  <a:pt x="1359206" y="116285"/>
                  <a:pt x="1355236" y="115888"/>
                  <a:pt x="1352856" y="113507"/>
                </a:cubicBezTo>
                <a:cubicBezTo>
                  <a:pt x="1346505" y="109539"/>
                  <a:pt x="1341346" y="104776"/>
                  <a:pt x="1337378" y="99220"/>
                </a:cubicBezTo>
                <a:cubicBezTo>
                  <a:pt x="1337378" y="98426"/>
                  <a:pt x="1337378" y="98029"/>
                  <a:pt x="1337378" y="98029"/>
                </a:cubicBezTo>
                <a:cubicBezTo>
                  <a:pt x="1336584" y="101204"/>
                  <a:pt x="1335393" y="104776"/>
                  <a:pt x="1333805" y="108744"/>
                </a:cubicBezTo>
                <a:cubicBezTo>
                  <a:pt x="1332219" y="111919"/>
                  <a:pt x="1330234" y="117476"/>
                  <a:pt x="1327852" y="125413"/>
                </a:cubicBezTo>
                <a:cubicBezTo>
                  <a:pt x="1324677" y="132557"/>
                  <a:pt x="1322297" y="138113"/>
                  <a:pt x="1320709" y="142082"/>
                </a:cubicBezTo>
                <a:cubicBezTo>
                  <a:pt x="1327059" y="148432"/>
                  <a:pt x="1333011" y="155179"/>
                  <a:pt x="1338568" y="162323"/>
                </a:cubicBezTo>
                <a:cubicBezTo>
                  <a:pt x="1346505" y="173435"/>
                  <a:pt x="1346903" y="185738"/>
                  <a:pt x="1339759" y="199232"/>
                </a:cubicBezTo>
                <a:cubicBezTo>
                  <a:pt x="1334997" y="205582"/>
                  <a:pt x="1329838" y="206376"/>
                  <a:pt x="1324281" y="201613"/>
                </a:cubicBezTo>
                <a:cubicBezTo>
                  <a:pt x="1321900" y="198438"/>
                  <a:pt x="1318327" y="193279"/>
                  <a:pt x="1313566" y="186135"/>
                </a:cubicBezTo>
                <a:cubicBezTo>
                  <a:pt x="1308802" y="179785"/>
                  <a:pt x="1305231" y="175023"/>
                  <a:pt x="1302849" y="171848"/>
                </a:cubicBezTo>
                <a:cubicBezTo>
                  <a:pt x="1300469" y="173435"/>
                  <a:pt x="1298881" y="175420"/>
                  <a:pt x="1298088" y="177801"/>
                </a:cubicBezTo>
                <a:cubicBezTo>
                  <a:pt x="1279037" y="200026"/>
                  <a:pt x="1255623" y="215901"/>
                  <a:pt x="1227840" y="225426"/>
                </a:cubicBezTo>
                <a:cubicBezTo>
                  <a:pt x="1223872" y="227013"/>
                  <a:pt x="1221489" y="227410"/>
                  <a:pt x="1220697" y="226616"/>
                </a:cubicBezTo>
                <a:cubicBezTo>
                  <a:pt x="1220697" y="225823"/>
                  <a:pt x="1222284" y="223838"/>
                  <a:pt x="1225459" y="220663"/>
                </a:cubicBezTo>
                <a:cubicBezTo>
                  <a:pt x="1250064" y="199232"/>
                  <a:pt x="1269512" y="174229"/>
                  <a:pt x="1283800" y="145654"/>
                </a:cubicBezTo>
                <a:cubicBezTo>
                  <a:pt x="1280625" y="140892"/>
                  <a:pt x="1275862" y="134144"/>
                  <a:pt x="1269512" y="125413"/>
                </a:cubicBezTo>
                <a:cubicBezTo>
                  <a:pt x="1262368" y="115888"/>
                  <a:pt x="1257208" y="109142"/>
                  <a:pt x="1254034" y="105173"/>
                </a:cubicBezTo>
                <a:cubicBezTo>
                  <a:pt x="1253241" y="103585"/>
                  <a:pt x="1253241" y="102395"/>
                  <a:pt x="1254034" y="101601"/>
                </a:cubicBezTo>
                <a:cubicBezTo>
                  <a:pt x="1254827" y="100807"/>
                  <a:pt x="1256018" y="100807"/>
                  <a:pt x="1257605" y="101601"/>
                </a:cubicBezTo>
                <a:cubicBezTo>
                  <a:pt x="1270305" y="104776"/>
                  <a:pt x="1282608" y="110729"/>
                  <a:pt x="1294515" y="119460"/>
                </a:cubicBezTo>
                <a:cubicBezTo>
                  <a:pt x="1298483" y="109935"/>
                  <a:pt x="1300865" y="99617"/>
                  <a:pt x="1301658" y="88504"/>
                </a:cubicBezTo>
                <a:cubicBezTo>
                  <a:pt x="1302452" y="86123"/>
                  <a:pt x="1302452" y="84932"/>
                  <a:pt x="1301658" y="84932"/>
                </a:cubicBezTo>
                <a:cubicBezTo>
                  <a:pt x="1300865" y="84138"/>
                  <a:pt x="1298881" y="84138"/>
                  <a:pt x="1295706" y="84932"/>
                </a:cubicBezTo>
                <a:cubicBezTo>
                  <a:pt x="1291737" y="85726"/>
                  <a:pt x="1286578" y="87314"/>
                  <a:pt x="1280228" y="89694"/>
                </a:cubicBezTo>
                <a:cubicBezTo>
                  <a:pt x="1277846" y="90488"/>
                  <a:pt x="1276259" y="90885"/>
                  <a:pt x="1275465" y="90885"/>
                </a:cubicBezTo>
                <a:cubicBezTo>
                  <a:pt x="1270701" y="91679"/>
                  <a:pt x="1266337" y="90488"/>
                  <a:pt x="1262368" y="87314"/>
                </a:cubicBezTo>
                <a:cubicBezTo>
                  <a:pt x="1259194" y="84138"/>
                  <a:pt x="1255225" y="80169"/>
                  <a:pt x="1250462" y="75407"/>
                </a:cubicBezTo>
                <a:cubicBezTo>
                  <a:pt x="1248080" y="73026"/>
                  <a:pt x="1247287" y="71438"/>
                  <a:pt x="1248080" y="70645"/>
                </a:cubicBezTo>
                <a:cubicBezTo>
                  <a:pt x="1248080" y="69851"/>
                  <a:pt x="1249668" y="69057"/>
                  <a:pt x="1252843" y="68263"/>
                </a:cubicBezTo>
                <a:cubicBezTo>
                  <a:pt x="1256812" y="66676"/>
                  <a:pt x="1263956" y="65088"/>
                  <a:pt x="1274276" y="63501"/>
                </a:cubicBezTo>
                <a:cubicBezTo>
                  <a:pt x="1282212" y="61120"/>
                  <a:pt x="1288165" y="59532"/>
                  <a:pt x="1292135" y="58738"/>
                </a:cubicBezTo>
                <a:cubicBezTo>
                  <a:pt x="1294515" y="57945"/>
                  <a:pt x="1298088" y="56754"/>
                  <a:pt x="1302849" y="55166"/>
                </a:cubicBezTo>
                <a:cubicBezTo>
                  <a:pt x="1308406" y="53579"/>
                  <a:pt x="1311977" y="52389"/>
                  <a:pt x="1313566" y="51595"/>
                </a:cubicBezTo>
                <a:cubicBezTo>
                  <a:pt x="1317534" y="49213"/>
                  <a:pt x="1321502" y="49213"/>
                  <a:pt x="1325472" y="51595"/>
                </a:cubicBezTo>
                <a:cubicBezTo>
                  <a:pt x="1334997" y="56357"/>
                  <a:pt x="1341743" y="62707"/>
                  <a:pt x="1345712" y="70645"/>
                </a:cubicBezTo>
                <a:cubicBezTo>
                  <a:pt x="1348093" y="73026"/>
                  <a:pt x="1348489" y="76598"/>
                  <a:pt x="1346903" y="81360"/>
                </a:cubicBezTo>
                <a:cubicBezTo>
                  <a:pt x="1346107" y="82154"/>
                  <a:pt x="1345712" y="82551"/>
                  <a:pt x="1345712" y="82551"/>
                </a:cubicBezTo>
                <a:cubicBezTo>
                  <a:pt x="1343330" y="84932"/>
                  <a:pt x="1341346" y="88107"/>
                  <a:pt x="1339759" y="92076"/>
                </a:cubicBezTo>
                <a:cubicBezTo>
                  <a:pt x="1342934" y="92076"/>
                  <a:pt x="1349681" y="91282"/>
                  <a:pt x="1359998" y="89694"/>
                </a:cubicBezTo>
                <a:cubicBezTo>
                  <a:pt x="1365556" y="88901"/>
                  <a:pt x="1369524" y="88504"/>
                  <a:pt x="1371906" y="88504"/>
                </a:cubicBezTo>
                <a:cubicBezTo>
                  <a:pt x="1375080" y="87710"/>
                  <a:pt x="1379843" y="86917"/>
                  <a:pt x="1386193" y="86123"/>
                </a:cubicBezTo>
                <a:cubicBezTo>
                  <a:pt x="1396513" y="84535"/>
                  <a:pt x="1404450" y="83345"/>
                  <a:pt x="1410005" y="82551"/>
                </a:cubicBezTo>
                <a:lnTo>
                  <a:pt x="1410005" y="71835"/>
                </a:lnTo>
                <a:cubicBezTo>
                  <a:pt x="1410005" y="48816"/>
                  <a:pt x="1406831" y="29767"/>
                  <a:pt x="1400480" y="14685"/>
                </a:cubicBezTo>
                <a:cubicBezTo>
                  <a:pt x="1398100" y="5954"/>
                  <a:pt x="1401670" y="1985"/>
                  <a:pt x="1411197" y="2779"/>
                </a:cubicBezTo>
                <a:close/>
                <a:moveTo>
                  <a:pt x="5632548" y="1291"/>
                </a:moveTo>
                <a:cubicBezTo>
                  <a:pt x="5634533" y="1092"/>
                  <a:pt x="5636716" y="1589"/>
                  <a:pt x="5639097" y="2779"/>
                </a:cubicBezTo>
                <a:cubicBezTo>
                  <a:pt x="5652591" y="7542"/>
                  <a:pt x="5664497" y="14685"/>
                  <a:pt x="5674816" y="24210"/>
                </a:cubicBezTo>
                <a:cubicBezTo>
                  <a:pt x="5677991" y="27385"/>
                  <a:pt x="5678387" y="32544"/>
                  <a:pt x="5676006" y="39688"/>
                </a:cubicBezTo>
                <a:cubicBezTo>
                  <a:pt x="5674419" y="42863"/>
                  <a:pt x="5673625" y="55563"/>
                  <a:pt x="5673625" y="77789"/>
                </a:cubicBezTo>
                <a:cubicBezTo>
                  <a:pt x="5673625" y="91282"/>
                  <a:pt x="5673625" y="107157"/>
                  <a:pt x="5673625" y="125413"/>
                </a:cubicBezTo>
                <a:cubicBezTo>
                  <a:pt x="5689500" y="123826"/>
                  <a:pt x="5702994" y="121445"/>
                  <a:pt x="5714106" y="118270"/>
                </a:cubicBezTo>
                <a:cubicBezTo>
                  <a:pt x="5731569" y="115888"/>
                  <a:pt x="5745062" y="123032"/>
                  <a:pt x="5754587" y="139701"/>
                </a:cubicBezTo>
                <a:cubicBezTo>
                  <a:pt x="5756175" y="147638"/>
                  <a:pt x="5752603" y="152004"/>
                  <a:pt x="5743872" y="152798"/>
                </a:cubicBezTo>
                <a:cubicBezTo>
                  <a:pt x="5722441" y="149623"/>
                  <a:pt x="5698628" y="148035"/>
                  <a:pt x="5672434" y="148035"/>
                </a:cubicBezTo>
                <a:cubicBezTo>
                  <a:pt x="5672434" y="152798"/>
                  <a:pt x="5672038" y="159941"/>
                  <a:pt x="5671244" y="169466"/>
                </a:cubicBezTo>
                <a:cubicBezTo>
                  <a:pt x="5671244" y="178198"/>
                  <a:pt x="5671244" y="184548"/>
                  <a:pt x="5671244" y="188516"/>
                </a:cubicBezTo>
                <a:cubicBezTo>
                  <a:pt x="5668862" y="220266"/>
                  <a:pt x="5664894" y="244079"/>
                  <a:pt x="5659337" y="259954"/>
                </a:cubicBezTo>
                <a:cubicBezTo>
                  <a:pt x="5657750" y="263129"/>
                  <a:pt x="5656560" y="265113"/>
                  <a:pt x="5655766" y="265907"/>
                </a:cubicBezTo>
                <a:cubicBezTo>
                  <a:pt x="5654178" y="265113"/>
                  <a:pt x="5652591" y="263129"/>
                  <a:pt x="5651003" y="259954"/>
                </a:cubicBezTo>
                <a:cubicBezTo>
                  <a:pt x="5643859" y="236935"/>
                  <a:pt x="5639891" y="216695"/>
                  <a:pt x="5639097" y="199232"/>
                </a:cubicBezTo>
                <a:cubicBezTo>
                  <a:pt x="5639097" y="195263"/>
                  <a:pt x="5639097" y="188516"/>
                  <a:pt x="5639097" y="178991"/>
                </a:cubicBezTo>
                <a:cubicBezTo>
                  <a:pt x="5638303" y="167085"/>
                  <a:pt x="5637906" y="157560"/>
                  <a:pt x="5637906" y="150417"/>
                </a:cubicBezTo>
                <a:cubicBezTo>
                  <a:pt x="5607744" y="153592"/>
                  <a:pt x="5575597" y="158354"/>
                  <a:pt x="5541466" y="164704"/>
                </a:cubicBezTo>
                <a:cubicBezTo>
                  <a:pt x="5535909" y="166292"/>
                  <a:pt x="5531941" y="166292"/>
                  <a:pt x="5529559" y="164704"/>
                </a:cubicBezTo>
                <a:cubicBezTo>
                  <a:pt x="5520034" y="157560"/>
                  <a:pt x="5514081" y="151607"/>
                  <a:pt x="5511700" y="146845"/>
                </a:cubicBezTo>
                <a:cubicBezTo>
                  <a:pt x="5508525" y="142876"/>
                  <a:pt x="5509716" y="140098"/>
                  <a:pt x="5515272" y="138510"/>
                </a:cubicBezTo>
                <a:cubicBezTo>
                  <a:pt x="5535909" y="136129"/>
                  <a:pt x="5576391" y="132557"/>
                  <a:pt x="5636716" y="127795"/>
                </a:cubicBezTo>
                <a:cubicBezTo>
                  <a:pt x="5636716" y="118270"/>
                  <a:pt x="5636319" y="104776"/>
                  <a:pt x="5635525" y="87314"/>
                </a:cubicBezTo>
                <a:cubicBezTo>
                  <a:pt x="5635525" y="72232"/>
                  <a:pt x="5635525" y="61120"/>
                  <a:pt x="5635525" y="53976"/>
                </a:cubicBezTo>
                <a:cubicBezTo>
                  <a:pt x="5635525" y="36513"/>
                  <a:pt x="5633144" y="23813"/>
                  <a:pt x="5628381" y="15876"/>
                </a:cubicBezTo>
                <a:cubicBezTo>
                  <a:pt x="5625206" y="11113"/>
                  <a:pt x="5624809" y="7145"/>
                  <a:pt x="5627191" y="3970"/>
                </a:cubicBezTo>
                <a:cubicBezTo>
                  <a:pt x="5628778" y="2382"/>
                  <a:pt x="5630564" y="1489"/>
                  <a:pt x="5632548" y="1291"/>
                </a:cubicBezTo>
                <a:close/>
                <a:moveTo>
                  <a:pt x="8972847" y="398"/>
                </a:moveTo>
                <a:cubicBezTo>
                  <a:pt x="8987928" y="3573"/>
                  <a:pt x="9000231" y="10319"/>
                  <a:pt x="9009756" y="20638"/>
                </a:cubicBezTo>
                <a:cubicBezTo>
                  <a:pt x="9012137" y="23813"/>
                  <a:pt x="9012534" y="26988"/>
                  <a:pt x="9010947" y="30164"/>
                </a:cubicBezTo>
                <a:cubicBezTo>
                  <a:pt x="9008565" y="34132"/>
                  <a:pt x="9008962" y="49213"/>
                  <a:pt x="9012137" y="75407"/>
                </a:cubicBezTo>
                <a:cubicBezTo>
                  <a:pt x="9013725" y="82551"/>
                  <a:pt x="9014915" y="89298"/>
                  <a:pt x="9015709" y="95648"/>
                </a:cubicBezTo>
                <a:cubicBezTo>
                  <a:pt x="9020472" y="94060"/>
                  <a:pt x="9024043" y="92870"/>
                  <a:pt x="9026425" y="92076"/>
                </a:cubicBezTo>
                <a:cubicBezTo>
                  <a:pt x="9038331" y="86520"/>
                  <a:pt x="9049047" y="89298"/>
                  <a:pt x="9058572" y="100410"/>
                </a:cubicBezTo>
                <a:cubicBezTo>
                  <a:pt x="9061747" y="105173"/>
                  <a:pt x="9060556" y="108744"/>
                  <a:pt x="9055000" y="111126"/>
                </a:cubicBezTo>
                <a:cubicBezTo>
                  <a:pt x="9050237" y="112713"/>
                  <a:pt x="9042697" y="115095"/>
                  <a:pt x="9032378" y="118270"/>
                </a:cubicBezTo>
                <a:cubicBezTo>
                  <a:pt x="9027615" y="119064"/>
                  <a:pt x="9024043" y="119857"/>
                  <a:pt x="9021662" y="120651"/>
                </a:cubicBezTo>
                <a:cubicBezTo>
                  <a:pt x="9024043" y="130176"/>
                  <a:pt x="9026822" y="139304"/>
                  <a:pt x="9029997" y="148035"/>
                </a:cubicBezTo>
                <a:cubicBezTo>
                  <a:pt x="9035553" y="139304"/>
                  <a:pt x="9038728" y="131763"/>
                  <a:pt x="9039522" y="125413"/>
                </a:cubicBezTo>
                <a:cubicBezTo>
                  <a:pt x="9041109" y="119064"/>
                  <a:pt x="9044681" y="117476"/>
                  <a:pt x="9050237" y="120651"/>
                </a:cubicBezTo>
                <a:cubicBezTo>
                  <a:pt x="9057381" y="124619"/>
                  <a:pt x="9063731" y="130572"/>
                  <a:pt x="9069287" y="138510"/>
                </a:cubicBezTo>
                <a:cubicBezTo>
                  <a:pt x="9071668" y="142479"/>
                  <a:pt x="9070875" y="146051"/>
                  <a:pt x="9066906" y="149226"/>
                </a:cubicBezTo>
                <a:cubicBezTo>
                  <a:pt x="9065319" y="150813"/>
                  <a:pt x="9062938" y="153592"/>
                  <a:pt x="9059762" y="157560"/>
                </a:cubicBezTo>
                <a:cubicBezTo>
                  <a:pt x="9056587" y="160735"/>
                  <a:pt x="9054206" y="163513"/>
                  <a:pt x="9052618" y="165894"/>
                </a:cubicBezTo>
                <a:cubicBezTo>
                  <a:pt x="9051825" y="166689"/>
                  <a:pt x="9050237" y="168276"/>
                  <a:pt x="9047856" y="170657"/>
                </a:cubicBezTo>
                <a:cubicBezTo>
                  <a:pt x="9046269" y="173038"/>
                  <a:pt x="9044681" y="175023"/>
                  <a:pt x="9043093" y="176610"/>
                </a:cubicBezTo>
                <a:cubicBezTo>
                  <a:pt x="9053413" y="195660"/>
                  <a:pt x="9065715" y="211535"/>
                  <a:pt x="9080003" y="224235"/>
                </a:cubicBezTo>
                <a:cubicBezTo>
                  <a:pt x="9083178" y="226616"/>
                  <a:pt x="9085559" y="226220"/>
                  <a:pt x="9087147" y="223045"/>
                </a:cubicBezTo>
                <a:cubicBezTo>
                  <a:pt x="9087941" y="221457"/>
                  <a:pt x="9088337" y="219076"/>
                  <a:pt x="9088337" y="215901"/>
                </a:cubicBezTo>
                <a:cubicBezTo>
                  <a:pt x="9089925" y="210345"/>
                  <a:pt x="9091909" y="204392"/>
                  <a:pt x="9094290" y="198042"/>
                </a:cubicBezTo>
                <a:cubicBezTo>
                  <a:pt x="9095084" y="196454"/>
                  <a:pt x="9095878" y="195263"/>
                  <a:pt x="9096672" y="194469"/>
                </a:cubicBezTo>
                <a:cubicBezTo>
                  <a:pt x="9097466" y="194469"/>
                  <a:pt x="9098259" y="195263"/>
                  <a:pt x="9099053" y="196851"/>
                </a:cubicBezTo>
                <a:cubicBezTo>
                  <a:pt x="9101434" y="207170"/>
                  <a:pt x="9105800" y="221457"/>
                  <a:pt x="9112150" y="239713"/>
                </a:cubicBezTo>
                <a:cubicBezTo>
                  <a:pt x="9112944" y="242095"/>
                  <a:pt x="9113737" y="243682"/>
                  <a:pt x="9114531" y="244476"/>
                </a:cubicBezTo>
                <a:cubicBezTo>
                  <a:pt x="9116912" y="249238"/>
                  <a:pt x="9117706" y="253604"/>
                  <a:pt x="9116912" y="257572"/>
                </a:cubicBezTo>
                <a:cubicBezTo>
                  <a:pt x="9116119" y="263923"/>
                  <a:pt x="9111753" y="267098"/>
                  <a:pt x="9103815" y="267098"/>
                </a:cubicBezTo>
                <a:cubicBezTo>
                  <a:pt x="9084765" y="265510"/>
                  <a:pt x="9068891" y="258366"/>
                  <a:pt x="9056190" y="245666"/>
                </a:cubicBezTo>
                <a:cubicBezTo>
                  <a:pt x="9041903" y="231379"/>
                  <a:pt x="9029997" y="215107"/>
                  <a:pt x="9020472" y="196851"/>
                </a:cubicBezTo>
                <a:cubicBezTo>
                  <a:pt x="9010153" y="205582"/>
                  <a:pt x="8993881" y="213916"/>
                  <a:pt x="8971656" y="221854"/>
                </a:cubicBezTo>
                <a:cubicBezTo>
                  <a:pt x="8970069" y="222648"/>
                  <a:pt x="8968878" y="222251"/>
                  <a:pt x="8968084" y="220663"/>
                </a:cubicBezTo>
                <a:cubicBezTo>
                  <a:pt x="8968084" y="219870"/>
                  <a:pt x="8968481" y="218679"/>
                  <a:pt x="8969275" y="217091"/>
                </a:cubicBezTo>
                <a:cubicBezTo>
                  <a:pt x="8979594" y="207567"/>
                  <a:pt x="8992294" y="194469"/>
                  <a:pt x="9007375" y="177801"/>
                </a:cubicBezTo>
                <a:cubicBezTo>
                  <a:pt x="9006581" y="179388"/>
                  <a:pt x="9007375" y="178595"/>
                  <a:pt x="9009756" y="175420"/>
                </a:cubicBezTo>
                <a:cubicBezTo>
                  <a:pt x="9004200" y="161132"/>
                  <a:pt x="8999040" y="145257"/>
                  <a:pt x="8994278" y="127795"/>
                </a:cubicBezTo>
                <a:lnTo>
                  <a:pt x="8963322" y="136129"/>
                </a:lnTo>
                <a:lnTo>
                  <a:pt x="8963322" y="144463"/>
                </a:lnTo>
                <a:cubicBezTo>
                  <a:pt x="8963322" y="147638"/>
                  <a:pt x="8963322" y="150813"/>
                  <a:pt x="8963322" y="153988"/>
                </a:cubicBezTo>
                <a:cubicBezTo>
                  <a:pt x="8971259" y="151607"/>
                  <a:pt x="8979990" y="148829"/>
                  <a:pt x="8989515" y="145654"/>
                </a:cubicBezTo>
                <a:cubicBezTo>
                  <a:pt x="8991103" y="144860"/>
                  <a:pt x="8992294" y="145257"/>
                  <a:pt x="8993087" y="146845"/>
                </a:cubicBezTo>
                <a:cubicBezTo>
                  <a:pt x="8993881" y="148432"/>
                  <a:pt x="8993484" y="149623"/>
                  <a:pt x="8991897" y="150417"/>
                </a:cubicBezTo>
                <a:cubicBezTo>
                  <a:pt x="8989515" y="152004"/>
                  <a:pt x="8986340" y="153988"/>
                  <a:pt x="8982372" y="156370"/>
                </a:cubicBezTo>
                <a:cubicBezTo>
                  <a:pt x="8974434" y="161132"/>
                  <a:pt x="8968084" y="165101"/>
                  <a:pt x="8963322" y="168276"/>
                </a:cubicBezTo>
                <a:cubicBezTo>
                  <a:pt x="8963322" y="173038"/>
                  <a:pt x="8963719" y="180976"/>
                  <a:pt x="8964512" y="192088"/>
                </a:cubicBezTo>
                <a:cubicBezTo>
                  <a:pt x="8964512" y="201613"/>
                  <a:pt x="8964512" y="208360"/>
                  <a:pt x="8964512" y="212329"/>
                </a:cubicBezTo>
                <a:cubicBezTo>
                  <a:pt x="8962925" y="234554"/>
                  <a:pt x="8954194" y="247254"/>
                  <a:pt x="8938318" y="250429"/>
                </a:cubicBezTo>
                <a:cubicBezTo>
                  <a:pt x="8934350" y="250429"/>
                  <a:pt x="8931175" y="247651"/>
                  <a:pt x="8928793" y="242095"/>
                </a:cubicBezTo>
                <a:cubicBezTo>
                  <a:pt x="8926412" y="231776"/>
                  <a:pt x="8920063" y="221457"/>
                  <a:pt x="8909743" y="211138"/>
                </a:cubicBezTo>
                <a:cubicBezTo>
                  <a:pt x="8908950" y="210345"/>
                  <a:pt x="8908553" y="209551"/>
                  <a:pt x="8908553" y="208757"/>
                </a:cubicBezTo>
                <a:cubicBezTo>
                  <a:pt x="8908553" y="207963"/>
                  <a:pt x="8909347" y="207567"/>
                  <a:pt x="8910934" y="207567"/>
                </a:cubicBezTo>
                <a:cubicBezTo>
                  <a:pt x="8914903" y="208360"/>
                  <a:pt x="8919665" y="209154"/>
                  <a:pt x="8925222" y="209948"/>
                </a:cubicBezTo>
                <a:cubicBezTo>
                  <a:pt x="8928397" y="210742"/>
                  <a:pt x="8930778" y="211138"/>
                  <a:pt x="8932365" y="211138"/>
                </a:cubicBezTo>
                <a:cubicBezTo>
                  <a:pt x="8934747" y="211138"/>
                  <a:pt x="8935937" y="209551"/>
                  <a:pt x="8935937" y="206376"/>
                </a:cubicBezTo>
                <a:cubicBezTo>
                  <a:pt x="8935937" y="199232"/>
                  <a:pt x="8935937" y="192088"/>
                  <a:pt x="8935937" y="184945"/>
                </a:cubicBezTo>
                <a:cubicBezTo>
                  <a:pt x="8931969" y="187326"/>
                  <a:pt x="8925619" y="191294"/>
                  <a:pt x="8916887" y="196851"/>
                </a:cubicBezTo>
                <a:cubicBezTo>
                  <a:pt x="8908950" y="202407"/>
                  <a:pt x="8902600" y="206773"/>
                  <a:pt x="8897837" y="209948"/>
                </a:cubicBezTo>
                <a:cubicBezTo>
                  <a:pt x="8894662" y="212329"/>
                  <a:pt x="8891488" y="212726"/>
                  <a:pt x="8888312" y="211138"/>
                </a:cubicBezTo>
                <a:cubicBezTo>
                  <a:pt x="8878787" y="204788"/>
                  <a:pt x="8872834" y="196851"/>
                  <a:pt x="8870453" y="187326"/>
                </a:cubicBezTo>
                <a:cubicBezTo>
                  <a:pt x="8869659" y="182563"/>
                  <a:pt x="8871247" y="180182"/>
                  <a:pt x="8875215" y="180182"/>
                </a:cubicBezTo>
                <a:cubicBezTo>
                  <a:pt x="8884740" y="180182"/>
                  <a:pt x="8895853" y="177801"/>
                  <a:pt x="8908553" y="173038"/>
                </a:cubicBezTo>
                <a:cubicBezTo>
                  <a:pt x="8910934" y="172245"/>
                  <a:pt x="8914506" y="171054"/>
                  <a:pt x="8919268" y="169466"/>
                </a:cubicBezTo>
                <a:cubicBezTo>
                  <a:pt x="8926412" y="167085"/>
                  <a:pt x="8931572" y="165101"/>
                  <a:pt x="8934747" y="163513"/>
                </a:cubicBezTo>
                <a:cubicBezTo>
                  <a:pt x="8934747" y="157163"/>
                  <a:pt x="8934747" y="150813"/>
                  <a:pt x="8934747" y="144463"/>
                </a:cubicBezTo>
                <a:cubicBezTo>
                  <a:pt x="8932365" y="145257"/>
                  <a:pt x="8928397" y="146051"/>
                  <a:pt x="8922840" y="146845"/>
                </a:cubicBezTo>
                <a:cubicBezTo>
                  <a:pt x="8915697" y="148432"/>
                  <a:pt x="8910934" y="149623"/>
                  <a:pt x="8908553" y="150417"/>
                </a:cubicBezTo>
                <a:cubicBezTo>
                  <a:pt x="8902203" y="153592"/>
                  <a:pt x="8894265" y="149226"/>
                  <a:pt x="8884740" y="137319"/>
                </a:cubicBezTo>
                <a:cubicBezTo>
                  <a:pt x="8882359" y="135732"/>
                  <a:pt x="8881565" y="133748"/>
                  <a:pt x="8882359" y="131366"/>
                </a:cubicBezTo>
                <a:cubicBezTo>
                  <a:pt x="8883153" y="129779"/>
                  <a:pt x="8885137" y="128588"/>
                  <a:pt x="8888312" y="127795"/>
                </a:cubicBezTo>
                <a:cubicBezTo>
                  <a:pt x="8889900" y="127795"/>
                  <a:pt x="8891884" y="127398"/>
                  <a:pt x="8894265" y="126604"/>
                </a:cubicBezTo>
                <a:cubicBezTo>
                  <a:pt x="8910934" y="123429"/>
                  <a:pt x="8924031" y="121048"/>
                  <a:pt x="8933556" y="119460"/>
                </a:cubicBezTo>
                <a:cubicBezTo>
                  <a:pt x="8932762" y="108347"/>
                  <a:pt x="8930778" y="100013"/>
                  <a:pt x="8927603" y="94457"/>
                </a:cubicBezTo>
                <a:cubicBezTo>
                  <a:pt x="8927603" y="93663"/>
                  <a:pt x="8927603" y="93267"/>
                  <a:pt x="8927603" y="93267"/>
                </a:cubicBezTo>
                <a:cubicBezTo>
                  <a:pt x="8914903" y="96442"/>
                  <a:pt x="8900218" y="99220"/>
                  <a:pt x="8883550" y="101601"/>
                </a:cubicBezTo>
                <a:cubicBezTo>
                  <a:pt x="8881963" y="102395"/>
                  <a:pt x="8880772" y="101998"/>
                  <a:pt x="8879978" y="100410"/>
                </a:cubicBezTo>
                <a:cubicBezTo>
                  <a:pt x="8879978" y="98823"/>
                  <a:pt x="8880772" y="97632"/>
                  <a:pt x="8882359" y="96838"/>
                </a:cubicBezTo>
                <a:cubicBezTo>
                  <a:pt x="8900615" y="87314"/>
                  <a:pt x="8914506" y="78185"/>
                  <a:pt x="8924031" y="69454"/>
                </a:cubicBezTo>
                <a:cubicBezTo>
                  <a:pt x="8928000" y="66279"/>
                  <a:pt x="8931969" y="62310"/>
                  <a:pt x="8935937" y="57548"/>
                </a:cubicBezTo>
                <a:cubicBezTo>
                  <a:pt x="8936731" y="56754"/>
                  <a:pt x="8937525" y="55961"/>
                  <a:pt x="8938318" y="55166"/>
                </a:cubicBezTo>
                <a:cubicBezTo>
                  <a:pt x="8939906" y="51992"/>
                  <a:pt x="8943081" y="50801"/>
                  <a:pt x="8947843" y="51595"/>
                </a:cubicBezTo>
                <a:cubicBezTo>
                  <a:pt x="8962925" y="57151"/>
                  <a:pt x="8972847" y="62310"/>
                  <a:pt x="8977609" y="67073"/>
                </a:cubicBezTo>
                <a:cubicBezTo>
                  <a:pt x="8980784" y="71835"/>
                  <a:pt x="8980387" y="75010"/>
                  <a:pt x="8976418" y="76598"/>
                </a:cubicBezTo>
                <a:cubicBezTo>
                  <a:pt x="8966893" y="79773"/>
                  <a:pt x="8956972" y="83345"/>
                  <a:pt x="8946653" y="87314"/>
                </a:cubicBezTo>
                <a:cubicBezTo>
                  <a:pt x="8953797" y="89694"/>
                  <a:pt x="8959353" y="93663"/>
                  <a:pt x="8963322" y="99220"/>
                </a:cubicBezTo>
                <a:cubicBezTo>
                  <a:pt x="8965703" y="101601"/>
                  <a:pt x="8966100" y="105173"/>
                  <a:pt x="8964512" y="109935"/>
                </a:cubicBezTo>
                <a:cubicBezTo>
                  <a:pt x="8964512" y="109935"/>
                  <a:pt x="8964512" y="110332"/>
                  <a:pt x="8964512" y="111126"/>
                </a:cubicBezTo>
                <a:cubicBezTo>
                  <a:pt x="8968481" y="111126"/>
                  <a:pt x="8972053" y="110332"/>
                  <a:pt x="8975228" y="108744"/>
                </a:cubicBezTo>
                <a:cubicBezTo>
                  <a:pt x="8976022" y="108744"/>
                  <a:pt x="8977609" y="108347"/>
                  <a:pt x="8979990" y="107554"/>
                </a:cubicBezTo>
                <a:cubicBezTo>
                  <a:pt x="8983959" y="105966"/>
                  <a:pt x="8986738" y="105173"/>
                  <a:pt x="8988325" y="105173"/>
                </a:cubicBezTo>
                <a:cubicBezTo>
                  <a:pt x="8985943" y="90885"/>
                  <a:pt x="8983562" y="75407"/>
                  <a:pt x="8981181" y="58738"/>
                </a:cubicBezTo>
                <a:cubicBezTo>
                  <a:pt x="8978006" y="41276"/>
                  <a:pt x="8973244" y="25004"/>
                  <a:pt x="8966893" y="9923"/>
                </a:cubicBezTo>
                <a:cubicBezTo>
                  <a:pt x="8964512" y="2779"/>
                  <a:pt x="8966497" y="-396"/>
                  <a:pt x="8972847" y="398"/>
                </a:cubicBezTo>
                <a:close/>
                <a:moveTo>
                  <a:pt x="6924972" y="398"/>
                </a:moveTo>
                <a:cubicBezTo>
                  <a:pt x="6936878" y="1985"/>
                  <a:pt x="6946403" y="7938"/>
                  <a:pt x="6953546" y="18257"/>
                </a:cubicBezTo>
                <a:cubicBezTo>
                  <a:pt x="6956722" y="23019"/>
                  <a:pt x="6955928" y="27385"/>
                  <a:pt x="6951166" y="31354"/>
                </a:cubicBezTo>
                <a:cubicBezTo>
                  <a:pt x="6949578" y="32148"/>
                  <a:pt x="6946800" y="33735"/>
                  <a:pt x="6942831" y="36117"/>
                </a:cubicBezTo>
                <a:cubicBezTo>
                  <a:pt x="6938068" y="38498"/>
                  <a:pt x="6934894" y="40085"/>
                  <a:pt x="6933306" y="40879"/>
                </a:cubicBezTo>
                <a:cubicBezTo>
                  <a:pt x="6923781" y="47229"/>
                  <a:pt x="6911874" y="54769"/>
                  <a:pt x="6897587" y="63501"/>
                </a:cubicBezTo>
                <a:cubicBezTo>
                  <a:pt x="6897587" y="63501"/>
                  <a:pt x="6897984" y="63501"/>
                  <a:pt x="6898778" y="63501"/>
                </a:cubicBezTo>
                <a:cubicBezTo>
                  <a:pt x="6899572" y="63501"/>
                  <a:pt x="6903938" y="62707"/>
                  <a:pt x="6911874" y="61120"/>
                </a:cubicBezTo>
                <a:cubicBezTo>
                  <a:pt x="6927750" y="57151"/>
                  <a:pt x="6938862" y="54372"/>
                  <a:pt x="6945212" y="52785"/>
                </a:cubicBezTo>
                <a:cubicBezTo>
                  <a:pt x="6952356" y="51197"/>
                  <a:pt x="6958706" y="51595"/>
                  <a:pt x="6964262" y="53976"/>
                </a:cubicBezTo>
                <a:cubicBezTo>
                  <a:pt x="6971406" y="59532"/>
                  <a:pt x="6978153" y="66279"/>
                  <a:pt x="6984503" y="74216"/>
                </a:cubicBezTo>
                <a:cubicBezTo>
                  <a:pt x="6988472" y="78185"/>
                  <a:pt x="6988472" y="82551"/>
                  <a:pt x="6984503" y="87314"/>
                </a:cubicBezTo>
                <a:cubicBezTo>
                  <a:pt x="6981328" y="90488"/>
                  <a:pt x="6978550" y="95251"/>
                  <a:pt x="6976168" y="101601"/>
                </a:cubicBezTo>
                <a:cubicBezTo>
                  <a:pt x="6971406" y="114301"/>
                  <a:pt x="6966247" y="127398"/>
                  <a:pt x="6960690" y="140892"/>
                </a:cubicBezTo>
                <a:cubicBezTo>
                  <a:pt x="6956722" y="150417"/>
                  <a:pt x="6951562" y="154782"/>
                  <a:pt x="6945212" y="153988"/>
                </a:cubicBezTo>
                <a:cubicBezTo>
                  <a:pt x="6937275" y="152401"/>
                  <a:pt x="6932512" y="147638"/>
                  <a:pt x="6930924" y="139701"/>
                </a:cubicBezTo>
                <a:cubicBezTo>
                  <a:pt x="6920606" y="140495"/>
                  <a:pt x="6903144" y="142082"/>
                  <a:pt x="6878537" y="144463"/>
                </a:cubicBezTo>
                <a:cubicBezTo>
                  <a:pt x="6870600" y="146051"/>
                  <a:pt x="6865044" y="146845"/>
                  <a:pt x="6861869" y="146845"/>
                </a:cubicBezTo>
                <a:cubicBezTo>
                  <a:pt x="6861075" y="146845"/>
                  <a:pt x="6859884" y="146448"/>
                  <a:pt x="6858297" y="145654"/>
                </a:cubicBezTo>
                <a:cubicBezTo>
                  <a:pt x="6857503" y="151210"/>
                  <a:pt x="6855122" y="154385"/>
                  <a:pt x="6851153" y="155179"/>
                </a:cubicBezTo>
                <a:cubicBezTo>
                  <a:pt x="6847185" y="155179"/>
                  <a:pt x="6843216" y="153195"/>
                  <a:pt x="6839247" y="149226"/>
                </a:cubicBezTo>
                <a:cubicBezTo>
                  <a:pt x="6839247" y="148432"/>
                  <a:pt x="6838850" y="147241"/>
                  <a:pt x="6838056" y="145654"/>
                </a:cubicBezTo>
                <a:cubicBezTo>
                  <a:pt x="6837263" y="144860"/>
                  <a:pt x="6836469" y="144067"/>
                  <a:pt x="6835675" y="143273"/>
                </a:cubicBezTo>
                <a:cubicBezTo>
                  <a:pt x="6825356" y="152798"/>
                  <a:pt x="6809085" y="167482"/>
                  <a:pt x="6786859" y="187326"/>
                </a:cubicBezTo>
                <a:cubicBezTo>
                  <a:pt x="6778128" y="195263"/>
                  <a:pt x="6771381" y="201613"/>
                  <a:pt x="6766619" y="206376"/>
                </a:cubicBezTo>
                <a:cubicBezTo>
                  <a:pt x="6762650" y="209551"/>
                  <a:pt x="6758284" y="209551"/>
                  <a:pt x="6753522" y="206376"/>
                </a:cubicBezTo>
                <a:cubicBezTo>
                  <a:pt x="6745584" y="199232"/>
                  <a:pt x="6739234" y="190501"/>
                  <a:pt x="6734472" y="180182"/>
                </a:cubicBezTo>
                <a:cubicBezTo>
                  <a:pt x="6733678" y="177007"/>
                  <a:pt x="6735662" y="175023"/>
                  <a:pt x="6740425" y="174229"/>
                </a:cubicBezTo>
                <a:cubicBezTo>
                  <a:pt x="6749950" y="172642"/>
                  <a:pt x="6758284" y="170260"/>
                  <a:pt x="6765428" y="167085"/>
                </a:cubicBezTo>
                <a:cubicBezTo>
                  <a:pt x="6769397" y="164704"/>
                  <a:pt x="6772969" y="163116"/>
                  <a:pt x="6776144" y="162323"/>
                </a:cubicBezTo>
                <a:cubicBezTo>
                  <a:pt x="6776144" y="148035"/>
                  <a:pt x="6776144" y="133748"/>
                  <a:pt x="6776144" y="119460"/>
                </a:cubicBezTo>
                <a:cubicBezTo>
                  <a:pt x="6775350" y="119460"/>
                  <a:pt x="6773762" y="119857"/>
                  <a:pt x="6771381" y="120651"/>
                </a:cubicBezTo>
                <a:cubicBezTo>
                  <a:pt x="6769000" y="120651"/>
                  <a:pt x="6767413" y="121048"/>
                  <a:pt x="6766619" y="121841"/>
                </a:cubicBezTo>
                <a:cubicBezTo>
                  <a:pt x="6758681" y="123429"/>
                  <a:pt x="6750347" y="117873"/>
                  <a:pt x="6741616" y="105173"/>
                </a:cubicBezTo>
                <a:cubicBezTo>
                  <a:pt x="6739234" y="100410"/>
                  <a:pt x="6740425" y="97235"/>
                  <a:pt x="6745187" y="95648"/>
                </a:cubicBezTo>
                <a:cubicBezTo>
                  <a:pt x="6755507" y="95648"/>
                  <a:pt x="6765825" y="94457"/>
                  <a:pt x="6776144" y="92076"/>
                </a:cubicBezTo>
                <a:lnTo>
                  <a:pt x="6776144" y="65882"/>
                </a:lnTo>
                <a:cubicBezTo>
                  <a:pt x="6776144" y="46039"/>
                  <a:pt x="6773366" y="30560"/>
                  <a:pt x="6767809" y="19448"/>
                </a:cubicBezTo>
                <a:cubicBezTo>
                  <a:pt x="6766222" y="17066"/>
                  <a:pt x="6766222" y="15082"/>
                  <a:pt x="6767809" y="13495"/>
                </a:cubicBezTo>
                <a:cubicBezTo>
                  <a:pt x="6769397" y="11113"/>
                  <a:pt x="6771778" y="10319"/>
                  <a:pt x="6774953" y="11113"/>
                </a:cubicBezTo>
                <a:cubicBezTo>
                  <a:pt x="6788447" y="14288"/>
                  <a:pt x="6799560" y="20242"/>
                  <a:pt x="6808291" y="28973"/>
                </a:cubicBezTo>
                <a:cubicBezTo>
                  <a:pt x="6811466" y="31354"/>
                  <a:pt x="6812259" y="35323"/>
                  <a:pt x="6810672" y="40879"/>
                </a:cubicBezTo>
                <a:cubicBezTo>
                  <a:pt x="6807497" y="48816"/>
                  <a:pt x="6805909" y="57151"/>
                  <a:pt x="6805909" y="65882"/>
                </a:cubicBezTo>
                <a:cubicBezTo>
                  <a:pt x="6805116" y="71438"/>
                  <a:pt x="6804719" y="77789"/>
                  <a:pt x="6804719" y="84932"/>
                </a:cubicBezTo>
                <a:cubicBezTo>
                  <a:pt x="6805513" y="84932"/>
                  <a:pt x="6805909" y="84535"/>
                  <a:pt x="6805909" y="83742"/>
                </a:cubicBezTo>
                <a:cubicBezTo>
                  <a:pt x="6811466" y="82154"/>
                  <a:pt x="6816625" y="83345"/>
                  <a:pt x="6821387" y="87314"/>
                </a:cubicBezTo>
                <a:cubicBezTo>
                  <a:pt x="6819800" y="80963"/>
                  <a:pt x="6817816" y="76201"/>
                  <a:pt x="6815434" y="73026"/>
                </a:cubicBezTo>
                <a:cubicBezTo>
                  <a:pt x="6813847" y="68263"/>
                  <a:pt x="6815434" y="65485"/>
                  <a:pt x="6820197" y="64692"/>
                </a:cubicBezTo>
                <a:cubicBezTo>
                  <a:pt x="6828928" y="66279"/>
                  <a:pt x="6836469" y="68263"/>
                  <a:pt x="6842819" y="70645"/>
                </a:cubicBezTo>
                <a:cubicBezTo>
                  <a:pt x="6847581" y="69851"/>
                  <a:pt x="6855519" y="68660"/>
                  <a:pt x="6866631" y="67073"/>
                </a:cubicBezTo>
                <a:cubicBezTo>
                  <a:pt x="6876156" y="66279"/>
                  <a:pt x="6883300" y="65485"/>
                  <a:pt x="6888062" y="64692"/>
                </a:cubicBezTo>
                <a:cubicBezTo>
                  <a:pt x="6888062" y="63104"/>
                  <a:pt x="6888459" y="61914"/>
                  <a:pt x="6889253" y="61120"/>
                </a:cubicBezTo>
                <a:cubicBezTo>
                  <a:pt x="6897984" y="46832"/>
                  <a:pt x="6904731" y="34132"/>
                  <a:pt x="6909494" y="23019"/>
                </a:cubicBezTo>
                <a:cubicBezTo>
                  <a:pt x="6912669" y="18257"/>
                  <a:pt x="6915050" y="12701"/>
                  <a:pt x="6916637" y="6351"/>
                </a:cubicBezTo>
                <a:cubicBezTo>
                  <a:pt x="6916637" y="5557"/>
                  <a:pt x="6916637" y="5160"/>
                  <a:pt x="6916637" y="5160"/>
                </a:cubicBezTo>
                <a:cubicBezTo>
                  <a:pt x="6917432" y="1192"/>
                  <a:pt x="6920209" y="-396"/>
                  <a:pt x="6924972" y="398"/>
                </a:cubicBezTo>
                <a:close/>
                <a:moveTo>
                  <a:pt x="4391322" y="398"/>
                </a:moveTo>
                <a:cubicBezTo>
                  <a:pt x="4406403" y="3573"/>
                  <a:pt x="4418706" y="10319"/>
                  <a:pt x="4428231" y="20638"/>
                </a:cubicBezTo>
                <a:cubicBezTo>
                  <a:pt x="4430613" y="23813"/>
                  <a:pt x="4431009" y="26988"/>
                  <a:pt x="4429422" y="30164"/>
                </a:cubicBezTo>
                <a:cubicBezTo>
                  <a:pt x="4427041" y="34132"/>
                  <a:pt x="4427438" y="49213"/>
                  <a:pt x="4430613" y="75407"/>
                </a:cubicBezTo>
                <a:cubicBezTo>
                  <a:pt x="4432200" y="82551"/>
                  <a:pt x="4433391" y="89298"/>
                  <a:pt x="4434185" y="95648"/>
                </a:cubicBezTo>
                <a:cubicBezTo>
                  <a:pt x="4438947" y="94060"/>
                  <a:pt x="4442519" y="92870"/>
                  <a:pt x="4444900" y="92076"/>
                </a:cubicBezTo>
                <a:cubicBezTo>
                  <a:pt x="4456806" y="86520"/>
                  <a:pt x="4467522" y="89298"/>
                  <a:pt x="4477047" y="100410"/>
                </a:cubicBezTo>
                <a:cubicBezTo>
                  <a:pt x="4480222" y="105173"/>
                  <a:pt x="4479032" y="108744"/>
                  <a:pt x="4473475" y="111126"/>
                </a:cubicBezTo>
                <a:cubicBezTo>
                  <a:pt x="4468713" y="112713"/>
                  <a:pt x="4461172" y="115095"/>
                  <a:pt x="4450853" y="118270"/>
                </a:cubicBezTo>
                <a:cubicBezTo>
                  <a:pt x="4446091" y="119064"/>
                  <a:pt x="4442519" y="119857"/>
                  <a:pt x="4440138" y="120651"/>
                </a:cubicBezTo>
                <a:cubicBezTo>
                  <a:pt x="4442519" y="130176"/>
                  <a:pt x="4445297" y="139304"/>
                  <a:pt x="4448472" y="148035"/>
                </a:cubicBezTo>
                <a:cubicBezTo>
                  <a:pt x="4454028" y="139304"/>
                  <a:pt x="4457203" y="131763"/>
                  <a:pt x="4457997" y="125413"/>
                </a:cubicBezTo>
                <a:cubicBezTo>
                  <a:pt x="4459584" y="119064"/>
                  <a:pt x="4463156" y="117476"/>
                  <a:pt x="4468713" y="120651"/>
                </a:cubicBezTo>
                <a:cubicBezTo>
                  <a:pt x="4475856" y="124619"/>
                  <a:pt x="4482206" y="130572"/>
                  <a:pt x="4487763" y="138510"/>
                </a:cubicBezTo>
                <a:cubicBezTo>
                  <a:pt x="4490144" y="142479"/>
                  <a:pt x="4489350" y="146051"/>
                  <a:pt x="4485381" y="149226"/>
                </a:cubicBezTo>
                <a:cubicBezTo>
                  <a:pt x="4483794" y="150813"/>
                  <a:pt x="4481413" y="153592"/>
                  <a:pt x="4478238" y="157560"/>
                </a:cubicBezTo>
                <a:cubicBezTo>
                  <a:pt x="4475063" y="160735"/>
                  <a:pt x="4472681" y="163513"/>
                  <a:pt x="4471094" y="165894"/>
                </a:cubicBezTo>
                <a:cubicBezTo>
                  <a:pt x="4470300" y="166689"/>
                  <a:pt x="4468713" y="168276"/>
                  <a:pt x="4466331" y="170657"/>
                </a:cubicBezTo>
                <a:cubicBezTo>
                  <a:pt x="4464744" y="173038"/>
                  <a:pt x="4463156" y="175023"/>
                  <a:pt x="4461569" y="176610"/>
                </a:cubicBezTo>
                <a:cubicBezTo>
                  <a:pt x="4471888" y="195660"/>
                  <a:pt x="4484191" y="211535"/>
                  <a:pt x="4498478" y="224235"/>
                </a:cubicBezTo>
                <a:cubicBezTo>
                  <a:pt x="4501653" y="226616"/>
                  <a:pt x="4504035" y="226220"/>
                  <a:pt x="4505622" y="223045"/>
                </a:cubicBezTo>
                <a:cubicBezTo>
                  <a:pt x="4506416" y="221457"/>
                  <a:pt x="4506813" y="219076"/>
                  <a:pt x="4506813" y="215901"/>
                </a:cubicBezTo>
                <a:cubicBezTo>
                  <a:pt x="4508400" y="210345"/>
                  <a:pt x="4510385" y="204392"/>
                  <a:pt x="4512766" y="198042"/>
                </a:cubicBezTo>
                <a:cubicBezTo>
                  <a:pt x="4513560" y="196454"/>
                  <a:pt x="4514353" y="195263"/>
                  <a:pt x="4515147" y="194469"/>
                </a:cubicBezTo>
                <a:cubicBezTo>
                  <a:pt x="4515941" y="194469"/>
                  <a:pt x="4516734" y="195263"/>
                  <a:pt x="4517528" y="196851"/>
                </a:cubicBezTo>
                <a:cubicBezTo>
                  <a:pt x="4519910" y="207170"/>
                  <a:pt x="4524275" y="221457"/>
                  <a:pt x="4530625" y="239713"/>
                </a:cubicBezTo>
                <a:cubicBezTo>
                  <a:pt x="4531419" y="242095"/>
                  <a:pt x="4532213" y="243682"/>
                  <a:pt x="4533006" y="244476"/>
                </a:cubicBezTo>
                <a:cubicBezTo>
                  <a:pt x="4535388" y="249238"/>
                  <a:pt x="4536182" y="253604"/>
                  <a:pt x="4535388" y="257572"/>
                </a:cubicBezTo>
                <a:cubicBezTo>
                  <a:pt x="4534594" y="263923"/>
                  <a:pt x="4530228" y="267098"/>
                  <a:pt x="4522291" y="267098"/>
                </a:cubicBezTo>
                <a:cubicBezTo>
                  <a:pt x="4503241" y="265510"/>
                  <a:pt x="4487366" y="258366"/>
                  <a:pt x="4474666" y="245666"/>
                </a:cubicBezTo>
                <a:cubicBezTo>
                  <a:pt x="4460378" y="231379"/>
                  <a:pt x="4448472" y="215107"/>
                  <a:pt x="4438947" y="196851"/>
                </a:cubicBezTo>
                <a:cubicBezTo>
                  <a:pt x="4428628" y="205582"/>
                  <a:pt x="4412357" y="213916"/>
                  <a:pt x="4390131" y="221854"/>
                </a:cubicBezTo>
                <a:cubicBezTo>
                  <a:pt x="4388544" y="222648"/>
                  <a:pt x="4387353" y="222251"/>
                  <a:pt x="4386560" y="220663"/>
                </a:cubicBezTo>
                <a:cubicBezTo>
                  <a:pt x="4386560" y="219870"/>
                  <a:pt x="4386956" y="218679"/>
                  <a:pt x="4387750" y="217091"/>
                </a:cubicBezTo>
                <a:cubicBezTo>
                  <a:pt x="4398069" y="207567"/>
                  <a:pt x="4410769" y="194469"/>
                  <a:pt x="4425850" y="177801"/>
                </a:cubicBezTo>
                <a:cubicBezTo>
                  <a:pt x="4425056" y="179388"/>
                  <a:pt x="4425850" y="178595"/>
                  <a:pt x="4428231" y="175420"/>
                </a:cubicBezTo>
                <a:cubicBezTo>
                  <a:pt x="4422675" y="161132"/>
                  <a:pt x="4417516" y="145257"/>
                  <a:pt x="4412753" y="127795"/>
                </a:cubicBezTo>
                <a:lnTo>
                  <a:pt x="4381797" y="136129"/>
                </a:lnTo>
                <a:lnTo>
                  <a:pt x="4381797" y="144463"/>
                </a:lnTo>
                <a:cubicBezTo>
                  <a:pt x="4381797" y="147638"/>
                  <a:pt x="4381797" y="150813"/>
                  <a:pt x="4381797" y="153988"/>
                </a:cubicBezTo>
                <a:cubicBezTo>
                  <a:pt x="4389735" y="151607"/>
                  <a:pt x="4398466" y="148829"/>
                  <a:pt x="4407991" y="145654"/>
                </a:cubicBezTo>
                <a:cubicBezTo>
                  <a:pt x="4409578" y="144860"/>
                  <a:pt x="4410769" y="145257"/>
                  <a:pt x="4411563" y="146845"/>
                </a:cubicBezTo>
                <a:cubicBezTo>
                  <a:pt x="4412357" y="148432"/>
                  <a:pt x="4411959" y="149623"/>
                  <a:pt x="4410372" y="150417"/>
                </a:cubicBezTo>
                <a:cubicBezTo>
                  <a:pt x="4407991" y="152004"/>
                  <a:pt x="4404816" y="153988"/>
                  <a:pt x="4400847" y="156370"/>
                </a:cubicBezTo>
                <a:cubicBezTo>
                  <a:pt x="4392909" y="161132"/>
                  <a:pt x="4386560" y="165101"/>
                  <a:pt x="4381797" y="168276"/>
                </a:cubicBezTo>
                <a:cubicBezTo>
                  <a:pt x="4381797" y="173038"/>
                  <a:pt x="4382194" y="180976"/>
                  <a:pt x="4382988" y="192088"/>
                </a:cubicBezTo>
                <a:cubicBezTo>
                  <a:pt x="4382988" y="201613"/>
                  <a:pt x="4382988" y="208360"/>
                  <a:pt x="4382988" y="212329"/>
                </a:cubicBezTo>
                <a:cubicBezTo>
                  <a:pt x="4381400" y="234554"/>
                  <a:pt x="4372669" y="247254"/>
                  <a:pt x="4356794" y="250429"/>
                </a:cubicBezTo>
                <a:cubicBezTo>
                  <a:pt x="4352825" y="250429"/>
                  <a:pt x="4349650" y="247651"/>
                  <a:pt x="4347269" y="242095"/>
                </a:cubicBezTo>
                <a:cubicBezTo>
                  <a:pt x="4344888" y="231776"/>
                  <a:pt x="4338538" y="221457"/>
                  <a:pt x="4328219" y="211138"/>
                </a:cubicBezTo>
                <a:cubicBezTo>
                  <a:pt x="4327425" y="210345"/>
                  <a:pt x="4327028" y="209551"/>
                  <a:pt x="4327028" y="208757"/>
                </a:cubicBezTo>
                <a:cubicBezTo>
                  <a:pt x="4327028" y="207963"/>
                  <a:pt x="4327822" y="207567"/>
                  <a:pt x="4329410" y="207567"/>
                </a:cubicBezTo>
                <a:cubicBezTo>
                  <a:pt x="4333378" y="208360"/>
                  <a:pt x="4338141" y="209154"/>
                  <a:pt x="4343697" y="209948"/>
                </a:cubicBezTo>
                <a:cubicBezTo>
                  <a:pt x="4346872" y="210742"/>
                  <a:pt x="4349253" y="211138"/>
                  <a:pt x="4350841" y="211138"/>
                </a:cubicBezTo>
                <a:cubicBezTo>
                  <a:pt x="4353222" y="211138"/>
                  <a:pt x="4354413" y="209551"/>
                  <a:pt x="4354413" y="206376"/>
                </a:cubicBezTo>
                <a:cubicBezTo>
                  <a:pt x="4354413" y="199232"/>
                  <a:pt x="4354413" y="192088"/>
                  <a:pt x="4354413" y="184945"/>
                </a:cubicBezTo>
                <a:cubicBezTo>
                  <a:pt x="4350444" y="187326"/>
                  <a:pt x="4344094" y="191294"/>
                  <a:pt x="4335363" y="196851"/>
                </a:cubicBezTo>
                <a:cubicBezTo>
                  <a:pt x="4327425" y="202407"/>
                  <a:pt x="4321075" y="206773"/>
                  <a:pt x="4316313" y="209948"/>
                </a:cubicBezTo>
                <a:cubicBezTo>
                  <a:pt x="4313138" y="212329"/>
                  <a:pt x="4309963" y="212726"/>
                  <a:pt x="4306788" y="211138"/>
                </a:cubicBezTo>
                <a:cubicBezTo>
                  <a:pt x="4297263" y="204788"/>
                  <a:pt x="4291310" y="196851"/>
                  <a:pt x="4288928" y="187326"/>
                </a:cubicBezTo>
                <a:cubicBezTo>
                  <a:pt x="4288134" y="182563"/>
                  <a:pt x="4289722" y="180182"/>
                  <a:pt x="4293691" y="180182"/>
                </a:cubicBezTo>
                <a:cubicBezTo>
                  <a:pt x="4303216" y="180182"/>
                  <a:pt x="4314328" y="177801"/>
                  <a:pt x="4327028" y="173038"/>
                </a:cubicBezTo>
                <a:cubicBezTo>
                  <a:pt x="4329410" y="172245"/>
                  <a:pt x="4332981" y="171054"/>
                  <a:pt x="4337744" y="169466"/>
                </a:cubicBezTo>
                <a:cubicBezTo>
                  <a:pt x="4344888" y="167085"/>
                  <a:pt x="4350047" y="165101"/>
                  <a:pt x="4353222" y="163513"/>
                </a:cubicBezTo>
                <a:cubicBezTo>
                  <a:pt x="4353222" y="157163"/>
                  <a:pt x="4353222" y="150813"/>
                  <a:pt x="4353222" y="144463"/>
                </a:cubicBezTo>
                <a:cubicBezTo>
                  <a:pt x="4350841" y="145257"/>
                  <a:pt x="4346872" y="146051"/>
                  <a:pt x="4341316" y="146845"/>
                </a:cubicBezTo>
                <a:cubicBezTo>
                  <a:pt x="4334172" y="148432"/>
                  <a:pt x="4329410" y="149623"/>
                  <a:pt x="4327028" y="150417"/>
                </a:cubicBezTo>
                <a:cubicBezTo>
                  <a:pt x="4320678" y="153592"/>
                  <a:pt x="4312741" y="149226"/>
                  <a:pt x="4303216" y="137319"/>
                </a:cubicBezTo>
                <a:cubicBezTo>
                  <a:pt x="4300835" y="135732"/>
                  <a:pt x="4300041" y="133748"/>
                  <a:pt x="4300835" y="131366"/>
                </a:cubicBezTo>
                <a:cubicBezTo>
                  <a:pt x="4301628" y="129779"/>
                  <a:pt x="4303613" y="128588"/>
                  <a:pt x="4306788" y="127795"/>
                </a:cubicBezTo>
                <a:cubicBezTo>
                  <a:pt x="4308375" y="127795"/>
                  <a:pt x="4310360" y="127398"/>
                  <a:pt x="4312741" y="126604"/>
                </a:cubicBezTo>
                <a:cubicBezTo>
                  <a:pt x="4329410" y="123429"/>
                  <a:pt x="4342506" y="121048"/>
                  <a:pt x="4352031" y="119460"/>
                </a:cubicBezTo>
                <a:cubicBezTo>
                  <a:pt x="4351238" y="108347"/>
                  <a:pt x="4349253" y="100013"/>
                  <a:pt x="4346078" y="94457"/>
                </a:cubicBezTo>
                <a:cubicBezTo>
                  <a:pt x="4346078" y="93663"/>
                  <a:pt x="4346078" y="93267"/>
                  <a:pt x="4346078" y="93267"/>
                </a:cubicBezTo>
                <a:cubicBezTo>
                  <a:pt x="4333378" y="96442"/>
                  <a:pt x="4318694" y="99220"/>
                  <a:pt x="4302025" y="101601"/>
                </a:cubicBezTo>
                <a:cubicBezTo>
                  <a:pt x="4300438" y="102395"/>
                  <a:pt x="4299247" y="101998"/>
                  <a:pt x="4298453" y="100410"/>
                </a:cubicBezTo>
                <a:cubicBezTo>
                  <a:pt x="4298453" y="98823"/>
                  <a:pt x="4299247" y="97632"/>
                  <a:pt x="4300835" y="96838"/>
                </a:cubicBezTo>
                <a:cubicBezTo>
                  <a:pt x="4319091" y="87314"/>
                  <a:pt x="4332981" y="78185"/>
                  <a:pt x="4342506" y="69454"/>
                </a:cubicBezTo>
                <a:cubicBezTo>
                  <a:pt x="4346475" y="66279"/>
                  <a:pt x="4350444" y="62310"/>
                  <a:pt x="4354413" y="57548"/>
                </a:cubicBezTo>
                <a:cubicBezTo>
                  <a:pt x="4355207" y="56754"/>
                  <a:pt x="4356000" y="55961"/>
                  <a:pt x="4356794" y="55166"/>
                </a:cubicBezTo>
                <a:cubicBezTo>
                  <a:pt x="4358381" y="51992"/>
                  <a:pt x="4361556" y="50801"/>
                  <a:pt x="4366319" y="51595"/>
                </a:cubicBezTo>
                <a:cubicBezTo>
                  <a:pt x="4381400" y="57151"/>
                  <a:pt x="4391322" y="62310"/>
                  <a:pt x="4396085" y="67073"/>
                </a:cubicBezTo>
                <a:cubicBezTo>
                  <a:pt x="4399260" y="71835"/>
                  <a:pt x="4398863" y="75010"/>
                  <a:pt x="4394894" y="76598"/>
                </a:cubicBezTo>
                <a:cubicBezTo>
                  <a:pt x="4385369" y="79773"/>
                  <a:pt x="4375447" y="83345"/>
                  <a:pt x="4365128" y="87314"/>
                </a:cubicBezTo>
                <a:cubicBezTo>
                  <a:pt x="4372272" y="89694"/>
                  <a:pt x="4377828" y="93663"/>
                  <a:pt x="4381797" y="99220"/>
                </a:cubicBezTo>
                <a:cubicBezTo>
                  <a:pt x="4384178" y="101601"/>
                  <a:pt x="4384575" y="105173"/>
                  <a:pt x="4382988" y="109935"/>
                </a:cubicBezTo>
                <a:cubicBezTo>
                  <a:pt x="4382988" y="109935"/>
                  <a:pt x="4382988" y="110332"/>
                  <a:pt x="4382988" y="111126"/>
                </a:cubicBezTo>
                <a:cubicBezTo>
                  <a:pt x="4386956" y="111126"/>
                  <a:pt x="4390528" y="110332"/>
                  <a:pt x="4393703" y="108744"/>
                </a:cubicBezTo>
                <a:cubicBezTo>
                  <a:pt x="4394497" y="108744"/>
                  <a:pt x="4396085" y="108347"/>
                  <a:pt x="4398466" y="107554"/>
                </a:cubicBezTo>
                <a:cubicBezTo>
                  <a:pt x="4402434" y="105966"/>
                  <a:pt x="4405213" y="105173"/>
                  <a:pt x="4406800" y="105173"/>
                </a:cubicBezTo>
                <a:cubicBezTo>
                  <a:pt x="4404419" y="90885"/>
                  <a:pt x="4402038" y="75407"/>
                  <a:pt x="4399656" y="58738"/>
                </a:cubicBezTo>
                <a:cubicBezTo>
                  <a:pt x="4396481" y="41276"/>
                  <a:pt x="4391719" y="25004"/>
                  <a:pt x="4385369" y="9923"/>
                </a:cubicBezTo>
                <a:cubicBezTo>
                  <a:pt x="4382988" y="2779"/>
                  <a:pt x="4384972" y="-396"/>
                  <a:pt x="4391322" y="398"/>
                </a:cubicBezTo>
                <a:close/>
                <a:moveTo>
                  <a:pt x="5284886" y="100"/>
                </a:moveTo>
                <a:cubicBezTo>
                  <a:pt x="5285680" y="-99"/>
                  <a:pt x="5286672" y="1"/>
                  <a:pt x="5287862" y="398"/>
                </a:cubicBezTo>
                <a:cubicBezTo>
                  <a:pt x="5302944" y="3573"/>
                  <a:pt x="5314453" y="9526"/>
                  <a:pt x="5322391" y="18257"/>
                </a:cubicBezTo>
                <a:cubicBezTo>
                  <a:pt x="5326359" y="24607"/>
                  <a:pt x="5326757" y="30560"/>
                  <a:pt x="5323581" y="36117"/>
                </a:cubicBezTo>
                <a:cubicBezTo>
                  <a:pt x="5322788" y="37704"/>
                  <a:pt x="5321597" y="41276"/>
                  <a:pt x="5320009" y="46832"/>
                </a:cubicBezTo>
                <a:cubicBezTo>
                  <a:pt x="5318422" y="52389"/>
                  <a:pt x="5316834" y="56754"/>
                  <a:pt x="5315247" y="59929"/>
                </a:cubicBezTo>
                <a:cubicBezTo>
                  <a:pt x="5317628" y="59929"/>
                  <a:pt x="5319613" y="59532"/>
                  <a:pt x="5321200" y="58738"/>
                </a:cubicBezTo>
                <a:cubicBezTo>
                  <a:pt x="5333900" y="56357"/>
                  <a:pt x="5343822" y="53976"/>
                  <a:pt x="5350966" y="51595"/>
                </a:cubicBezTo>
                <a:cubicBezTo>
                  <a:pt x="5354141" y="50801"/>
                  <a:pt x="5359300" y="51197"/>
                  <a:pt x="5366444" y="52785"/>
                </a:cubicBezTo>
                <a:cubicBezTo>
                  <a:pt x="5375969" y="55961"/>
                  <a:pt x="5382716" y="60723"/>
                  <a:pt x="5386684" y="67073"/>
                </a:cubicBezTo>
                <a:cubicBezTo>
                  <a:pt x="5388272" y="72629"/>
                  <a:pt x="5387081" y="76201"/>
                  <a:pt x="5383112" y="77789"/>
                </a:cubicBezTo>
                <a:cubicBezTo>
                  <a:pt x="5380731" y="77789"/>
                  <a:pt x="5376366" y="78185"/>
                  <a:pt x="5370016" y="78979"/>
                </a:cubicBezTo>
                <a:cubicBezTo>
                  <a:pt x="5356522" y="80566"/>
                  <a:pt x="5345807" y="81757"/>
                  <a:pt x="5337869" y="82551"/>
                </a:cubicBezTo>
                <a:cubicBezTo>
                  <a:pt x="5367238" y="115095"/>
                  <a:pt x="5408910" y="140495"/>
                  <a:pt x="5462884" y="158751"/>
                </a:cubicBezTo>
                <a:cubicBezTo>
                  <a:pt x="5464472" y="159545"/>
                  <a:pt x="5465266" y="160735"/>
                  <a:pt x="5465266" y="162323"/>
                </a:cubicBezTo>
                <a:cubicBezTo>
                  <a:pt x="5465266" y="163116"/>
                  <a:pt x="5464075" y="163910"/>
                  <a:pt x="5461694" y="164704"/>
                </a:cubicBezTo>
                <a:cubicBezTo>
                  <a:pt x="5442644" y="167879"/>
                  <a:pt x="5421609" y="170260"/>
                  <a:pt x="5398591" y="171848"/>
                </a:cubicBezTo>
                <a:cubicBezTo>
                  <a:pt x="5396209" y="171848"/>
                  <a:pt x="5393432" y="171451"/>
                  <a:pt x="5390256" y="170657"/>
                </a:cubicBezTo>
                <a:cubicBezTo>
                  <a:pt x="5387081" y="179388"/>
                  <a:pt x="5383112" y="198438"/>
                  <a:pt x="5378350" y="227807"/>
                </a:cubicBezTo>
                <a:cubicBezTo>
                  <a:pt x="5377556" y="232570"/>
                  <a:pt x="5376763" y="236142"/>
                  <a:pt x="5375969" y="238523"/>
                </a:cubicBezTo>
                <a:cubicBezTo>
                  <a:pt x="5374382" y="252810"/>
                  <a:pt x="5370016" y="261939"/>
                  <a:pt x="5362872" y="265907"/>
                </a:cubicBezTo>
                <a:cubicBezTo>
                  <a:pt x="5357316" y="269876"/>
                  <a:pt x="5353347" y="269479"/>
                  <a:pt x="5350966" y="264717"/>
                </a:cubicBezTo>
                <a:cubicBezTo>
                  <a:pt x="5343822" y="258366"/>
                  <a:pt x="5341044" y="250826"/>
                  <a:pt x="5342631" y="242095"/>
                </a:cubicBezTo>
                <a:cubicBezTo>
                  <a:pt x="5326757" y="243682"/>
                  <a:pt x="5311278" y="244872"/>
                  <a:pt x="5296197" y="245666"/>
                </a:cubicBezTo>
                <a:cubicBezTo>
                  <a:pt x="5289053" y="245666"/>
                  <a:pt x="5283100" y="245666"/>
                  <a:pt x="5278337" y="245666"/>
                </a:cubicBezTo>
                <a:cubicBezTo>
                  <a:pt x="5278337" y="247254"/>
                  <a:pt x="5277941" y="249238"/>
                  <a:pt x="5277147" y="251619"/>
                </a:cubicBezTo>
                <a:cubicBezTo>
                  <a:pt x="5277147" y="254001"/>
                  <a:pt x="5277147" y="255588"/>
                  <a:pt x="5277147" y="256382"/>
                </a:cubicBezTo>
                <a:cubicBezTo>
                  <a:pt x="5274766" y="259557"/>
                  <a:pt x="5270400" y="259954"/>
                  <a:pt x="5264050" y="257572"/>
                </a:cubicBezTo>
                <a:cubicBezTo>
                  <a:pt x="5254525" y="252016"/>
                  <a:pt x="5250159" y="245666"/>
                  <a:pt x="5250953" y="238523"/>
                </a:cubicBezTo>
                <a:cubicBezTo>
                  <a:pt x="5250953" y="211535"/>
                  <a:pt x="5248572" y="188913"/>
                  <a:pt x="5243809" y="170657"/>
                </a:cubicBezTo>
                <a:cubicBezTo>
                  <a:pt x="5227141" y="183357"/>
                  <a:pt x="5210869" y="191691"/>
                  <a:pt x="5194994" y="195660"/>
                </a:cubicBezTo>
                <a:cubicBezTo>
                  <a:pt x="5191025" y="196454"/>
                  <a:pt x="5188644" y="196851"/>
                  <a:pt x="5187850" y="196851"/>
                </a:cubicBezTo>
                <a:cubicBezTo>
                  <a:pt x="5187056" y="196057"/>
                  <a:pt x="5188247" y="194469"/>
                  <a:pt x="5191422" y="192088"/>
                </a:cubicBezTo>
                <a:cubicBezTo>
                  <a:pt x="5231109" y="160338"/>
                  <a:pt x="5257303" y="127398"/>
                  <a:pt x="5270003" y="93267"/>
                </a:cubicBezTo>
                <a:cubicBezTo>
                  <a:pt x="5269209" y="93267"/>
                  <a:pt x="5268416" y="93663"/>
                  <a:pt x="5267622" y="94457"/>
                </a:cubicBezTo>
                <a:cubicBezTo>
                  <a:pt x="5264447" y="95251"/>
                  <a:pt x="5261272" y="95648"/>
                  <a:pt x="5258097" y="95648"/>
                </a:cubicBezTo>
                <a:cubicBezTo>
                  <a:pt x="5253334" y="97235"/>
                  <a:pt x="5248969" y="96838"/>
                  <a:pt x="5245000" y="94457"/>
                </a:cubicBezTo>
                <a:cubicBezTo>
                  <a:pt x="5239444" y="91282"/>
                  <a:pt x="5234681" y="86917"/>
                  <a:pt x="5230712" y="81360"/>
                </a:cubicBezTo>
                <a:cubicBezTo>
                  <a:pt x="5229125" y="78979"/>
                  <a:pt x="5228728" y="77391"/>
                  <a:pt x="5229522" y="76598"/>
                </a:cubicBezTo>
                <a:cubicBezTo>
                  <a:pt x="5229522" y="75010"/>
                  <a:pt x="5230712" y="74216"/>
                  <a:pt x="5233094" y="74216"/>
                </a:cubicBezTo>
                <a:cubicBezTo>
                  <a:pt x="5239444" y="74216"/>
                  <a:pt x="5249762" y="73026"/>
                  <a:pt x="5264050" y="70645"/>
                </a:cubicBezTo>
                <a:cubicBezTo>
                  <a:pt x="5265638" y="69851"/>
                  <a:pt x="5268019" y="69454"/>
                  <a:pt x="5271194" y="69454"/>
                </a:cubicBezTo>
                <a:cubicBezTo>
                  <a:pt x="5274369" y="68660"/>
                  <a:pt x="5276750" y="68263"/>
                  <a:pt x="5278337" y="68263"/>
                </a:cubicBezTo>
                <a:cubicBezTo>
                  <a:pt x="5279132" y="65088"/>
                  <a:pt x="5280322" y="60723"/>
                  <a:pt x="5281909" y="55166"/>
                </a:cubicBezTo>
                <a:cubicBezTo>
                  <a:pt x="5282703" y="49610"/>
                  <a:pt x="5283497" y="45641"/>
                  <a:pt x="5284291" y="43260"/>
                </a:cubicBezTo>
                <a:cubicBezTo>
                  <a:pt x="5286672" y="28973"/>
                  <a:pt x="5286275" y="16670"/>
                  <a:pt x="5283100" y="6351"/>
                </a:cubicBezTo>
                <a:cubicBezTo>
                  <a:pt x="5282306" y="3970"/>
                  <a:pt x="5282306" y="2382"/>
                  <a:pt x="5283100" y="1589"/>
                </a:cubicBezTo>
                <a:cubicBezTo>
                  <a:pt x="5283497" y="795"/>
                  <a:pt x="5284092" y="298"/>
                  <a:pt x="5284886" y="1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600"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楷简体" panose="02000000000000000000" pitchFamily="2" charset="-122"/>
                <a:ea typeface="方正粗楷简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561021" y="0"/>
            <a:ext cx="13314043" cy="6858000"/>
            <a:chOff x="-561021" y="0"/>
            <a:chExt cx="13314043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/>
            <a:srcRect l="46" t="4189" b="4281"/>
            <a:stretch>
              <a:fillRect/>
            </a:stretch>
          </p:blipFill>
          <p:spPr>
            <a:xfrm>
              <a:off x="-561021" y="2"/>
              <a:ext cx="13314043" cy="6857997"/>
            </a:xfrm>
            <a:custGeom>
              <a:avLst/>
              <a:gdLst>
                <a:gd name="connsiteX0" fmla="*/ 1278125 w 13314043"/>
                <a:gd name="connsiteY0" fmla="*/ 0 h 6857997"/>
                <a:gd name="connsiteX1" fmla="*/ 13314043 w 13314043"/>
                <a:gd name="connsiteY1" fmla="*/ 0 h 6857997"/>
                <a:gd name="connsiteX2" fmla="*/ 13314043 w 13314043"/>
                <a:gd name="connsiteY2" fmla="*/ 31963 h 6857997"/>
                <a:gd name="connsiteX3" fmla="*/ 12041875 w 13314043"/>
                <a:gd name="connsiteY3" fmla="*/ 6857997 h 6857997"/>
                <a:gd name="connsiteX4" fmla="*/ 0 w 13314043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4043" h="6857997">
                  <a:moveTo>
                    <a:pt x="1278125" y="0"/>
                  </a:moveTo>
                  <a:lnTo>
                    <a:pt x="13314043" y="0"/>
                  </a:lnTo>
                  <a:lnTo>
                    <a:pt x="13314043" y="31963"/>
                  </a:lnTo>
                  <a:lnTo>
                    <a:pt x="12041875" y="6857997"/>
                  </a:lnTo>
                  <a:lnTo>
                    <a:pt x="0" y="6857997"/>
                  </a:lnTo>
                  <a:close/>
                </a:path>
              </a:pathLst>
            </a:custGeom>
            <a:noFill/>
            <a:effectLst>
              <a:outerShdw blurRad="381000" sx="102000" sy="102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32" name="平行四边形 31"/>
            <p:cNvSpPr/>
            <p:nvPr/>
          </p:nvSpPr>
          <p:spPr>
            <a:xfrm>
              <a:off x="-561021" y="0"/>
              <a:ext cx="1512000" cy="6857999"/>
            </a:xfrm>
            <a:prstGeom prst="parallelogram">
              <a:avLst>
                <a:gd name="adj" fmla="val 84432"/>
              </a:avLst>
            </a:prstGeom>
            <a:gradFill flip="none" rotWithShape="1">
              <a:gsLst>
                <a:gs pos="35000">
                  <a:srgbClr val="FAE7D0"/>
                </a:gs>
                <a:gs pos="0">
                  <a:srgbClr val="FFFDEB"/>
                </a:gs>
                <a:gs pos="100000">
                  <a:srgbClr val="FFFDFD">
                    <a:alpha val="0"/>
                  </a:srgb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77800" dist="152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11241022" y="1"/>
              <a:ext cx="1512000" cy="6857999"/>
            </a:xfrm>
            <a:prstGeom prst="parallelogram">
              <a:avLst>
                <a:gd name="adj" fmla="val 84432"/>
              </a:avLst>
            </a:prstGeom>
            <a:gradFill flip="none" rotWithShape="1">
              <a:gsLst>
                <a:gs pos="65000">
                  <a:srgbClr val="FAE7D0"/>
                </a:gs>
                <a:gs pos="100000">
                  <a:srgbClr val="FFFDEB"/>
                </a:gs>
                <a:gs pos="0">
                  <a:srgbClr val="FFFDFD">
                    <a:alpha val="0"/>
                  </a:srgb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77800" dist="152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2495550" y="1631007"/>
            <a:ext cx="0" cy="3960000"/>
          </a:xfrm>
          <a:prstGeom prst="line">
            <a:avLst/>
          </a:prstGeom>
          <a:ln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2946055" y="2076450"/>
            <a:ext cx="7560000" cy="710243"/>
            <a:chOff x="4657061" y="1277355"/>
            <a:chExt cx="7560000" cy="710243"/>
          </a:xfrm>
        </p:grpSpPr>
        <p:sp>
          <p:nvSpPr>
            <p:cNvPr id="20" name="文本框 19"/>
            <p:cNvSpPr txBox="1"/>
            <p:nvPr/>
          </p:nvSpPr>
          <p:spPr>
            <a:xfrm>
              <a:off x="5023997" y="1277355"/>
              <a:ext cx="702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buClr>
                  <a:srgbClr val="C00000"/>
                </a:buClr>
                <a:buSzPct val="80000"/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一、为什么说“悠悠万事，民生为大”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4657061" y="1987598"/>
              <a:ext cx="7560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2946055" y="3098802"/>
            <a:ext cx="7560000" cy="710243"/>
            <a:chOff x="4657061" y="2718769"/>
            <a:chExt cx="7560000" cy="710243"/>
          </a:xfrm>
        </p:grpSpPr>
        <p:sp>
          <p:nvSpPr>
            <p:cNvPr id="37" name="文本框 36"/>
            <p:cNvSpPr txBox="1"/>
            <p:nvPr/>
          </p:nvSpPr>
          <p:spPr>
            <a:xfrm>
              <a:off x="5023997" y="2718769"/>
              <a:ext cx="702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buClr>
                  <a:srgbClr val="C00000"/>
                </a:buClr>
                <a:buSzPct val="80000"/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二、怎样增强人民获得感、幸福感、安全感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4657061" y="3429012"/>
              <a:ext cx="7560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2946055" y="4106152"/>
            <a:ext cx="7560000" cy="719768"/>
            <a:chOff x="4657061" y="3436283"/>
            <a:chExt cx="7560000" cy="719768"/>
          </a:xfrm>
        </p:grpSpPr>
        <p:sp>
          <p:nvSpPr>
            <p:cNvPr id="40" name="文本框 39"/>
            <p:cNvSpPr txBox="1"/>
            <p:nvPr/>
          </p:nvSpPr>
          <p:spPr>
            <a:xfrm>
              <a:off x="5023997" y="3436283"/>
              <a:ext cx="702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buClr>
                  <a:srgbClr val="C00000"/>
                </a:buClr>
                <a:buSzPct val="80000"/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三、怎样推进社会治理现代化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4657061" y="4156051"/>
              <a:ext cx="7560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2"/>
          <p:cNvSpPr txBox="1">
            <a:spLocks noChangeAspect="1"/>
          </p:cNvSpPr>
          <p:nvPr/>
        </p:nvSpPr>
        <p:spPr>
          <a:xfrm>
            <a:off x="1536977" y="2143124"/>
            <a:ext cx="481227" cy="1958400"/>
          </a:xfrm>
          <a:custGeom>
            <a:avLst/>
            <a:gdLst/>
            <a:ahLst/>
            <a:cxnLst/>
            <a:rect l="l" t="t" r="r" b="b"/>
            <a:pathLst>
              <a:path w="727026" h="2958703">
                <a:moveTo>
                  <a:pt x="307330" y="2744391"/>
                </a:moveTo>
                <a:cubicBezTo>
                  <a:pt x="312291" y="2743398"/>
                  <a:pt x="315268" y="2743398"/>
                  <a:pt x="316260" y="2744391"/>
                </a:cubicBezTo>
                <a:cubicBezTo>
                  <a:pt x="316756" y="2744887"/>
                  <a:pt x="316818" y="2745693"/>
                  <a:pt x="316446" y="2746809"/>
                </a:cubicBezTo>
                <a:cubicBezTo>
                  <a:pt x="315330" y="2750158"/>
                  <a:pt x="310307" y="2756297"/>
                  <a:pt x="301377" y="2765227"/>
                </a:cubicBezTo>
                <a:cubicBezTo>
                  <a:pt x="289471" y="2777133"/>
                  <a:pt x="265658" y="2797969"/>
                  <a:pt x="229940" y="2827734"/>
                </a:cubicBezTo>
                <a:cubicBezTo>
                  <a:pt x="212080" y="2841625"/>
                  <a:pt x="199182" y="2852539"/>
                  <a:pt x="191244" y="2860477"/>
                </a:cubicBezTo>
                <a:cubicBezTo>
                  <a:pt x="183307" y="2868414"/>
                  <a:pt x="174377" y="2877344"/>
                  <a:pt x="164455" y="2887266"/>
                </a:cubicBezTo>
                <a:cubicBezTo>
                  <a:pt x="162471" y="2889250"/>
                  <a:pt x="160487" y="2891234"/>
                  <a:pt x="158502" y="2893219"/>
                </a:cubicBezTo>
                <a:cubicBezTo>
                  <a:pt x="152549" y="2899172"/>
                  <a:pt x="148580" y="2902148"/>
                  <a:pt x="146596" y="2902148"/>
                </a:cubicBezTo>
                <a:cubicBezTo>
                  <a:pt x="142627" y="2904133"/>
                  <a:pt x="134690" y="2899172"/>
                  <a:pt x="122783" y="2887266"/>
                </a:cubicBezTo>
                <a:cubicBezTo>
                  <a:pt x="120799" y="2885281"/>
                  <a:pt x="117823" y="2881313"/>
                  <a:pt x="113854" y="2875359"/>
                </a:cubicBezTo>
                <a:cubicBezTo>
                  <a:pt x="97979" y="2853531"/>
                  <a:pt x="86073" y="2837656"/>
                  <a:pt x="78135" y="2827734"/>
                </a:cubicBezTo>
                <a:cubicBezTo>
                  <a:pt x="145604" y="2805906"/>
                  <a:pt x="215057" y="2780109"/>
                  <a:pt x="286494" y="2750344"/>
                </a:cubicBezTo>
                <a:cubicBezTo>
                  <a:pt x="295424" y="2747367"/>
                  <a:pt x="302369" y="2745383"/>
                  <a:pt x="307330" y="2744391"/>
                </a:cubicBezTo>
                <a:close/>
                <a:moveTo>
                  <a:pt x="152549" y="2625328"/>
                </a:moveTo>
                <a:cubicBezTo>
                  <a:pt x="214065" y="2627313"/>
                  <a:pt x="250776" y="2646164"/>
                  <a:pt x="262682" y="2681883"/>
                </a:cubicBezTo>
                <a:cubicBezTo>
                  <a:pt x="264666" y="2711648"/>
                  <a:pt x="252760" y="2728516"/>
                  <a:pt x="226963" y="2732484"/>
                </a:cubicBezTo>
                <a:cubicBezTo>
                  <a:pt x="213073" y="2734469"/>
                  <a:pt x="202159" y="2727523"/>
                  <a:pt x="194221" y="2711648"/>
                </a:cubicBezTo>
                <a:cubicBezTo>
                  <a:pt x="184299" y="2681883"/>
                  <a:pt x="168424" y="2659062"/>
                  <a:pt x="146596" y="2643188"/>
                </a:cubicBezTo>
                <a:cubicBezTo>
                  <a:pt x="136674" y="2635250"/>
                  <a:pt x="131713" y="2630289"/>
                  <a:pt x="131713" y="2628305"/>
                </a:cubicBezTo>
                <a:cubicBezTo>
                  <a:pt x="133697" y="2626320"/>
                  <a:pt x="140643" y="2625328"/>
                  <a:pt x="152549" y="2625328"/>
                </a:cubicBezTo>
                <a:close/>
                <a:moveTo>
                  <a:pt x="471041" y="2309813"/>
                </a:moveTo>
                <a:cubicBezTo>
                  <a:pt x="486916" y="2317750"/>
                  <a:pt x="504776" y="2330649"/>
                  <a:pt x="524619" y="2348508"/>
                </a:cubicBezTo>
                <a:cubicBezTo>
                  <a:pt x="540494" y="2362399"/>
                  <a:pt x="548432" y="2372320"/>
                  <a:pt x="548432" y="2378273"/>
                </a:cubicBezTo>
                <a:cubicBezTo>
                  <a:pt x="548432" y="2384227"/>
                  <a:pt x="543471" y="2390180"/>
                  <a:pt x="533549" y="2396133"/>
                </a:cubicBezTo>
                <a:cubicBezTo>
                  <a:pt x="531565" y="2398117"/>
                  <a:pt x="525612" y="2401094"/>
                  <a:pt x="515690" y="2405063"/>
                </a:cubicBezTo>
                <a:cubicBezTo>
                  <a:pt x="515690" y="2413000"/>
                  <a:pt x="514698" y="2427883"/>
                  <a:pt x="512713" y="2449711"/>
                </a:cubicBezTo>
                <a:cubicBezTo>
                  <a:pt x="508744" y="2487414"/>
                  <a:pt x="505768" y="2518172"/>
                  <a:pt x="503783" y="2541984"/>
                </a:cubicBezTo>
                <a:lnTo>
                  <a:pt x="563315" y="2539008"/>
                </a:lnTo>
                <a:cubicBezTo>
                  <a:pt x="569268" y="2529086"/>
                  <a:pt x="579190" y="2514203"/>
                  <a:pt x="593080" y="2494359"/>
                </a:cubicBezTo>
                <a:cubicBezTo>
                  <a:pt x="599033" y="2486422"/>
                  <a:pt x="603002" y="2480469"/>
                  <a:pt x="604987" y="2476500"/>
                </a:cubicBezTo>
                <a:cubicBezTo>
                  <a:pt x="612924" y="2482453"/>
                  <a:pt x="627807" y="2493367"/>
                  <a:pt x="649635" y="2509242"/>
                </a:cubicBezTo>
                <a:cubicBezTo>
                  <a:pt x="655588" y="2517180"/>
                  <a:pt x="660549" y="2522141"/>
                  <a:pt x="664518" y="2524125"/>
                </a:cubicBezTo>
                <a:cubicBezTo>
                  <a:pt x="678408" y="2538016"/>
                  <a:pt x="685354" y="2548930"/>
                  <a:pt x="685354" y="2556867"/>
                </a:cubicBezTo>
                <a:cubicBezTo>
                  <a:pt x="683369" y="2560836"/>
                  <a:pt x="678408" y="2562820"/>
                  <a:pt x="670471" y="2562820"/>
                </a:cubicBezTo>
                <a:cubicBezTo>
                  <a:pt x="644674" y="2562820"/>
                  <a:pt x="603002" y="2562820"/>
                  <a:pt x="545455" y="2562820"/>
                </a:cubicBezTo>
                <a:cubicBezTo>
                  <a:pt x="533549" y="2562820"/>
                  <a:pt x="512713" y="2563812"/>
                  <a:pt x="482948" y="2565797"/>
                </a:cubicBezTo>
                <a:cubicBezTo>
                  <a:pt x="425401" y="2569766"/>
                  <a:pt x="382737" y="2572742"/>
                  <a:pt x="354955" y="2574727"/>
                </a:cubicBezTo>
                <a:cubicBezTo>
                  <a:pt x="364877" y="2574727"/>
                  <a:pt x="375791" y="2576711"/>
                  <a:pt x="387698" y="2580680"/>
                </a:cubicBezTo>
                <a:cubicBezTo>
                  <a:pt x="411510" y="2586633"/>
                  <a:pt x="423416" y="2594570"/>
                  <a:pt x="423416" y="2604492"/>
                </a:cubicBezTo>
                <a:cubicBezTo>
                  <a:pt x="423416" y="2610445"/>
                  <a:pt x="414487" y="2617391"/>
                  <a:pt x="396627" y="2625328"/>
                </a:cubicBezTo>
                <a:cubicBezTo>
                  <a:pt x="396627" y="2637234"/>
                  <a:pt x="397619" y="2647156"/>
                  <a:pt x="399604" y="2655094"/>
                </a:cubicBezTo>
                <a:cubicBezTo>
                  <a:pt x="415479" y="2676922"/>
                  <a:pt x="430362" y="2695774"/>
                  <a:pt x="444252" y="2711648"/>
                </a:cubicBezTo>
                <a:cubicBezTo>
                  <a:pt x="489893" y="2658070"/>
                  <a:pt x="518666" y="2618383"/>
                  <a:pt x="530573" y="2592586"/>
                </a:cubicBezTo>
                <a:cubicBezTo>
                  <a:pt x="554385" y="2612430"/>
                  <a:pt x="571252" y="2627313"/>
                  <a:pt x="581174" y="2637234"/>
                </a:cubicBezTo>
                <a:cubicBezTo>
                  <a:pt x="595065" y="2649141"/>
                  <a:pt x="602010" y="2659062"/>
                  <a:pt x="602010" y="2667000"/>
                </a:cubicBezTo>
                <a:cubicBezTo>
                  <a:pt x="598041" y="2672953"/>
                  <a:pt x="587127" y="2675930"/>
                  <a:pt x="569268" y="2675930"/>
                </a:cubicBezTo>
                <a:cubicBezTo>
                  <a:pt x="565299" y="2677914"/>
                  <a:pt x="560338" y="2680891"/>
                  <a:pt x="554385" y="2684859"/>
                </a:cubicBezTo>
                <a:cubicBezTo>
                  <a:pt x="512713" y="2706687"/>
                  <a:pt x="480963" y="2720578"/>
                  <a:pt x="459135" y="2726531"/>
                </a:cubicBezTo>
                <a:cubicBezTo>
                  <a:pt x="506760" y="2780109"/>
                  <a:pt x="575221" y="2814836"/>
                  <a:pt x="664518" y="2830711"/>
                </a:cubicBezTo>
                <a:cubicBezTo>
                  <a:pt x="676424" y="2830711"/>
                  <a:pt x="684362" y="2833688"/>
                  <a:pt x="688330" y="2839641"/>
                </a:cubicBezTo>
                <a:cubicBezTo>
                  <a:pt x="688330" y="2843609"/>
                  <a:pt x="682377" y="2848570"/>
                  <a:pt x="670471" y="2854523"/>
                </a:cubicBezTo>
                <a:cubicBezTo>
                  <a:pt x="640705" y="2862461"/>
                  <a:pt x="616893" y="2877344"/>
                  <a:pt x="599033" y="2899172"/>
                </a:cubicBezTo>
                <a:cubicBezTo>
                  <a:pt x="597049" y="2901156"/>
                  <a:pt x="594072" y="2903141"/>
                  <a:pt x="590104" y="2905125"/>
                </a:cubicBezTo>
                <a:cubicBezTo>
                  <a:pt x="586135" y="2907109"/>
                  <a:pt x="583158" y="2909094"/>
                  <a:pt x="581174" y="2911078"/>
                </a:cubicBezTo>
                <a:cubicBezTo>
                  <a:pt x="575221" y="2913063"/>
                  <a:pt x="567283" y="2911078"/>
                  <a:pt x="557362" y="2905125"/>
                </a:cubicBezTo>
                <a:cubicBezTo>
                  <a:pt x="489893" y="2859484"/>
                  <a:pt x="437307" y="2791024"/>
                  <a:pt x="399604" y="2699742"/>
                </a:cubicBezTo>
                <a:cubicBezTo>
                  <a:pt x="399604" y="2713633"/>
                  <a:pt x="399604" y="2738438"/>
                  <a:pt x="399604" y="2774156"/>
                </a:cubicBezTo>
                <a:cubicBezTo>
                  <a:pt x="401588" y="2815828"/>
                  <a:pt x="402580" y="2847578"/>
                  <a:pt x="402580" y="2869406"/>
                </a:cubicBezTo>
                <a:cubicBezTo>
                  <a:pt x="402580" y="2893219"/>
                  <a:pt x="396627" y="2913063"/>
                  <a:pt x="384721" y="2928938"/>
                </a:cubicBezTo>
                <a:cubicBezTo>
                  <a:pt x="382737" y="2930922"/>
                  <a:pt x="380752" y="2932906"/>
                  <a:pt x="378768" y="2934891"/>
                </a:cubicBezTo>
                <a:cubicBezTo>
                  <a:pt x="376783" y="2938859"/>
                  <a:pt x="371822" y="2943820"/>
                  <a:pt x="363885" y="2949773"/>
                </a:cubicBezTo>
                <a:cubicBezTo>
                  <a:pt x="351979" y="2955727"/>
                  <a:pt x="343049" y="2958703"/>
                  <a:pt x="337096" y="2958703"/>
                </a:cubicBezTo>
                <a:cubicBezTo>
                  <a:pt x="335112" y="2958703"/>
                  <a:pt x="332135" y="2955727"/>
                  <a:pt x="328166" y="2949773"/>
                </a:cubicBezTo>
                <a:cubicBezTo>
                  <a:pt x="328166" y="2947789"/>
                  <a:pt x="327174" y="2945805"/>
                  <a:pt x="325190" y="2943820"/>
                </a:cubicBezTo>
                <a:cubicBezTo>
                  <a:pt x="323205" y="2939852"/>
                  <a:pt x="321221" y="2936875"/>
                  <a:pt x="319237" y="2934891"/>
                </a:cubicBezTo>
                <a:cubicBezTo>
                  <a:pt x="313283" y="2917031"/>
                  <a:pt x="293440" y="2897187"/>
                  <a:pt x="259705" y="2875359"/>
                </a:cubicBezTo>
                <a:cubicBezTo>
                  <a:pt x="251768" y="2869406"/>
                  <a:pt x="247799" y="2864445"/>
                  <a:pt x="247799" y="2860477"/>
                </a:cubicBezTo>
                <a:cubicBezTo>
                  <a:pt x="251768" y="2858492"/>
                  <a:pt x="256729" y="2857500"/>
                  <a:pt x="262682" y="2857500"/>
                </a:cubicBezTo>
                <a:cubicBezTo>
                  <a:pt x="266651" y="2857500"/>
                  <a:pt x="271612" y="2857500"/>
                  <a:pt x="277565" y="2857500"/>
                </a:cubicBezTo>
                <a:cubicBezTo>
                  <a:pt x="289471" y="2859484"/>
                  <a:pt x="299393" y="2860477"/>
                  <a:pt x="307330" y="2860477"/>
                </a:cubicBezTo>
                <a:cubicBezTo>
                  <a:pt x="309315" y="2862461"/>
                  <a:pt x="313283" y="2862461"/>
                  <a:pt x="319237" y="2860477"/>
                </a:cubicBezTo>
                <a:cubicBezTo>
                  <a:pt x="321221" y="2860477"/>
                  <a:pt x="322213" y="2860477"/>
                  <a:pt x="322213" y="2860477"/>
                </a:cubicBezTo>
                <a:cubicBezTo>
                  <a:pt x="326182" y="2856508"/>
                  <a:pt x="328166" y="2847578"/>
                  <a:pt x="328166" y="2833688"/>
                </a:cubicBezTo>
                <a:lnTo>
                  <a:pt x="328166" y="2783086"/>
                </a:lnTo>
                <a:cubicBezTo>
                  <a:pt x="328166" y="2773164"/>
                  <a:pt x="328166" y="2757289"/>
                  <a:pt x="328166" y="2735461"/>
                </a:cubicBezTo>
                <a:cubicBezTo>
                  <a:pt x="330151" y="2695774"/>
                  <a:pt x="330151" y="2668984"/>
                  <a:pt x="328166" y="2655094"/>
                </a:cubicBezTo>
                <a:cubicBezTo>
                  <a:pt x="328166" y="2649141"/>
                  <a:pt x="328166" y="2638226"/>
                  <a:pt x="328166" y="2622352"/>
                </a:cubicBezTo>
                <a:cubicBezTo>
                  <a:pt x="326182" y="2602508"/>
                  <a:pt x="325190" y="2586633"/>
                  <a:pt x="325190" y="2574727"/>
                </a:cubicBezTo>
                <a:cubicBezTo>
                  <a:pt x="269627" y="2578695"/>
                  <a:pt x="216049" y="2582664"/>
                  <a:pt x="164455" y="2586633"/>
                </a:cubicBezTo>
                <a:cubicBezTo>
                  <a:pt x="138658" y="2586633"/>
                  <a:pt x="108893" y="2589609"/>
                  <a:pt x="75158" y="2595563"/>
                </a:cubicBezTo>
                <a:cubicBezTo>
                  <a:pt x="73174" y="2591594"/>
                  <a:pt x="71190" y="2585641"/>
                  <a:pt x="69205" y="2577703"/>
                </a:cubicBezTo>
                <a:cubicBezTo>
                  <a:pt x="65237" y="2569766"/>
                  <a:pt x="62260" y="2563812"/>
                  <a:pt x="60276" y="2559844"/>
                </a:cubicBezTo>
                <a:cubicBezTo>
                  <a:pt x="119807" y="2559844"/>
                  <a:pt x="156518" y="2558852"/>
                  <a:pt x="170408" y="2556867"/>
                </a:cubicBezTo>
                <a:cubicBezTo>
                  <a:pt x="210096" y="2556867"/>
                  <a:pt x="295424" y="2552899"/>
                  <a:pt x="426393" y="2544961"/>
                </a:cubicBezTo>
                <a:cubicBezTo>
                  <a:pt x="430362" y="2523133"/>
                  <a:pt x="433338" y="2498328"/>
                  <a:pt x="435323" y="2470547"/>
                </a:cubicBezTo>
                <a:cubicBezTo>
                  <a:pt x="332135" y="2476500"/>
                  <a:pt x="271612" y="2479477"/>
                  <a:pt x="253752" y="2479477"/>
                </a:cubicBezTo>
                <a:cubicBezTo>
                  <a:pt x="247799" y="2479477"/>
                  <a:pt x="235893" y="2480469"/>
                  <a:pt x="218033" y="2482453"/>
                </a:cubicBezTo>
                <a:cubicBezTo>
                  <a:pt x="210096" y="2484438"/>
                  <a:pt x="204143" y="2485430"/>
                  <a:pt x="200174" y="2485430"/>
                </a:cubicBezTo>
                <a:cubicBezTo>
                  <a:pt x="200174" y="2481461"/>
                  <a:pt x="198190" y="2476500"/>
                  <a:pt x="194221" y="2470547"/>
                </a:cubicBezTo>
                <a:cubicBezTo>
                  <a:pt x="190252" y="2462609"/>
                  <a:pt x="187276" y="2456656"/>
                  <a:pt x="185291" y="2452688"/>
                </a:cubicBezTo>
                <a:cubicBezTo>
                  <a:pt x="187276" y="2452688"/>
                  <a:pt x="207119" y="2452688"/>
                  <a:pt x="244823" y="2452688"/>
                </a:cubicBezTo>
                <a:cubicBezTo>
                  <a:pt x="252760" y="2452688"/>
                  <a:pt x="274588" y="2451695"/>
                  <a:pt x="310307" y="2449711"/>
                </a:cubicBezTo>
                <a:cubicBezTo>
                  <a:pt x="359916" y="2447726"/>
                  <a:pt x="402580" y="2446734"/>
                  <a:pt x="438299" y="2446734"/>
                </a:cubicBezTo>
                <a:cubicBezTo>
                  <a:pt x="438299" y="2436813"/>
                  <a:pt x="439291" y="2423914"/>
                  <a:pt x="441276" y="2408039"/>
                </a:cubicBezTo>
                <a:cubicBezTo>
                  <a:pt x="441276" y="2388195"/>
                  <a:pt x="442268" y="2375297"/>
                  <a:pt x="444252" y="2369344"/>
                </a:cubicBezTo>
                <a:cubicBezTo>
                  <a:pt x="430362" y="2371328"/>
                  <a:pt x="385713" y="2374305"/>
                  <a:pt x="310307" y="2378273"/>
                </a:cubicBezTo>
                <a:cubicBezTo>
                  <a:pt x="278557" y="2380258"/>
                  <a:pt x="253752" y="2381250"/>
                  <a:pt x="235893" y="2381250"/>
                </a:cubicBezTo>
                <a:cubicBezTo>
                  <a:pt x="220018" y="2383234"/>
                  <a:pt x="215057" y="2384227"/>
                  <a:pt x="221010" y="2384227"/>
                </a:cubicBezTo>
                <a:cubicBezTo>
                  <a:pt x="191244" y="2386211"/>
                  <a:pt x="171401" y="2388195"/>
                  <a:pt x="161479" y="2390180"/>
                </a:cubicBezTo>
                <a:cubicBezTo>
                  <a:pt x="161479" y="2388195"/>
                  <a:pt x="160487" y="2384227"/>
                  <a:pt x="158502" y="2378273"/>
                </a:cubicBezTo>
                <a:cubicBezTo>
                  <a:pt x="154533" y="2370336"/>
                  <a:pt x="151557" y="2363391"/>
                  <a:pt x="149573" y="2357438"/>
                </a:cubicBezTo>
                <a:cubicBezTo>
                  <a:pt x="185291" y="2357438"/>
                  <a:pt x="211088" y="2357438"/>
                  <a:pt x="226963" y="2357438"/>
                </a:cubicBezTo>
                <a:cubicBezTo>
                  <a:pt x="234901" y="2357438"/>
                  <a:pt x="247799" y="2356445"/>
                  <a:pt x="265658" y="2354461"/>
                </a:cubicBezTo>
                <a:cubicBezTo>
                  <a:pt x="299393" y="2354461"/>
                  <a:pt x="358924" y="2351484"/>
                  <a:pt x="444252" y="2345531"/>
                </a:cubicBezTo>
                <a:cubicBezTo>
                  <a:pt x="450205" y="2339578"/>
                  <a:pt x="459135" y="2327672"/>
                  <a:pt x="471041" y="2309813"/>
                </a:cubicBezTo>
                <a:close/>
                <a:moveTo>
                  <a:pt x="465088" y="1619250"/>
                </a:moveTo>
                <a:cubicBezTo>
                  <a:pt x="451198" y="1619250"/>
                  <a:pt x="413494" y="1621235"/>
                  <a:pt x="351979" y="1625203"/>
                </a:cubicBezTo>
                <a:cubicBezTo>
                  <a:pt x="306338" y="1627188"/>
                  <a:pt x="268635" y="1629172"/>
                  <a:pt x="238869" y="1631156"/>
                </a:cubicBezTo>
                <a:lnTo>
                  <a:pt x="238869" y="1756172"/>
                </a:lnTo>
                <a:cubicBezTo>
                  <a:pt x="248791" y="1754188"/>
                  <a:pt x="267643" y="1753196"/>
                  <a:pt x="295424" y="1753196"/>
                </a:cubicBezTo>
                <a:cubicBezTo>
                  <a:pt x="317252" y="1751211"/>
                  <a:pt x="335112" y="1750219"/>
                  <a:pt x="349002" y="1750219"/>
                </a:cubicBezTo>
                <a:cubicBezTo>
                  <a:pt x="350987" y="1750219"/>
                  <a:pt x="352971" y="1750219"/>
                  <a:pt x="354955" y="1750219"/>
                </a:cubicBezTo>
                <a:cubicBezTo>
                  <a:pt x="376783" y="1748234"/>
                  <a:pt x="399604" y="1744266"/>
                  <a:pt x="423416" y="1738313"/>
                </a:cubicBezTo>
                <a:cubicBezTo>
                  <a:pt x="427385" y="1740297"/>
                  <a:pt x="430362" y="1744266"/>
                  <a:pt x="432346" y="1750219"/>
                </a:cubicBezTo>
                <a:cubicBezTo>
                  <a:pt x="434330" y="1760141"/>
                  <a:pt x="435323" y="1765102"/>
                  <a:pt x="435323" y="1765102"/>
                </a:cubicBezTo>
                <a:cubicBezTo>
                  <a:pt x="437307" y="1767086"/>
                  <a:pt x="429369" y="1768078"/>
                  <a:pt x="411510" y="1768078"/>
                </a:cubicBezTo>
                <a:lnTo>
                  <a:pt x="351979" y="1774031"/>
                </a:lnTo>
                <a:cubicBezTo>
                  <a:pt x="340073" y="1774031"/>
                  <a:pt x="315268" y="1775024"/>
                  <a:pt x="277565" y="1777008"/>
                </a:cubicBezTo>
                <a:cubicBezTo>
                  <a:pt x="261690" y="1778993"/>
                  <a:pt x="248791" y="1779985"/>
                  <a:pt x="238869" y="1779985"/>
                </a:cubicBezTo>
                <a:lnTo>
                  <a:pt x="238869" y="1902024"/>
                </a:lnTo>
                <a:cubicBezTo>
                  <a:pt x="262682" y="1898055"/>
                  <a:pt x="298401" y="1896071"/>
                  <a:pt x="346026" y="1896071"/>
                </a:cubicBezTo>
                <a:cubicBezTo>
                  <a:pt x="371822" y="1894086"/>
                  <a:pt x="397619" y="1890117"/>
                  <a:pt x="423416" y="1884164"/>
                </a:cubicBezTo>
                <a:cubicBezTo>
                  <a:pt x="423416" y="1884164"/>
                  <a:pt x="424408" y="1885156"/>
                  <a:pt x="426393" y="1887141"/>
                </a:cubicBezTo>
                <a:cubicBezTo>
                  <a:pt x="428377" y="1891109"/>
                  <a:pt x="430362" y="1894086"/>
                  <a:pt x="432346" y="1896071"/>
                </a:cubicBezTo>
                <a:cubicBezTo>
                  <a:pt x="434330" y="1902024"/>
                  <a:pt x="435323" y="1906985"/>
                  <a:pt x="435323" y="1910953"/>
                </a:cubicBezTo>
                <a:cubicBezTo>
                  <a:pt x="433338" y="1912938"/>
                  <a:pt x="429369" y="1913930"/>
                  <a:pt x="423416" y="1913930"/>
                </a:cubicBezTo>
                <a:cubicBezTo>
                  <a:pt x="417463" y="1915914"/>
                  <a:pt x="413494" y="1916906"/>
                  <a:pt x="411510" y="1916906"/>
                </a:cubicBezTo>
                <a:lnTo>
                  <a:pt x="349002" y="1919883"/>
                </a:lnTo>
                <a:cubicBezTo>
                  <a:pt x="335112" y="1919883"/>
                  <a:pt x="309315" y="1920875"/>
                  <a:pt x="271612" y="1922860"/>
                </a:cubicBezTo>
                <a:cubicBezTo>
                  <a:pt x="257721" y="1924844"/>
                  <a:pt x="246807" y="1925836"/>
                  <a:pt x="238869" y="1925836"/>
                </a:cubicBezTo>
                <a:lnTo>
                  <a:pt x="238869" y="2074664"/>
                </a:lnTo>
                <a:lnTo>
                  <a:pt x="465088" y="2065735"/>
                </a:lnTo>
                <a:cubicBezTo>
                  <a:pt x="465088" y="2043907"/>
                  <a:pt x="465088" y="1969493"/>
                  <a:pt x="465088" y="1842492"/>
                </a:cubicBezTo>
                <a:close/>
                <a:moveTo>
                  <a:pt x="491877" y="1553766"/>
                </a:moveTo>
                <a:cubicBezTo>
                  <a:pt x="505768" y="1561703"/>
                  <a:pt x="524619" y="1574602"/>
                  <a:pt x="548432" y="1592461"/>
                </a:cubicBezTo>
                <a:cubicBezTo>
                  <a:pt x="566291" y="1604367"/>
                  <a:pt x="575221" y="1613297"/>
                  <a:pt x="575221" y="1619250"/>
                </a:cubicBezTo>
                <a:cubicBezTo>
                  <a:pt x="575221" y="1627188"/>
                  <a:pt x="569268" y="1634133"/>
                  <a:pt x="557362" y="1640086"/>
                </a:cubicBezTo>
                <a:cubicBezTo>
                  <a:pt x="557362" y="1640086"/>
                  <a:pt x="555377" y="1641078"/>
                  <a:pt x="551408" y="1643063"/>
                </a:cubicBezTo>
                <a:cubicBezTo>
                  <a:pt x="547440" y="1647031"/>
                  <a:pt x="544463" y="1650008"/>
                  <a:pt x="542479" y="1651992"/>
                </a:cubicBezTo>
                <a:cubicBezTo>
                  <a:pt x="542479" y="1679774"/>
                  <a:pt x="543471" y="1723430"/>
                  <a:pt x="545455" y="1782961"/>
                </a:cubicBezTo>
                <a:cubicBezTo>
                  <a:pt x="545455" y="1844477"/>
                  <a:pt x="545455" y="1880196"/>
                  <a:pt x="545455" y="1890117"/>
                </a:cubicBezTo>
                <a:cubicBezTo>
                  <a:pt x="545455" y="1911945"/>
                  <a:pt x="546448" y="1940719"/>
                  <a:pt x="548432" y="1976438"/>
                </a:cubicBezTo>
                <a:cubicBezTo>
                  <a:pt x="550416" y="2016125"/>
                  <a:pt x="551408" y="2044899"/>
                  <a:pt x="551408" y="2062758"/>
                </a:cubicBezTo>
                <a:cubicBezTo>
                  <a:pt x="551408" y="2094508"/>
                  <a:pt x="548432" y="2117328"/>
                  <a:pt x="542479" y="2131219"/>
                </a:cubicBezTo>
                <a:cubicBezTo>
                  <a:pt x="540494" y="2137172"/>
                  <a:pt x="531565" y="2148086"/>
                  <a:pt x="515690" y="2163961"/>
                </a:cubicBezTo>
                <a:cubicBezTo>
                  <a:pt x="497830" y="2175867"/>
                  <a:pt x="483940" y="2180828"/>
                  <a:pt x="474018" y="2178844"/>
                </a:cubicBezTo>
                <a:cubicBezTo>
                  <a:pt x="468065" y="2178844"/>
                  <a:pt x="464096" y="2174875"/>
                  <a:pt x="462112" y="2166938"/>
                </a:cubicBezTo>
                <a:cubicBezTo>
                  <a:pt x="462112" y="2159000"/>
                  <a:pt x="463104" y="2145110"/>
                  <a:pt x="465088" y="2125266"/>
                </a:cubicBezTo>
                <a:cubicBezTo>
                  <a:pt x="465088" y="2107406"/>
                  <a:pt x="465088" y="2095500"/>
                  <a:pt x="465088" y="2089547"/>
                </a:cubicBezTo>
                <a:lnTo>
                  <a:pt x="238869" y="2101453"/>
                </a:lnTo>
                <a:cubicBezTo>
                  <a:pt x="238869" y="2107406"/>
                  <a:pt x="237877" y="2113360"/>
                  <a:pt x="235893" y="2119313"/>
                </a:cubicBezTo>
                <a:cubicBezTo>
                  <a:pt x="231924" y="2135188"/>
                  <a:pt x="223987" y="2149078"/>
                  <a:pt x="212080" y="2160985"/>
                </a:cubicBezTo>
                <a:cubicBezTo>
                  <a:pt x="202159" y="2166938"/>
                  <a:pt x="194221" y="2171899"/>
                  <a:pt x="188268" y="2175867"/>
                </a:cubicBezTo>
                <a:cubicBezTo>
                  <a:pt x="180330" y="2177852"/>
                  <a:pt x="173385" y="2178844"/>
                  <a:pt x="167432" y="2178844"/>
                </a:cubicBezTo>
                <a:cubicBezTo>
                  <a:pt x="165448" y="2176859"/>
                  <a:pt x="164455" y="2173883"/>
                  <a:pt x="164455" y="2169914"/>
                </a:cubicBezTo>
                <a:cubicBezTo>
                  <a:pt x="164455" y="2169914"/>
                  <a:pt x="164455" y="2163961"/>
                  <a:pt x="164455" y="2152055"/>
                </a:cubicBezTo>
                <a:cubicBezTo>
                  <a:pt x="164455" y="2144117"/>
                  <a:pt x="164455" y="2135188"/>
                  <a:pt x="164455" y="2125266"/>
                </a:cubicBezTo>
                <a:cubicBezTo>
                  <a:pt x="170408" y="2053828"/>
                  <a:pt x="172393" y="2002235"/>
                  <a:pt x="170408" y="1970485"/>
                </a:cubicBezTo>
                <a:cubicBezTo>
                  <a:pt x="170408" y="1954610"/>
                  <a:pt x="170408" y="1933774"/>
                  <a:pt x="170408" y="1907977"/>
                </a:cubicBezTo>
                <a:cubicBezTo>
                  <a:pt x="172393" y="1874243"/>
                  <a:pt x="173385" y="1854399"/>
                  <a:pt x="173385" y="1848446"/>
                </a:cubicBezTo>
                <a:cubicBezTo>
                  <a:pt x="173385" y="1745258"/>
                  <a:pt x="173385" y="1682750"/>
                  <a:pt x="173385" y="1660922"/>
                </a:cubicBezTo>
                <a:cubicBezTo>
                  <a:pt x="173385" y="1658938"/>
                  <a:pt x="173385" y="1655961"/>
                  <a:pt x="173385" y="1651992"/>
                </a:cubicBezTo>
                <a:cubicBezTo>
                  <a:pt x="169416" y="1618258"/>
                  <a:pt x="167432" y="1586508"/>
                  <a:pt x="167432" y="1556742"/>
                </a:cubicBezTo>
                <a:cubicBezTo>
                  <a:pt x="169416" y="1556742"/>
                  <a:pt x="173385" y="1558727"/>
                  <a:pt x="179338" y="1562696"/>
                </a:cubicBezTo>
                <a:cubicBezTo>
                  <a:pt x="193229" y="1568649"/>
                  <a:pt x="206127" y="1573610"/>
                  <a:pt x="218033" y="1577578"/>
                </a:cubicBezTo>
                <a:cubicBezTo>
                  <a:pt x="220018" y="1579563"/>
                  <a:pt x="229940" y="1585516"/>
                  <a:pt x="247799" y="1595438"/>
                </a:cubicBezTo>
                <a:cubicBezTo>
                  <a:pt x="253752" y="1599406"/>
                  <a:pt x="258713" y="1602383"/>
                  <a:pt x="262682" y="1604367"/>
                </a:cubicBezTo>
                <a:lnTo>
                  <a:pt x="465088" y="1592461"/>
                </a:lnTo>
                <a:cubicBezTo>
                  <a:pt x="467073" y="1590477"/>
                  <a:pt x="473026" y="1582539"/>
                  <a:pt x="482948" y="1568649"/>
                </a:cubicBezTo>
                <a:cubicBezTo>
                  <a:pt x="486916" y="1562696"/>
                  <a:pt x="489893" y="1557734"/>
                  <a:pt x="491877" y="1553766"/>
                </a:cubicBezTo>
                <a:close/>
                <a:moveTo>
                  <a:pt x="152549" y="988219"/>
                </a:moveTo>
                <a:cubicBezTo>
                  <a:pt x="154533" y="990203"/>
                  <a:pt x="158502" y="993180"/>
                  <a:pt x="164455" y="997149"/>
                </a:cubicBezTo>
                <a:cubicBezTo>
                  <a:pt x="180330" y="1005086"/>
                  <a:pt x="191244" y="1013024"/>
                  <a:pt x="197198" y="1020961"/>
                </a:cubicBezTo>
                <a:cubicBezTo>
                  <a:pt x="215057" y="1034852"/>
                  <a:pt x="222994" y="1043781"/>
                  <a:pt x="221010" y="1047750"/>
                </a:cubicBezTo>
                <a:cubicBezTo>
                  <a:pt x="221010" y="1053703"/>
                  <a:pt x="212080" y="1061641"/>
                  <a:pt x="194221" y="1071563"/>
                </a:cubicBezTo>
                <a:lnTo>
                  <a:pt x="194221" y="1247180"/>
                </a:lnTo>
                <a:cubicBezTo>
                  <a:pt x="198190" y="1245195"/>
                  <a:pt x="205135" y="1240235"/>
                  <a:pt x="215057" y="1232297"/>
                </a:cubicBezTo>
                <a:cubicBezTo>
                  <a:pt x="232916" y="1220391"/>
                  <a:pt x="246807" y="1210469"/>
                  <a:pt x="256729" y="1202531"/>
                </a:cubicBezTo>
                <a:cubicBezTo>
                  <a:pt x="268635" y="1194594"/>
                  <a:pt x="275580" y="1192610"/>
                  <a:pt x="277565" y="1196578"/>
                </a:cubicBezTo>
                <a:cubicBezTo>
                  <a:pt x="279053" y="1197571"/>
                  <a:pt x="280045" y="1198811"/>
                  <a:pt x="280541" y="1200299"/>
                </a:cubicBezTo>
                <a:cubicBezTo>
                  <a:pt x="282030" y="1204764"/>
                  <a:pt x="279053" y="1211461"/>
                  <a:pt x="271612" y="1220391"/>
                </a:cubicBezTo>
                <a:cubicBezTo>
                  <a:pt x="233908" y="1264047"/>
                  <a:pt x="208112" y="1297781"/>
                  <a:pt x="194221" y="1321594"/>
                </a:cubicBezTo>
                <a:cubicBezTo>
                  <a:pt x="186283" y="1333500"/>
                  <a:pt x="180330" y="1344414"/>
                  <a:pt x="176362" y="1354336"/>
                </a:cubicBezTo>
                <a:cubicBezTo>
                  <a:pt x="176362" y="1354336"/>
                  <a:pt x="175369" y="1355328"/>
                  <a:pt x="173385" y="1357313"/>
                </a:cubicBezTo>
                <a:cubicBezTo>
                  <a:pt x="171401" y="1365250"/>
                  <a:pt x="167432" y="1369219"/>
                  <a:pt x="161479" y="1369219"/>
                </a:cubicBezTo>
                <a:cubicBezTo>
                  <a:pt x="157510" y="1371203"/>
                  <a:pt x="150565" y="1367234"/>
                  <a:pt x="140643" y="1357313"/>
                </a:cubicBezTo>
                <a:cubicBezTo>
                  <a:pt x="142627" y="1359297"/>
                  <a:pt x="140643" y="1358305"/>
                  <a:pt x="134690" y="1354336"/>
                </a:cubicBezTo>
                <a:cubicBezTo>
                  <a:pt x="118815" y="1340445"/>
                  <a:pt x="104924" y="1325563"/>
                  <a:pt x="93018" y="1309688"/>
                </a:cubicBezTo>
                <a:cubicBezTo>
                  <a:pt x="116830" y="1293813"/>
                  <a:pt x="127744" y="1273969"/>
                  <a:pt x="125760" y="1250156"/>
                </a:cubicBezTo>
                <a:lnTo>
                  <a:pt x="128737" y="1044774"/>
                </a:lnTo>
                <a:cubicBezTo>
                  <a:pt x="91033" y="1048742"/>
                  <a:pt x="58291" y="1053703"/>
                  <a:pt x="30510" y="1059657"/>
                </a:cubicBezTo>
                <a:cubicBezTo>
                  <a:pt x="26541" y="1051719"/>
                  <a:pt x="21580" y="1041797"/>
                  <a:pt x="15627" y="1029891"/>
                </a:cubicBezTo>
                <a:cubicBezTo>
                  <a:pt x="37455" y="1029891"/>
                  <a:pt x="71190" y="1026914"/>
                  <a:pt x="116830" y="1020961"/>
                </a:cubicBezTo>
                <a:cubicBezTo>
                  <a:pt x="120799" y="1020961"/>
                  <a:pt x="123776" y="1020961"/>
                  <a:pt x="125760" y="1020961"/>
                </a:cubicBezTo>
                <a:close/>
                <a:moveTo>
                  <a:pt x="491877" y="946547"/>
                </a:moveTo>
                <a:lnTo>
                  <a:pt x="420440" y="952500"/>
                </a:lnTo>
                <a:cubicBezTo>
                  <a:pt x="420440" y="1016000"/>
                  <a:pt x="420440" y="1065610"/>
                  <a:pt x="420440" y="1101328"/>
                </a:cubicBezTo>
                <a:lnTo>
                  <a:pt x="491877" y="1098352"/>
                </a:lnTo>
                <a:cubicBezTo>
                  <a:pt x="491877" y="1064617"/>
                  <a:pt x="491877" y="1014016"/>
                  <a:pt x="491877" y="946547"/>
                </a:cubicBezTo>
                <a:close/>
                <a:moveTo>
                  <a:pt x="104924" y="800696"/>
                </a:moveTo>
                <a:cubicBezTo>
                  <a:pt x="174377" y="808633"/>
                  <a:pt x="212080" y="834430"/>
                  <a:pt x="218033" y="878086"/>
                </a:cubicBezTo>
                <a:cubicBezTo>
                  <a:pt x="218530" y="881559"/>
                  <a:pt x="218654" y="884907"/>
                  <a:pt x="218406" y="888132"/>
                </a:cubicBezTo>
                <a:cubicBezTo>
                  <a:pt x="217661" y="897806"/>
                  <a:pt x="213569" y="906363"/>
                  <a:pt x="206127" y="913805"/>
                </a:cubicBezTo>
                <a:cubicBezTo>
                  <a:pt x="194221" y="925711"/>
                  <a:pt x="184299" y="931664"/>
                  <a:pt x="176362" y="931664"/>
                </a:cubicBezTo>
                <a:cubicBezTo>
                  <a:pt x="162471" y="931664"/>
                  <a:pt x="151557" y="927695"/>
                  <a:pt x="143619" y="919758"/>
                </a:cubicBezTo>
                <a:cubicBezTo>
                  <a:pt x="143619" y="917774"/>
                  <a:pt x="142627" y="914797"/>
                  <a:pt x="140643" y="910828"/>
                </a:cubicBezTo>
                <a:cubicBezTo>
                  <a:pt x="138658" y="908844"/>
                  <a:pt x="135682" y="898922"/>
                  <a:pt x="131713" y="881063"/>
                </a:cubicBezTo>
                <a:cubicBezTo>
                  <a:pt x="123776" y="847328"/>
                  <a:pt x="111869" y="825500"/>
                  <a:pt x="95994" y="815578"/>
                </a:cubicBezTo>
                <a:cubicBezTo>
                  <a:pt x="88057" y="807641"/>
                  <a:pt x="85080" y="803672"/>
                  <a:pt x="87065" y="803672"/>
                </a:cubicBezTo>
                <a:cubicBezTo>
                  <a:pt x="91033" y="801688"/>
                  <a:pt x="96987" y="800696"/>
                  <a:pt x="104924" y="800696"/>
                </a:cubicBezTo>
                <a:close/>
                <a:moveTo>
                  <a:pt x="488901" y="750094"/>
                </a:moveTo>
                <a:cubicBezTo>
                  <a:pt x="512713" y="756047"/>
                  <a:pt x="539502" y="765969"/>
                  <a:pt x="569268" y="779859"/>
                </a:cubicBezTo>
                <a:cubicBezTo>
                  <a:pt x="581174" y="783828"/>
                  <a:pt x="586135" y="788789"/>
                  <a:pt x="584151" y="794742"/>
                </a:cubicBezTo>
                <a:cubicBezTo>
                  <a:pt x="584151" y="802680"/>
                  <a:pt x="575221" y="812602"/>
                  <a:pt x="557362" y="824508"/>
                </a:cubicBezTo>
                <a:cubicBezTo>
                  <a:pt x="557362" y="838399"/>
                  <a:pt x="557362" y="870149"/>
                  <a:pt x="557362" y="919758"/>
                </a:cubicBezTo>
                <a:lnTo>
                  <a:pt x="587127" y="916781"/>
                </a:lnTo>
                <a:cubicBezTo>
                  <a:pt x="593080" y="902891"/>
                  <a:pt x="603994" y="885031"/>
                  <a:pt x="619869" y="863203"/>
                </a:cubicBezTo>
                <a:cubicBezTo>
                  <a:pt x="621854" y="865188"/>
                  <a:pt x="624830" y="867172"/>
                  <a:pt x="628799" y="869156"/>
                </a:cubicBezTo>
                <a:cubicBezTo>
                  <a:pt x="644674" y="881063"/>
                  <a:pt x="655588" y="889992"/>
                  <a:pt x="661541" y="895945"/>
                </a:cubicBezTo>
                <a:cubicBezTo>
                  <a:pt x="679401" y="909836"/>
                  <a:pt x="689322" y="921742"/>
                  <a:pt x="691307" y="931664"/>
                </a:cubicBezTo>
                <a:cubicBezTo>
                  <a:pt x="691307" y="937617"/>
                  <a:pt x="678408" y="940594"/>
                  <a:pt x="652612" y="940594"/>
                </a:cubicBezTo>
                <a:cubicBezTo>
                  <a:pt x="638721" y="940594"/>
                  <a:pt x="616893" y="941586"/>
                  <a:pt x="587127" y="943571"/>
                </a:cubicBezTo>
                <a:lnTo>
                  <a:pt x="557362" y="943571"/>
                </a:lnTo>
                <a:lnTo>
                  <a:pt x="557362" y="1017985"/>
                </a:lnTo>
                <a:cubicBezTo>
                  <a:pt x="557362" y="1041797"/>
                  <a:pt x="557362" y="1067594"/>
                  <a:pt x="557362" y="1095375"/>
                </a:cubicBezTo>
                <a:lnTo>
                  <a:pt x="602010" y="1092399"/>
                </a:lnTo>
                <a:lnTo>
                  <a:pt x="640705" y="1029891"/>
                </a:lnTo>
                <a:cubicBezTo>
                  <a:pt x="646658" y="1033860"/>
                  <a:pt x="653604" y="1039813"/>
                  <a:pt x="661541" y="1047750"/>
                </a:cubicBezTo>
                <a:cubicBezTo>
                  <a:pt x="671463" y="1055688"/>
                  <a:pt x="681385" y="1064617"/>
                  <a:pt x="691307" y="1074539"/>
                </a:cubicBezTo>
                <a:cubicBezTo>
                  <a:pt x="707182" y="1086446"/>
                  <a:pt x="715119" y="1095375"/>
                  <a:pt x="715119" y="1101328"/>
                </a:cubicBezTo>
                <a:cubicBezTo>
                  <a:pt x="715119" y="1101328"/>
                  <a:pt x="715119" y="1102320"/>
                  <a:pt x="715119" y="1104305"/>
                </a:cubicBezTo>
                <a:cubicBezTo>
                  <a:pt x="713135" y="1104305"/>
                  <a:pt x="712143" y="1105297"/>
                  <a:pt x="712143" y="1107282"/>
                </a:cubicBezTo>
                <a:cubicBezTo>
                  <a:pt x="712143" y="1111250"/>
                  <a:pt x="709166" y="1113235"/>
                  <a:pt x="703213" y="1113235"/>
                </a:cubicBezTo>
                <a:cubicBezTo>
                  <a:pt x="701229" y="1115219"/>
                  <a:pt x="699244" y="1116211"/>
                  <a:pt x="697260" y="1116211"/>
                </a:cubicBezTo>
                <a:cubicBezTo>
                  <a:pt x="691307" y="1114227"/>
                  <a:pt x="684362" y="1113235"/>
                  <a:pt x="676424" y="1113235"/>
                </a:cubicBezTo>
                <a:cubicBezTo>
                  <a:pt x="664518" y="1115219"/>
                  <a:pt x="640705" y="1116211"/>
                  <a:pt x="604987" y="1116211"/>
                </a:cubicBezTo>
                <a:lnTo>
                  <a:pt x="557362" y="1119188"/>
                </a:lnTo>
                <a:cubicBezTo>
                  <a:pt x="559346" y="1139032"/>
                  <a:pt x="560338" y="1173758"/>
                  <a:pt x="560338" y="1223367"/>
                </a:cubicBezTo>
                <a:cubicBezTo>
                  <a:pt x="562323" y="1265039"/>
                  <a:pt x="563315" y="1298774"/>
                  <a:pt x="563315" y="1324571"/>
                </a:cubicBezTo>
                <a:cubicBezTo>
                  <a:pt x="567283" y="1346399"/>
                  <a:pt x="567283" y="1360289"/>
                  <a:pt x="563315" y="1366242"/>
                </a:cubicBezTo>
                <a:cubicBezTo>
                  <a:pt x="563315" y="1384102"/>
                  <a:pt x="560338" y="1396008"/>
                  <a:pt x="554385" y="1401961"/>
                </a:cubicBezTo>
                <a:cubicBezTo>
                  <a:pt x="546448" y="1413867"/>
                  <a:pt x="533549" y="1424782"/>
                  <a:pt x="515690" y="1434703"/>
                </a:cubicBezTo>
                <a:cubicBezTo>
                  <a:pt x="505768" y="1438672"/>
                  <a:pt x="497830" y="1440656"/>
                  <a:pt x="491877" y="1440656"/>
                </a:cubicBezTo>
                <a:cubicBezTo>
                  <a:pt x="485924" y="1440656"/>
                  <a:pt x="482948" y="1435695"/>
                  <a:pt x="482948" y="1425774"/>
                </a:cubicBezTo>
                <a:cubicBezTo>
                  <a:pt x="482948" y="1425774"/>
                  <a:pt x="482948" y="1415852"/>
                  <a:pt x="482948" y="1396008"/>
                </a:cubicBezTo>
                <a:cubicBezTo>
                  <a:pt x="488901" y="1280914"/>
                  <a:pt x="490885" y="1219399"/>
                  <a:pt x="488901" y="1211461"/>
                </a:cubicBezTo>
                <a:lnTo>
                  <a:pt x="488901" y="1122164"/>
                </a:lnTo>
                <a:lnTo>
                  <a:pt x="420440" y="1125141"/>
                </a:lnTo>
                <a:cubicBezTo>
                  <a:pt x="420440" y="1273969"/>
                  <a:pt x="360908" y="1374180"/>
                  <a:pt x="241846" y="1425774"/>
                </a:cubicBezTo>
                <a:cubicBezTo>
                  <a:pt x="233908" y="1431727"/>
                  <a:pt x="227955" y="1432719"/>
                  <a:pt x="223987" y="1428750"/>
                </a:cubicBezTo>
                <a:cubicBezTo>
                  <a:pt x="223987" y="1422797"/>
                  <a:pt x="226963" y="1416844"/>
                  <a:pt x="232916" y="1410891"/>
                </a:cubicBezTo>
                <a:cubicBezTo>
                  <a:pt x="314276" y="1347391"/>
                  <a:pt x="354955" y="1253133"/>
                  <a:pt x="354955" y="1128117"/>
                </a:cubicBezTo>
                <a:cubicBezTo>
                  <a:pt x="347018" y="1128117"/>
                  <a:pt x="331143" y="1129109"/>
                  <a:pt x="307330" y="1131094"/>
                </a:cubicBezTo>
                <a:cubicBezTo>
                  <a:pt x="281533" y="1133078"/>
                  <a:pt x="264666" y="1135063"/>
                  <a:pt x="256729" y="1137047"/>
                </a:cubicBezTo>
                <a:lnTo>
                  <a:pt x="235893" y="1104305"/>
                </a:lnTo>
                <a:cubicBezTo>
                  <a:pt x="273596" y="1104305"/>
                  <a:pt x="313283" y="1104305"/>
                  <a:pt x="354955" y="1104305"/>
                </a:cubicBezTo>
                <a:lnTo>
                  <a:pt x="354955" y="1056680"/>
                </a:lnTo>
                <a:cubicBezTo>
                  <a:pt x="354955" y="1032867"/>
                  <a:pt x="354955" y="1018977"/>
                  <a:pt x="354955" y="1015008"/>
                </a:cubicBezTo>
                <a:lnTo>
                  <a:pt x="354955" y="955477"/>
                </a:lnTo>
                <a:cubicBezTo>
                  <a:pt x="317252" y="957461"/>
                  <a:pt x="290463" y="959446"/>
                  <a:pt x="274588" y="961430"/>
                </a:cubicBezTo>
                <a:lnTo>
                  <a:pt x="256729" y="928688"/>
                </a:lnTo>
                <a:cubicBezTo>
                  <a:pt x="290463" y="928688"/>
                  <a:pt x="323205" y="928688"/>
                  <a:pt x="354955" y="928688"/>
                </a:cubicBezTo>
                <a:cubicBezTo>
                  <a:pt x="354955" y="898922"/>
                  <a:pt x="354955" y="877094"/>
                  <a:pt x="354955" y="863203"/>
                </a:cubicBezTo>
                <a:cubicBezTo>
                  <a:pt x="352971" y="853281"/>
                  <a:pt x="349994" y="818555"/>
                  <a:pt x="346026" y="759024"/>
                </a:cubicBezTo>
                <a:cubicBezTo>
                  <a:pt x="349994" y="761008"/>
                  <a:pt x="358924" y="763985"/>
                  <a:pt x="372815" y="767953"/>
                </a:cubicBezTo>
                <a:cubicBezTo>
                  <a:pt x="384721" y="773906"/>
                  <a:pt x="393651" y="777875"/>
                  <a:pt x="399604" y="779859"/>
                </a:cubicBezTo>
                <a:cubicBezTo>
                  <a:pt x="429369" y="791766"/>
                  <a:pt x="443260" y="800696"/>
                  <a:pt x="441276" y="806649"/>
                </a:cubicBezTo>
                <a:cubicBezTo>
                  <a:pt x="441276" y="812602"/>
                  <a:pt x="434330" y="821531"/>
                  <a:pt x="420440" y="833438"/>
                </a:cubicBezTo>
                <a:cubicBezTo>
                  <a:pt x="420440" y="833438"/>
                  <a:pt x="420440" y="864196"/>
                  <a:pt x="420440" y="925711"/>
                </a:cubicBezTo>
                <a:cubicBezTo>
                  <a:pt x="424408" y="925711"/>
                  <a:pt x="433338" y="925711"/>
                  <a:pt x="447229" y="925711"/>
                </a:cubicBezTo>
                <a:cubicBezTo>
                  <a:pt x="469057" y="923727"/>
                  <a:pt x="483940" y="922735"/>
                  <a:pt x="491877" y="922735"/>
                </a:cubicBezTo>
                <a:lnTo>
                  <a:pt x="491877" y="854274"/>
                </a:lnTo>
                <a:cubicBezTo>
                  <a:pt x="491877" y="820539"/>
                  <a:pt x="490885" y="785813"/>
                  <a:pt x="488901" y="750094"/>
                </a:cubicBezTo>
                <a:close/>
                <a:moveTo>
                  <a:pt x="319237" y="0"/>
                </a:moveTo>
                <a:cubicBezTo>
                  <a:pt x="341065" y="5953"/>
                  <a:pt x="361901" y="12899"/>
                  <a:pt x="381744" y="20836"/>
                </a:cubicBezTo>
                <a:cubicBezTo>
                  <a:pt x="405557" y="28774"/>
                  <a:pt x="417463" y="36711"/>
                  <a:pt x="417463" y="44649"/>
                </a:cubicBezTo>
                <a:cubicBezTo>
                  <a:pt x="419448" y="50602"/>
                  <a:pt x="411510" y="60524"/>
                  <a:pt x="393651" y="74414"/>
                </a:cubicBezTo>
                <a:lnTo>
                  <a:pt x="393651" y="169664"/>
                </a:lnTo>
                <a:cubicBezTo>
                  <a:pt x="405557" y="169664"/>
                  <a:pt x="422424" y="168672"/>
                  <a:pt x="444252" y="166688"/>
                </a:cubicBezTo>
                <a:cubicBezTo>
                  <a:pt x="462112" y="166688"/>
                  <a:pt x="475010" y="166688"/>
                  <a:pt x="482948" y="166688"/>
                </a:cubicBezTo>
                <a:cubicBezTo>
                  <a:pt x="486916" y="160735"/>
                  <a:pt x="495846" y="148828"/>
                  <a:pt x="509737" y="130969"/>
                </a:cubicBezTo>
                <a:cubicBezTo>
                  <a:pt x="517674" y="117078"/>
                  <a:pt x="524619" y="106164"/>
                  <a:pt x="530573" y="98227"/>
                </a:cubicBezTo>
                <a:cubicBezTo>
                  <a:pt x="534541" y="100211"/>
                  <a:pt x="541487" y="105172"/>
                  <a:pt x="551408" y="113109"/>
                </a:cubicBezTo>
                <a:cubicBezTo>
                  <a:pt x="571252" y="125016"/>
                  <a:pt x="587127" y="135930"/>
                  <a:pt x="599033" y="145852"/>
                </a:cubicBezTo>
                <a:cubicBezTo>
                  <a:pt x="616893" y="159742"/>
                  <a:pt x="624830" y="169664"/>
                  <a:pt x="622846" y="175617"/>
                </a:cubicBezTo>
                <a:cubicBezTo>
                  <a:pt x="618877" y="181570"/>
                  <a:pt x="608955" y="185539"/>
                  <a:pt x="593080" y="187524"/>
                </a:cubicBezTo>
                <a:cubicBezTo>
                  <a:pt x="571252" y="187524"/>
                  <a:pt x="542479" y="187524"/>
                  <a:pt x="506760" y="187524"/>
                </a:cubicBezTo>
                <a:cubicBezTo>
                  <a:pt x="496838" y="189508"/>
                  <a:pt x="478979" y="190500"/>
                  <a:pt x="453182" y="190500"/>
                </a:cubicBezTo>
                <a:cubicBezTo>
                  <a:pt x="431354" y="192484"/>
                  <a:pt x="414487" y="193477"/>
                  <a:pt x="402580" y="193477"/>
                </a:cubicBezTo>
                <a:cubicBezTo>
                  <a:pt x="438299" y="253008"/>
                  <a:pt x="485924" y="304602"/>
                  <a:pt x="545455" y="348258"/>
                </a:cubicBezTo>
                <a:cubicBezTo>
                  <a:pt x="587127" y="378024"/>
                  <a:pt x="636737" y="402828"/>
                  <a:pt x="694283" y="422672"/>
                </a:cubicBezTo>
                <a:cubicBezTo>
                  <a:pt x="702221" y="422672"/>
                  <a:pt x="709166" y="424656"/>
                  <a:pt x="715119" y="428625"/>
                </a:cubicBezTo>
                <a:cubicBezTo>
                  <a:pt x="723057" y="430610"/>
                  <a:pt x="727026" y="433586"/>
                  <a:pt x="727026" y="437555"/>
                </a:cubicBezTo>
                <a:cubicBezTo>
                  <a:pt x="727026" y="441524"/>
                  <a:pt x="720080" y="446484"/>
                  <a:pt x="706190" y="452438"/>
                </a:cubicBezTo>
                <a:cubicBezTo>
                  <a:pt x="698252" y="458391"/>
                  <a:pt x="689322" y="465336"/>
                  <a:pt x="679401" y="473274"/>
                </a:cubicBezTo>
                <a:cubicBezTo>
                  <a:pt x="673448" y="477242"/>
                  <a:pt x="665510" y="485180"/>
                  <a:pt x="655588" y="497086"/>
                </a:cubicBezTo>
                <a:cubicBezTo>
                  <a:pt x="653604" y="499070"/>
                  <a:pt x="650627" y="502047"/>
                  <a:pt x="646658" y="506016"/>
                </a:cubicBezTo>
                <a:cubicBezTo>
                  <a:pt x="644674" y="508000"/>
                  <a:pt x="642690" y="509984"/>
                  <a:pt x="640705" y="511969"/>
                </a:cubicBezTo>
                <a:cubicBezTo>
                  <a:pt x="636737" y="515938"/>
                  <a:pt x="632768" y="517922"/>
                  <a:pt x="628799" y="517922"/>
                </a:cubicBezTo>
                <a:cubicBezTo>
                  <a:pt x="622846" y="517922"/>
                  <a:pt x="615901" y="515938"/>
                  <a:pt x="607963" y="511969"/>
                </a:cubicBezTo>
                <a:cubicBezTo>
                  <a:pt x="596057" y="506016"/>
                  <a:pt x="578198" y="492125"/>
                  <a:pt x="554385" y="470297"/>
                </a:cubicBezTo>
                <a:cubicBezTo>
                  <a:pt x="532557" y="450453"/>
                  <a:pt x="515690" y="431602"/>
                  <a:pt x="503783" y="413742"/>
                </a:cubicBezTo>
                <a:cubicBezTo>
                  <a:pt x="462112" y="356195"/>
                  <a:pt x="425401" y="287734"/>
                  <a:pt x="393651" y="208360"/>
                </a:cubicBezTo>
                <a:lnTo>
                  <a:pt x="393651" y="273844"/>
                </a:lnTo>
                <a:cubicBezTo>
                  <a:pt x="393651" y="309563"/>
                  <a:pt x="393651" y="338336"/>
                  <a:pt x="393651" y="360164"/>
                </a:cubicBezTo>
                <a:cubicBezTo>
                  <a:pt x="393651" y="368102"/>
                  <a:pt x="393651" y="380008"/>
                  <a:pt x="393651" y="395883"/>
                </a:cubicBezTo>
                <a:cubicBezTo>
                  <a:pt x="395635" y="417711"/>
                  <a:pt x="396627" y="435570"/>
                  <a:pt x="396627" y="449461"/>
                </a:cubicBezTo>
                <a:lnTo>
                  <a:pt x="408533" y="449461"/>
                </a:lnTo>
                <a:cubicBezTo>
                  <a:pt x="412502" y="443508"/>
                  <a:pt x="418455" y="433586"/>
                  <a:pt x="426393" y="419695"/>
                </a:cubicBezTo>
                <a:cubicBezTo>
                  <a:pt x="434330" y="409774"/>
                  <a:pt x="440283" y="400844"/>
                  <a:pt x="444252" y="392906"/>
                </a:cubicBezTo>
                <a:cubicBezTo>
                  <a:pt x="448221" y="396875"/>
                  <a:pt x="457151" y="404813"/>
                  <a:pt x="471041" y="416719"/>
                </a:cubicBezTo>
                <a:cubicBezTo>
                  <a:pt x="478979" y="422672"/>
                  <a:pt x="484932" y="427633"/>
                  <a:pt x="488901" y="431602"/>
                </a:cubicBezTo>
                <a:cubicBezTo>
                  <a:pt x="504776" y="447477"/>
                  <a:pt x="510729" y="458391"/>
                  <a:pt x="506760" y="464344"/>
                </a:cubicBezTo>
                <a:cubicBezTo>
                  <a:pt x="504776" y="466328"/>
                  <a:pt x="494854" y="469305"/>
                  <a:pt x="476994" y="473274"/>
                </a:cubicBezTo>
                <a:cubicBezTo>
                  <a:pt x="463104" y="473274"/>
                  <a:pt x="441276" y="473274"/>
                  <a:pt x="411510" y="473274"/>
                </a:cubicBezTo>
                <a:lnTo>
                  <a:pt x="396627" y="473274"/>
                </a:lnTo>
                <a:lnTo>
                  <a:pt x="399604" y="565547"/>
                </a:lnTo>
                <a:cubicBezTo>
                  <a:pt x="399604" y="567531"/>
                  <a:pt x="399604" y="571500"/>
                  <a:pt x="399604" y="577453"/>
                </a:cubicBezTo>
                <a:cubicBezTo>
                  <a:pt x="401588" y="599281"/>
                  <a:pt x="399604" y="614164"/>
                  <a:pt x="393651" y="622102"/>
                </a:cubicBezTo>
                <a:cubicBezTo>
                  <a:pt x="387698" y="634008"/>
                  <a:pt x="377776" y="643930"/>
                  <a:pt x="363885" y="651867"/>
                </a:cubicBezTo>
                <a:cubicBezTo>
                  <a:pt x="349994" y="663774"/>
                  <a:pt x="338088" y="668735"/>
                  <a:pt x="328166" y="666750"/>
                </a:cubicBezTo>
                <a:cubicBezTo>
                  <a:pt x="322213" y="666750"/>
                  <a:pt x="319237" y="661789"/>
                  <a:pt x="319237" y="651867"/>
                </a:cubicBezTo>
                <a:cubicBezTo>
                  <a:pt x="319237" y="651867"/>
                  <a:pt x="319237" y="644922"/>
                  <a:pt x="319237" y="631031"/>
                </a:cubicBezTo>
                <a:cubicBezTo>
                  <a:pt x="319237" y="627063"/>
                  <a:pt x="319237" y="621110"/>
                  <a:pt x="319237" y="613172"/>
                </a:cubicBezTo>
                <a:cubicBezTo>
                  <a:pt x="321221" y="603250"/>
                  <a:pt x="322213" y="595313"/>
                  <a:pt x="322213" y="589360"/>
                </a:cubicBezTo>
                <a:cubicBezTo>
                  <a:pt x="324198" y="551656"/>
                  <a:pt x="325190" y="513953"/>
                  <a:pt x="325190" y="476250"/>
                </a:cubicBezTo>
                <a:cubicBezTo>
                  <a:pt x="313283" y="478235"/>
                  <a:pt x="293440" y="479227"/>
                  <a:pt x="265658" y="479227"/>
                </a:cubicBezTo>
                <a:cubicBezTo>
                  <a:pt x="263674" y="479227"/>
                  <a:pt x="256729" y="480219"/>
                  <a:pt x="244823" y="482203"/>
                </a:cubicBezTo>
                <a:cubicBezTo>
                  <a:pt x="230932" y="484188"/>
                  <a:pt x="218033" y="486172"/>
                  <a:pt x="206127" y="488156"/>
                </a:cubicBezTo>
                <a:lnTo>
                  <a:pt x="188268" y="455414"/>
                </a:lnTo>
                <a:cubicBezTo>
                  <a:pt x="241846" y="455414"/>
                  <a:pt x="287487" y="454422"/>
                  <a:pt x="325190" y="452438"/>
                </a:cubicBezTo>
                <a:cubicBezTo>
                  <a:pt x="327174" y="426641"/>
                  <a:pt x="328166" y="398859"/>
                  <a:pt x="328166" y="369094"/>
                </a:cubicBezTo>
                <a:cubicBezTo>
                  <a:pt x="328166" y="363141"/>
                  <a:pt x="328166" y="349250"/>
                  <a:pt x="328166" y="327422"/>
                </a:cubicBezTo>
                <a:lnTo>
                  <a:pt x="328166" y="279797"/>
                </a:lnTo>
                <a:cubicBezTo>
                  <a:pt x="322213" y="287734"/>
                  <a:pt x="315268" y="296664"/>
                  <a:pt x="307330" y="306586"/>
                </a:cubicBezTo>
                <a:cubicBezTo>
                  <a:pt x="287487" y="332383"/>
                  <a:pt x="273596" y="349250"/>
                  <a:pt x="265658" y="357188"/>
                </a:cubicBezTo>
                <a:cubicBezTo>
                  <a:pt x="253752" y="371078"/>
                  <a:pt x="238869" y="385961"/>
                  <a:pt x="221010" y="401836"/>
                </a:cubicBezTo>
                <a:cubicBezTo>
                  <a:pt x="215057" y="407789"/>
                  <a:pt x="206127" y="415727"/>
                  <a:pt x="194221" y="425649"/>
                </a:cubicBezTo>
                <a:cubicBezTo>
                  <a:pt x="176362" y="439539"/>
                  <a:pt x="158502" y="453430"/>
                  <a:pt x="140643" y="467320"/>
                </a:cubicBezTo>
                <a:cubicBezTo>
                  <a:pt x="89049" y="505024"/>
                  <a:pt x="48369" y="529828"/>
                  <a:pt x="18604" y="541735"/>
                </a:cubicBezTo>
                <a:cubicBezTo>
                  <a:pt x="6698" y="543719"/>
                  <a:pt x="744" y="543719"/>
                  <a:pt x="744" y="541735"/>
                </a:cubicBezTo>
                <a:cubicBezTo>
                  <a:pt x="-1240" y="537766"/>
                  <a:pt x="744" y="531813"/>
                  <a:pt x="6698" y="523875"/>
                </a:cubicBezTo>
                <a:cubicBezTo>
                  <a:pt x="26541" y="511969"/>
                  <a:pt x="48369" y="496094"/>
                  <a:pt x="72182" y="476250"/>
                </a:cubicBezTo>
                <a:cubicBezTo>
                  <a:pt x="76151" y="472281"/>
                  <a:pt x="79127" y="469305"/>
                  <a:pt x="81112" y="467320"/>
                </a:cubicBezTo>
                <a:cubicBezTo>
                  <a:pt x="108893" y="445492"/>
                  <a:pt x="131713" y="424656"/>
                  <a:pt x="149573" y="404813"/>
                </a:cubicBezTo>
                <a:cubicBezTo>
                  <a:pt x="213073" y="335360"/>
                  <a:pt x="262682" y="266899"/>
                  <a:pt x="298401" y="199430"/>
                </a:cubicBezTo>
                <a:cubicBezTo>
                  <a:pt x="256729" y="201414"/>
                  <a:pt x="194221" y="207367"/>
                  <a:pt x="110877" y="217289"/>
                </a:cubicBezTo>
                <a:cubicBezTo>
                  <a:pt x="108893" y="213320"/>
                  <a:pt x="106908" y="207367"/>
                  <a:pt x="104924" y="199430"/>
                </a:cubicBezTo>
                <a:cubicBezTo>
                  <a:pt x="100955" y="191492"/>
                  <a:pt x="97979" y="185539"/>
                  <a:pt x="95994" y="181570"/>
                </a:cubicBezTo>
                <a:cubicBezTo>
                  <a:pt x="163463" y="181570"/>
                  <a:pt x="206127" y="181570"/>
                  <a:pt x="223987" y="181570"/>
                </a:cubicBezTo>
                <a:cubicBezTo>
                  <a:pt x="247799" y="177602"/>
                  <a:pt x="280541" y="175617"/>
                  <a:pt x="322213" y="175617"/>
                </a:cubicBezTo>
                <a:lnTo>
                  <a:pt x="322213" y="83344"/>
                </a:lnTo>
                <a:cubicBezTo>
                  <a:pt x="322213" y="69453"/>
                  <a:pt x="321221" y="41672"/>
                  <a:pt x="319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dist="635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2400">
                      <a:srgbClr val="FFEBBC">
                        <a:alpha val="0"/>
                      </a:srgbClr>
                    </a:gs>
                    <a:gs pos="100000">
                      <a:schemeClr val="accent4">
                        <a:lumMod val="20000"/>
                        <a:lumOff val="80000"/>
                        <a:alpha val="0"/>
                      </a:schemeClr>
                    </a:gs>
                  </a:gsLst>
                  <a:lin ang="2700000" scaled="0"/>
                </a:gradFill>
                <a:latin typeface="方正粗金陵简体" panose="02000000000000000000" pitchFamily="2" charset="-122"/>
                <a:ea typeface="方正粗金陵简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46657" y="0"/>
            <a:ext cx="12420000" cy="6889686"/>
            <a:chOff x="-114000" y="-31685"/>
            <a:chExt cx="12420000" cy="688968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Blur radius="19"/>
                      </a14:imgEffect>
                    </a14:imgLayer>
                  </a14:imgProps>
                </a:ext>
              </a:extLst>
            </a:blip>
            <a:srcRect l="126"/>
            <a:stretch>
              <a:fillRect/>
            </a:stretch>
          </p:blipFill>
          <p:spPr>
            <a:xfrm>
              <a:off x="0" y="-31685"/>
              <a:ext cx="12224657" cy="686098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2658" y="-31685"/>
              <a:ext cx="12191999" cy="6858001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7" b="58414"/>
            <a:stretch>
              <a:fillRect/>
            </a:stretch>
          </p:blipFill>
          <p:spPr>
            <a:xfrm>
              <a:off x="0" y="3611591"/>
              <a:ext cx="12224658" cy="3246410"/>
            </a:xfrm>
            <a:prstGeom prst="rect">
              <a:avLst/>
            </a:prstGeom>
          </p:spPr>
        </p:pic>
        <p:pic>
          <p:nvPicPr>
            <p:cNvPr id="5" name="图片 4"/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37" b="29938"/>
            <a:stretch>
              <a:fillRect/>
            </a:stretch>
          </p:blipFill>
          <p:spPr>
            <a:xfrm>
              <a:off x="-114000" y="2079000"/>
              <a:ext cx="12420000" cy="2700000"/>
            </a:xfrm>
            <a:prstGeom prst="cube">
              <a:avLst>
                <a:gd name="adj" fmla="val 1454"/>
              </a:avLst>
            </a:prstGeom>
            <a:noFill/>
            <a:effectLst>
              <a:outerShdw blurRad="381000" dist="1270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6" name="文本框 5"/>
          <p:cNvSpPr txBox="1"/>
          <p:nvPr/>
        </p:nvSpPr>
        <p:spPr>
          <a:xfrm>
            <a:off x="2079516" y="2592000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一、为什么说“悠悠万事，民生为大”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416000" y="3429000"/>
            <a:ext cx="9360000" cy="0"/>
          </a:xfrm>
          <a:prstGeom prst="line">
            <a:avLst/>
          </a:prstGeom>
          <a:ln w="12700">
            <a:gradFill>
              <a:gsLst>
                <a:gs pos="0">
                  <a:schemeClr val="accent4">
                    <a:lumMod val="20000"/>
                    <a:lumOff val="80000"/>
                    <a:alpha val="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132415" y="3619670"/>
            <a:ext cx="792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增进民生福祉是坚持立党为公、执政为民的本质要求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56000" y="995980"/>
            <a:ext cx="16200000" cy="5112635"/>
            <a:chOff x="-1656000" y="560041"/>
            <a:chExt cx="16200000" cy="5112635"/>
          </a:xfrm>
        </p:grpSpPr>
        <p:sp>
          <p:nvSpPr>
            <p:cNvPr id="3" name="平行四边形 2"/>
            <p:cNvSpPr/>
            <p:nvPr/>
          </p:nvSpPr>
          <p:spPr>
            <a:xfrm>
              <a:off x="-1656000" y="4160676"/>
              <a:ext cx="16200000" cy="1512000"/>
            </a:xfrm>
            <a:prstGeom prst="parallelogram">
              <a:avLst>
                <a:gd name="adj" fmla="val 14722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63500" dir="5400000" algn="t" rotWithShape="0">
                <a:schemeClr val="bg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立方体 3"/>
            <p:cNvSpPr/>
            <p:nvPr/>
          </p:nvSpPr>
          <p:spPr>
            <a:xfrm>
              <a:off x="10433261" y="560041"/>
              <a:ext cx="1872000" cy="4320000"/>
            </a:xfrm>
            <a:prstGeom prst="cube">
              <a:avLst>
                <a:gd name="adj" fmla="val 4716"/>
              </a:avLst>
            </a:prstGeom>
            <a:gradFill>
              <a:gsLst>
                <a:gs pos="0">
                  <a:srgbClr val="F0BC7C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0" y="1764000"/>
              <a:ext cx="1800000" cy="624176"/>
              <a:chOff x="11762383" y="4254174"/>
              <a:chExt cx="1800000" cy="624176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1762383" y="4254174"/>
                <a:ext cx="1800000" cy="144000"/>
              </a:xfrm>
              <a:prstGeom prst="rect">
                <a:avLst/>
              </a:prstGeom>
              <a:gradFill>
                <a:gsLst>
                  <a:gs pos="0">
                    <a:srgbClr val="FF9000"/>
                  </a:gs>
                  <a:gs pos="100000">
                    <a:srgbClr val="F7C973">
                      <a:alpha val="0"/>
                    </a:srgbClr>
                  </a:gs>
                </a:gsLst>
                <a:lin ang="1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1762383" y="4494262"/>
                <a:ext cx="1800000" cy="144000"/>
              </a:xfrm>
              <a:prstGeom prst="rect">
                <a:avLst/>
              </a:prstGeom>
              <a:gradFill>
                <a:gsLst>
                  <a:gs pos="0">
                    <a:srgbClr val="D49A78"/>
                  </a:gs>
                  <a:gs pos="100000">
                    <a:srgbClr val="FFFDFD"/>
                  </a:gs>
                </a:gsLst>
                <a:lin ang="1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1762383" y="4734350"/>
                <a:ext cx="1800000" cy="144000"/>
              </a:xfrm>
              <a:prstGeom prst="rect">
                <a:avLst/>
              </a:prstGeom>
              <a:gradFill>
                <a:gsLst>
                  <a:gs pos="0">
                    <a:srgbClr val="B00000"/>
                  </a:gs>
                  <a:gs pos="100000">
                    <a:srgbClr val="B00000">
                      <a:alpha val="0"/>
                    </a:srgbClr>
                  </a:gs>
                </a:gsLst>
                <a:lin ang="1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立方体 5"/>
            <p:cNvSpPr/>
            <p:nvPr/>
          </p:nvSpPr>
          <p:spPr>
            <a:xfrm>
              <a:off x="876000" y="930240"/>
              <a:ext cx="10440000" cy="4320000"/>
            </a:xfrm>
            <a:prstGeom prst="cube">
              <a:avLst>
                <a:gd name="adj" fmla="val 1590"/>
              </a:avLst>
            </a:prstGeom>
            <a:gradFill>
              <a:gsLst>
                <a:gs pos="0">
                  <a:srgbClr val="9E0406"/>
                </a:gs>
                <a:gs pos="100000">
                  <a:schemeClr val="accent2"/>
                </a:gs>
              </a:gsLst>
              <a:lin ang="1200000" scaled="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88742" y="2235939"/>
            <a:ext cx="7565113" cy="568907"/>
            <a:chOff x="1416000" y="1780152"/>
            <a:chExt cx="7565113" cy="568907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416000" y="2349059"/>
              <a:ext cx="7560000" cy="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  <a:effectLst>
              <a:outerShdw blurRad="50800" dist="38100" dir="18900000" algn="bl" rotWithShape="0">
                <a:prstClr val="black">
                  <a:alpha val="27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421113" y="1780152"/>
              <a:ext cx="7560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buClr>
                  <a:srgbClr val="C00000"/>
                </a:buClr>
                <a:buSzPct val="80000"/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（一）民生是最大的政治</a:t>
              </a:r>
              <a:endPara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888742" y="3147939"/>
            <a:ext cx="7565113" cy="568907"/>
            <a:chOff x="1416000" y="1780152"/>
            <a:chExt cx="7565113" cy="568907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416000" y="2349059"/>
              <a:ext cx="7560000" cy="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  <a:effectLst>
              <a:outerShdw blurRad="50800" dist="38100" dir="18900000" algn="bl" rotWithShape="0">
                <a:prstClr val="black">
                  <a:alpha val="27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421113" y="1780152"/>
              <a:ext cx="7560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buClr>
                  <a:srgbClr val="C00000"/>
                </a:buClr>
                <a:buSzPct val="80000"/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（二）人民美好生活需要日益增长</a:t>
              </a:r>
              <a:endPara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88742" y="4059939"/>
            <a:ext cx="7565113" cy="568907"/>
            <a:chOff x="1416000" y="1780152"/>
            <a:chExt cx="7565113" cy="56890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416000" y="2349059"/>
              <a:ext cx="7560000" cy="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  <a:effectLst>
              <a:outerShdw blurRad="50800" dist="38100" dir="18900000" algn="bl" rotWithShape="0">
                <a:prstClr val="black">
                  <a:alpha val="27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1421113" y="1780152"/>
              <a:ext cx="7560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buClr>
                  <a:srgbClr val="C00000"/>
                </a:buClr>
                <a:buSzPct val="80000"/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（三）增进民生福祉是发展的根本目的</a:t>
              </a:r>
              <a:endPara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对角圆角矩形 37"/>
          <p:cNvSpPr/>
          <p:nvPr/>
        </p:nvSpPr>
        <p:spPr>
          <a:xfrm flipH="1">
            <a:off x="2676000" y="1230343"/>
            <a:ext cx="6840000" cy="468000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AC251C"/>
              </a:gs>
            </a:gsLst>
            <a:lin ang="0" scaled="0"/>
          </a:gradFill>
          <a:ln>
            <a:noFill/>
          </a:ln>
          <a:effectLst>
            <a:outerShdw blurRad="50800" dist="381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从习近平总书记</a:t>
            </a:r>
            <a:r>
              <a:rPr kumimoji="1"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2017—2022</a:t>
            </a: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年新年贺词中看“民生”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31380" y="3360076"/>
            <a:ext cx="9765458" cy="3020673"/>
            <a:chOff x="1291320" y="3252143"/>
            <a:chExt cx="9765458" cy="3020673"/>
          </a:xfrm>
        </p:grpSpPr>
        <p:sp>
          <p:nvSpPr>
            <p:cNvPr id="3" name="ïṩľiḓè"/>
            <p:cNvSpPr/>
            <p:nvPr/>
          </p:nvSpPr>
          <p:spPr>
            <a:xfrm>
              <a:off x="4044141" y="4412512"/>
              <a:ext cx="2183345" cy="1420817"/>
            </a:xfrm>
            <a:custGeom>
              <a:avLst/>
              <a:gdLst>
                <a:gd name="connsiteX0" fmla="*/ 1069181 w 1069181"/>
                <a:gd name="connsiteY0" fmla="*/ 16669 h 1407319"/>
                <a:gd name="connsiteX1" fmla="*/ 850106 w 1069181"/>
                <a:gd name="connsiteY1" fmla="*/ 0 h 1407319"/>
                <a:gd name="connsiteX2" fmla="*/ 0 w 1069181"/>
                <a:gd name="connsiteY2" fmla="*/ 388144 h 1407319"/>
                <a:gd name="connsiteX3" fmla="*/ 607219 w 1069181"/>
                <a:gd name="connsiteY3" fmla="*/ 1407319 h 1407319"/>
                <a:gd name="connsiteX4" fmla="*/ 964406 w 1069181"/>
                <a:gd name="connsiteY4" fmla="*/ 1252538 h 1407319"/>
                <a:gd name="connsiteX5" fmla="*/ 428625 w 1069181"/>
                <a:gd name="connsiteY5" fmla="*/ 302419 h 1407319"/>
                <a:gd name="connsiteX6" fmla="*/ 1069181 w 1069181"/>
                <a:gd name="connsiteY6" fmla="*/ 16669 h 1407319"/>
                <a:gd name="connsiteX0-1" fmla="*/ 1069181 w 1069181"/>
                <a:gd name="connsiteY0-2" fmla="*/ 16669 h 1407319"/>
                <a:gd name="connsiteX1-3" fmla="*/ 850106 w 1069181"/>
                <a:gd name="connsiteY1-4" fmla="*/ 0 h 1407319"/>
                <a:gd name="connsiteX2-5" fmla="*/ 0 w 1069181"/>
                <a:gd name="connsiteY2-6" fmla="*/ 388144 h 1407319"/>
                <a:gd name="connsiteX3-7" fmla="*/ 607219 w 1069181"/>
                <a:gd name="connsiteY3-8" fmla="*/ 1407319 h 1407319"/>
                <a:gd name="connsiteX4-9" fmla="*/ 964406 w 1069181"/>
                <a:gd name="connsiteY4-10" fmla="*/ 1252538 h 1407319"/>
                <a:gd name="connsiteX5-11" fmla="*/ 428625 w 1069181"/>
                <a:gd name="connsiteY5-12" fmla="*/ 302419 h 1407319"/>
                <a:gd name="connsiteX6-13" fmla="*/ 1069181 w 1069181"/>
                <a:gd name="connsiteY6-14" fmla="*/ 16669 h 1407319"/>
                <a:gd name="connsiteX0-15" fmla="*/ 1113650 w 1113650"/>
                <a:gd name="connsiteY0-16" fmla="*/ 16669 h 1407319"/>
                <a:gd name="connsiteX1-17" fmla="*/ 894575 w 1113650"/>
                <a:gd name="connsiteY1-18" fmla="*/ 0 h 1407319"/>
                <a:gd name="connsiteX2-19" fmla="*/ 44469 w 1113650"/>
                <a:gd name="connsiteY2-20" fmla="*/ 388144 h 1407319"/>
                <a:gd name="connsiteX3-21" fmla="*/ 651688 w 1113650"/>
                <a:gd name="connsiteY3-22" fmla="*/ 1407319 h 1407319"/>
                <a:gd name="connsiteX4-23" fmla="*/ 1008875 w 1113650"/>
                <a:gd name="connsiteY4-24" fmla="*/ 1252538 h 1407319"/>
                <a:gd name="connsiteX5-25" fmla="*/ 473094 w 1113650"/>
                <a:gd name="connsiteY5-26" fmla="*/ 302419 h 1407319"/>
                <a:gd name="connsiteX6-27" fmla="*/ 1113650 w 1113650"/>
                <a:gd name="connsiteY6-28" fmla="*/ 16669 h 1407319"/>
                <a:gd name="connsiteX0-29" fmla="*/ 1338815 w 1338815"/>
                <a:gd name="connsiteY0-30" fmla="*/ 16669 h 1407319"/>
                <a:gd name="connsiteX1-31" fmla="*/ 1119740 w 1338815"/>
                <a:gd name="connsiteY1-32" fmla="*/ 0 h 1407319"/>
                <a:gd name="connsiteX2-33" fmla="*/ 269634 w 1338815"/>
                <a:gd name="connsiteY2-34" fmla="*/ 388144 h 1407319"/>
                <a:gd name="connsiteX3-35" fmla="*/ 876853 w 1338815"/>
                <a:gd name="connsiteY3-36" fmla="*/ 1407319 h 1407319"/>
                <a:gd name="connsiteX4-37" fmla="*/ 1234040 w 1338815"/>
                <a:gd name="connsiteY4-38" fmla="*/ 1252538 h 1407319"/>
                <a:gd name="connsiteX5-39" fmla="*/ 698259 w 1338815"/>
                <a:gd name="connsiteY5-40" fmla="*/ 302419 h 1407319"/>
                <a:gd name="connsiteX6-41" fmla="*/ 1338815 w 1338815"/>
                <a:gd name="connsiteY6-42" fmla="*/ 16669 h 1407319"/>
                <a:gd name="connsiteX0-43" fmla="*/ 1338815 w 1338815"/>
                <a:gd name="connsiteY0-44" fmla="*/ 16669 h 1407319"/>
                <a:gd name="connsiteX1-45" fmla="*/ 1119740 w 1338815"/>
                <a:gd name="connsiteY1-46" fmla="*/ 0 h 1407319"/>
                <a:gd name="connsiteX2-47" fmla="*/ 269634 w 1338815"/>
                <a:gd name="connsiteY2-48" fmla="*/ 388144 h 1407319"/>
                <a:gd name="connsiteX3-49" fmla="*/ 876853 w 1338815"/>
                <a:gd name="connsiteY3-50" fmla="*/ 1407319 h 1407319"/>
                <a:gd name="connsiteX4-51" fmla="*/ 1234040 w 1338815"/>
                <a:gd name="connsiteY4-52" fmla="*/ 1252538 h 1407319"/>
                <a:gd name="connsiteX5-53" fmla="*/ 698259 w 1338815"/>
                <a:gd name="connsiteY5-54" fmla="*/ 302419 h 1407319"/>
                <a:gd name="connsiteX6-55" fmla="*/ 1338815 w 1338815"/>
                <a:gd name="connsiteY6-56" fmla="*/ 16669 h 1407319"/>
                <a:gd name="connsiteX0-57" fmla="*/ 1338815 w 1338815"/>
                <a:gd name="connsiteY0-58" fmla="*/ 16669 h 1407319"/>
                <a:gd name="connsiteX1-59" fmla="*/ 1119740 w 1338815"/>
                <a:gd name="connsiteY1-60" fmla="*/ 0 h 1407319"/>
                <a:gd name="connsiteX2-61" fmla="*/ 269634 w 1338815"/>
                <a:gd name="connsiteY2-62" fmla="*/ 388144 h 1407319"/>
                <a:gd name="connsiteX3-63" fmla="*/ 876853 w 1338815"/>
                <a:gd name="connsiteY3-64" fmla="*/ 1407319 h 1407319"/>
                <a:gd name="connsiteX4-65" fmla="*/ 1234040 w 1338815"/>
                <a:gd name="connsiteY4-66" fmla="*/ 1252538 h 1407319"/>
                <a:gd name="connsiteX5-67" fmla="*/ 698259 w 1338815"/>
                <a:gd name="connsiteY5-68" fmla="*/ 302419 h 1407319"/>
                <a:gd name="connsiteX6-69" fmla="*/ 1338815 w 1338815"/>
                <a:gd name="connsiteY6-70" fmla="*/ 16669 h 1407319"/>
                <a:gd name="connsiteX0-71" fmla="*/ 1338815 w 1338815"/>
                <a:gd name="connsiteY0-72" fmla="*/ 16669 h 1407319"/>
                <a:gd name="connsiteX1-73" fmla="*/ 1119740 w 1338815"/>
                <a:gd name="connsiteY1-74" fmla="*/ 0 h 1407319"/>
                <a:gd name="connsiteX2-75" fmla="*/ 269634 w 1338815"/>
                <a:gd name="connsiteY2-76" fmla="*/ 388144 h 1407319"/>
                <a:gd name="connsiteX3-77" fmla="*/ 876853 w 1338815"/>
                <a:gd name="connsiteY3-78" fmla="*/ 1407319 h 1407319"/>
                <a:gd name="connsiteX4-79" fmla="*/ 1234040 w 1338815"/>
                <a:gd name="connsiteY4-80" fmla="*/ 1252538 h 1407319"/>
                <a:gd name="connsiteX5-81" fmla="*/ 698259 w 1338815"/>
                <a:gd name="connsiteY5-82" fmla="*/ 302419 h 1407319"/>
                <a:gd name="connsiteX6-83" fmla="*/ 1338815 w 1338815"/>
                <a:gd name="connsiteY6-84" fmla="*/ 16669 h 1407319"/>
                <a:gd name="connsiteX0-85" fmla="*/ 1338815 w 1338815"/>
                <a:gd name="connsiteY0-86" fmla="*/ 16669 h 1407319"/>
                <a:gd name="connsiteX1-87" fmla="*/ 1119740 w 1338815"/>
                <a:gd name="connsiteY1-88" fmla="*/ 0 h 1407319"/>
                <a:gd name="connsiteX2-89" fmla="*/ 269634 w 1338815"/>
                <a:gd name="connsiteY2-90" fmla="*/ 388144 h 1407319"/>
                <a:gd name="connsiteX3-91" fmla="*/ 876853 w 1338815"/>
                <a:gd name="connsiteY3-92" fmla="*/ 1407319 h 1407319"/>
                <a:gd name="connsiteX4-93" fmla="*/ 1234040 w 1338815"/>
                <a:gd name="connsiteY4-94" fmla="*/ 1252538 h 1407319"/>
                <a:gd name="connsiteX5-95" fmla="*/ 700640 w 1338815"/>
                <a:gd name="connsiteY5-96" fmla="*/ 309563 h 1407319"/>
                <a:gd name="connsiteX6-97" fmla="*/ 1338815 w 1338815"/>
                <a:gd name="connsiteY6-98" fmla="*/ 16669 h 14073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338815" h="1407319">
                  <a:moveTo>
                    <a:pt x="1338815" y="16669"/>
                  </a:moveTo>
                  <a:lnTo>
                    <a:pt x="1119740" y="0"/>
                  </a:lnTo>
                  <a:cubicBezTo>
                    <a:pt x="836371" y="129381"/>
                    <a:pt x="550622" y="237331"/>
                    <a:pt x="269634" y="388144"/>
                  </a:cubicBezTo>
                  <a:cubicBezTo>
                    <a:pt x="55321" y="496888"/>
                    <a:pt x="-435215" y="958057"/>
                    <a:pt x="876853" y="1407319"/>
                  </a:cubicBezTo>
                  <a:lnTo>
                    <a:pt x="1234040" y="1252538"/>
                  </a:lnTo>
                  <a:cubicBezTo>
                    <a:pt x="636346" y="1123951"/>
                    <a:pt x="-92316" y="685800"/>
                    <a:pt x="700640" y="309563"/>
                  </a:cubicBezTo>
                  <a:lnTo>
                    <a:pt x="1338815" y="1666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innerShdw dist="25400" dir="162000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" name="îŝḻîdè"/>
            <p:cNvSpPr/>
            <p:nvPr/>
          </p:nvSpPr>
          <p:spPr>
            <a:xfrm>
              <a:off x="5503595" y="5703045"/>
              <a:ext cx="5553183" cy="569771"/>
            </a:xfrm>
            <a:custGeom>
              <a:avLst/>
              <a:gdLst>
                <a:gd name="connsiteX0" fmla="*/ 383381 w 3405187"/>
                <a:gd name="connsiteY0" fmla="*/ 0 h 564357"/>
                <a:gd name="connsiteX1" fmla="*/ 0 w 3405187"/>
                <a:gd name="connsiteY1" fmla="*/ 150019 h 564357"/>
                <a:gd name="connsiteX2" fmla="*/ 2369343 w 3405187"/>
                <a:gd name="connsiteY2" fmla="*/ 438150 h 564357"/>
                <a:gd name="connsiteX3" fmla="*/ 2240756 w 3405187"/>
                <a:gd name="connsiteY3" fmla="*/ 564357 h 564357"/>
                <a:gd name="connsiteX4" fmla="*/ 3405187 w 3405187"/>
                <a:gd name="connsiteY4" fmla="*/ 402432 h 564357"/>
                <a:gd name="connsiteX5" fmla="*/ 2788443 w 3405187"/>
                <a:gd name="connsiteY5" fmla="*/ 107157 h 564357"/>
                <a:gd name="connsiteX6" fmla="*/ 2705100 w 3405187"/>
                <a:gd name="connsiteY6" fmla="*/ 180975 h 564357"/>
                <a:gd name="connsiteX7" fmla="*/ 383381 w 3405187"/>
                <a:gd name="connsiteY7" fmla="*/ 0 h 564357"/>
                <a:gd name="connsiteX0-1" fmla="*/ 383381 w 3405187"/>
                <a:gd name="connsiteY0-2" fmla="*/ 0 h 564357"/>
                <a:gd name="connsiteX1-3" fmla="*/ 0 w 3405187"/>
                <a:gd name="connsiteY1-4" fmla="*/ 150019 h 564357"/>
                <a:gd name="connsiteX2-5" fmla="*/ 2369343 w 3405187"/>
                <a:gd name="connsiteY2-6" fmla="*/ 438150 h 564357"/>
                <a:gd name="connsiteX3-7" fmla="*/ 2240756 w 3405187"/>
                <a:gd name="connsiteY3-8" fmla="*/ 564357 h 564357"/>
                <a:gd name="connsiteX4-9" fmla="*/ 3405187 w 3405187"/>
                <a:gd name="connsiteY4-10" fmla="*/ 402432 h 564357"/>
                <a:gd name="connsiteX5-11" fmla="*/ 2788443 w 3405187"/>
                <a:gd name="connsiteY5-12" fmla="*/ 107157 h 564357"/>
                <a:gd name="connsiteX6-13" fmla="*/ 2705100 w 3405187"/>
                <a:gd name="connsiteY6-14" fmla="*/ 180975 h 564357"/>
                <a:gd name="connsiteX7-15" fmla="*/ 383381 w 3405187"/>
                <a:gd name="connsiteY7-16" fmla="*/ 0 h 564357"/>
                <a:gd name="connsiteX0-17" fmla="*/ 383381 w 3405187"/>
                <a:gd name="connsiteY0-18" fmla="*/ 0 h 564357"/>
                <a:gd name="connsiteX1-19" fmla="*/ 0 w 3405187"/>
                <a:gd name="connsiteY1-20" fmla="*/ 150019 h 564357"/>
                <a:gd name="connsiteX2-21" fmla="*/ 2369343 w 3405187"/>
                <a:gd name="connsiteY2-22" fmla="*/ 438150 h 564357"/>
                <a:gd name="connsiteX3-23" fmla="*/ 2240756 w 3405187"/>
                <a:gd name="connsiteY3-24" fmla="*/ 564357 h 564357"/>
                <a:gd name="connsiteX4-25" fmla="*/ 3405187 w 3405187"/>
                <a:gd name="connsiteY4-26" fmla="*/ 402432 h 564357"/>
                <a:gd name="connsiteX5-27" fmla="*/ 2788443 w 3405187"/>
                <a:gd name="connsiteY5-28" fmla="*/ 107157 h 564357"/>
                <a:gd name="connsiteX6-29" fmla="*/ 2705100 w 3405187"/>
                <a:gd name="connsiteY6-30" fmla="*/ 180975 h 564357"/>
                <a:gd name="connsiteX7-31" fmla="*/ 383381 w 3405187"/>
                <a:gd name="connsiteY7-32" fmla="*/ 0 h 564357"/>
                <a:gd name="connsiteX0-33" fmla="*/ 383381 w 3405187"/>
                <a:gd name="connsiteY0-34" fmla="*/ 0 h 564357"/>
                <a:gd name="connsiteX1-35" fmla="*/ 0 w 3405187"/>
                <a:gd name="connsiteY1-36" fmla="*/ 150019 h 564357"/>
                <a:gd name="connsiteX2-37" fmla="*/ 2369343 w 3405187"/>
                <a:gd name="connsiteY2-38" fmla="*/ 438150 h 564357"/>
                <a:gd name="connsiteX3-39" fmla="*/ 2240756 w 3405187"/>
                <a:gd name="connsiteY3-40" fmla="*/ 564357 h 564357"/>
                <a:gd name="connsiteX4-41" fmla="*/ 3405187 w 3405187"/>
                <a:gd name="connsiteY4-42" fmla="*/ 402432 h 564357"/>
                <a:gd name="connsiteX5-43" fmla="*/ 2788443 w 3405187"/>
                <a:gd name="connsiteY5-44" fmla="*/ 107157 h 564357"/>
                <a:gd name="connsiteX6-45" fmla="*/ 2705100 w 3405187"/>
                <a:gd name="connsiteY6-46" fmla="*/ 180975 h 564357"/>
                <a:gd name="connsiteX7-47" fmla="*/ 383381 w 3405187"/>
                <a:gd name="connsiteY7-48" fmla="*/ 0 h 564357"/>
                <a:gd name="connsiteX0-49" fmla="*/ 383381 w 3405187"/>
                <a:gd name="connsiteY0-50" fmla="*/ 0 h 564357"/>
                <a:gd name="connsiteX1-51" fmla="*/ 0 w 3405187"/>
                <a:gd name="connsiteY1-52" fmla="*/ 150019 h 564357"/>
                <a:gd name="connsiteX2-53" fmla="*/ 2369343 w 3405187"/>
                <a:gd name="connsiteY2-54" fmla="*/ 438150 h 564357"/>
                <a:gd name="connsiteX3-55" fmla="*/ 2240756 w 3405187"/>
                <a:gd name="connsiteY3-56" fmla="*/ 564357 h 564357"/>
                <a:gd name="connsiteX4-57" fmla="*/ 3405187 w 3405187"/>
                <a:gd name="connsiteY4-58" fmla="*/ 402432 h 564357"/>
                <a:gd name="connsiteX5-59" fmla="*/ 2788443 w 3405187"/>
                <a:gd name="connsiteY5-60" fmla="*/ 107157 h 564357"/>
                <a:gd name="connsiteX6-61" fmla="*/ 2705100 w 3405187"/>
                <a:gd name="connsiteY6-62" fmla="*/ 180975 h 564357"/>
                <a:gd name="connsiteX7-63" fmla="*/ 383381 w 3405187"/>
                <a:gd name="connsiteY7-64" fmla="*/ 0 h 5643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3405187" h="564357">
                  <a:moveTo>
                    <a:pt x="383381" y="0"/>
                  </a:moveTo>
                  <a:lnTo>
                    <a:pt x="0" y="150019"/>
                  </a:lnTo>
                  <a:cubicBezTo>
                    <a:pt x="692150" y="307975"/>
                    <a:pt x="1527174" y="432594"/>
                    <a:pt x="2369343" y="438150"/>
                  </a:cubicBezTo>
                  <a:lnTo>
                    <a:pt x="2240756" y="564357"/>
                  </a:lnTo>
                  <a:lnTo>
                    <a:pt x="3405187" y="402432"/>
                  </a:lnTo>
                  <a:lnTo>
                    <a:pt x="2788443" y="107157"/>
                  </a:lnTo>
                  <a:lnTo>
                    <a:pt x="2705100" y="180975"/>
                  </a:lnTo>
                  <a:cubicBezTo>
                    <a:pt x="1933576" y="177800"/>
                    <a:pt x="1159668" y="98425"/>
                    <a:pt x="383381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innerShdw dist="25400" dir="162000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" name="íśḻïḍè"/>
            <p:cNvSpPr/>
            <p:nvPr/>
          </p:nvSpPr>
          <p:spPr>
            <a:xfrm>
              <a:off x="4781320" y="3493857"/>
              <a:ext cx="1905230" cy="868335"/>
            </a:xfrm>
            <a:custGeom>
              <a:avLst/>
              <a:gdLst>
                <a:gd name="connsiteX0" fmla="*/ 45244 w 1057275"/>
                <a:gd name="connsiteY0" fmla="*/ 0 h 871537"/>
                <a:gd name="connsiteX1" fmla="*/ 0 w 1057275"/>
                <a:gd name="connsiteY1" fmla="*/ 50006 h 871537"/>
                <a:gd name="connsiteX2" fmla="*/ 881063 w 1057275"/>
                <a:gd name="connsiteY2" fmla="*/ 864393 h 871537"/>
                <a:gd name="connsiteX3" fmla="*/ 1057275 w 1057275"/>
                <a:gd name="connsiteY3" fmla="*/ 871537 h 871537"/>
                <a:gd name="connsiteX4" fmla="*/ 1016794 w 1057275"/>
                <a:gd name="connsiteY4" fmla="*/ 259556 h 871537"/>
                <a:gd name="connsiteX5" fmla="*/ 45244 w 1057275"/>
                <a:gd name="connsiteY5" fmla="*/ 0 h 871537"/>
                <a:gd name="connsiteX0-1" fmla="*/ 45244 w 1057275"/>
                <a:gd name="connsiteY0-2" fmla="*/ 0 h 871537"/>
                <a:gd name="connsiteX1-3" fmla="*/ 0 w 1057275"/>
                <a:gd name="connsiteY1-4" fmla="*/ 50006 h 871537"/>
                <a:gd name="connsiteX2-5" fmla="*/ 881063 w 1057275"/>
                <a:gd name="connsiteY2-6" fmla="*/ 864393 h 871537"/>
                <a:gd name="connsiteX3-7" fmla="*/ 1057275 w 1057275"/>
                <a:gd name="connsiteY3-8" fmla="*/ 871537 h 871537"/>
                <a:gd name="connsiteX4-9" fmla="*/ 1016794 w 1057275"/>
                <a:gd name="connsiteY4-10" fmla="*/ 259556 h 871537"/>
                <a:gd name="connsiteX5-11" fmla="*/ 45244 w 1057275"/>
                <a:gd name="connsiteY5-12" fmla="*/ 0 h 871537"/>
                <a:gd name="connsiteX0-13" fmla="*/ 45244 w 1057275"/>
                <a:gd name="connsiteY0-14" fmla="*/ 0 h 871537"/>
                <a:gd name="connsiteX1-15" fmla="*/ 0 w 1057275"/>
                <a:gd name="connsiteY1-16" fmla="*/ 50006 h 871537"/>
                <a:gd name="connsiteX2-17" fmla="*/ 881063 w 1057275"/>
                <a:gd name="connsiteY2-18" fmla="*/ 864393 h 871537"/>
                <a:gd name="connsiteX3-19" fmla="*/ 1057275 w 1057275"/>
                <a:gd name="connsiteY3-20" fmla="*/ 871537 h 871537"/>
                <a:gd name="connsiteX4-21" fmla="*/ 1016794 w 1057275"/>
                <a:gd name="connsiteY4-22" fmla="*/ 259556 h 871537"/>
                <a:gd name="connsiteX5-23" fmla="*/ 45244 w 1057275"/>
                <a:gd name="connsiteY5-24" fmla="*/ 0 h 871537"/>
                <a:gd name="connsiteX0-25" fmla="*/ 45244 w 1139868"/>
                <a:gd name="connsiteY0-26" fmla="*/ 0 h 871537"/>
                <a:gd name="connsiteX1-27" fmla="*/ 0 w 1139868"/>
                <a:gd name="connsiteY1-28" fmla="*/ 50006 h 871537"/>
                <a:gd name="connsiteX2-29" fmla="*/ 881063 w 1139868"/>
                <a:gd name="connsiteY2-30" fmla="*/ 864393 h 871537"/>
                <a:gd name="connsiteX3-31" fmla="*/ 1057275 w 1139868"/>
                <a:gd name="connsiteY3-32" fmla="*/ 871537 h 871537"/>
                <a:gd name="connsiteX4-33" fmla="*/ 1016794 w 1139868"/>
                <a:gd name="connsiteY4-34" fmla="*/ 259556 h 871537"/>
                <a:gd name="connsiteX5-35" fmla="*/ 45244 w 1139868"/>
                <a:gd name="connsiteY5-36" fmla="*/ 0 h 871537"/>
                <a:gd name="connsiteX0-37" fmla="*/ 45244 w 1299265"/>
                <a:gd name="connsiteY0-38" fmla="*/ 0 h 871537"/>
                <a:gd name="connsiteX1-39" fmla="*/ 0 w 1299265"/>
                <a:gd name="connsiteY1-40" fmla="*/ 50006 h 871537"/>
                <a:gd name="connsiteX2-41" fmla="*/ 881063 w 1299265"/>
                <a:gd name="connsiteY2-42" fmla="*/ 864393 h 871537"/>
                <a:gd name="connsiteX3-43" fmla="*/ 1057275 w 1299265"/>
                <a:gd name="connsiteY3-44" fmla="*/ 871537 h 871537"/>
                <a:gd name="connsiteX4-45" fmla="*/ 1016794 w 1299265"/>
                <a:gd name="connsiteY4-46" fmla="*/ 259556 h 871537"/>
                <a:gd name="connsiteX5-47" fmla="*/ 45244 w 1299265"/>
                <a:gd name="connsiteY5-48" fmla="*/ 0 h 871537"/>
                <a:gd name="connsiteX0-49" fmla="*/ 45244 w 1299265"/>
                <a:gd name="connsiteY0-50" fmla="*/ 0 h 871537"/>
                <a:gd name="connsiteX1-51" fmla="*/ 0 w 1299265"/>
                <a:gd name="connsiteY1-52" fmla="*/ 50006 h 871537"/>
                <a:gd name="connsiteX2-53" fmla="*/ 881063 w 1299265"/>
                <a:gd name="connsiteY2-54" fmla="*/ 864393 h 871537"/>
                <a:gd name="connsiteX3-55" fmla="*/ 1057275 w 1299265"/>
                <a:gd name="connsiteY3-56" fmla="*/ 871537 h 871537"/>
                <a:gd name="connsiteX4-57" fmla="*/ 1016794 w 1299265"/>
                <a:gd name="connsiteY4-58" fmla="*/ 259556 h 871537"/>
                <a:gd name="connsiteX5-59" fmla="*/ 45244 w 1299265"/>
                <a:gd name="connsiteY5-60" fmla="*/ 0 h 871537"/>
                <a:gd name="connsiteX0-61" fmla="*/ 45244 w 1299265"/>
                <a:gd name="connsiteY0-62" fmla="*/ 0 h 871537"/>
                <a:gd name="connsiteX1-63" fmla="*/ 0 w 1299265"/>
                <a:gd name="connsiteY1-64" fmla="*/ 50006 h 871537"/>
                <a:gd name="connsiteX2-65" fmla="*/ 881063 w 1299265"/>
                <a:gd name="connsiteY2-66" fmla="*/ 864393 h 871537"/>
                <a:gd name="connsiteX3-67" fmla="*/ 1057275 w 1299265"/>
                <a:gd name="connsiteY3-68" fmla="*/ 871537 h 871537"/>
                <a:gd name="connsiteX4-69" fmla="*/ 1016794 w 1299265"/>
                <a:gd name="connsiteY4-70" fmla="*/ 259556 h 871537"/>
                <a:gd name="connsiteX5-71" fmla="*/ 45244 w 1299265"/>
                <a:gd name="connsiteY5-72" fmla="*/ 0 h 871537"/>
                <a:gd name="connsiteX0-73" fmla="*/ 45244 w 1299265"/>
                <a:gd name="connsiteY0-74" fmla="*/ 0 h 871537"/>
                <a:gd name="connsiteX1-75" fmla="*/ 0 w 1299265"/>
                <a:gd name="connsiteY1-76" fmla="*/ 50006 h 871537"/>
                <a:gd name="connsiteX2-77" fmla="*/ 881063 w 1299265"/>
                <a:gd name="connsiteY2-78" fmla="*/ 864393 h 871537"/>
                <a:gd name="connsiteX3-79" fmla="*/ 1057275 w 1299265"/>
                <a:gd name="connsiteY3-80" fmla="*/ 871537 h 871537"/>
                <a:gd name="connsiteX4-81" fmla="*/ 1016794 w 1299265"/>
                <a:gd name="connsiteY4-82" fmla="*/ 259556 h 871537"/>
                <a:gd name="connsiteX5-83" fmla="*/ 45244 w 1299265"/>
                <a:gd name="connsiteY5-84" fmla="*/ 0 h 871537"/>
                <a:gd name="connsiteX0-85" fmla="*/ 45244 w 1299265"/>
                <a:gd name="connsiteY0-86" fmla="*/ 0 h 871537"/>
                <a:gd name="connsiteX1-87" fmla="*/ 0 w 1299265"/>
                <a:gd name="connsiteY1-88" fmla="*/ 50006 h 871537"/>
                <a:gd name="connsiteX2-89" fmla="*/ 881063 w 1299265"/>
                <a:gd name="connsiteY2-90" fmla="*/ 864393 h 871537"/>
                <a:gd name="connsiteX3-91" fmla="*/ 1057275 w 1299265"/>
                <a:gd name="connsiteY3-92" fmla="*/ 871537 h 871537"/>
                <a:gd name="connsiteX4-93" fmla="*/ 1016794 w 1299265"/>
                <a:gd name="connsiteY4-94" fmla="*/ 259556 h 871537"/>
                <a:gd name="connsiteX5-95" fmla="*/ 45244 w 1299265"/>
                <a:gd name="connsiteY5-96" fmla="*/ 0 h 8715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299265" h="871537">
                  <a:moveTo>
                    <a:pt x="45244" y="0"/>
                  </a:moveTo>
                  <a:lnTo>
                    <a:pt x="0" y="50006"/>
                  </a:lnTo>
                  <a:cubicBezTo>
                    <a:pt x="469901" y="147637"/>
                    <a:pt x="1658938" y="409575"/>
                    <a:pt x="881063" y="864393"/>
                  </a:cubicBezTo>
                  <a:lnTo>
                    <a:pt x="1057275" y="871537"/>
                  </a:lnTo>
                  <a:cubicBezTo>
                    <a:pt x="1477169" y="688974"/>
                    <a:pt x="1275556" y="370681"/>
                    <a:pt x="1016794" y="259556"/>
                  </a:cubicBezTo>
                  <a:cubicBezTo>
                    <a:pt x="690563" y="127794"/>
                    <a:pt x="373857" y="65088"/>
                    <a:pt x="45244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innerShdw dist="25400" dir="16200000">
                <a:prstClr val="black">
                  <a:alpha val="1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" name="ïśļïḍe"/>
            <p:cNvSpPr/>
            <p:nvPr/>
          </p:nvSpPr>
          <p:spPr>
            <a:xfrm>
              <a:off x="2873803" y="3310449"/>
              <a:ext cx="1907517" cy="217881"/>
            </a:xfrm>
            <a:custGeom>
              <a:avLst/>
              <a:gdLst>
                <a:gd name="connsiteX0" fmla="*/ 35718 w 1431131"/>
                <a:gd name="connsiteY0" fmla="*/ 0 h 176212"/>
                <a:gd name="connsiteX1" fmla="*/ 0 w 1431131"/>
                <a:gd name="connsiteY1" fmla="*/ 38100 h 176212"/>
                <a:gd name="connsiteX2" fmla="*/ 1393031 w 1431131"/>
                <a:gd name="connsiteY2" fmla="*/ 176212 h 176212"/>
                <a:gd name="connsiteX3" fmla="*/ 1431131 w 1431131"/>
                <a:gd name="connsiteY3" fmla="*/ 145256 h 176212"/>
                <a:gd name="connsiteX4" fmla="*/ 35718 w 1431131"/>
                <a:gd name="connsiteY4" fmla="*/ 0 h 176212"/>
                <a:gd name="connsiteX0-1" fmla="*/ 35718 w 1431131"/>
                <a:gd name="connsiteY0-2" fmla="*/ 0 h 176212"/>
                <a:gd name="connsiteX1-3" fmla="*/ 0 w 1431131"/>
                <a:gd name="connsiteY1-4" fmla="*/ 38100 h 176212"/>
                <a:gd name="connsiteX2-5" fmla="*/ 1393031 w 1431131"/>
                <a:gd name="connsiteY2-6" fmla="*/ 176212 h 176212"/>
                <a:gd name="connsiteX3-7" fmla="*/ 1431131 w 1431131"/>
                <a:gd name="connsiteY3-8" fmla="*/ 145256 h 176212"/>
                <a:gd name="connsiteX4-9" fmla="*/ 35718 w 1431131"/>
                <a:gd name="connsiteY4-10" fmla="*/ 0 h 176212"/>
                <a:gd name="connsiteX0-11" fmla="*/ 35718 w 1431131"/>
                <a:gd name="connsiteY0-12" fmla="*/ 0 h 176212"/>
                <a:gd name="connsiteX1-13" fmla="*/ 0 w 1431131"/>
                <a:gd name="connsiteY1-14" fmla="*/ 38100 h 176212"/>
                <a:gd name="connsiteX2-15" fmla="*/ 1393031 w 1431131"/>
                <a:gd name="connsiteY2-16" fmla="*/ 176212 h 176212"/>
                <a:gd name="connsiteX3-17" fmla="*/ 1431131 w 1431131"/>
                <a:gd name="connsiteY3-18" fmla="*/ 145256 h 176212"/>
                <a:gd name="connsiteX4-19" fmla="*/ 35718 w 1431131"/>
                <a:gd name="connsiteY4-20" fmla="*/ 0 h 176212"/>
                <a:gd name="connsiteX0-21" fmla="*/ 35718 w 1431131"/>
                <a:gd name="connsiteY0-22" fmla="*/ 0 h 176212"/>
                <a:gd name="connsiteX1-23" fmla="*/ 0 w 1431131"/>
                <a:gd name="connsiteY1-24" fmla="*/ 38100 h 176212"/>
                <a:gd name="connsiteX2-25" fmla="*/ 1393031 w 1431131"/>
                <a:gd name="connsiteY2-26" fmla="*/ 176212 h 176212"/>
                <a:gd name="connsiteX3-27" fmla="*/ 1431131 w 1431131"/>
                <a:gd name="connsiteY3-28" fmla="*/ 145256 h 176212"/>
                <a:gd name="connsiteX4-29" fmla="*/ 35718 w 1431131"/>
                <a:gd name="connsiteY4-30" fmla="*/ 0 h 176212"/>
                <a:gd name="connsiteX0-31" fmla="*/ 35718 w 1431131"/>
                <a:gd name="connsiteY0-32" fmla="*/ 0 h 176212"/>
                <a:gd name="connsiteX1-33" fmla="*/ 0 w 1431131"/>
                <a:gd name="connsiteY1-34" fmla="*/ 38100 h 176212"/>
                <a:gd name="connsiteX2-35" fmla="*/ 1393031 w 1431131"/>
                <a:gd name="connsiteY2-36" fmla="*/ 176212 h 176212"/>
                <a:gd name="connsiteX3-37" fmla="*/ 1431131 w 1431131"/>
                <a:gd name="connsiteY3-38" fmla="*/ 145256 h 176212"/>
                <a:gd name="connsiteX4-39" fmla="*/ 35718 w 1431131"/>
                <a:gd name="connsiteY4-40" fmla="*/ 0 h 1762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31131" h="176212">
                  <a:moveTo>
                    <a:pt x="35718" y="0"/>
                  </a:moveTo>
                  <a:lnTo>
                    <a:pt x="0" y="38100"/>
                  </a:lnTo>
                  <a:cubicBezTo>
                    <a:pt x="466725" y="76993"/>
                    <a:pt x="928687" y="123031"/>
                    <a:pt x="1393031" y="176212"/>
                  </a:cubicBezTo>
                  <a:lnTo>
                    <a:pt x="1431131" y="145256"/>
                  </a:lnTo>
                  <a:cubicBezTo>
                    <a:pt x="965993" y="84931"/>
                    <a:pt x="507999" y="34132"/>
                    <a:pt x="35718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innerShdw dist="25400" dir="16200000">
                <a:prstClr val="black">
                  <a:alpha val="1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îṥļíďê"/>
            <p:cNvSpPr/>
            <p:nvPr/>
          </p:nvSpPr>
          <p:spPr>
            <a:xfrm>
              <a:off x="1291320" y="3252143"/>
              <a:ext cx="1582483" cy="102026"/>
            </a:xfrm>
            <a:custGeom>
              <a:avLst/>
              <a:gdLst>
                <a:gd name="connsiteX0" fmla="*/ 0 w 1038225"/>
                <a:gd name="connsiteY0" fmla="*/ 0 h 64294"/>
                <a:gd name="connsiteX1" fmla="*/ 1038225 w 1038225"/>
                <a:gd name="connsiteY1" fmla="*/ 30956 h 64294"/>
                <a:gd name="connsiteX2" fmla="*/ 990600 w 1038225"/>
                <a:gd name="connsiteY2" fmla="*/ 64294 h 64294"/>
                <a:gd name="connsiteX3" fmla="*/ 0 w 1038225"/>
                <a:gd name="connsiteY3" fmla="*/ 0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25" h="64294">
                  <a:moveTo>
                    <a:pt x="0" y="0"/>
                  </a:moveTo>
                  <a:lnTo>
                    <a:pt x="1038225" y="30956"/>
                  </a:lnTo>
                  <a:lnTo>
                    <a:pt x="990600" y="64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innerShdw dist="25400" dir="16200000">
                <a:prstClr val="black">
                  <a:alpha val="1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451875" y="2900027"/>
            <a:ext cx="935712" cy="936000"/>
            <a:chOff x="6326630" y="2850558"/>
            <a:chExt cx="935712" cy="936000"/>
          </a:xfrm>
        </p:grpSpPr>
        <p:sp>
          <p:nvSpPr>
            <p:cNvPr id="11" name="îŝľiḓê"/>
            <p:cNvSpPr>
              <a:spLocks noChangeAspect="1"/>
            </p:cNvSpPr>
            <p:nvPr/>
          </p:nvSpPr>
          <p:spPr>
            <a:xfrm rot="8100000">
              <a:off x="6326630" y="2850558"/>
              <a:ext cx="935712" cy="936000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2" name="iŝḻidè"/>
            <p:cNvSpPr txBox="1"/>
            <p:nvPr/>
          </p:nvSpPr>
          <p:spPr>
            <a:xfrm>
              <a:off x="6380532" y="3133892"/>
              <a:ext cx="82790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zh-CN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endPara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20832" y="3839333"/>
            <a:ext cx="1079666" cy="1080000"/>
            <a:chOff x="3428481" y="3822143"/>
            <a:chExt cx="1079666" cy="1080000"/>
          </a:xfrm>
        </p:grpSpPr>
        <p:sp>
          <p:nvSpPr>
            <p:cNvPr id="16" name="îṥḻíďè"/>
            <p:cNvSpPr>
              <a:spLocks noChangeAspect="1"/>
            </p:cNvSpPr>
            <p:nvPr/>
          </p:nvSpPr>
          <p:spPr>
            <a:xfrm rot="8100000">
              <a:off x="3428481" y="3822143"/>
              <a:ext cx="1079666" cy="1080000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iš1iďé"/>
            <p:cNvSpPr txBox="1"/>
            <p:nvPr/>
          </p:nvSpPr>
          <p:spPr>
            <a:xfrm>
              <a:off x="3554360" y="4177477"/>
              <a:ext cx="82790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zh-CN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2021</a:t>
              </a:r>
              <a:endParaRPr lang="en-US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892220" y="2631169"/>
            <a:ext cx="827908" cy="792000"/>
            <a:chOff x="4829208" y="2580168"/>
            <a:chExt cx="827908" cy="792000"/>
          </a:xfrm>
        </p:grpSpPr>
        <p:sp>
          <p:nvSpPr>
            <p:cNvPr id="21" name="islïḓé"/>
            <p:cNvSpPr>
              <a:spLocks noChangeAspect="1"/>
            </p:cNvSpPr>
            <p:nvPr/>
          </p:nvSpPr>
          <p:spPr>
            <a:xfrm rot="8100000">
              <a:off x="4847284" y="2580168"/>
              <a:ext cx="791757" cy="792000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2" name="íŝlîďé"/>
            <p:cNvSpPr txBox="1"/>
            <p:nvPr/>
          </p:nvSpPr>
          <p:spPr>
            <a:xfrm>
              <a:off x="4829208" y="2791502"/>
              <a:ext cx="82790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966436" y="2622981"/>
            <a:ext cx="827908" cy="648000"/>
            <a:chOff x="2774613" y="2534120"/>
            <a:chExt cx="827908" cy="648000"/>
          </a:xfrm>
        </p:grpSpPr>
        <p:sp>
          <p:nvSpPr>
            <p:cNvPr id="26" name="iṩḻiḋê"/>
            <p:cNvSpPr>
              <a:spLocks noChangeAspect="1"/>
            </p:cNvSpPr>
            <p:nvPr/>
          </p:nvSpPr>
          <p:spPr>
            <a:xfrm rot="8100000">
              <a:off x="2864668" y="2534120"/>
              <a:ext cx="647799" cy="648000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išḻîḓê"/>
            <p:cNvSpPr txBox="1"/>
            <p:nvPr/>
          </p:nvSpPr>
          <p:spPr>
            <a:xfrm>
              <a:off x="2774613" y="2673454"/>
              <a:ext cx="82790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62390" y="2694981"/>
            <a:ext cx="827908" cy="504000"/>
            <a:chOff x="1291320" y="2653053"/>
            <a:chExt cx="827908" cy="504000"/>
          </a:xfrm>
        </p:grpSpPr>
        <p:sp>
          <p:nvSpPr>
            <p:cNvPr id="31" name="išḷîḋè"/>
            <p:cNvSpPr>
              <a:spLocks noChangeAspect="1"/>
            </p:cNvSpPr>
            <p:nvPr/>
          </p:nvSpPr>
          <p:spPr>
            <a:xfrm rot="8100000">
              <a:off x="1453352" y="2653053"/>
              <a:ext cx="503845" cy="504000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2" name="ïS1iḓé"/>
            <p:cNvSpPr txBox="1"/>
            <p:nvPr/>
          </p:nvSpPr>
          <p:spPr>
            <a:xfrm>
              <a:off x="1291320" y="2720387"/>
              <a:ext cx="82790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07651" y="3325056"/>
            <a:ext cx="185973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我最牵挂的还是困难群众。</a:t>
            </a:r>
            <a:endParaRPr kumimoji="1" lang="zh-CN" altLang="en-US" kern="0" spc="12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646832" y="4379973"/>
            <a:ext cx="1223621" cy="1224000"/>
            <a:chOff x="7873441" y="4374878"/>
            <a:chExt cx="1223621" cy="1224000"/>
          </a:xfrm>
        </p:grpSpPr>
        <p:sp>
          <p:nvSpPr>
            <p:cNvPr id="36" name="îṥḻíďè"/>
            <p:cNvSpPr>
              <a:spLocks noChangeAspect="1"/>
            </p:cNvSpPr>
            <p:nvPr/>
          </p:nvSpPr>
          <p:spPr>
            <a:xfrm rot="8100000">
              <a:off x="7873441" y="4374878"/>
              <a:ext cx="1223621" cy="1224000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7" name="iš1iďé"/>
            <p:cNvSpPr txBox="1"/>
            <p:nvPr/>
          </p:nvSpPr>
          <p:spPr>
            <a:xfrm>
              <a:off x="8071297" y="4802212"/>
              <a:ext cx="827908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2022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201106" y="4665900"/>
            <a:ext cx="276906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努力绘就乡村振兴的壮美画卷，朝着共同富裕的目标稳步前行。</a:t>
            </a:r>
            <a:endParaRPr kumimoji="1" lang="zh-CN" altLang="en-US" kern="0" spc="12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337518" y="1654728"/>
            <a:ext cx="373505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要把老百姓的安危冷暖时刻放在心上，以造福人民为最大政绩。</a:t>
            </a:r>
            <a:endParaRPr kumimoji="1" lang="zh-CN" altLang="en-US" kern="0" spc="12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177045" y="1667044"/>
            <a:ext cx="319355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祝乡亲们的生活蒸蒸日上，越过越红火。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390391" y="2730179"/>
            <a:ext cx="3539219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坚决打赢脱贫攻坚战，如期实现现行标准下农村贫困人口全部脱贫、贫困县全部摘帽。</a:t>
            </a:r>
            <a:endParaRPr kumimoji="1" lang="zh-CN" altLang="en-US" kern="0" spc="12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916110" y="4549908"/>
            <a:ext cx="270000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民之所忧，我必念之；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民之所盼，我必行之。</a:t>
            </a:r>
            <a:endParaRPr kumimoji="1" lang="zh-CN" altLang="en-US" kern="0" spc="12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136000" y="720000"/>
            <a:ext cx="792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  <a:buSzPct val="80000"/>
            </a:pPr>
            <a:r>
              <a:rPr lang="zh-CN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（一）民生是最大的政治</a:t>
            </a:r>
            <a:endParaRPr lang="zh-CN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9488" y="707236"/>
            <a:ext cx="10293024" cy="2378085"/>
            <a:chOff x="949488" y="3577358"/>
            <a:chExt cx="10293024" cy="2378085"/>
          </a:xfrm>
        </p:grpSpPr>
        <p:grpSp>
          <p:nvGrpSpPr>
            <p:cNvPr id="3" name="组合 2"/>
            <p:cNvGrpSpPr/>
            <p:nvPr/>
          </p:nvGrpSpPr>
          <p:grpSpPr>
            <a:xfrm>
              <a:off x="949488" y="3577358"/>
              <a:ext cx="10293024" cy="2378085"/>
              <a:chOff x="1064709" y="1638633"/>
              <a:chExt cx="10293024" cy="2378085"/>
            </a:xfrm>
          </p:grpSpPr>
          <p:sp>
            <p:nvSpPr>
              <p:cNvPr id="5" name="图文框 4"/>
              <p:cNvSpPr/>
              <p:nvPr/>
            </p:nvSpPr>
            <p:spPr>
              <a:xfrm>
                <a:off x="1064709" y="1638633"/>
                <a:ext cx="10080000" cy="2160000"/>
              </a:xfrm>
              <a:prstGeom prst="frame">
                <a:avLst>
                  <a:gd name="adj1" fmla="val 5314"/>
                </a:avLst>
              </a:prstGeom>
              <a:gradFill flip="none" rotWithShape="1">
                <a:gsLst>
                  <a:gs pos="0">
                    <a:srgbClr val="B00000"/>
                  </a:gs>
                  <a:gs pos="100000">
                    <a:srgbClr val="C00000"/>
                  </a:gs>
                </a:gsLst>
                <a:lin ang="1800000" scaled="0"/>
                <a:tileRect/>
              </a:gradFill>
              <a:ln>
                <a:noFill/>
              </a:ln>
              <a:effectLst>
                <a:outerShdw blurRad="177800" dist="152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1277733" y="1856718"/>
                <a:ext cx="10080000" cy="2160000"/>
                <a:chOff x="1277733" y="1856718"/>
                <a:chExt cx="10080000" cy="2160000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1277733" y="1856718"/>
                  <a:ext cx="10080000" cy="21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1524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 rotWithShape="1">
                <a:blip r:embed="rId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2">
                          <a14:imgEffect>
                            <a14:brightnessContrast contrast="40000"/>
                          </a14:imgEffect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47" b="50000"/>
                <a:stretch>
                  <a:fillRect/>
                </a:stretch>
              </p:blipFill>
              <p:spPr>
                <a:xfrm flipH="1">
                  <a:off x="3977733" y="2756718"/>
                  <a:ext cx="7380000" cy="126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矩形 3"/>
            <p:cNvSpPr/>
            <p:nvPr/>
          </p:nvSpPr>
          <p:spPr>
            <a:xfrm>
              <a:off x="2062512" y="4015248"/>
              <a:ext cx="8280000" cy="1774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“总书记，您平时这么忙，还来看我们，真的感谢您。”</a:t>
              </a:r>
              <a:endPara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“我忙就是忙这些事，‘国之大者’就是人民的幸福生活。”</a:t>
              </a:r>
              <a:endPara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r">
                <a:spcBef>
                  <a:spcPts val="800"/>
                </a:spcBef>
              </a:pPr>
              <a:r>
                <a:rPr lang="en-US" altLang="zh-CN" sz="1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——</a:t>
              </a:r>
              <a:r>
                <a:rPr lang="zh-CN" altLang="en-US" sz="1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习近平在广西考察时与村民的对话</a:t>
              </a:r>
              <a:endPara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  <a:p>
              <a:pPr algn="r">
                <a:spcBef>
                  <a:spcPts val="800"/>
                </a:spcBef>
              </a:pPr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（2021年4月25日</a:t>
              </a:r>
              <a:r>
                <a:rPr lang="en-US" altLang="zh-CN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)</a:t>
              </a:r>
              <a:endPara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0" y="3284400"/>
            <a:ext cx="12192000" cy="28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603925" y="4088794"/>
            <a:ext cx="1467068" cy="49244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民生的分量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671404" y="4664098"/>
            <a:ext cx="3332973" cy="0"/>
          </a:xfrm>
          <a:prstGeom prst="line">
            <a:avLst/>
          </a:prstGeom>
          <a:ln w="12700">
            <a:gradFill flip="none" rotWithShape="1">
              <a:gsLst>
                <a:gs pos="51700">
                  <a:srgbClr val="C00000"/>
                </a:gs>
                <a:gs pos="66963">
                  <a:srgbClr val="FF9000"/>
                </a:gs>
                <a:gs pos="34691">
                  <a:srgbClr val="FF9000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îṥḻïḋè"/>
          <p:cNvSpPr/>
          <p:nvPr/>
        </p:nvSpPr>
        <p:spPr bwMode="auto">
          <a:xfrm>
            <a:off x="846053" y="6275836"/>
            <a:ext cx="6926350" cy="532292"/>
          </a:xfrm>
          <a:prstGeom prst="ellipse">
            <a:avLst/>
          </a:prstGeom>
          <a:gradFill>
            <a:gsLst>
              <a:gs pos="22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21" name="组合 20"/>
          <p:cNvGrpSpPr/>
          <p:nvPr/>
        </p:nvGrpSpPr>
        <p:grpSpPr>
          <a:xfrm>
            <a:off x="9007967" y="4998401"/>
            <a:ext cx="613495" cy="612622"/>
            <a:chOff x="10027920" y="1418508"/>
            <a:chExt cx="613495" cy="612622"/>
          </a:xfrm>
        </p:grpSpPr>
        <p:sp>
          <p:nvSpPr>
            <p:cNvPr id="22" name="椭圆 21"/>
            <p:cNvSpPr/>
            <p:nvPr/>
          </p:nvSpPr>
          <p:spPr>
            <a:xfrm>
              <a:off x="10027920" y="1418508"/>
              <a:ext cx="609685" cy="6096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iconfont-10043-4933224"/>
            <p:cNvSpPr/>
            <p:nvPr/>
          </p:nvSpPr>
          <p:spPr>
            <a:xfrm>
              <a:off x="10031730" y="1421445"/>
              <a:ext cx="609685" cy="609685"/>
            </a:xfrm>
            <a:custGeom>
              <a:avLst/>
              <a:gdLst>
                <a:gd name="T0" fmla="*/ 5600 w 11200"/>
                <a:gd name="T1" fmla="*/ 11200 h 11200"/>
                <a:gd name="T2" fmla="*/ 0 w 11200"/>
                <a:gd name="T3" fmla="*/ 5600 h 11200"/>
                <a:gd name="T4" fmla="*/ 5600 w 11200"/>
                <a:gd name="T5" fmla="*/ 0 h 11200"/>
                <a:gd name="T6" fmla="*/ 11200 w 11200"/>
                <a:gd name="T7" fmla="*/ 5600 h 11200"/>
                <a:gd name="T8" fmla="*/ 5600 w 11200"/>
                <a:gd name="T9" fmla="*/ 11200 h 11200"/>
                <a:gd name="T10" fmla="*/ 5600 w 11200"/>
                <a:gd name="T11" fmla="*/ 800 h 11200"/>
                <a:gd name="T12" fmla="*/ 800 w 11200"/>
                <a:gd name="T13" fmla="*/ 5600 h 11200"/>
                <a:gd name="T14" fmla="*/ 5600 w 11200"/>
                <a:gd name="T15" fmla="*/ 10400 h 11200"/>
                <a:gd name="T16" fmla="*/ 10400 w 11200"/>
                <a:gd name="T17" fmla="*/ 5600 h 11200"/>
                <a:gd name="T18" fmla="*/ 5600 w 11200"/>
                <a:gd name="T19" fmla="*/ 800 h 11200"/>
                <a:gd name="T20" fmla="*/ 4620 w 11200"/>
                <a:gd name="T21" fmla="*/ 7600 h 11200"/>
                <a:gd name="T22" fmla="*/ 4420 w 11200"/>
                <a:gd name="T23" fmla="*/ 7540 h 11200"/>
                <a:gd name="T24" fmla="*/ 4220 w 11200"/>
                <a:gd name="T25" fmla="*/ 7200 h 11200"/>
                <a:gd name="T26" fmla="*/ 4220 w 11200"/>
                <a:gd name="T27" fmla="*/ 4000 h 11200"/>
                <a:gd name="T28" fmla="*/ 4420 w 11200"/>
                <a:gd name="T29" fmla="*/ 3660 h 11200"/>
                <a:gd name="T30" fmla="*/ 4820 w 11200"/>
                <a:gd name="T31" fmla="*/ 3660 h 11200"/>
                <a:gd name="T32" fmla="*/ 7600 w 11200"/>
                <a:gd name="T33" fmla="*/ 5260 h 11200"/>
                <a:gd name="T34" fmla="*/ 7800 w 11200"/>
                <a:gd name="T35" fmla="*/ 5600 h 11200"/>
                <a:gd name="T36" fmla="*/ 7600 w 11200"/>
                <a:gd name="T37" fmla="*/ 5940 h 11200"/>
                <a:gd name="T38" fmla="*/ 4820 w 11200"/>
                <a:gd name="T39" fmla="*/ 7540 h 11200"/>
                <a:gd name="T40" fmla="*/ 4620 w 11200"/>
                <a:gd name="T41" fmla="*/ 7600 h 11200"/>
                <a:gd name="T42" fmla="*/ 5020 w 11200"/>
                <a:gd name="T43" fmla="*/ 4700 h 11200"/>
                <a:gd name="T44" fmla="*/ 5020 w 11200"/>
                <a:gd name="T45" fmla="*/ 6520 h 11200"/>
                <a:gd name="T46" fmla="*/ 6600 w 11200"/>
                <a:gd name="T47" fmla="*/ 5620 h 11200"/>
                <a:gd name="T48" fmla="*/ 5020 w 11200"/>
                <a:gd name="T49" fmla="*/ 4700 h 1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00" h="11200">
                  <a:moveTo>
                    <a:pt x="5600" y="11200"/>
                  </a:moveTo>
                  <a:cubicBezTo>
                    <a:pt x="2520" y="11200"/>
                    <a:pt x="0" y="8680"/>
                    <a:pt x="0" y="5600"/>
                  </a:cubicBezTo>
                  <a:cubicBezTo>
                    <a:pt x="0" y="2520"/>
                    <a:pt x="2520" y="0"/>
                    <a:pt x="5600" y="0"/>
                  </a:cubicBezTo>
                  <a:cubicBezTo>
                    <a:pt x="8680" y="0"/>
                    <a:pt x="11200" y="2520"/>
                    <a:pt x="11200" y="5600"/>
                  </a:cubicBezTo>
                  <a:cubicBezTo>
                    <a:pt x="11200" y="8680"/>
                    <a:pt x="8680" y="11200"/>
                    <a:pt x="5600" y="11200"/>
                  </a:cubicBezTo>
                  <a:close/>
                  <a:moveTo>
                    <a:pt x="5600" y="800"/>
                  </a:moveTo>
                  <a:cubicBezTo>
                    <a:pt x="2960" y="800"/>
                    <a:pt x="800" y="2960"/>
                    <a:pt x="800" y="5600"/>
                  </a:cubicBezTo>
                  <a:cubicBezTo>
                    <a:pt x="800" y="8240"/>
                    <a:pt x="2960" y="10400"/>
                    <a:pt x="5600" y="10400"/>
                  </a:cubicBezTo>
                  <a:cubicBezTo>
                    <a:pt x="8240" y="10400"/>
                    <a:pt x="10400" y="8240"/>
                    <a:pt x="10400" y="5600"/>
                  </a:cubicBezTo>
                  <a:cubicBezTo>
                    <a:pt x="10400" y="2960"/>
                    <a:pt x="8240" y="800"/>
                    <a:pt x="5600" y="800"/>
                  </a:cubicBezTo>
                  <a:close/>
                  <a:moveTo>
                    <a:pt x="4620" y="7600"/>
                  </a:moveTo>
                  <a:cubicBezTo>
                    <a:pt x="4560" y="7600"/>
                    <a:pt x="4480" y="7580"/>
                    <a:pt x="4420" y="7540"/>
                  </a:cubicBezTo>
                  <a:cubicBezTo>
                    <a:pt x="4300" y="7460"/>
                    <a:pt x="4220" y="7340"/>
                    <a:pt x="4220" y="7200"/>
                  </a:cubicBezTo>
                  <a:lnTo>
                    <a:pt x="4220" y="4000"/>
                  </a:lnTo>
                  <a:cubicBezTo>
                    <a:pt x="4220" y="3860"/>
                    <a:pt x="4300" y="3720"/>
                    <a:pt x="4420" y="3660"/>
                  </a:cubicBezTo>
                  <a:cubicBezTo>
                    <a:pt x="4540" y="3580"/>
                    <a:pt x="4700" y="3580"/>
                    <a:pt x="4820" y="3660"/>
                  </a:cubicBezTo>
                  <a:lnTo>
                    <a:pt x="7600" y="5260"/>
                  </a:lnTo>
                  <a:cubicBezTo>
                    <a:pt x="7720" y="5340"/>
                    <a:pt x="7800" y="5460"/>
                    <a:pt x="7800" y="5600"/>
                  </a:cubicBezTo>
                  <a:cubicBezTo>
                    <a:pt x="7800" y="5740"/>
                    <a:pt x="7720" y="5880"/>
                    <a:pt x="7600" y="5940"/>
                  </a:cubicBezTo>
                  <a:lnTo>
                    <a:pt x="4820" y="7540"/>
                  </a:lnTo>
                  <a:cubicBezTo>
                    <a:pt x="4760" y="7580"/>
                    <a:pt x="4680" y="7600"/>
                    <a:pt x="4620" y="7600"/>
                  </a:cubicBezTo>
                  <a:close/>
                  <a:moveTo>
                    <a:pt x="5020" y="4700"/>
                  </a:moveTo>
                  <a:lnTo>
                    <a:pt x="5020" y="6520"/>
                  </a:lnTo>
                  <a:lnTo>
                    <a:pt x="6600" y="5620"/>
                  </a:lnTo>
                  <a:lnTo>
                    <a:pt x="5020" y="4700"/>
                  </a:lnTo>
                  <a:close/>
                </a:path>
              </a:pathLst>
            </a:custGeom>
            <a:gradFill>
              <a:gsLst>
                <a:gs pos="0">
                  <a:srgbClr val="FF9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民生的分量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fade in="250.000000" out="250.000000"/>
                </p14:media>
              </p:ext>
            </p:extLst>
          </p:nvPr>
        </p:nvPicPr>
        <p:blipFill rotWithShape="1">
          <a:blip r:embed="rId5"/>
          <a:srcRect t="390"/>
          <a:stretch>
            <a:fillRect/>
          </a:stretch>
        </p:blipFill>
        <p:spPr>
          <a:xfrm>
            <a:off x="1343073" y="3181350"/>
            <a:ext cx="5932310" cy="3323926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7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849133" y="1720882"/>
            <a:ext cx="7273180" cy="3506310"/>
            <a:chOff x="7100756" y="2934954"/>
            <a:chExt cx="7273180" cy="3506310"/>
          </a:xfrm>
        </p:grpSpPr>
        <p:sp>
          <p:nvSpPr>
            <p:cNvPr id="9" name="矩形 8"/>
            <p:cNvSpPr/>
            <p:nvPr/>
          </p:nvSpPr>
          <p:spPr>
            <a:xfrm flipV="1">
              <a:off x="7173936" y="3021264"/>
              <a:ext cx="7200000" cy="3420000"/>
            </a:xfrm>
            <a:prstGeom prst="rect">
              <a:avLst/>
            </a:prstGeom>
            <a:gradFill>
              <a:gsLst>
                <a:gs pos="0">
                  <a:srgbClr val="DCE1CA"/>
                </a:gs>
                <a:gs pos="100000">
                  <a:srgbClr val="FFFFFF"/>
                </a:gs>
              </a:gsLst>
              <a:lin ang="5400000" scaled="0"/>
            </a:gradFill>
            <a:ln w="19050">
              <a:gradFill>
                <a:gsLst>
                  <a:gs pos="100000">
                    <a:schemeClr val="bg1"/>
                  </a:gs>
                  <a:gs pos="0">
                    <a:srgbClr val="DCE1CA"/>
                  </a:gs>
                </a:gsLst>
                <a:lin ang="5400000" scaled="0"/>
              </a:gra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flipV="1">
              <a:off x="7100756" y="2934954"/>
              <a:ext cx="7200000" cy="3420000"/>
            </a:xfrm>
            <a:prstGeom prst="rect">
              <a:avLst/>
            </a:prstGeom>
            <a:solidFill>
              <a:schemeClr val="bg1"/>
            </a:solidFill>
            <a:ln w="12700">
              <a:gradFill>
                <a:gsLst>
                  <a:gs pos="100000">
                    <a:srgbClr val="DCE1CA"/>
                  </a:gs>
                  <a:gs pos="0">
                    <a:srgbClr val="FFFFFF"/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176653" y="1356306"/>
            <a:ext cx="3786782" cy="5220000"/>
            <a:chOff x="2519803" y="1685544"/>
            <a:chExt cx="4168776" cy="5746565"/>
          </a:xfrm>
        </p:grpSpPr>
        <p:pic>
          <p:nvPicPr>
            <p:cNvPr id="4" name="图片 7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03" y="1685544"/>
              <a:ext cx="4168776" cy="5746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97" y="1685544"/>
              <a:ext cx="3201282" cy="468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97" y="1685544"/>
              <a:ext cx="3096066" cy="4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4282313" y="2350882"/>
            <a:ext cx="6480000" cy="2044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“民生”是一个地道的中国词语，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辞海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中对“民生”的解释是“人民的生计”。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“民生在勤，勤则不匮。”（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左传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宣公十二年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）是民生概念在中国历史上的最早表述。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COMMONDATA" val="eyJoZGlkIjoiNWIxNGMxYTNmYmM3NDhhYmRmYzdkMDA0OTZjNmUwZjAifQ=="/>
  <p:tag name="KSO_WPP_MARK_KEY" val="f3b62dae-b286-4e93-a0f1-a80cbcaba3d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381000" sx="102000" sy="102000" algn="ctr" rotWithShape="0">
            <a:prstClr val="black">
              <a:alpha val="15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defRPr sz="2000" dirty="0">
            <a:solidFill>
              <a:schemeClr val="tx1">
                <a:lumMod val="85000"/>
                <a:lumOff val="1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1684</Words>
  <Application>WPS 演示</Application>
  <PresentationFormat>宽屏</PresentationFormat>
  <Paragraphs>151</Paragraphs>
  <Slides>16</Slides>
  <Notes>37</Notes>
  <HiddenSlides>0</HiddenSlides>
  <MMClips>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华文中宋</vt:lpstr>
      <vt:lpstr>华文新魏</vt:lpstr>
      <vt:lpstr>楷体</vt:lpstr>
      <vt:lpstr>方正粗楷简体</vt:lpstr>
      <vt:lpstr>方正粗金陵简体</vt:lpstr>
      <vt:lpstr>等线</vt:lpstr>
      <vt:lpstr>Calibri</vt:lpstr>
      <vt:lpstr>Arial Unicode MS</vt:lpstr>
      <vt:lpstr>方正颜宋简体_粗</vt:lpstr>
      <vt:lpstr>方正粗雅宋_GBK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あ『神秘人』ギ</cp:lastModifiedBy>
  <cp:revision>1</cp:revision>
  <dcterms:created xsi:type="dcterms:W3CDTF">2023-03-06T02:57:57Z</dcterms:created>
  <dcterms:modified xsi:type="dcterms:W3CDTF">2023-03-06T02:57:58Z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1FCF015EB2F94F02BAB8736DEA46C74F</vt:lpwstr>
  </property>
  <property fmtid="{D5CDD505-2E9C-101B-9397-08002B2CF9AE}" pid="3" name="KSOProductBuildVer">
    <vt:lpwstr>2052-11.1.0.12980</vt:lpwstr>
  </property>
</Properties>
</file>